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3"/>
    <p:sldId id="257" r:id="rId4"/>
    <p:sldId id="258" r:id="rId5"/>
    <p:sldId id="263" r:id="rId6"/>
    <p:sldId id="264" r:id="rId7"/>
    <p:sldId id="265" r:id="rId8"/>
    <p:sldId id="259" r:id="rId9"/>
    <p:sldId id="266" r:id="rId10"/>
    <p:sldId id="267" r:id="rId11"/>
    <p:sldId id="268" r:id="rId12"/>
    <p:sldId id="260" r:id="rId13"/>
    <p:sldId id="269" r:id="rId14"/>
    <p:sldId id="270" r:id="rId15"/>
    <p:sldId id="271" r:id="rId16"/>
    <p:sldId id="261" r:id="rId17"/>
    <p:sldId id="272" r:id="rId18"/>
    <p:sldId id="274" r:id="rId19"/>
    <p:sldId id="273" r:id="rId20"/>
    <p:sldId id="262"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885"/>
    <a:srgbClr val="0066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showGuides="1">
      <p:cViewPr>
        <p:scale>
          <a:sx n="100" d="100"/>
          <a:sy n="100" d="100"/>
        </p:scale>
        <p:origin x="744" y="1578"/>
      </p:cViewPr>
      <p:guideLst>
        <p:guide orient="horz" pos="2160"/>
        <p:guide pos="379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notesMaster" Target="notesMasters/notesMaster1.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420A7A-BAD3-478E-AED3-1515D2C25E3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6D72C7-8594-4DAB-88F5-12E210C42D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7FFEE281-1EE7-4CE8-9027-681E14D9175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7F1F7C-2AE5-40E4-9D58-313C0699832C}"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FFEE281-1EE7-4CE8-9027-681E14D9175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7F1F7C-2AE5-40E4-9D58-313C0699832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7FFEE281-1EE7-4CE8-9027-681E14D9175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7F1F7C-2AE5-40E4-9D58-313C0699832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FFEE281-1EE7-4CE8-9027-681E14D9175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7F1F7C-2AE5-40E4-9D58-313C0699832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FFEE281-1EE7-4CE8-9027-681E14D9175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F7F1F7C-2AE5-40E4-9D58-313C0699832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FFEE281-1EE7-4CE8-9027-681E14D9175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F7F1F7C-2AE5-40E4-9D58-313C0699832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FFEE281-1EE7-4CE8-9027-681E14D9175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F7F1F7C-2AE5-40E4-9D58-313C0699832C}" type="slidenum">
              <a:rPr lang="zh-CN" altLang="en-US" smtClean="0"/>
            </a:fld>
            <a:endParaRPr lang="zh-CN" altLang="en-US"/>
          </a:p>
        </p:txBody>
      </p:sp>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l="66539" b="56981"/>
          <a:stretch>
            <a:fillRect/>
          </a:stretch>
        </p:blipFill>
        <p:spPr>
          <a:xfrm flipH="1">
            <a:off x="-2" y="321"/>
            <a:ext cx="1812704" cy="1155379"/>
          </a:xfrm>
          <a:prstGeom prst="rect">
            <a:avLst/>
          </a:prstGeom>
        </p:spPr>
      </p:pic>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66539" b="56981"/>
          <a:stretch>
            <a:fillRect/>
          </a:stretch>
        </p:blipFill>
        <p:spPr>
          <a:xfrm>
            <a:off x="10379296" y="321"/>
            <a:ext cx="1812704" cy="1155379"/>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FFEE281-1EE7-4CE8-9027-681E14D9175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7F1F7C-2AE5-40E4-9D58-313C0699832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FFEE281-1EE7-4CE8-9027-681E14D9175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7F1F7C-2AE5-40E4-9D58-313C0699832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FFEE281-1EE7-4CE8-9027-681E14D9175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7F1F7C-2AE5-40E4-9D58-313C0699832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FFEE281-1EE7-4CE8-9027-681E14D9175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7F1F7C-2AE5-40E4-9D58-313C0699832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FEE281-1EE7-4CE8-9027-681E14D9175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F1F7C-2AE5-40E4-9D58-313C0699832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1" y="321"/>
            <a:ext cx="12191429" cy="6857679"/>
          </a:xfrm>
          <a:prstGeom prst="rect">
            <a:avLst/>
          </a:prstGeom>
        </p:spPr>
      </p:pic>
      <p:sp>
        <p:nvSpPr>
          <p:cNvPr id="7" name="矩形 6"/>
          <p:cNvSpPr/>
          <p:nvPr/>
        </p:nvSpPr>
        <p:spPr>
          <a:xfrm>
            <a:off x="2714306" y="2189155"/>
            <a:ext cx="6763390" cy="923330"/>
          </a:xfrm>
          <a:prstGeom prst="rect">
            <a:avLst/>
          </a:prstGeom>
        </p:spPr>
        <p:txBody>
          <a:bodyPr vert="horz" wrap="none">
            <a:spAutoFit/>
          </a:bodyPr>
          <a:lstStyle/>
          <a:p>
            <a:pPr algn="ctr"/>
            <a:r>
              <a:rPr lang="zh-CN" altLang="en-US" sz="5400" spc="300" dirty="0">
                <a:solidFill>
                  <a:srgbClr val="006643"/>
                </a:solidFill>
                <a:effectLst>
                  <a:outerShdw blurRad="101600" dist="76200" dir="2700000" algn="tl">
                    <a:srgbClr val="000000">
                      <a:alpha val="25000"/>
                    </a:srgbClr>
                  </a:outerShdw>
                </a:effectLst>
                <a:latin typeface="方正清刻本悦宋简体" panose="02000000000000000000" pitchFamily="2" charset="-122"/>
                <a:ea typeface="方正清刻本悦宋简体" panose="02000000000000000000" pitchFamily="2" charset="-122"/>
              </a:rPr>
              <a:t>小清新教师说课模板</a:t>
            </a:r>
            <a:endParaRPr lang="zh-CN" altLang="en-US" sz="5400" dirty="0">
              <a:solidFill>
                <a:srgbClr val="006643"/>
              </a:solidFill>
              <a:effectLst>
                <a:outerShdw blurRad="101600" dist="76200" dir="2700000" algn="tl">
                  <a:srgbClr val="000000">
                    <a:alpha val="25000"/>
                  </a:srgbClr>
                </a:outerShdw>
              </a:effectLst>
            </a:endParaRPr>
          </a:p>
        </p:txBody>
      </p:sp>
      <p:sp>
        <p:nvSpPr>
          <p:cNvPr id="8" name="矩形 7"/>
          <p:cNvSpPr/>
          <p:nvPr/>
        </p:nvSpPr>
        <p:spPr>
          <a:xfrm>
            <a:off x="4233260" y="1765900"/>
            <a:ext cx="3725480" cy="369332"/>
          </a:xfrm>
          <a:prstGeom prst="rect">
            <a:avLst/>
          </a:prstGeom>
        </p:spPr>
        <p:txBody>
          <a:bodyPr vert="horz" wrap="square">
            <a:spAutoFit/>
          </a:bodyPr>
          <a:lstStyle/>
          <a:p>
            <a:pPr algn="dist"/>
            <a:r>
              <a:rPr lang="zh-CN" altLang="en-US" dirty="0">
                <a:solidFill>
                  <a:srgbClr val="006643"/>
                </a:solidFill>
                <a:effectLst>
                  <a:outerShdw blurRad="101600" dist="76200" dir="2700000" algn="tl">
                    <a:srgbClr val="000000">
                      <a:alpha val="25000"/>
                    </a:srgbClr>
                  </a:outerShdw>
                </a:effectLst>
                <a:latin typeface="方正清刻本悦宋简体" panose="02000000000000000000" pitchFamily="2" charset="-122"/>
                <a:ea typeface="方正清刻本悦宋简体" panose="02000000000000000000" pitchFamily="2" charset="-122"/>
              </a:rPr>
              <a:t>信息化教育</a:t>
            </a:r>
            <a:endParaRPr lang="zh-CN" altLang="en-US" dirty="0">
              <a:solidFill>
                <a:srgbClr val="006643"/>
              </a:solidFill>
              <a:effectLst>
                <a:outerShdw blurRad="101600" dist="76200" dir="2700000" algn="tl">
                  <a:srgbClr val="000000">
                    <a:alpha val="25000"/>
                  </a:srgbClr>
                </a:outerShdw>
              </a:effectLst>
              <a:latin typeface="方正清刻本悦宋简体" panose="02000000000000000000" pitchFamily="2" charset="-122"/>
              <a:ea typeface="方正清刻本悦宋简体" panose="02000000000000000000" pitchFamily="2" charset="-122"/>
            </a:endParaRPr>
          </a:p>
        </p:txBody>
      </p:sp>
      <p:sp>
        <p:nvSpPr>
          <p:cNvPr id="9" name="矩形 8"/>
          <p:cNvSpPr/>
          <p:nvPr/>
        </p:nvSpPr>
        <p:spPr>
          <a:xfrm>
            <a:off x="2745284" y="3111284"/>
            <a:ext cx="6701432" cy="369332"/>
          </a:xfrm>
          <a:prstGeom prst="rect">
            <a:avLst/>
          </a:prstGeom>
        </p:spPr>
        <p:txBody>
          <a:bodyPr wrap="square">
            <a:spAutoFit/>
          </a:bodyPr>
          <a:lstStyle/>
          <a:p>
            <a:pPr algn="dist"/>
            <a:r>
              <a:rPr lang="zh-CN" altLang="en-US" dirty="0">
                <a:solidFill>
                  <a:srgbClr val="006643"/>
                </a:solidFill>
                <a:effectLst>
                  <a:outerShdw blurRad="101600" dist="76200" dir="2700000" algn="tl">
                    <a:srgbClr val="000000">
                      <a:alpha val="25000"/>
                    </a:srgbClr>
                  </a:outerShdw>
                </a:effectLst>
              </a:rPr>
              <a:t>TEACHER SPEAKING CLASS</a:t>
            </a:r>
            <a:endParaRPr lang="zh-CN" altLang="en-US" dirty="0">
              <a:solidFill>
                <a:srgbClr val="006643"/>
              </a:solidFill>
              <a:effectLst>
                <a:outerShdw blurRad="101600" dist="76200" dir="2700000" algn="tl">
                  <a:srgbClr val="000000">
                    <a:alpha val="25000"/>
                  </a:srgbClr>
                </a:outerShdw>
              </a:effectLst>
            </a:endParaRPr>
          </a:p>
        </p:txBody>
      </p:sp>
      <p:sp>
        <p:nvSpPr>
          <p:cNvPr id="10" name="矩形 9"/>
          <p:cNvSpPr/>
          <p:nvPr/>
        </p:nvSpPr>
        <p:spPr>
          <a:xfrm>
            <a:off x="3649013" y="3629271"/>
            <a:ext cx="4891290" cy="615490"/>
          </a:xfrm>
          <a:prstGeom prst="rect">
            <a:avLst/>
          </a:prstGeom>
        </p:spPr>
        <p:txBody>
          <a:bodyPr wrap="square">
            <a:spAutoFit/>
          </a:bodyPr>
          <a:lstStyle/>
          <a:p>
            <a:pPr algn="ctr">
              <a:lnSpc>
                <a:spcPct val="150000"/>
              </a:lnSpc>
            </a:pPr>
            <a:r>
              <a:rPr lang="zh-CN" altLang="en-US" sz="1200" spc="300" dirty="0">
                <a:solidFill>
                  <a:srgbClr val="006643"/>
                </a:solidFill>
                <a:effectLst>
                  <a:outerShdw blurRad="101600" dist="76200" dir="2700000" algn="tl">
                    <a:srgbClr val="000000">
                      <a:alpha val="25000"/>
                    </a:srgbClr>
                  </a:outerShdw>
                </a:effectLst>
                <a:latin typeface="方正清刻本悦宋简体" panose="02000000000000000000" pitchFamily="2" charset="-122"/>
                <a:ea typeface="方正清刻本悦宋简体" panose="02000000000000000000" pitchFamily="2" charset="-122"/>
                <a:cs typeface="+mn-ea"/>
                <a:sym typeface="+mn-lt"/>
              </a:rPr>
              <a:t>读书分享/教育培训/读书课件/教师公开课</a:t>
            </a:r>
            <a:endParaRPr lang="en-US" altLang="zh-CN" sz="1200" spc="300" dirty="0">
              <a:solidFill>
                <a:srgbClr val="006643"/>
              </a:solidFill>
              <a:effectLst>
                <a:outerShdw blurRad="101600" dist="76200" dir="2700000" algn="tl">
                  <a:srgbClr val="000000">
                    <a:alpha val="25000"/>
                  </a:srgbClr>
                </a:outerShdw>
              </a:effectLst>
              <a:latin typeface="方正清刻本悦宋简体" panose="02000000000000000000" pitchFamily="2" charset="-122"/>
              <a:ea typeface="方正清刻本悦宋简体" panose="02000000000000000000" pitchFamily="2" charset="-122"/>
              <a:cs typeface="+mn-ea"/>
              <a:sym typeface="+mn-lt"/>
            </a:endParaRPr>
          </a:p>
          <a:p>
            <a:pPr algn="ctr">
              <a:lnSpc>
                <a:spcPct val="150000"/>
              </a:lnSpc>
            </a:pPr>
            <a:r>
              <a:rPr lang="zh-CN" altLang="en-US" sz="1200" spc="300" dirty="0">
                <a:solidFill>
                  <a:srgbClr val="006643"/>
                </a:solidFill>
                <a:effectLst>
                  <a:outerShdw blurRad="101600" dist="76200" dir="2700000" algn="tl">
                    <a:srgbClr val="000000">
                      <a:alpha val="25000"/>
                    </a:srgbClr>
                  </a:outerShdw>
                </a:effectLst>
                <a:latin typeface="方正清刻本悦宋简体" panose="02000000000000000000" pitchFamily="2" charset="-122"/>
                <a:ea typeface="方正清刻本悦宋简体" panose="02000000000000000000" pitchFamily="2" charset="-122"/>
                <a:cs typeface="+mn-ea"/>
                <a:sym typeface="+mn-lt"/>
              </a:rPr>
              <a:t>/教师演讲/好书分享</a:t>
            </a:r>
            <a:endParaRPr lang="zh-CN" altLang="en-US" sz="1200" spc="300" dirty="0">
              <a:solidFill>
                <a:srgbClr val="006643"/>
              </a:solidFill>
              <a:effectLst>
                <a:outerShdw blurRad="101600" dist="76200" dir="2700000" algn="tl">
                  <a:srgbClr val="000000">
                    <a:alpha val="25000"/>
                  </a:srgbClr>
                </a:outerShdw>
              </a:effectLst>
              <a:latin typeface="方正清刻本悦宋简体" panose="02000000000000000000" pitchFamily="2" charset="-122"/>
              <a:ea typeface="方正清刻本悦宋简体" panose="02000000000000000000" pitchFamily="2" charset="-122"/>
              <a:cs typeface="+mn-ea"/>
              <a:sym typeface="+mn-lt"/>
            </a:endParaRPr>
          </a:p>
        </p:txBody>
      </p:sp>
      <p:sp>
        <p:nvSpPr>
          <p:cNvPr id="11" name="矩形: 圆角 10"/>
          <p:cNvSpPr/>
          <p:nvPr/>
        </p:nvSpPr>
        <p:spPr>
          <a:xfrm>
            <a:off x="4767943" y="5375478"/>
            <a:ext cx="1190172" cy="325735"/>
          </a:xfrm>
          <a:prstGeom prst="roundRect">
            <a:avLst>
              <a:gd name="adj" fmla="val 50000"/>
            </a:avLst>
          </a:prstGeom>
          <a:solidFill>
            <a:srgbClr val="00A88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100" b="1" dirty="0">
                <a:solidFill>
                  <a:schemeClr val="bg1"/>
                </a:solidFill>
                <a:latin typeface="+mj-lt"/>
              </a:rPr>
              <a:t>汇报人：</a:t>
            </a:r>
            <a:r>
              <a:rPr lang="en-US" altLang="zh-CN" sz="1100" b="1" dirty="0">
                <a:solidFill>
                  <a:schemeClr val="bg1"/>
                </a:solidFill>
                <a:latin typeface="+mj-lt"/>
              </a:rPr>
              <a:t>XXX</a:t>
            </a:r>
            <a:endParaRPr lang="en-US" altLang="zh-CN" sz="1100" b="1" dirty="0">
              <a:solidFill>
                <a:schemeClr val="bg1"/>
              </a:solidFill>
              <a:latin typeface="+mj-lt"/>
            </a:endParaRPr>
          </a:p>
        </p:txBody>
      </p:sp>
      <p:sp>
        <p:nvSpPr>
          <p:cNvPr id="12" name="矩形: 圆角 11"/>
          <p:cNvSpPr/>
          <p:nvPr/>
        </p:nvSpPr>
        <p:spPr>
          <a:xfrm>
            <a:off x="6233886" y="5375478"/>
            <a:ext cx="1190172" cy="325735"/>
          </a:xfrm>
          <a:prstGeom prst="roundRect">
            <a:avLst>
              <a:gd name="adj" fmla="val 50000"/>
            </a:avLst>
          </a:prstGeom>
          <a:solidFill>
            <a:srgbClr val="00A88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1100" b="1" dirty="0">
                <a:solidFill>
                  <a:schemeClr val="bg1"/>
                </a:solidFill>
                <a:latin typeface="+mj-lt"/>
              </a:rPr>
              <a:t>2018.9.16</a:t>
            </a:r>
            <a:endParaRPr lang="zh-CN" altLang="en-US" sz="1100" b="1" dirty="0">
              <a:solidFill>
                <a:schemeClr val="bg1"/>
              </a:solidFill>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09045" y="1130300"/>
            <a:ext cx="1478290" cy="400110"/>
          </a:xfrm>
          <a:prstGeom prst="rect">
            <a:avLst/>
          </a:prstGeom>
        </p:spPr>
        <p:txBody>
          <a:bodyPr wrap="none">
            <a:spAutoFit/>
          </a:bodyPr>
          <a:lstStyle/>
          <a:p>
            <a:r>
              <a:rPr lang="en-US" altLang="zh-CN" sz="2000" dirty="0">
                <a:solidFill>
                  <a:srgbClr val="006643"/>
                </a:solidFill>
                <a:latin typeface="+mj-lt"/>
              </a:rPr>
              <a:t>CONTENTS</a:t>
            </a:r>
            <a:endParaRPr lang="en-US" altLang="zh-CN" sz="2000" dirty="0">
              <a:solidFill>
                <a:srgbClr val="006643"/>
              </a:solidFill>
              <a:latin typeface="+mj-lt"/>
            </a:endParaRPr>
          </a:p>
        </p:txBody>
      </p:sp>
      <p:sp>
        <p:nvSpPr>
          <p:cNvPr id="5" name="矩形 4"/>
          <p:cNvSpPr/>
          <p:nvPr/>
        </p:nvSpPr>
        <p:spPr>
          <a:xfrm>
            <a:off x="1209045" y="683280"/>
            <a:ext cx="902811" cy="523220"/>
          </a:xfrm>
          <a:prstGeom prst="rect">
            <a:avLst/>
          </a:prstGeom>
        </p:spPr>
        <p:txBody>
          <a:bodyPr wrap="none">
            <a:spAutoFit/>
          </a:bodyPr>
          <a:lstStyle/>
          <a:p>
            <a:r>
              <a:rPr lang="zh-CN" altLang="en-US" sz="2800" dirty="0">
                <a:solidFill>
                  <a:srgbClr val="006643"/>
                </a:solidFill>
                <a:latin typeface="+mj-ea"/>
                <a:ea typeface="+mj-ea"/>
              </a:rPr>
              <a:t>目录</a:t>
            </a:r>
            <a:endParaRPr lang="en-US" altLang="zh-CN" sz="2800" dirty="0">
              <a:solidFill>
                <a:srgbClr val="006643"/>
              </a:solidFill>
              <a:latin typeface="+mj-ea"/>
              <a:ea typeface="+mj-ea"/>
            </a:endParaRPr>
          </a:p>
        </p:txBody>
      </p:sp>
      <p:cxnSp>
        <p:nvCxnSpPr>
          <p:cNvPr id="6" name="直接连接符 5"/>
          <p:cNvCxnSpPr/>
          <p:nvPr/>
        </p:nvCxnSpPr>
        <p:spPr>
          <a:xfrm>
            <a:off x="1341125" y="1630680"/>
            <a:ext cx="381000" cy="0"/>
          </a:xfrm>
          <a:prstGeom prst="line">
            <a:avLst/>
          </a:prstGeom>
          <a:ln w="38100">
            <a:solidFill>
              <a:srgbClr val="00A885"/>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748165" y="2343150"/>
            <a:ext cx="781050" cy="781050"/>
          </a:xfrm>
          <a:prstGeom prst="rect">
            <a:avLst/>
          </a:prstGeom>
          <a:solidFill>
            <a:srgbClr val="80D4D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b="1" dirty="0">
                <a:solidFill>
                  <a:srgbClr val="006643"/>
                </a:solidFill>
                <a:latin typeface="+mj-lt"/>
              </a:rPr>
              <a:t>01</a:t>
            </a:r>
            <a:endParaRPr lang="zh-CN" altLang="en-US" sz="4000" b="1" dirty="0">
              <a:solidFill>
                <a:srgbClr val="006643"/>
              </a:solidFill>
              <a:latin typeface="+mj-lt"/>
            </a:endParaRPr>
          </a:p>
        </p:txBody>
      </p:sp>
      <p:sp>
        <p:nvSpPr>
          <p:cNvPr id="8" name="矩形 7"/>
          <p:cNvSpPr/>
          <p:nvPr/>
        </p:nvSpPr>
        <p:spPr>
          <a:xfrm>
            <a:off x="4386372" y="2343150"/>
            <a:ext cx="781050" cy="781050"/>
          </a:xfrm>
          <a:prstGeom prst="rect">
            <a:avLst/>
          </a:prstGeom>
          <a:solidFill>
            <a:srgbClr val="80D4D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b="1" dirty="0">
                <a:solidFill>
                  <a:srgbClr val="006643"/>
                </a:solidFill>
                <a:latin typeface="+mj-lt"/>
              </a:rPr>
              <a:t>02</a:t>
            </a:r>
            <a:endParaRPr lang="zh-CN" altLang="en-US" sz="4000" b="1" dirty="0">
              <a:solidFill>
                <a:srgbClr val="006643"/>
              </a:solidFill>
              <a:latin typeface="+mj-lt"/>
            </a:endParaRPr>
          </a:p>
        </p:txBody>
      </p:sp>
      <p:sp>
        <p:nvSpPr>
          <p:cNvPr id="9" name="矩形 8"/>
          <p:cNvSpPr/>
          <p:nvPr/>
        </p:nvSpPr>
        <p:spPr>
          <a:xfrm>
            <a:off x="7024579" y="2343150"/>
            <a:ext cx="781050" cy="781050"/>
          </a:xfrm>
          <a:prstGeom prst="rect">
            <a:avLst/>
          </a:prstGeom>
          <a:solidFill>
            <a:srgbClr val="80D4D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b="1" dirty="0">
                <a:solidFill>
                  <a:srgbClr val="006643"/>
                </a:solidFill>
                <a:latin typeface="+mj-lt"/>
              </a:rPr>
              <a:t>03</a:t>
            </a:r>
            <a:endParaRPr lang="zh-CN" altLang="en-US" sz="4000" b="1" dirty="0">
              <a:solidFill>
                <a:srgbClr val="006643"/>
              </a:solidFill>
              <a:latin typeface="+mj-lt"/>
            </a:endParaRPr>
          </a:p>
        </p:txBody>
      </p:sp>
      <p:sp>
        <p:nvSpPr>
          <p:cNvPr id="10" name="矩形 9"/>
          <p:cNvSpPr/>
          <p:nvPr/>
        </p:nvSpPr>
        <p:spPr>
          <a:xfrm>
            <a:off x="9662785" y="2343150"/>
            <a:ext cx="781050" cy="781050"/>
          </a:xfrm>
          <a:prstGeom prst="rect">
            <a:avLst/>
          </a:prstGeom>
          <a:solidFill>
            <a:srgbClr val="80D4D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b="1" dirty="0">
                <a:solidFill>
                  <a:srgbClr val="006643"/>
                </a:solidFill>
                <a:latin typeface="+mj-lt"/>
              </a:rPr>
              <a:t>04</a:t>
            </a:r>
            <a:endParaRPr lang="zh-CN" altLang="en-US" sz="4000" b="1" dirty="0">
              <a:solidFill>
                <a:srgbClr val="006643"/>
              </a:solidFill>
              <a:latin typeface="+mj-lt"/>
            </a:endParaRPr>
          </a:p>
        </p:txBody>
      </p:sp>
      <p:sp>
        <p:nvSpPr>
          <p:cNvPr id="11" name="矩形 10"/>
          <p:cNvSpPr/>
          <p:nvPr/>
        </p:nvSpPr>
        <p:spPr>
          <a:xfrm>
            <a:off x="1328212" y="3812221"/>
            <a:ext cx="1620957" cy="523220"/>
          </a:xfrm>
          <a:prstGeom prst="rect">
            <a:avLst/>
          </a:prstGeom>
          <a:noFill/>
        </p:spPr>
        <p:txBody>
          <a:bodyPr wrap="none" rtlCol="0">
            <a:spAutoFit/>
          </a:bodyPr>
          <a:lstStyle/>
          <a:p>
            <a:pPr algn="ctr"/>
            <a:r>
              <a:rPr lang="zh-CN" altLang="en-US" sz="2800" dirty="0">
                <a:solidFill>
                  <a:srgbClr val="006643"/>
                </a:solidFill>
                <a:latin typeface="+mj-ea"/>
                <a:ea typeface="+mj-ea"/>
                <a:sym typeface="+mn-lt"/>
              </a:rPr>
              <a:t>教学内容</a:t>
            </a:r>
            <a:endParaRPr lang="zh-CN" altLang="en-US" sz="2800" dirty="0">
              <a:solidFill>
                <a:srgbClr val="006643"/>
              </a:solidFill>
              <a:latin typeface="+mj-ea"/>
              <a:ea typeface="+mj-ea"/>
              <a:sym typeface="+mn-lt"/>
            </a:endParaRPr>
          </a:p>
        </p:txBody>
      </p:sp>
      <p:sp>
        <p:nvSpPr>
          <p:cNvPr id="12" name="Textfeld 53"/>
          <p:cNvSpPr txBox="1"/>
          <p:nvPr/>
        </p:nvSpPr>
        <p:spPr>
          <a:xfrm>
            <a:off x="968570" y="4315981"/>
            <a:ext cx="2340240" cy="461473"/>
          </a:xfrm>
          <a:prstGeom prst="rect">
            <a:avLst/>
          </a:prstGeom>
          <a:noFill/>
        </p:spPr>
        <p:txBody>
          <a:bodyPr wrap="square" rtlCol="0">
            <a:spAutoFit/>
          </a:bodyPr>
          <a:lstStyle/>
          <a:p>
            <a:pPr algn="ctr">
              <a:lnSpc>
                <a:spcPct val="120000"/>
              </a:lnSpc>
            </a:pPr>
            <a:r>
              <a:rPr lang="de-DE" sz="1050" dirty="0">
                <a:solidFill>
                  <a:schemeClr val="bg2">
                    <a:lumMod val="10000"/>
                  </a:schemeClr>
                </a:solidFill>
                <a:latin typeface="Century Gothic" panose="020B0502020202020204" pitchFamily="34" charset="0"/>
              </a:rPr>
              <a:t>Lorem ipsum dolor sit amet, consetetur sadipscing elitr,</a:t>
            </a:r>
            <a:endParaRPr lang="de-DE" sz="1050" dirty="0">
              <a:solidFill>
                <a:schemeClr val="bg2">
                  <a:lumMod val="10000"/>
                </a:schemeClr>
              </a:solidFill>
              <a:latin typeface="Century Gothic" panose="020B0502020202020204" pitchFamily="34" charset="0"/>
            </a:endParaRPr>
          </a:p>
        </p:txBody>
      </p:sp>
      <p:sp>
        <p:nvSpPr>
          <p:cNvPr id="13" name="矩形 12"/>
          <p:cNvSpPr/>
          <p:nvPr/>
        </p:nvSpPr>
        <p:spPr>
          <a:xfrm>
            <a:off x="3966419" y="3852824"/>
            <a:ext cx="1620957" cy="523220"/>
          </a:xfrm>
          <a:prstGeom prst="rect">
            <a:avLst/>
          </a:prstGeom>
          <a:noFill/>
        </p:spPr>
        <p:txBody>
          <a:bodyPr wrap="none" rtlCol="0">
            <a:spAutoFit/>
          </a:bodyPr>
          <a:lstStyle/>
          <a:p>
            <a:pPr algn="ctr"/>
            <a:r>
              <a:rPr lang="zh-CN" altLang="en-US" sz="2800" dirty="0">
                <a:solidFill>
                  <a:srgbClr val="006643"/>
                </a:solidFill>
                <a:latin typeface="+mj-ea"/>
                <a:ea typeface="+mj-ea"/>
                <a:sym typeface="+mn-lt"/>
              </a:rPr>
              <a:t>教学目标</a:t>
            </a:r>
            <a:endParaRPr lang="zh-CN" altLang="en-US" sz="2800" dirty="0">
              <a:solidFill>
                <a:srgbClr val="006643"/>
              </a:solidFill>
              <a:latin typeface="+mj-ea"/>
              <a:ea typeface="+mj-ea"/>
              <a:sym typeface="+mn-lt"/>
            </a:endParaRPr>
          </a:p>
        </p:txBody>
      </p:sp>
      <p:sp>
        <p:nvSpPr>
          <p:cNvPr id="14" name="Textfeld 53"/>
          <p:cNvSpPr txBox="1"/>
          <p:nvPr/>
        </p:nvSpPr>
        <p:spPr>
          <a:xfrm>
            <a:off x="3606777" y="4356584"/>
            <a:ext cx="2340240" cy="461473"/>
          </a:xfrm>
          <a:prstGeom prst="rect">
            <a:avLst/>
          </a:prstGeom>
          <a:noFill/>
        </p:spPr>
        <p:txBody>
          <a:bodyPr wrap="square" rtlCol="0">
            <a:spAutoFit/>
          </a:bodyPr>
          <a:lstStyle/>
          <a:p>
            <a:pPr algn="ctr">
              <a:lnSpc>
                <a:spcPct val="120000"/>
              </a:lnSpc>
            </a:pPr>
            <a:r>
              <a:rPr lang="de-DE" sz="1050" dirty="0">
                <a:solidFill>
                  <a:schemeClr val="bg2">
                    <a:lumMod val="10000"/>
                  </a:schemeClr>
                </a:solidFill>
                <a:latin typeface="Century Gothic" panose="020B0502020202020204" pitchFamily="34" charset="0"/>
              </a:rPr>
              <a:t>Lorem ipsum dolor sit amet, consetetur sadipscing elitr,</a:t>
            </a:r>
            <a:endParaRPr lang="de-DE" sz="1050" dirty="0">
              <a:solidFill>
                <a:schemeClr val="bg2">
                  <a:lumMod val="10000"/>
                </a:schemeClr>
              </a:solidFill>
              <a:latin typeface="Century Gothic" panose="020B0502020202020204" pitchFamily="34" charset="0"/>
            </a:endParaRPr>
          </a:p>
        </p:txBody>
      </p:sp>
      <p:sp>
        <p:nvSpPr>
          <p:cNvPr id="15" name="矩形 14"/>
          <p:cNvSpPr/>
          <p:nvPr/>
        </p:nvSpPr>
        <p:spPr>
          <a:xfrm>
            <a:off x="6604626" y="3887650"/>
            <a:ext cx="1620957" cy="523220"/>
          </a:xfrm>
          <a:prstGeom prst="rect">
            <a:avLst/>
          </a:prstGeom>
          <a:noFill/>
        </p:spPr>
        <p:txBody>
          <a:bodyPr wrap="none" rtlCol="0">
            <a:spAutoFit/>
          </a:bodyPr>
          <a:lstStyle/>
          <a:p>
            <a:pPr algn="ctr"/>
            <a:r>
              <a:rPr lang="zh-CN" altLang="en-US" sz="2800" dirty="0">
                <a:solidFill>
                  <a:srgbClr val="006643"/>
                </a:solidFill>
                <a:latin typeface="+mj-ea"/>
                <a:ea typeface="+mj-ea"/>
                <a:sym typeface="+mn-lt"/>
              </a:rPr>
              <a:t>教学准备</a:t>
            </a:r>
            <a:endParaRPr lang="zh-CN" altLang="en-US" sz="2800" dirty="0">
              <a:solidFill>
                <a:srgbClr val="006643"/>
              </a:solidFill>
              <a:latin typeface="+mj-ea"/>
              <a:ea typeface="+mj-ea"/>
              <a:sym typeface="+mn-lt"/>
            </a:endParaRPr>
          </a:p>
        </p:txBody>
      </p:sp>
      <p:sp>
        <p:nvSpPr>
          <p:cNvPr id="16" name="Textfeld 53"/>
          <p:cNvSpPr txBox="1"/>
          <p:nvPr/>
        </p:nvSpPr>
        <p:spPr>
          <a:xfrm>
            <a:off x="6244984" y="4402964"/>
            <a:ext cx="2340240" cy="461473"/>
          </a:xfrm>
          <a:prstGeom prst="rect">
            <a:avLst/>
          </a:prstGeom>
          <a:noFill/>
        </p:spPr>
        <p:txBody>
          <a:bodyPr wrap="square" rtlCol="0">
            <a:spAutoFit/>
          </a:bodyPr>
          <a:lstStyle/>
          <a:p>
            <a:pPr algn="ctr">
              <a:lnSpc>
                <a:spcPct val="120000"/>
              </a:lnSpc>
            </a:pPr>
            <a:r>
              <a:rPr lang="de-DE" sz="1050" dirty="0">
                <a:solidFill>
                  <a:schemeClr val="bg2">
                    <a:lumMod val="10000"/>
                  </a:schemeClr>
                </a:solidFill>
                <a:latin typeface="Century Gothic" panose="020B0502020202020204" pitchFamily="34" charset="0"/>
              </a:rPr>
              <a:t>Lorem ipsum dolor sit amet, consetetur sadipscing elitr,</a:t>
            </a:r>
            <a:endParaRPr lang="de-DE" sz="1050" dirty="0">
              <a:solidFill>
                <a:schemeClr val="bg2">
                  <a:lumMod val="10000"/>
                </a:schemeClr>
              </a:solidFill>
              <a:latin typeface="Century Gothic" panose="020B0502020202020204" pitchFamily="34" charset="0"/>
            </a:endParaRPr>
          </a:p>
        </p:txBody>
      </p:sp>
      <p:sp>
        <p:nvSpPr>
          <p:cNvPr id="17" name="矩形 16"/>
          <p:cNvSpPr/>
          <p:nvPr/>
        </p:nvSpPr>
        <p:spPr>
          <a:xfrm>
            <a:off x="9242832" y="3868190"/>
            <a:ext cx="1620958" cy="523220"/>
          </a:xfrm>
          <a:prstGeom prst="rect">
            <a:avLst/>
          </a:prstGeom>
          <a:noFill/>
        </p:spPr>
        <p:txBody>
          <a:bodyPr wrap="none" rtlCol="0">
            <a:spAutoFit/>
          </a:bodyPr>
          <a:lstStyle/>
          <a:p>
            <a:pPr algn="ctr"/>
            <a:r>
              <a:rPr lang="zh-CN" altLang="en-US" sz="2800" dirty="0">
                <a:solidFill>
                  <a:srgbClr val="006643"/>
                </a:solidFill>
                <a:latin typeface="+mj-ea"/>
                <a:ea typeface="+mj-ea"/>
                <a:sym typeface="+mn-lt"/>
              </a:rPr>
              <a:t>教学过程</a:t>
            </a:r>
            <a:endParaRPr lang="zh-CN" altLang="en-US" sz="2800" dirty="0">
              <a:solidFill>
                <a:srgbClr val="006643"/>
              </a:solidFill>
              <a:latin typeface="+mj-ea"/>
              <a:ea typeface="+mj-ea"/>
              <a:sym typeface="+mn-lt"/>
            </a:endParaRPr>
          </a:p>
        </p:txBody>
      </p:sp>
      <p:sp>
        <p:nvSpPr>
          <p:cNvPr id="18" name="Textfeld 53"/>
          <p:cNvSpPr txBox="1"/>
          <p:nvPr/>
        </p:nvSpPr>
        <p:spPr>
          <a:xfrm>
            <a:off x="8883190" y="4383504"/>
            <a:ext cx="2340240" cy="461473"/>
          </a:xfrm>
          <a:prstGeom prst="rect">
            <a:avLst/>
          </a:prstGeom>
          <a:noFill/>
        </p:spPr>
        <p:txBody>
          <a:bodyPr wrap="square" rtlCol="0">
            <a:spAutoFit/>
          </a:bodyPr>
          <a:lstStyle/>
          <a:p>
            <a:pPr algn="ctr">
              <a:lnSpc>
                <a:spcPct val="120000"/>
              </a:lnSpc>
            </a:pPr>
            <a:r>
              <a:rPr lang="de-DE" sz="1050" dirty="0">
                <a:solidFill>
                  <a:schemeClr val="bg2">
                    <a:lumMod val="10000"/>
                  </a:schemeClr>
                </a:solidFill>
                <a:latin typeface="Century Gothic" panose="020B0502020202020204" pitchFamily="34" charset="0"/>
              </a:rPr>
              <a:t>Lorem ipsum dolor sit amet, consetetur sadipscing elitr,</a:t>
            </a:r>
            <a:endParaRPr lang="de-DE" sz="1050" dirty="0">
              <a:solidFill>
                <a:schemeClr val="bg2">
                  <a:lumMod val="10000"/>
                </a:schemeClr>
              </a:solidFill>
              <a:latin typeface="Century Gothic" panose="020B0502020202020204" pitchFamily="34" charset="0"/>
            </a:endParaRPr>
          </a:p>
        </p:txBody>
      </p:sp>
      <p:cxnSp>
        <p:nvCxnSpPr>
          <p:cNvPr id="19" name="直接连接符 18"/>
          <p:cNvCxnSpPr/>
          <p:nvPr/>
        </p:nvCxnSpPr>
        <p:spPr>
          <a:xfrm>
            <a:off x="1948190" y="3489325"/>
            <a:ext cx="381000" cy="0"/>
          </a:xfrm>
          <a:prstGeom prst="line">
            <a:avLst/>
          </a:prstGeom>
          <a:ln w="38100">
            <a:solidFill>
              <a:srgbClr val="00A885"/>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86397" y="3489325"/>
            <a:ext cx="381000" cy="0"/>
          </a:xfrm>
          <a:prstGeom prst="line">
            <a:avLst/>
          </a:prstGeom>
          <a:ln w="38100">
            <a:solidFill>
              <a:srgbClr val="00A885"/>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224604" y="3489325"/>
            <a:ext cx="381000" cy="0"/>
          </a:xfrm>
          <a:prstGeom prst="line">
            <a:avLst/>
          </a:prstGeom>
          <a:ln w="38100">
            <a:solidFill>
              <a:srgbClr val="00A88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9862810" y="3489325"/>
            <a:ext cx="381000" cy="0"/>
          </a:xfrm>
          <a:prstGeom prst="line">
            <a:avLst/>
          </a:prstGeom>
          <a:ln w="38100">
            <a:solidFill>
              <a:srgbClr val="00A885"/>
            </a:solidFil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rotWithShape="1">
          <a:blip r:embed="rId1">
            <a:extLst>
              <a:ext uri="{28A0092B-C50C-407E-A947-70E740481C1C}">
                <a14:useLocalDpi xmlns:a14="http://schemas.microsoft.com/office/drawing/2010/main" val="0"/>
              </a:ext>
            </a:extLst>
          </a:blip>
          <a:srcRect l="66539" b="56981"/>
          <a:stretch>
            <a:fillRect/>
          </a:stretch>
        </p:blipFill>
        <p:spPr>
          <a:xfrm>
            <a:off x="9105901" y="-1"/>
            <a:ext cx="3086100" cy="1967013"/>
          </a:xfrm>
          <a:prstGeom prst="rect">
            <a:avLst/>
          </a:prstGeom>
        </p:spPr>
      </p:pic>
      <p:pic>
        <p:nvPicPr>
          <p:cNvPr id="24" name="图片 23"/>
          <p:cNvPicPr>
            <a:picLocks noChangeAspect="1"/>
          </p:cNvPicPr>
          <p:nvPr/>
        </p:nvPicPr>
        <p:blipFill rotWithShape="1">
          <a:blip r:embed="rId1">
            <a:extLst>
              <a:ext uri="{28A0092B-C50C-407E-A947-70E740481C1C}">
                <a14:useLocalDpi xmlns:a14="http://schemas.microsoft.com/office/drawing/2010/main" val="0"/>
              </a:ext>
            </a:extLst>
          </a:blip>
          <a:srcRect l="66539" b="56981"/>
          <a:stretch>
            <a:fillRect/>
          </a:stretch>
        </p:blipFill>
        <p:spPr>
          <a:xfrm flipH="1" flipV="1">
            <a:off x="0" y="5245933"/>
            <a:ext cx="2529215" cy="161206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66539" b="56981"/>
          <a:stretch>
            <a:fillRect/>
          </a:stretch>
        </p:blipFill>
        <p:spPr>
          <a:xfrm flipH="1">
            <a:off x="-2" y="321"/>
            <a:ext cx="6395537" cy="4076379"/>
          </a:xfrm>
          <a:prstGeom prst="rect">
            <a:avLst/>
          </a:prstGeom>
        </p:spPr>
      </p:pic>
      <p:sp>
        <p:nvSpPr>
          <p:cNvPr id="6" name="TextBox 38"/>
          <p:cNvSpPr txBox="1"/>
          <p:nvPr/>
        </p:nvSpPr>
        <p:spPr>
          <a:xfrm>
            <a:off x="6235700" y="4940300"/>
            <a:ext cx="4004822" cy="584584"/>
          </a:xfrm>
          <a:prstGeom prst="rect">
            <a:avLst/>
          </a:prstGeom>
          <a:noFill/>
        </p:spPr>
        <p:txBody>
          <a:bodyPr wrap="square" rtlCol="0">
            <a:spAutoFit/>
          </a:bodyPr>
          <a:lstStyle/>
          <a:p>
            <a:pPr>
              <a:lnSpc>
                <a:spcPct val="120000"/>
              </a:lnSpc>
            </a:pPr>
            <a:r>
              <a:rPr lang="en-IN" sz="1400" dirty="0">
                <a:solidFill>
                  <a:schemeClr val="bg2">
                    <a:lumMod val="10000"/>
                  </a:schemeClr>
                </a:solidFill>
                <a:latin typeface="Century Gothic" panose="020B0502020202020204" pitchFamily="34" charset="0"/>
              </a:rPr>
              <a:t>Lorem ipsum dolor sit amet, consectetuer adipiscing elit. </a:t>
            </a:r>
            <a:endParaRPr lang="en-IN" sz="1400" dirty="0">
              <a:solidFill>
                <a:schemeClr val="bg2">
                  <a:lumMod val="10000"/>
                </a:schemeClr>
              </a:solidFill>
              <a:latin typeface="Century Gothic" panose="020B0502020202020204" pitchFamily="34" charset="0"/>
            </a:endParaRPr>
          </a:p>
        </p:txBody>
      </p:sp>
      <p:sp>
        <p:nvSpPr>
          <p:cNvPr id="7" name="矩形 6"/>
          <p:cNvSpPr/>
          <p:nvPr/>
        </p:nvSpPr>
        <p:spPr>
          <a:xfrm>
            <a:off x="6235700" y="4301739"/>
            <a:ext cx="2236510" cy="707886"/>
          </a:xfrm>
          <a:prstGeom prst="rect">
            <a:avLst/>
          </a:prstGeom>
          <a:noFill/>
        </p:spPr>
        <p:txBody>
          <a:bodyPr wrap="none" rtlCol="0">
            <a:spAutoFit/>
          </a:bodyPr>
          <a:lstStyle/>
          <a:p>
            <a:r>
              <a:rPr lang="zh-CN" altLang="en-US" sz="4000" dirty="0">
                <a:solidFill>
                  <a:srgbClr val="006643"/>
                </a:solidFill>
                <a:latin typeface="+mj-ea"/>
                <a:ea typeface="+mj-ea"/>
                <a:sym typeface="+mn-lt"/>
              </a:rPr>
              <a:t>教学内容</a:t>
            </a:r>
            <a:endParaRPr lang="zh-CN" altLang="en-US" sz="4000" dirty="0">
              <a:solidFill>
                <a:srgbClr val="006643"/>
              </a:solidFill>
              <a:latin typeface="+mj-ea"/>
              <a:ea typeface="+mj-ea"/>
              <a:sym typeface="+mn-lt"/>
            </a:endParaRPr>
          </a:p>
        </p:txBody>
      </p:sp>
      <p:sp>
        <p:nvSpPr>
          <p:cNvPr id="8" name="矩形 7"/>
          <p:cNvSpPr/>
          <p:nvPr/>
        </p:nvSpPr>
        <p:spPr>
          <a:xfrm>
            <a:off x="6235700" y="3678893"/>
            <a:ext cx="2135521" cy="461665"/>
          </a:xfrm>
          <a:prstGeom prst="rect">
            <a:avLst/>
          </a:prstGeom>
        </p:spPr>
        <p:txBody>
          <a:bodyPr wrap="none">
            <a:spAutoFit/>
          </a:bodyPr>
          <a:lstStyle/>
          <a:p>
            <a:r>
              <a:rPr lang="en-US" altLang="zh-CN" sz="2400" kern="0" spc="600" dirty="0">
                <a:solidFill>
                  <a:srgbClr val="00A885"/>
                </a:solidFill>
                <a:latin typeface="Century Gothic" panose="020B0502020202020204" pitchFamily="34" charset="0"/>
                <a:ea typeface="微软雅黑" panose="020B0503020204020204" pitchFamily="34" charset="-122"/>
                <a:sym typeface="微软雅黑" panose="020B0503020204020204" pitchFamily="34" charset="-122"/>
              </a:rPr>
              <a:t>Part ONE</a:t>
            </a:r>
            <a:endParaRPr lang="en-US" altLang="zh-CN" sz="2400" kern="0" spc="600" dirty="0">
              <a:solidFill>
                <a:srgbClr val="00A885"/>
              </a:solidFill>
              <a:latin typeface="Century Gothic" panose="020B0502020202020204" pitchFamily="34" charset="0"/>
              <a:ea typeface="微软雅黑" panose="020B0503020204020204" pitchFamily="34" charset="-122"/>
              <a:sym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18673" y="173020"/>
            <a:ext cx="2954655" cy="646331"/>
          </a:xfrm>
          <a:prstGeom prst="rect">
            <a:avLst/>
          </a:prstGeom>
        </p:spPr>
        <p:txBody>
          <a:bodyPr vert="horz" wrap="none">
            <a:spAutoFit/>
          </a:bodyPr>
          <a:lstStyle/>
          <a:p>
            <a:pPr algn="ctr"/>
            <a:r>
              <a:rPr lang="zh-CN" altLang="en-US" sz="3600" dirty="0">
                <a:solidFill>
                  <a:srgbClr val="006643"/>
                </a:solidFill>
                <a:latin typeface="方正清刻本悦宋简体" panose="02000000000000000000" pitchFamily="2" charset="-122"/>
                <a:ea typeface="方正清刻本悦宋简体" panose="02000000000000000000" pitchFamily="2" charset="-122"/>
              </a:rPr>
              <a:t>此处添加标题</a:t>
            </a:r>
            <a:endParaRPr lang="zh-CN" altLang="en-US" sz="3600" dirty="0">
              <a:solidFill>
                <a:srgbClr val="006643"/>
              </a:solidFill>
              <a:latin typeface="方正清刻本悦宋简体" panose="02000000000000000000" pitchFamily="2" charset="-122"/>
              <a:ea typeface="方正清刻本悦宋简体" panose="02000000000000000000" pitchFamily="2" charset="-122"/>
            </a:endParaRPr>
          </a:p>
        </p:txBody>
      </p:sp>
      <p:sp>
        <p:nvSpPr>
          <p:cNvPr id="5" name="矩形 4"/>
          <p:cNvSpPr/>
          <p:nvPr/>
        </p:nvSpPr>
        <p:spPr>
          <a:xfrm>
            <a:off x="4850307" y="817146"/>
            <a:ext cx="2491388" cy="338554"/>
          </a:xfrm>
          <a:prstGeom prst="rect">
            <a:avLst/>
          </a:prstGeom>
        </p:spPr>
        <p:txBody>
          <a:bodyPr vert="horz" wrap="none">
            <a:spAutoFit/>
          </a:bodyPr>
          <a:lstStyle/>
          <a:p>
            <a:pPr algn="ctr"/>
            <a:r>
              <a:rPr lang="en-US" altLang="zh-CN" sz="1600" spc="300" dirty="0">
                <a:solidFill>
                  <a:schemeClr val="bg2">
                    <a:lumMod val="10000"/>
                  </a:schemeClr>
                </a:solidFill>
                <a:latin typeface="+mj-lt"/>
                <a:ea typeface="+mj-ea"/>
              </a:rPr>
              <a:t>ADD A TITLE HERE</a:t>
            </a:r>
            <a:endParaRPr lang="zh-CN" altLang="en-US" sz="1600" spc="300" dirty="0">
              <a:solidFill>
                <a:schemeClr val="bg2">
                  <a:lumMod val="10000"/>
                </a:schemeClr>
              </a:solidFill>
              <a:latin typeface="+mj-lt"/>
              <a:ea typeface="+mj-ea"/>
            </a:endParaRPr>
          </a:p>
        </p:txBody>
      </p:sp>
      <p:grpSp>
        <p:nvGrpSpPr>
          <p:cNvPr id="8" name="组合 46"/>
          <p:cNvGrpSpPr/>
          <p:nvPr/>
        </p:nvGrpSpPr>
        <p:grpSpPr>
          <a:xfrm>
            <a:off x="1431430" y="2205785"/>
            <a:ext cx="2049210" cy="2991134"/>
            <a:chOff x="6372226" y="1589265"/>
            <a:chExt cx="2592290" cy="3782676"/>
          </a:xfrm>
        </p:grpSpPr>
        <p:sp>
          <p:nvSpPr>
            <p:cNvPr id="9" name="任意多边形 47"/>
            <p:cNvSpPr/>
            <p:nvPr/>
          </p:nvSpPr>
          <p:spPr>
            <a:xfrm>
              <a:off x="6372226" y="1815635"/>
              <a:ext cx="2592290" cy="3556306"/>
            </a:xfrm>
            <a:custGeom>
              <a:avLst/>
              <a:gdLst>
                <a:gd name="connsiteX0" fmla="*/ 1632743 w 2592290"/>
                <a:gd name="connsiteY0" fmla="*/ 0 h 3556306"/>
                <a:gd name="connsiteX1" fmla="*/ 2173122 w 2592290"/>
                <a:gd name="connsiteY1" fmla="*/ 540379 h 3556306"/>
                <a:gd name="connsiteX2" fmla="*/ 1868616 w 2592290"/>
                <a:gd name="connsiteY2" fmla="*/ 844885 h 3556306"/>
                <a:gd name="connsiteX3" fmla="*/ 1930880 w 2592290"/>
                <a:gd name="connsiteY3" fmla="*/ 882712 h 3556306"/>
                <a:gd name="connsiteX4" fmla="*/ 2458242 w 2592290"/>
                <a:gd name="connsiteY4" fmla="*/ 1874561 h 3556306"/>
                <a:gd name="connsiteX5" fmla="*/ 1727701 w 2592290"/>
                <a:gd name="connsiteY5" fmla="*/ 2976692 h 3556306"/>
                <a:gd name="connsiteX6" fmla="*/ 1704974 w 2592290"/>
                <a:gd name="connsiteY6" fmla="*/ 2985010 h 3556306"/>
                <a:gd name="connsiteX7" fmla="*/ 1704974 w 2592290"/>
                <a:gd name="connsiteY7" fmla="*/ 3216288 h 3556306"/>
                <a:gd name="connsiteX8" fmla="*/ 2422281 w 2592290"/>
                <a:gd name="connsiteY8" fmla="*/ 3216288 h 3556306"/>
                <a:gd name="connsiteX9" fmla="*/ 2592290 w 2592290"/>
                <a:gd name="connsiteY9" fmla="*/ 3386297 h 3556306"/>
                <a:gd name="connsiteX10" fmla="*/ 2592290 w 2592290"/>
                <a:gd name="connsiteY10" fmla="*/ 3556306 h 3556306"/>
                <a:gd name="connsiteX11" fmla="*/ 0 w 2592290"/>
                <a:gd name="connsiteY11" fmla="*/ 3556306 h 3556306"/>
                <a:gd name="connsiteX12" fmla="*/ 0 w 2592290"/>
                <a:gd name="connsiteY12" fmla="*/ 3386297 h 3556306"/>
                <a:gd name="connsiteX13" fmla="*/ 170009 w 2592290"/>
                <a:gd name="connsiteY13" fmla="*/ 3216288 h 3556306"/>
                <a:gd name="connsiteX14" fmla="*/ 244474 w 2592290"/>
                <a:gd name="connsiteY14" fmla="*/ 3216288 h 3556306"/>
                <a:gd name="connsiteX15" fmla="*/ 244474 w 2592290"/>
                <a:gd name="connsiteY15" fmla="*/ 3137319 h 3556306"/>
                <a:gd name="connsiteX16" fmla="*/ 331479 w 2592290"/>
                <a:gd name="connsiteY16" fmla="*/ 3050314 h 3556306"/>
                <a:gd name="connsiteX17" fmla="*/ 608319 w 2592290"/>
                <a:gd name="connsiteY17" fmla="*/ 3050314 h 3556306"/>
                <a:gd name="connsiteX18" fmla="*/ 695324 w 2592290"/>
                <a:gd name="connsiteY18" fmla="*/ 3137319 h 3556306"/>
                <a:gd name="connsiteX19" fmla="*/ 695324 w 2592290"/>
                <a:gd name="connsiteY19" fmla="*/ 3216288 h 3556306"/>
                <a:gd name="connsiteX20" fmla="*/ 854074 w 2592290"/>
                <a:gd name="connsiteY20" fmla="*/ 3216288 h 3556306"/>
                <a:gd name="connsiteX21" fmla="*/ 854074 w 2592290"/>
                <a:gd name="connsiteY21" fmla="*/ 3068623 h 3556306"/>
                <a:gd name="connsiteX22" fmla="*/ 737445 w 2592290"/>
                <a:gd name="connsiteY22" fmla="*/ 2951994 h 3556306"/>
                <a:gd name="connsiteX23" fmla="*/ 138017 w 2592290"/>
                <a:gd name="connsiteY23" fmla="*/ 2951994 h 3556306"/>
                <a:gd name="connsiteX24" fmla="*/ 138017 w 2592290"/>
                <a:gd name="connsiteY24" fmla="*/ 2614112 h 3556306"/>
                <a:gd name="connsiteX25" fmla="*/ 1262113 w 2592290"/>
                <a:gd name="connsiteY25" fmla="*/ 2614112 h 3556306"/>
                <a:gd name="connsiteX26" fmla="*/ 1262113 w 2592290"/>
                <a:gd name="connsiteY26" fmla="*/ 2613123 h 3556306"/>
                <a:gd name="connsiteX27" fmla="*/ 2000675 w 2592290"/>
                <a:gd name="connsiteY27" fmla="*/ 1874561 h 3556306"/>
                <a:gd name="connsiteX28" fmla="*/ 1549595 w 2592290"/>
                <a:gd name="connsiteY28" fmla="*/ 1194039 h 3556306"/>
                <a:gd name="connsiteX29" fmla="*/ 1526601 w 2592290"/>
                <a:gd name="connsiteY29" fmla="*/ 1186901 h 3556306"/>
                <a:gd name="connsiteX30" fmla="*/ 1197768 w 2592290"/>
                <a:gd name="connsiteY30" fmla="*/ 1515734 h 3556306"/>
                <a:gd name="connsiteX31" fmla="*/ 657388 w 2592290"/>
                <a:gd name="connsiteY31" fmla="*/ 975355 h 355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2290" h="3556306">
                  <a:moveTo>
                    <a:pt x="1632743" y="0"/>
                  </a:moveTo>
                  <a:lnTo>
                    <a:pt x="2173122" y="540379"/>
                  </a:lnTo>
                  <a:lnTo>
                    <a:pt x="1868616" y="844885"/>
                  </a:lnTo>
                  <a:lnTo>
                    <a:pt x="1930880" y="882712"/>
                  </a:lnTo>
                  <a:cubicBezTo>
                    <a:pt x="2249053" y="1097665"/>
                    <a:pt x="2458242" y="1461683"/>
                    <a:pt x="2458242" y="1874561"/>
                  </a:cubicBezTo>
                  <a:cubicBezTo>
                    <a:pt x="2458242" y="2370014"/>
                    <a:pt x="2157009" y="2795110"/>
                    <a:pt x="1727701" y="2976692"/>
                  </a:cubicBezTo>
                  <a:lnTo>
                    <a:pt x="1704974" y="2985010"/>
                  </a:lnTo>
                  <a:lnTo>
                    <a:pt x="1704974" y="3216288"/>
                  </a:lnTo>
                  <a:lnTo>
                    <a:pt x="2422281" y="3216288"/>
                  </a:lnTo>
                  <a:cubicBezTo>
                    <a:pt x="2516174" y="3216288"/>
                    <a:pt x="2592290" y="3292404"/>
                    <a:pt x="2592290" y="3386297"/>
                  </a:cubicBezTo>
                  <a:lnTo>
                    <a:pt x="2592290" y="3556306"/>
                  </a:lnTo>
                  <a:lnTo>
                    <a:pt x="0" y="3556306"/>
                  </a:lnTo>
                  <a:lnTo>
                    <a:pt x="0" y="3386297"/>
                  </a:lnTo>
                  <a:cubicBezTo>
                    <a:pt x="0" y="3292404"/>
                    <a:pt x="76116" y="3216288"/>
                    <a:pt x="170009" y="3216288"/>
                  </a:cubicBezTo>
                  <a:lnTo>
                    <a:pt x="244474" y="3216288"/>
                  </a:lnTo>
                  <a:lnTo>
                    <a:pt x="244474" y="3137319"/>
                  </a:lnTo>
                  <a:cubicBezTo>
                    <a:pt x="244474" y="3089267"/>
                    <a:pt x="283427" y="3050314"/>
                    <a:pt x="331479" y="3050314"/>
                  </a:cubicBezTo>
                  <a:lnTo>
                    <a:pt x="608319" y="3050314"/>
                  </a:lnTo>
                  <a:cubicBezTo>
                    <a:pt x="656371" y="3050314"/>
                    <a:pt x="695324" y="3089267"/>
                    <a:pt x="695324" y="3137319"/>
                  </a:cubicBezTo>
                  <a:lnTo>
                    <a:pt x="695324" y="3216288"/>
                  </a:lnTo>
                  <a:lnTo>
                    <a:pt x="854074" y="3216288"/>
                  </a:lnTo>
                  <a:lnTo>
                    <a:pt x="854074" y="3068623"/>
                  </a:lnTo>
                  <a:lnTo>
                    <a:pt x="737445" y="2951994"/>
                  </a:lnTo>
                  <a:lnTo>
                    <a:pt x="138017" y="2951994"/>
                  </a:lnTo>
                  <a:lnTo>
                    <a:pt x="138017" y="2614112"/>
                  </a:lnTo>
                  <a:lnTo>
                    <a:pt x="1262113" y="2614112"/>
                  </a:lnTo>
                  <a:lnTo>
                    <a:pt x="1262113" y="2613123"/>
                  </a:lnTo>
                  <a:cubicBezTo>
                    <a:pt x="1670010" y="2613123"/>
                    <a:pt x="2000675" y="2282457"/>
                    <a:pt x="2000675" y="1874561"/>
                  </a:cubicBezTo>
                  <a:cubicBezTo>
                    <a:pt x="2000675" y="1568638"/>
                    <a:pt x="1814676" y="1306158"/>
                    <a:pt x="1549595" y="1194039"/>
                  </a:cubicBezTo>
                  <a:lnTo>
                    <a:pt x="1526601" y="1186901"/>
                  </a:lnTo>
                  <a:lnTo>
                    <a:pt x="1197768" y="1515734"/>
                  </a:lnTo>
                  <a:lnTo>
                    <a:pt x="657388" y="975355"/>
                  </a:lnTo>
                  <a:close/>
                </a:path>
              </a:pathLst>
            </a:custGeom>
            <a:solidFill>
              <a:srgbClr val="00A885"/>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Futura-Condensed-Normal" pitchFamily="2" charset="0"/>
                <a:ea typeface="小米兰亭_GB外压缩"/>
              </a:endParaRPr>
            </a:p>
          </p:txBody>
        </p:sp>
        <p:sp>
          <p:nvSpPr>
            <p:cNvPr id="10" name="圆角矩形 48"/>
            <p:cNvSpPr/>
            <p:nvPr/>
          </p:nvSpPr>
          <p:spPr>
            <a:xfrm rot="18900000">
              <a:off x="7010570" y="2364199"/>
              <a:ext cx="1180049" cy="97273"/>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Futura-Condensed-Normal" pitchFamily="2" charset="0"/>
                <a:ea typeface="小米兰亭_GB外压缩"/>
              </a:endParaRPr>
            </a:p>
          </p:txBody>
        </p:sp>
        <p:sp>
          <p:nvSpPr>
            <p:cNvPr id="11" name="椭圆 10"/>
            <p:cNvSpPr/>
            <p:nvPr/>
          </p:nvSpPr>
          <p:spPr>
            <a:xfrm>
              <a:off x="7724775" y="2552700"/>
              <a:ext cx="297656" cy="297656"/>
            </a:xfrm>
            <a:prstGeom prst="ellipse">
              <a:avLst/>
            </a:prstGeom>
            <a:solidFill>
              <a:schemeClr val="bg1"/>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Futura-Condensed-Normal" pitchFamily="2" charset="0"/>
                <a:ea typeface="小米兰亭_GB外压缩"/>
              </a:endParaRPr>
            </a:p>
          </p:txBody>
        </p:sp>
        <p:sp>
          <p:nvSpPr>
            <p:cNvPr id="12" name="任意多边形 50"/>
            <p:cNvSpPr/>
            <p:nvPr/>
          </p:nvSpPr>
          <p:spPr>
            <a:xfrm rot="18900000" flipH="1">
              <a:off x="8186890" y="1589265"/>
              <a:ext cx="443401" cy="738625"/>
            </a:xfrm>
            <a:custGeom>
              <a:avLst/>
              <a:gdLst>
                <a:gd name="connsiteX0" fmla="*/ 0 w 443401"/>
                <a:gd name="connsiteY0" fmla="*/ 0 h 738625"/>
                <a:gd name="connsiteX1" fmla="*/ 0 w 443401"/>
                <a:gd name="connsiteY1" fmla="*/ 738625 h 738625"/>
                <a:gd name="connsiteX2" fmla="*/ 208790 w 443401"/>
                <a:gd name="connsiteY2" fmla="*/ 529835 h 738625"/>
                <a:gd name="connsiteX3" fmla="*/ 443401 w 443401"/>
                <a:gd name="connsiteY3" fmla="*/ 529835 h 738625"/>
                <a:gd name="connsiteX4" fmla="*/ 443401 w 443401"/>
                <a:gd name="connsiteY4" fmla="*/ 200043 h 738625"/>
                <a:gd name="connsiteX5" fmla="*/ 200043 w 443401"/>
                <a:gd name="connsiteY5" fmla="*/ 200043 h 73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01" h="738625">
                  <a:moveTo>
                    <a:pt x="0" y="0"/>
                  </a:moveTo>
                  <a:lnTo>
                    <a:pt x="0" y="738625"/>
                  </a:lnTo>
                  <a:lnTo>
                    <a:pt x="208790" y="529835"/>
                  </a:lnTo>
                  <a:lnTo>
                    <a:pt x="443401" y="529835"/>
                  </a:lnTo>
                  <a:lnTo>
                    <a:pt x="443401" y="200043"/>
                  </a:lnTo>
                  <a:lnTo>
                    <a:pt x="200043" y="200043"/>
                  </a:lnTo>
                  <a:close/>
                </a:path>
              </a:pathLst>
            </a:custGeom>
            <a:solidFill>
              <a:srgbClr val="00A885"/>
            </a:solidFill>
            <a:ln w="3175"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Futura-Condensed-Normal" pitchFamily="2" charset="0"/>
                <a:ea typeface="小米兰亭_GB外压缩"/>
              </a:endParaRPr>
            </a:p>
          </p:txBody>
        </p:sp>
        <p:sp>
          <p:nvSpPr>
            <p:cNvPr id="13" name="矩形 12"/>
            <p:cNvSpPr/>
            <p:nvPr/>
          </p:nvSpPr>
          <p:spPr>
            <a:xfrm rot="18900000">
              <a:off x="7052720" y="2670912"/>
              <a:ext cx="223780" cy="1050922"/>
            </a:xfrm>
            <a:prstGeom prst="rect">
              <a:avLst/>
            </a:prstGeom>
            <a:solidFill>
              <a:srgbClr val="006643"/>
            </a:solidFill>
            <a:ln w="12700" cap="flat" cmpd="sng" algn="ctr">
              <a:noFill/>
              <a:prstDash val="solid"/>
              <a:miter lim="800000"/>
            </a:ln>
            <a:effectLst/>
          </p:spPr>
          <p:txBody>
            <a:bodyPr rtlCol="0" anchor="ctr"/>
            <a:lstStyle/>
            <a:p>
              <a:pPr algn="ctr" defTabSz="685800"/>
              <a:endParaRPr lang="zh-CN" altLang="en-US" sz="1400" kern="0" dirty="0">
                <a:solidFill>
                  <a:prstClr val="white"/>
                </a:solidFill>
                <a:latin typeface="Futura-Condensed-Normal" pitchFamily="2" charset="0"/>
              </a:endParaRPr>
            </a:p>
          </p:txBody>
        </p:sp>
        <p:sp>
          <p:nvSpPr>
            <p:cNvPr id="14" name="任意多边形 52"/>
            <p:cNvSpPr/>
            <p:nvPr/>
          </p:nvSpPr>
          <p:spPr>
            <a:xfrm rot="18900000">
              <a:off x="6779103" y="3019186"/>
              <a:ext cx="294736" cy="816368"/>
            </a:xfrm>
            <a:custGeom>
              <a:avLst/>
              <a:gdLst>
                <a:gd name="connsiteX0" fmla="*/ 294736 w 294736"/>
                <a:gd name="connsiteY0" fmla="*/ 0 h 816368"/>
                <a:gd name="connsiteX1" fmla="*/ 294736 w 294736"/>
                <a:gd name="connsiteY1" fmla="*/ 816368 h 816368"/>
                <a:gd name="connsiteX2" fmla="*/ 269705 w 294736"/>
                <a:gd name="connsiteY2" fmla="*/ 808949 h 816368"/>
                <a:gd name="connsiteX3" fmla="*/ 126655 w 294736"/>
                <a:gd name="connsiteY3" fmla="*/ 713958 h 816368"/>
                <a:gd name="connsiteX4" fmla="*/ 126655 w 294736"/>
                <a:gd name="connsiteY4" fmla="*/ 102409 h 816368"/>
                <a:gd name="connsiteX5" fmla="*/ 269705 w 294736"/>
                <a:gd name="connsiteY5" fmla="*/ 7418 h 816368"/>
                <a:gd name="connsiteX6" fmla="*/ 294736 w 294736"/>
                <a:gd name="connsiteY6" fmla="*/ 0 h 81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736" h="816368">
                  <a:moveTo>
                    <a:pt x="294736" y="0"/>
                  </a:moveTo>
                  <a:lnTo>
                    <a:pt x="294736" y="816368"/>
                  </a:lnTo>
                  <a:lnTo>
                    <a:pt x="269705" y="808949"/>
                  </a:lnTo>
                  <a:cubicBezTo>
                    <a:pt x="217650" y="787840"/>
                    <a:pt x="168873" y="756176"/>
                    <a:pt x="126655" y="713958"/>
                  </a:cubicBezTo>
                  <a:cubicBezTo>
                    <a:pt x="-42219" y="545084"/>
                    <a:pt x="-42219" y="271284"/>
                    <a:pt x="126655" y="102409"/>
                  </a:cubicBezTo>
                  <a:cubicBezTo>
                    <a:pt x="168873" y="60191"/>
                    <a:pt x="217650" y="28527"/>
                    <a:pt x="269705" y="7418"/>
                  </a:cubicBezTo>
                  <a:lnTo>
                    <a:pt x="294736" y="0"/>
                  </a:lnTo>
                  <a:close/>
                </a:path>
              </a:pathLst>
            </a:custGeom>
            <a:solidFill>
              <a:srgbClr val="006643"/>
            </a:solidFill>
            <a:ln w="12700" cap="flat" cmpd="sng" algn="ctr">
              <a:noFill/>
              <a:prstDash val="solid"/>
              <a:miter lim="800000"/>
            </a:ln>
            <a:effectLst/>
          </p:spPr>
          <p:txBody>
            <a:bodyPr rtlCol="0" anchor="ctr"/>
            <a:lstStyle/>
            <a:p>
              <a:pPr algn="ctr" defTabSz="685800"/>
              <a:endParaRPr lang="zh-CN" altLang="en-US" sz="1400" kern="0" dirty="0">
                <a:solidFill>
                  <a:prstClr val="white"/>
                </a:solidFill>
                <a:latin typeface="Futura-Condensed-Normal" pitchFamily="2" charset="0"/>
              </a:endParaRPr>
            </a:p>
          </p:txBody>
        </p:sp>
        <p:sp>
          <p:nvSpPr>
            <p:cNvPr id="15" name="矩形 14"/>
            <p:cNvSpPr/>
            <p:nvPr/>
          </p:nvSpPr>
          <p:spPr>
            <a:xfrm rot="18900000">
              <a:off x="6626957" y="3450494"/>
              <a:ext cx="320997" cy="246066"/>
            </a:xfrm>
            <a:prstGeom prst="rect">
              <a:avLst/>
            </a:prstGeom>
            <a:solidFill>
              <a:srgbClr val="006643"/>
            </a:solidFill>
            <a:ln w="12700" cap="flat" cmpd="sng" algn="ctr">
              <a:noFill/>
              <a:prstDash val="solid"/>
              <a:miter lim="800000"/>
            </a:ln>
            <a:effectLst/>
          </p:spPr>
          <p:txBody>
            <a:bodyPr rtlCol="0" anchor="ctr"/>
            <a:lstStyle/>
            <a:p>
              <a:pPr algn="ctr" defTabSz="685800"/>
              <a:endParaRPr lang="zh-CN" altLang="en-US" sz="1400" kern="0" dirty="0">
                <a:solidFill>
                  <a:prstClr val="white"/>
                </a:solidFill>
                <a:latin typeface="Futura-Condensed-Normal" pitchFamily="2" charset="0"/>
              </a:endParaRPr>
            </a:p>
          </p:txBody>
        </p:sp>
        <p:sp>
          <p:nvSpPr>
            <p:cNvPr id="16" name="矩形 15"/>
            <p:cNvSpPr/>
            <p:nvPr/>
          </p:nvSpPr>
          <p:spPr>
            <a:xfrm>
              <a:off x="6510243" y="4132665"/>
              <a:ext cx="1081182" cy="224832"/>
            </a:xfrm>
            <a:prstGeom prst="rect">
              <a:avLst/>
            </a:prstGeom>
            <a:solidFill>
              <a:srgbClr val="006643"/>
            </a:solidFill>
            <a:ln w="12700" cap="flat" cmpd="sng" algn="ctr">
              <a:noFill/>
              <a:prstDash val="solid"/>
              <a:miter lim="800000"/>
            </a:ln>
            <a:effectLst/>
          </p:spPr>
          <p:txBody>
            <a:bodyPr rtlCol="0" anchor="ctr"/>
            <a:lstStyle/>
            <a:p>
              <a:pPr algn="ctr" defTabSz="685800"/>
              <a:endParaRPr lang="zh-CN" altLang="en-US" sz="1400" kern="0" dirty="0">
                <a:solidFill>
                  <a:prstClr val="white"/>
                </a:solidFill>
                <a:latin typeface="Futura-Condensed-Normal" pitchFamily="2" charset="0"/>
              </a:endParaRPr>
            </a:p>
          </p:txBody>
        </p:sp>
        <p:sp>
          <p:nvSpPr>
            <p:cNvPr id="17" name="椭圆 16"/>
            <p:cNvSpPr/>
            <p:nvPr/>
          </p:nvSpPr>
          <p:spPr>
            <a:xfrm>
              <a:off x="7427370" y="4629150"/>
              <a:ext cx="438340" cy="438340"/>
            </a:xfrm>
            <a:prstGeom prst="ellipse">
              <a:avLst/>
            </a:prstGeom>
            <a:solidFill>
              <a:schemeClr val="bg1"/>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Futura-Condensed-Normal" pitchFamily="2" charset="0"/>
                <a:ea typeface="小米兰亭_GB外压缩"/>
              </a:endParaRPr>
            </a:p>
          </p:txBody>
        </p:sp>
        <p:sp>
          <p:nvSpPr>
            <p:cNvPr id="18" name="椭圆 17"/>
            <p:cNvSpPr/>
            <p:nvPr/>
          </p:nvSpPr>
          <p:spPr>
            <a:xfrm>
              <a:off x="7256459" y="4543522"/>
              <a:ext cx="153990" cy="153990"/>
            </a:xfrm>
            <a:prstGeom prst="ellipse">
              <a:avLst/>
            </a:prstGeom>
            <a:solidFill>
              <a:schemeClr val="bg1"/>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Futura-Condensed-Normal" pitchFamily="2" charset="0"/>
                <a:ea typeface="小米兰亭_GB外压缩"/>
              </a:endParaRPr>
            </a:p>
          </p:txBody>
        </p:sp>
      </p:grpSp>
      <p:sp>
        <p:nvSpPr>
          <p:cNvPr id="19" name="椭圆 18"/>
          <p:cNvSpPr/>
          <p:nvPr/>
        </p:nvSpPr>
        <p:spPr>
          <a:xfrm>
            <a:off x="6689093" y="3401933"/>
            <a:ext cx="702000" cy="702217"/>
          </a:xfrm>
          <a:prstGeom prst="ellipse">
            <a:avLst/>
          </a:prstGeom>
          <a:solidFill>
            <a:srgbClr val="006643"/>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Futura-Condensed-Normal" pitchFamily="2" charset="0"/>
              <a:ea typeface="小米兰亭_GB外压缩"/>
            </a:endParaRPr>
          </a:p>
        </p:txBody>
      </p:sp>
      <p:grpSp>
        <p:nvGrpSpPr>
          <p:cNvPr id="20" name="组合 59"/>
          <p:cNvGrpSpPr/>
          <p:nvPr/>
        </p:nvGrpSpPr>
        <p:grpSpPr>
          <a:xfrm>
            <a:off x="6936174" y="3590896"/>
            <a:ext cx="245942" cy="286179"/>
            <a:chOff x="10214716" y="2029749"/>
            <a:chExt cx="395354" cy="459895"/>
          </a:xfrm>
          <a:solidFill>
            <a:schemeClr val="bg1"/>
          </a:solidFill>
        </p:grpSpPr>
        <p:sp>
          <p:nvSpPr>
            <p:cNvPr id="21" name="Freeform 5"/>
            <p:cNvSpPr>
              <a:spLocks noEditPoints="1"/>
            </p:cNvSpPr>
            <p:nvPr/>
          </p:nvSpPr>
          <p:spPr bwMode="auto">
            <a:xfrm>
              <a:off x="10410425" y="2179423"/>
              <a:ext cx="199645" cy="302354"/>
            </a:xfrm>
            <a:custGeom>
              <a:avLst/>
              <a:gdLst>
                <a:gd name="T0" fmla="*/ 413 w 863"/>
                <a:gd name="T1" fmla="*/ 29 h 1307"/>
                <a:gd name="T2" fmla="*/ 256 w 863"/>
                <a:gd name="T3" fmla="*/ 280 h 1307"/>
                <a:gd name="T4" fmla="*/ 137 w 863"/>
                <a:gd name="T5" fmla="*/ 495 h 1307"/>
                <a:gd name="T6" fmla="*/ 53 w 863"/>
                <a:gd name="T7" fmla="*/ 673 h 1307"/>
                <a:gd name="T8" fmla="*/ 18 w 863"/>
                <a:gd name="T9" fmla="*/ 769 h 1307"/>
                <a:gd name="T10" fmla="*/ 2 w 863"/>
                <a:gd name="T11" fmla="*/ 853 h 1307"/>
                <a:gd name="T12" fmla="*/ 0 w 863"/>
                <a:gd name="T13" fmla="*/ 898 h 1307"/>
                <a:gd name="T14" fmla="*/ 8 w 863"/>
                <a:gd name="T15" fmla="*/ 962 h 1307"/>
                <a:gd name="T16" fmla="*/ 26 w 863"/>
                <a:gd name="T17" fmla="*/ 1025 h 1307"/>
                <a:gd name="T18" fmla="*/ 52 w 863"/>
                <a:gd name="T19" fmla="*/ 1081 h 1307"/>
                <a:gd name="T20" fmla="*/ 85 w 863"/>
                <a:gd name="T21" fmla="*/ 1134 h 1307"/>
                <a:gd name="T22" fmla="*/ 125 w 863"/>
                <a:gd name="T23" fmla="*/ 1180 h 1307"/>
                <a:gd name="T24" fmla="*/ 174 w 863"/>
                <a:gd name="T25" fmla="*/ 1221 h 1307"/>
                <a:gd name="T26" fmla="*/ 225 w 863"/>
                <a:gd name="T27" fmla="*/ 1254 h 1307"/>
                <a:gd name="T28" fmla="*/ 283 w 863"/>
                <a:gd name="T29" fmla="*/ 1282 h 1307"/>
                <a:gd name="T30" fmla="*/ 344 w 863"/>
                <a:gd name="T31" fmla="*/ 1298 h 1307"/>
                <a:gd name="T32" fmla="*/ 408 w 863"/>
                <a:gd name="T33" fmla="*/ 1306 h 1307"/>
                <a:gd name="T34" fmla="*/ 453 w 863"/>
                <a:gd name="T35" fmla="*/ 1306 h 1307"/>
                <a:gd name="T36" fmla="*/ 517 w 863"/>
                <a:gd name="T37" fmla="*/ 1298 h 1307"/>
                <a:gd name="T38" fmla="*/ 580 w 863"/>
                <a:gd name="T39" fmla="*/ 1282 h 1307"/>
                <a:gd name="T40" fmla="*/ 636 w 863"/>
                <a:gd name="T41" fmla="*/ 1254 h 1307"/>
                <a:gd name="T42" fmla="*/ 689 w 863"/>
                <a:gd name="T43" fmla="*/ 1221 h 1307"/>
                <a:gd name="T44" fmla="*/ 736 w 863"/>
                <a:gd name="T45" fmla="*/ 1180 h 1307"/>
                <a:gd name="T46" fmla="*/ 777 w 863"/>
                <a:gd name="T47" fmla="*/ 1134 h 1307"/>
                <a:gd name="T48" fmla="*/ 811 w 863"/>
                <a:gd name="T49" fmla="*/ 1081 h 1307"/>
                <a:gd name="T50" fmla="*/ 837 w 863"/>
                <a:gd name="T51" fmla="*/ 1025 h 1307"/>
                <a:gd name="T52" fmla="*/ 855 w 863"/>
                <a:gd name="T53" fmla="*/ 962 h 1307"/>
                <a:gd name="T54" fmla="*/ 863 w 863"/>
                <a:gd name="T55" fmla="*/ 898 h 1307"/>
                <a:gd name="T56" fmla="*/ 861 w 863"/>
                <a:gd name="T57" fmla="*/ 853 h 1307"/>
                <a:gd name="T58" fmla="*/ 843 w 863"/>
                <a:gd name="T59" fmla="*/ 769 h 1307"/>
                <a:gd name="T60" fmla="*/ 810 w 863"/>
                <a:gd name="T61" fmla="*/ 673 h 1307"/>
                <a:gd name="T62" fmla="*/ 726 w 863"/>
                <a:gd name="T63" fmla="*/ 495 h 1307"/>
                <a:gd name="T64" fmla="*/ 607 w 863"/>
                <a:gd name="T65" fmla="*/ 280 h 1307"/>
                <a:gd name="T66" fmla="*/ 450 w 863"/>
                <a:gd name="T67" fmla="*/ 29 h 1307"/>
                <a:gd name="T68" fmla="*/ 426 w 863"/>
                <a:gd name="T69" fmla="*/ 1206 h 1307"/>
                <a:gd name="T70" fmla="*/ 360 w 863"/>
                <a:gd name="T71" fmla="*/ 1200 h 1307"/>
                <a:gd name="T72" fmla="*/ 272 w 863"/>
                <a:gd name="T73" fmla="*/ 1166 h 1307"/>
                <a:gd name="T74" fmla="*/ 196 w 863"/>
                <a:gd name="T75" fmla="*/ 1110 h 1307"/>
                <a:gd name="T76" fmla="*/ 140 w 863"/>
                <a:gd name="T77" fmla="*/ 1036 h 1307"/>
                <a:gd name="T78" fmla="*/ 108 w 863"/>
                <a:gd name="T79" fmla="*/ 946 h 1307"/>
                <a:gd name="T80" fmla="*/ 101 w 863"/>
                <a:gd name="T81" fmla="*/ 880 h 1307"/>
                <a:gd name="T82" fmla="*/ 108 w 863"/>
                <a:gd name="T83" fmla="*/ 861 h 1307"/>
                <a:gd name="T84" fmla="*/ 122 w 863"/>
                <a:gd name="T85" fmla="*/ 848 h 1307"/>
                <a:gd name="T86" fmla="*/ 137 w 863"/>
                <a:gd name="T87" fmla="*/ 845 h 1307"/>
                <a:gd name="T88" fmla="*/ 156 w 863"/>
                <a:gd name="T89" fmla="*/ 851 h 1307"/>
                <a:gd name="T90" fmla="*/ 169 w 863"/>
                <a:gd name="T91" fmla="*/ 867 h 1307"/>
                <a:gd name="T92" fmla="*/ 172 w 863"/>
                <a:gd name="T93" fmla="*/ 880 h 1307"/>
                <a:gd name="T94" fmla="*/ 183 w 863"/>
                <a:gd name="T95" fmla="*/ 956 h 1307"/>
                <a:gd name="T96" fmla="*/ 215 w 863"/>
                <a:gd name="T97" fmla="*/ 1023 h 1307"/>
                <a:gd name="T98" fmla="*/ 265 w 863"/>
                <a:gd name="T99" fmla="*/ 1076 h 1307"/>
                <a:gd name="T100" fmla="*/ 328 w 863"/>
                <a:gd name="T101" fmla="*/ 1115 h 1307"/>
                <a:gd name="T102" fmla="*/ 400 w 863"/>
                <a:gd name="T103" fmla="*/ 1134 h 1307"/>
                <a:gd name="T104" fmla="*/ 434 w 863"/>
                <a:gd name="T105" fmla="*/ 1135 h 1307"/>
                <a:gd name="T106" fmla="*/ 451 w 863"/>
                <a:gd name="T107" fmla="*/ 1145 h 1307"/>
                <a:gd name="T108" fmla="*/ 461 w 863"/>
                <a:gd name="T109" fmla="*/ 1163 h 1307"/>
                <a:gd name="T110" fmla="*/ 461 w 863"/>
                <a:gd name="T111" fmla="*/ 1177 h 1307"/>
                <a:gd name="T112" fmla="*/ 451 w 863"/>
                <a:gd name="T113" fmla="*/ 1195 h 1307"/>
                <a:gd name="T114" fmla="*/ 434 w 863"/>
                <a:gd name="T115" fmla="*/ 1205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3" h="1307">
                  <a:moveTo>
                    <a:pt x="431" y="0"/>
                  </a:moveTo>
                  <a:lnTo>
                    <a:pt x="431" y="0"/>
                  </a:lnTo>
                  <a:lnTo>
                    <a:pt x="413" y="29"/>
                  </a:lnTo>
                  <a:lnTo>
                    <a:pt x="363" y="104"/>
                  </a:lnTo>
                  <a:lnTo>
                    <a:pt x="294" y="215"/>
                  </a:lnTo>
                  <a:lnTo>
                    <a:pt x="256" y="280"/>
                  </a:lnTo>
                  <a:lnTo>
                    <a:pt x="215" y="349"/>
                  </a:lnTo>
                  <a:lnTo>
                    <a:pt x="175" y="421"/>
                  </a:lnTo>
                  <a:lnTo>
                    <a:pt x="137" y="495"/>
                  </a:lnTo>
                  <a:lnTo>
                    <a:pt x="100" y="567"/>
                  </a:lnTo>
                  <a:lnTo>
                    <a:pt x="68" y="638"/>
                  </a:lnTo>
                  <a:lnTo>
                    <a:pt x="53" y="673"/>
                  </a:lnTo>
                  <a:lnTo>
                    <a:pt x="40" y="707"/>
                  </a:lnTo>
                  <a:lnTo>
                    <a:pt x="28" y="739"/>
                  </a:lnTo>
                  <a:lnTo>
                    <a:pt x="18" y="769"/>
                  </a:lnTo>
                  <a:lnTo>
                    <a:pt x="10" y="798"/>
                  </a:lnTo>
                  <a:lnTo>
                    <a:pt x="5" y="827"/>
                  </a:lnTo>
                  <a:lnTo>
                    <a:pt x="2" y="853"/>
                  </a:lnTo>
                  <a:lnTo>
                    <a:pt x="0" y="875"/>
                  </a:lnTo>
                  <a:lnTo>
                    <a:pt x="0" y="875"/>
                  </a:lnTo>
                  <a:lnTo>
                    <a:pt x="0" y="898"/>
                  </a:lnTo>
                  <a:lnTo>
                    <a:pt x="2" y="920"/>
                  </a:lnTo>
                  <a:lnTo>
                    <a:pt x="5" y="941"/>
                  </a:lnTo>
                  <a:lnTo>
                    <a:pt x="8" y="962"/>
                  </a:lnTo>
                  <a:lnTo>
                    <a:pt x="13" y="983"/>
                  </a:lnTo>
                  <a:lnTo>
                    <a:pt x="19" y="1004"/>
                  </a:lnTo>
                  <a:lnTo>
                    <a:pt x="26" y="1025"/>
                  </a:lnTo>
                  <a:lnTo>
                    <a:pt x="34" y="1044"/>
                  </a:lnTo>
                  <a:lnTo>
                    <a:pt x="42" y="1063"/>
                  </a:lnTo>
                  <a:lnTo>
                    <a:pt x="52" y="1081"/>
                  </a:lnTo>
                  <a:lnTo>
                    <a:pt x="63" y="1099"/>
                  </a:lnTo>
                  <a:lnTo>
                    <a:pt x="74" y="1116"/>
                  </a:lnTo>
                  <a:lnTo>
                    <a:pt x="85" y="1134"/>
                  </a:lnTo>
                  <a:lnTo>
                    <a:pt x="98" y="1150"/>
                  </a:lnTo>
                  <a:lnTo>
                    <a:pt x="111" y="1166"/>
                  </a:lnTo>
                  <a:lnTo>
                    <a:pt x="125" y="1180"/>
                  </a:lnTo>
                  <a:lnTo>
                    <a:pt x="142" y="1195"/>
                  </a:lnTo>
                  <a:lnTo>
                    <a:pt x="156" y="1208"/>
                  </a:lnTo>
                  <a:lnTo>
                    <a:pt x="174" y="1221"/>
                  </a:lnTo>
                  <a:lnTo>
                    <a:pt x="190" y="1233"/>
                  </a:lnTo>
                  <a:lnTo>
                    <a:pt x="207" y="1245"/>
                  </a:lnTo>
                  <a:lnTo>
                    <a:pt x="225" y="1254"/>
                  </a:lnTo>
                  <a:lnTo>
                    <a:pt x="244" y="1264"/>
                  </a:lnTo>
                  <a:lnTo>
                    <a:pt x="264" y="1274"/>
                  </a:lnTo>
                  <a:lnTo>
                    <a:pt x="283" y="1282"/>
                  </a:lnTo>
                  <a:lnTo>
                    <a:pt x="302" y="1288"/>
                  </a:lnTo>
                  <a:lnTo>
                    <a:pt x="323" y="1293"/>
                  </a:lnTo>
                  <a:lnTo>
                    <a:pt x="344" y="1298"/>
                  </a:lnTo>
                  <a:lnTo>
                    <a:pt x="365" y="1303"/>
                  </a:lnTo>
                  <a:lnTo>
                    <a:pt x="387" y="1304"/>
                  </a:lnTo>
                  <a:lnTo>
                    <a:pt x="408" y="1306"/>
                  </a:lnTo>
                  <a:lnTo>
                    <a:pt x="431" y="1307"/>
                  </a:lnTo>
                  <a:lnTo>
                    <a:pt x="431" y="1307"/>
                  </a:lnTo>
                  <a:lnTo>
                    <a:pt x="453" y="1306"/>
                  </a:lnTo>
                  <a:lnTo>
                    <a:pt x="476" y="1304"/>
                  </a:lnTo>
                  <a:lnTo>
                    <a:pt x="496" y="1303"/>
                  </a:lnTo>
                  <a:lnTo>
                    <a:pt x="517" y="1298"/>
                  </a:lnTo>
                  <a:lnTo>
                    <a:pt x="538" y="1293"/>
                  </a:lnTo>
                  <a:lnTo>
                    <a:pt x="559" y="1288"/>
                  </a:lnTo>
                  <a:lnTo>
                    <a:pt x="580" y="1282"/>
                  </a:lnTo>
                  <a:lnTo>
                    <a:pt x="599" y="1274"/>
                  </a:lnTo>
                  <a:lnTo>
                    <a:pt x="619" y="1264"/>
                  </a:lnTo>
                  <a:lnTo>
                    <a:pt x="636" y="1254"/>
                  </a:lnTo>
                  <a:lnTo>
                    <a:pt x="655" y="1245"/>
                  </a:lnTo>
                  <a:lnTo>
                    <a:pt x="673" y="1233"/>
                  </a:lnTo>
                  <a:lnTo>
                    <a:pt x="689" y="1221"/>
                  </a:lnTo>
                  <a:lnTo>
                    <a:pt x="705" y="1208"/>
                  </a:lnTo>
                  <a:lnTo>
                    <a:pt x="721" y="1195"/>
                  </a:lnTo>
                  <a:lnTo>
                    <a:pt x="736" y="1180"/>
                  </a:lnTo>
                  <a:lnTo>
                    <a:pt x="750" y="1166"/>
                  </a:lnTo>
                  <a:lnTo>
                    <a:pt x="765" y="1150"/>
                  </a:lnTo>
                  <a:lnTo>
                    <a:pt x="777" y="1134"/>
                  </a:lnTo>
                  <a:lnTo>
                    <a:pt x="789" y="1116"/>
                  </a:lnTo>
                  <a:lnTo>
                    <a:pt x="800" y="1099"/>
                  </a:lnTo>
                  <a:lnTo>
                    <a:pt x="811" y="1081"/>
                  </a:lnTo>
                  <a:lnTo>
                    <a:pt x="819" y="1063"/>
                  </a:lnTo>
                  <a:lnTo>
                    <a:pt x="829" y="1044"/>
                  </a:lnTo>
                  <a:lnTo>
                    <a:pt x="837" y="1025"/>
                  </a:lnTo>
                  <a:lnTo>
                    <a:pt x="843" y="1004"/>
                  </a:lnTo>
                  <a:lnTo>
                    <a:pt x="850" y="983"/>
                  </a:lnTo>
                  <a:lnTo>
                    <a:pt x="855" y="962"/>
                  </a:lnTo>
                  <a:lnTo>
                    <a:pt x="858" y="941"/>
                  </a:lnTo>
                  <a:lnTo>
                    <a:pt x="861" y="920"/>
                  </a:lnTo>
                  <a:lnTo>
                    <a:pt x="863" y="898"/>
                  </a:lnTo>
                  <a:lnTo>
                    <a:pt x="863" y="875"/>
                  </a:lnTo>
                  <a:lnTo>
                    <a:pt x="863" y="875"/>
                  </a:lnTo>
                  <a:lnTo>
                    <a:pt x="861" y="853"/>
                  </a:lnTo>
                  <a:lnTo>
                    <a:pt x="858" y="827"/>
                  </a:lnTo>
                  <a:lnTo>
                    <a:pt x="851" y="798"/>
                  </a:lnTo>
                  <a:lnTo>
                    <a:pt x="843" y="769"/>
                  </a:lnTo>
                  <a:lnTo>
                    <a:pt x="834" y="739"/>
                  </a:lnTo>
                  <a:lnTo>
                    <a:pt x="822" y="707"/>
                  </a:lnTo>
                  <a:lnTo>
                    <a:pt x="810" y="673"/>
                  </a:lnTo>
                  <a:lnTo>
                    <a:pt x="795" y="638"/>
                  </a:lnTo>
                  <a:lnTo>
                    <a:pt x="763" y="567"/>
                  </a:lnTo>
                  <a:lnTo>
                    <a:pt x="726" y="495"/>
                  </a:lnTo>
                  <a:lnTo>
                    <a:pt x="688" y="421"/>
                  </a:lnTo>
                  <a:lnTo>
                    <a:pt x="647" y="349"/>
                  </a:lnTo>
                  <a:lnTo>
                    <a:pt x="607" y="280"/>
                  </a:lnTo>
                  <a:lnTo>
                    <a:pt x="567" y="215"/>
                  </a:lnTo>
                  <a:lnTo>
                    <a:pt x="498" y="104"/>
                  </a:lnTo>
                  <a:lnTo>
                    <a:pt x="450" y="29"/>
                  </a:lnTo>
                  <a:lnTo>
                    <a:pt x="431" y="0"/>
                  </a:lnTo>
                  <a:lnTo>
                    <a:pt x="431" y="0"/>
                  </a:lnTo>
                  <a:close/>
                  <a:moveTo>
                    <a:pt x="426" y="1206"/>
                  </a:moveTo>
                  <a:lnTo>
                    <a:pt x="426" y="1206"/>
                  </a:lnTo>
                  <a:lnTo>
                    <a:pt x="392" y="1205"/>
                  </a:lnTo>
                  <a:lnTo>
                    <a:pt x="360" y="1200"/>
                  </a:lnTo>
                  <a:lnTo>
                    <a:pt x="329" y="1192"/>
                  </a:lnTo>
                  <a:lnTo>
                    <a:pt x="299" y="1180"/>
                  </a:lnTo>
                  <a:lnTo>
                    <a:pt x="272" y="1166"/>
                  </a:lnTo>
                  <a:lnTo>
                    <a:pt x="244" y="1150"/>
                  </a:lnTo>
                  <a:lnTo>
                    <a:pt x="219" y="1132"/>
                  </a:lnTo>
                  <a:lnTo>
                    <a:pt x="196" y="1110"/>
                  </a:lnTo>
                  <a:lnTo>
                    <a:pt x="175" y="1087"/>
                  </a:lnTo>
                  <a:lnTo>
                    <a:pt x="156" y="1063"/>
                  </a:lnTo>
                  <a:lnTo>
                    <a:pt x="140" y="1036"/>
                  </a:lnTo>
                  <a:lnTo>
                    <a:pt x="127" y="1007"/>
                  </a:lnTo>
                  <a:lnTo>
                    <a:pt x="116" y="978"/>
                  </a:lnTo>
                  <a:lnTo>
                    <a:pt x="108" y="946"/>
                  </a:lnTo>
                  <a:lnTo>
                    <a:pt x="103" y="914"/>
                  </a:lnTo>
                  <a:lnTo>
                    <a:pt x="101" y="880"/>
                  </a:lnTo>
                  <a:lnTo>
                    <a:pt x="101" y="880"/>
                  </a:lnTo>
                  <a:lnTo>
                    <a:pt x="101" y="874"/>
                  </a:lnTo>
                  <a:lnTo>
                    <a:pt x="103" y="867"/>
                  </a:lnTo>
                  <a:lnTo>
                    <a:pt x="108" y="861"/>
                  </a:lnTo>
                  <a:lnTo>
                    <a:pt x="111" y="856"/>
                  </a:lnTo>
                  <a:lnTo>
                    <a:pt x="116" y="851"/>
                  </a:lnTo>
                  <a:lnTo>
                    <a:pt x="122" y="848"/>
                  </a:lnTo>
                  <a:lnTo>
                    <a:pt x="129" y="846"/>
                  </a:lnTo>
                  <a:lnTo>
                    <a:pt x="137" y="845"/>
                  </a:lnTo>
                  <a:lnTo>
                    <a:pt x="137" y="845"/>
                  </a:lnTo>
                  <a:lnTo>
                    <a:pt x="143" y="846"/>
                  </a:lnTo>
                  <a:lnTo>
                    <a:pt x="150" y="848"/>
                  </a:lnTo>
                  <a:lnTo>
                    <a:pt x="156" y="851"/>
                  </a:lnTo>
                  <a:lnTo>
                    <a:pt x="161" y="856"/>
                  </a:lnTo>
                  <a:lnTo>
                    <a:pt x="166" y="861"/>
                  </a:lnTo>
                  <a:lnTo>
                    <a:pt x="169" y="867"/>
                  </a:lnTo>
                  <a:lnTo>
                    <a:pt x="170" y="874"/>
                  </a:lnTo>
                  <a:lnTo>
                    <a:pt x="172" y="880"/>
                  </a:lnTo>
                  <a:lnTo>
                    <a:pt x="172" y="880"/>
                  </a:lnTo>
                  <a:lnTo>
                    <a:pt x="174" y="907"/>
                  </a:lnTo>
                  <a:lnTo>
                    <a:pt x="177" y="932"/>
                  </a:lnTo>
                  <a:lnTo>
                    <a:pt x="183" y="956"/>
                  </a:lnTo>
                  <a:lnTo>
                    <a:pt x="191" y="980"/>
                  </a:lnTo>
                  <a:lnTo>
                    <a:pt x="203" y="1002"/>
                  </a:lnTo>
                  <a:lnTo>
                    <a:pt x="215" y="1023"/>
                  </a:lnTo>
                  <a:lnTo>
                    <a:pt x="230" y="1042"/>
                  </a:lnTo>
                  <a:lnTo>
                    <a:pt x="246" y="1060"/>
                  </a:lnTo>
                  <a:lnTo>
                    <a:pt x="265" y="1076"/>
                  </a:lnTo>
                  <a:lnTo>
                    <a:pt x="284" y="1092"/>
                  </a:lnTo>
                  <a:lnTo>
                    <a:pt x="305" y="1105"/>
                  </a:lnTo>
                  <a:lnTo>
                    <a:pt x="328" y="1115"/>
                  </a:lnTo>
                  <a:lnTo>
                    <a:pt x="350" y="1124"/>
                  </a:lnTo>
                  <a:lnTo>
                    <a:pt x="374" y="1129"/>
                  </a:lnTo>
                  <a:lnTo>
                    <a:pt x="400" y="1134"/>
                  </a:lnTo>
                  <a:lnTo>
                    <a:pt x="426" y="1135"/>
                  </a:lnTo>
                  <a:lnTo>
                    <a:pt x="426" y="1135"/>
                  </a:lnTo>
                  <a:lnTo>
                    <a:pt x="434" y="1135"/>
                  </a:lnTo>
                  <a:lnTo>
                    <a:pt x="440" y="1137"/>
                  </a:lnTo>
                  <a:lnTo>
                    <a:pt x="445" y="1140"/>
                  </a:lnTo>
                  <a:lnTo>
                    <a:pt x="451" y="1145"/>
                  </a:lnTo>
                  <a:lnTo>
                    <a:pt x="455" y="1150"/>
                  </a:lnTo>
                  <a:lnTo>
                    <a:pt x="458" y="1156"/>
                  </a:lnTo>
                  <a:lnTo>
                    <a:pt x="461" y="1163"/>
                  </a:lnTo>
                  <a:lnTo>
                    <a:pt x="461" y="1171"/>
                  </a:lnTo>
                  <a:lnTo>
                    <a:pt x="461" y="1171"/>
                  </a:lnTo>
                  <a:lnTo>
                    <a:pt x="461" y="1177"/>
                  </a:lnTo>
                  <a:lnTo>
                    <a:pt x="458" y="1184"/>
                  </a:lnTo>
                  <a:lnTo>
                    <a:pt x="455" y="1190"/>
                  </a:lnTo>
                  <a:lnTo>
                    <a:pt x="451" y="1195"/>
                  </a:lnTo>
                  <a:lnTo>
                    <a:pt x="445" y="1200"/>
                  </a:lnTo>
                  <a:lnTo>
                    <a:pt x="440" y="1203"/>
                  </a:lnTo>
                  <a:lnTo>
                    <a:pt x="434" y="1205"/>
                  </a:lnTo>
                  <a:lnTo>
                    <a:pt x="426" y="1206"/>
                  </a:lnTo>
                  <a:lnTo>
                    <a:pt x="426" y="1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zh-CN" altLang="en-US" sz="1400" kern="0" dirty="0">
                <a:solidFill>
                  <a:prstClr val="black"/>
                </a:solidFill>
                <a:latin typeface="Futura-Condensed-Normal" pitchFamily="2" charset="0"/>
                <a:ea typeface="小米兰亭_GB外压缩"/>
              </a:endParaRPr>
            </a:p>
          </p:txBody>
        </p:sp>
        <p:sp>
          <p:nvSpPr>
            <p:cNvPr id="22" name="Freeform 6"/>
            <p:cNvSpPr>
              <a:spLocks noEditPoints="1"/>
            </p:cNvSpPr>
            <p:nvPr/>
          </p:nvSpPr>
          <p:spPr bwMode="auto">
            <a:xfrm>
              <a:off x="10214716" y="2029749"/>
              <a:ext cx="248916" cy="459895"/>
            </a:xfrm>
            <a:custGeom>
              <a:avLst/>
              <a:gdLst>
                <a:gd name="T0" fmla="*/ 931 w 1076"/>
                <a:gd name="T1" fmla="*/ 438 h 1988"/>
                <a:gd name="T2" fmla="*/ 695 w 1076"/>
                <a:gd name="T3" fmla="*/ 58 h 1988"/>
                <a:gd name="T4" fmla="*/ 554 w 1076"/>
                <a:gd name="T5" fmla="*/ 157 h 1988"/>
                <a:gd name="T6" fmla="*/ 327 w 1076"/>
                <a:gd name="T7" fmla="*/ 530 h 1988"/>
                <a:gd name="T8" fmla="*/ 125 w 1076"/>
                <a:gd name="T9" fmla="*/ 917 h 1988"/>
                <a:gd name="T10" fmla="*/ 42 w 1076"/>
                <a:gd name="T11" fmla="*/ 1122 h 1988"/>
                <a:gd name="T12" fmla="*/ 1 w 1076"/>
                <a:gd name="T13" fmla="*/ 1296 h 1988"/>
                <a:gd name="T14" fmla="*/ 3 w 1076"/>
                <a:gd name="T15" fmla="*/ 1399 h 1988"/>
                <a:gd name="T16" fmla="*/ 29 w 1076"/>
                <a:gd name="T17" fmla="*/ 1527 h 1988"/>
                <a:gd name="T18" fmla="*/ 79 w 1076"/>
                <a:gd name="T19" fmla="*/ 1644 h 1988"/>
                <a:gd name="T20" fmla="*/ 149 w 1076"/>
                <a:gd name="T21" fmla="*/ 1749 h 1988"/>
                <a:gd name="T22" fmla="*/ 238 w 1076"/>
                <a:gd name="T23" fmla="*/ 1839 h 1988"/>
                <a:gd name="T24" fmla="*/ 344 w 1076"/>
                <a:gd name="T25" fmla="*/ 1909 h 1988"/>
                <a:gd name="T26" fmla="*/ 461 w 1076"/>
                <a:gd name="T27" fmla="*/ 1959 h 1988"/>
                <a:gd name="T28" fmla="*/ 589 w 1076"/>
                <a:gd name="T29" fmla="*/ 1985 h 1988"/>
                <a:gd name="T30" fmla="*/ 687 w 1076"/>
                <a:gd name="T31" fmla="*/ 1988 h 1988"/>
                <a:gd name="T32" fmla="*/ 806 w 1076"/>
                <a:gd name="T33" fmla="*/ 1970 h 1988"/>
                <a:gd name="T34" fmla="*/ 890 w 1076"/>
                <a:gd name="T35" fmla="*/ 1945 h 1988"/>
                <a:gd name="T36" fmla="*/ 812 w 1076"/>
                <a:gd name="T37" fmla="*/ 1858 h 1988"/>
                <a:gd name="T38" fmla="*/ 755 w 1076"/>
                <a:gd name="T39" fmla="*/ 1757 h 1988"/>
                <a:gd name="T40" fmla="*/ 718 w 1076"/>
                <a:gd name="T41" fmla="*/ 1644 h 1988"/>
                <a:gd name="T42" fmla="*/ 703 w 1076"/>
                <a:gd name="T43" fmla="*/ 1522 h 1988"/>
                <a:gd name="T44" fmla="*/ 710 w 1076"/>
                <a:gd name="T45" fmla="*/ 1458 h 1988"/>
                <a:gd name="T46" fmla="*/ 763 w 1076"/>
                <a:gd name="T47" fmla="*/ 1280 h 1988"/>
                <a:gd name="T48" fmla="*/ 869 w 1076"/>
                <a:gd name="T49" fmla="*/ 1053 h 1988"/>
                <a:gd name="T50" fmla="*/ 1076 w 1076"/>
                <a:gd name="T51" fmla="*/ 695 h 1988"/>
                <a:gd name="T52" fmla="*/ 626 w 1076"/>
                <a:gd name="T53" fmla="*/ 1813 h 1988"/>
                <a:gd name="T54" fmla="*/ 531 w 1076"/>
                <a:gd name="T55" fmla="*/ 1799 h 1988"/>
                <a:gd name="T56" fmla="*/ 445 w 1076"/>
                <a:gd name="T57" fmla="*/ 1766 h 1988"/>
                <a:gd name="T58" fmla="*/ 366 w 1076"/>
                <a:gd name="T59" fmla="*/ 1718 h 1988"/>
                <a:gd name="T60" fmla="*/ 299 w 1076"/>
                <a:gd name="T61" fmla="*/ 1657 h 1988"/>
                <a:gd name="T62" fmla="*/ 244 w 1076"/>
                <a:gd name="T63" fmla="*/ 1583 h 1988"/>
                <a:gd name="T64" fmla="*/ 204 w 1076"/>
                <a:gd name="T65" fmla="*/ 1500 h 1988"/>
                <a:gd name="T66" fmla="*/ 180 w 1076"/>
                <a:gd name="T67" fmla="*/ 1408 h 1988"/>
                <a:gd name="T68" fmla="*/ 175 w 1076"/>
                <a:gd name="T69" fmla="*/ 1336 h 1988"/>
                <a:gd name="T70" fmla="*/ 185 w 1076"/>
                <a:gd name="T71" fmla="*/ 1312 h 1988"/>
                <a:gd name="T72" fmla="*/ 210 w 1076"/>
                <a:gd name="T73" fmla="*/ 1301 h 1988"/>
                <a:gd name="T74" fmla="*/ 230 w 1076"/>
                <a:gd name="T75" fmla="*/ 1307 h 1988"/>
                <a:gd name="T76" fmla="*/ 244 w 1076"/>
                <a:gd name="T77" fmla="*/ 1330 h 1988"/>
                <a:gd name="T78" fmla="*/ 247 w 1076"/>
                <a:gd name="T79" fmla="*/ 1378 h 1988"/>
                <a:gd name="T80" fmla="*/ 263 w 1076"/>
                <a:gd name="T81" fmla="*/ 1456 h 1988"/>
                <a:gd name="T82" fmla="*/ 315 w 1076"/>
                <a:gd name="T83" fmla="*/ 1562 h 1988"/>
                <a:gd name="T84" fmla="*/ 424 w 1076"/>
                <a:gd name="T85" fmla="*/ 1673 h 1988"/>
                <a:gd name="T86" fmla="*/ 530 w 1076"/>
                <a:gd name="T87" fmla="*/ 1723 h 1988"/>
                <a:gd name="T88" fmla="*/ 610 w 1076"/>
                <a:gd name="T89" fmla="*/ 1739 h 1988"/>
                <a:gd name="T90" fmla="*/ 658 w 1076"/>
                <a:gd name="T91" fmla="*/ 1742 h 1988"/>
                <a:gd name="T92" fmla="*/ 681 w 1076"/>
                <a:gd name="T93" fmla="*/ 1757 h 1988"/>
                <a:gd name="T94" fmla="*/ 686 w 1076"/>
                <a:gd name="T95" fmla="*/ 1778 h 1988"/>
                <a:gd name="T96" fmla="*/ 676 w 1076"/>
                <a:gd name="T97" fmla="*/ 1802 h 1988"/>
                <a:gd name="T98" fmla="*/ 650 w 1076"/>
                <a:gd name="T99" fmla="*/ 1813 h 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76" h="1988">
                  <a:moveTo>
                    <a:pt x="1076" y="695"/>
                  </a:moveTo>
                  <a:lnTo>
                    <a:pt x="1076" y="695"/>
                  </a:lnTo>
                  <a:lnTo>
                    <a:pt x="1004" y="564"/>
                  </a:lnTo>
                  <a:lnTo>
                    <a:pt x="931" y="438"/>
                  </a:lnTo>
                  <a:lnTo>
                    <a:pt x="861" y="319"/>
                  </a:lnTo>
                  <a:lnTo>
                    <a:pt x="795" y="215"/>
                  </a:lnTo>
                  <a:lnTo>
                    <a:pt x="739" y="127"/>
                  </a:lnTo>
                  <a:lnTo>
                    <a:pt x="695" y="58"/>
                  </a:lnTo>
                  <a:lnTo>
                    <a:pt x="657" y="0"/>
                  </a:lnTo>
                  <a:lnTo>
                    <a:pt x="657" y="0"/>
                  </a:lnTo>
                  <a:lnTo>
                    <a:pt x="628" y="42"/>
                  </a:lnTo>
                  <a:lnTo>
                    <a:pt x="554" y="157"/>
                  </a:lnTo>
                  <a:lnTo>
                    <a:pt x="504" y="236"/>
                  </a:lnTo>
                  <a:lnTo>
                    <a:pt x="448" y="326"/>
                  </a:lnTo>
                  <a:lnTo>
                    <a:pt x="389" y="424"/>
                  </a:lnTo>
                  <a:lnTo>
                    <a:pt x="327" y="530"/>
                  </a:lnTo>
                  <a:lnTo>
                    <a:pt x="266" y="639"/>
                  </a:lnTo>
                  <a:lnTo>
                    <a:pt x="207" y="750"/>
                  </a:lnTo>
                  <a:lnTo>
                    <a:pt x="151" y="862"/>
                  </a:lnTo>
                  <a:lnTo>
                    <a:pt x="125" y="917"/>
                  </a:lnTo>
                  <a:lnTo>
                    <a:pt x="101" y="970"/>
                  </a:lnTo>
                  <a:lnTo>
                    <a:pt x="80" y="1023"/>
                  </a:lnTo>
                  <a:lnTo>
                    <a:pt x="59" y="1074"/>
                  </a:lnTo>
                  <a:lnTo>
                    <a:pt x="42" y="1122"/>
                  </a:lnTo>
                  <a:lnTo>
                    <a:pt x="27" y="1171"/>
                  </a:lnTo>
                  <a:lnTo>
                    <a:pt x="16" y="1214"/>
                  </a:lnTo>
                  <a:lnTo>
                    <a:pt x="6" y="1256"/>
                  </a:lnTo>
                  <a:lnTo>
                    <a:pt x="1" y="1296"/>
                  </a:lnTo>
                  <a:lnTo>
                    <a:pt x="0" y="1331"/>
                  </a:lnTo>
                  <a:lnTo>
                    <a:pt x="0" y="1331"/>
                  </a:lnTo>
                  <a:lnTo>
                    <a:pt x="0" y="1365"/>
                  </a:lnTo>
                  <a:lnTo>
                    <a:pt x="3" y="1399"/>
                  </a:lnTo>
                  <a:lnTo>
                    <a:pt x="6" y="1431"/>
                  </a:lnTo>
                  <a:lnTo>
                    <a:pt x="13" y="1463"/>
                  </a:lnTo>
                  <a:lnTo>
                    <a:pt x="19" y="1495"/>
                  </a:lnTo>
                  <a:lnTo>
                    <a:pt x="29" y="1527"/>
                  </a:lnTo>
                  <a:lnTo>
                    <a:pt x="38" y="1558"/>
                  </a:lnTo>
                  <a:lnTo>
                    <a:pt x="51" y="1587"/>
                  </a:lnTo>
                  <a:lnTo>
                    <a:pt x="64" y="1615"/>
                  </a:lnTo>
                  <a:lnTo>
                    <a:pt x="79" y="1644"/>
                  </a:lnTo>
                  <a:lnTo>
                    <a:pt x="95" y="1672"/>
                  </a:lnTo>
                  <a:lnTo>
                    <a:pt x="111" y="1699"/>
                  </a:lnTo>
                  <a:lnTo>
                    <a:pt x="130" y="1725"/>
                  </a:lnTo>
                  <a:lnTo>
                    <a:pt x="149" y="1749"/>
                  </a:lnTo>
                  <a:lnTo>
                    <a:pt x="170" y="1773"/>
                  </a:lnTo>
                  <a:lnTo>
                    <a:pt x="191" y="1795"/>
                  </a:lnTo>
                  <a:lnTo>
                    <a:pt x="215" y="1818"/>
                  </a:lnTo>
                  <a:lnTo>
                    <a:pt x="238" y="1839"/>
                  </a:lnTo>
                  <a:lnTo>
                    <a:pt x="263" y="1858"/>
                  </a:lnTo>
                  <a:lnTo>
                    <a:pt x="289" y="1876"/>
                  </a:lnTo>
                  <a:lnTo>
                    <a:pt x="316" y="1893"/>
                  </a:lnTo>
                  <a:lnTo>
                    <a:pt x="344" y="1909"/>
                  </a:lnTo>
                  <a:lnTo>
                    <a:pt x="371" y="1924"/>
                  </a:lnTo>
                  <a:lnTo>
                    <a:pt x="400" y="1937"/>
                  </a:lnTo>
                  <a:lnTo>
                    <a:pt x="430" y="1948"/>
                  </a:lnTo>
                  <a:lnTo>
                    <a:pt x="461" y="1959"/>
                  </a:lnTo>
                  <a:lnTo>
                    <a:pt x="491" y="1967"/>
                  </a:lnTo>
                  <a:lnTo>
                    <a:pt x="523" y="1975"/>
                  </a:lnTo>
                  <a:lnTo>
                    <a:pt x="556" y="1980"/>
                  </a:lnTo>
                  <a:lnTo>
                    <a:pt x="589" y="1985"/>
                  </a:lnTo>
                  <a:lnTo>
                    <a:pt x="623" y="1988"/>
                  </a:lnTo>
                  <a:lnTo>
                    <a:pt x="657" y="1988"/>
                  </a:lnTo>
                  <a:lnTo>
                    <a:pt x="657" y="1988"/>
                  </a:lnTo>
                  <a:lnTo>
                    <a:pt x="687" y="1988"/>
                  </a:lnTo>
                  <a:lnTo>
                    <a:pt x="718" y="1985"/>
                  </a:lnTo>
                  <a:lnTo>
                    <a:pt x="747" y="1982"/>
                  </a:lnTo>
                  <a:lnTo>
                    <a:pt x="777" y="1977"/>
                  </a:lnTo>
                  <a:lnTo>
                    <a:pt x="806" y="1970"/>
                  </a:lnTo>
                  <a:lnTo>
                    <a:pt x="835" y="1962"/>
                  </a:lnTo>
                  <a:lnTo>
                    <a:pt x="862" y="1954"/>
                  </a:lnTo>
                  <a:lnTo>
                    <a:pt x="890" y="1945"/>
                  </a:lnTo>
                  <a:lnTo>
                    <a:pt x="890" y="1945"/>
                  </a:lnTo>
                  <a:lnTo>
                    <a:pt x="869" y="1924"/>
                  </a:lnTo>
                  <a:lnTo>
                    <a:pt x="849" y="1903"/>
                  </a:lnTo>
                  <a:lnTo>
                    <a:pt x="830" y="1880"/>
                  </a:lnTo>
                  <a:lnTo>
                    <a:pt x="812" y="1858"/>
                  </a:lnTo>
                  <a:lnTo>
                    <a:pt x="796" y="1834"/>
                  </a:lnTo>
                  <a:lnTo>
                    <a:pt x="780" y="1808"/>
                  </a:lnTo>
                  <a:lnTo>
                    <a:pt x="768" y="1782"/>
                  </a:lnTo>
                  <a:lnTo>
                    <a:pt x="755" y="1757"/>
                  </a:lnTo>
                  <a:lnTo>
                    <a:pt x="743" y="1729"/>
                  </a:lnTo>
                  <a:lnTo>
                    <a:pt x="732" y="1702"/>
                  </a:lnTo>
                  <a:lnTo>
                    <a:pt x="724" y="1673"/>
                  </a:lnTo>
                  <a:lnTo>
                    <a:pt x="718" y="1644"/>
                  </a:lnTo>
                  <a:lnTo>
                    <a:pt x="711" y="1614"/>
                  </a:lnTo>
                  <a:lnTo>
                    <a:pt x="706" y="1585"/>
                  </a:lnTo>
                  <a:lnTo>
                    <a:pt x="705" y="1554"/>
                  </a:lnTo>
                  <a:lnTo>
                    <a:pt x="703" y="1522"/>
                  </a:lnTo>
                  <a:lnTo>
                    <a:pt x="703" y="1522"/>
                  </a:lnTo>
                  <a:lnTo>
                    <a:pt x="705" y="1503"/>
                  </a:lnTo>
                  <a:lnTo>
                    <a:pt x="706" y="1481"/>
                  </a:lnTo>
                  <a:lnTo>
                    <a:pt x="710" y="1458"/>
                  </a:lnTo>
                  <a:lnTo>
                    <a:pt x="715" y="1436"/>
                  </a:lnTo>
                  <a:lnTo>
                    <a:pt x="726" y="1386"/>
                  </a:lnTo>
                  <a:lnTo>
                    <a:pt x="743" y="1334"/>
                  </a:lnTo>
                  <a:lnTo>
                    <a:pt x="763" y="1280"/>
                  </a:lnTo>
                  <a:lnTo>
                    <a:pt x="785" y="1225"/>
                  </a:lnTo>
                  <a:lnTo>
                    <a:pt x="811" y="1167"/>
                  </a:lnTo>
                  <a:lnTo>
                    <a:pt x="838" y="1111"/>
                  </a:lnTo>
                  <a:lnTo>
                    <a:pt x="869" y="1053"/>
                  </a:lnTo>
                  <a:lnTo>
                    <a:pt x="898" y="996"/>
                  </a:lnTo>
                  <a:lnTo>
                    <a:pt x="960" y="886"/>
                  </a:lnTo>
                  <a:lnTo>
                    <a:pt x="1021" y="785"/>
                  </a:lnTo>
                  <a:lnTo>
                    <a:pt x="1076" y="695"/>
                  </a:lnTo>
                  <a:lnTo>
                    <a:pt x="1076" y="695"/>
                  </a:lnTo>
                  <a:close/>
                  <a:moveTo>
                    <a:pt x="650" y="1813"/>
                  </a:moveTo>
                  <a:lnTo>
                    <a:pt x="650" y="1813"/>
                  </a:lnTo>
                  <a:lnTo>
                    <a:pt x="626" y="1813"/>
                  </a:lnTo>
                  <a:lnTo>
                    <a:pt x="602" y="1810"/>
                  </a:lnTo>
                  <a:lnTo>
                    <a:pt x="578" y="1807"/>
                  </a:lnTo>
                  <a:lnTo>
                    <a:pt x="556" y="1803"/>
                  </a:lnTo>
                  <a:lnTo>
                    <a:pt x="531" y="1799"/>
                  </a:lnTo>
                  <a:lnTo>
                    <a:pt x="509" y="1792"/>
                  </a:lnTo>
                  <a:lnTo>
                    <a:pt x="486" y="1784"/>
                  </a:lnTo>
                  <a:lnTo>
                    <a:pt x="466" y="1776"/>
                  </a:lnTo>
                  <a:lnTo>
                    <a:pt x="445" y="1766"/>
                  </a:lnTo>
                  <a:lnTo>
                    <a:pt x="424" y="1755"/>
                  </a:lnTo>
                  <a:lnTo>
                    <a:pt x="405" y="1744"/>
                  </a:lnTo>
                  <a:lnTo>
                    <a:pt x="385" y="1731"/>
                  </a:lnTo>
                  <a:lnTo>
                    <a:pt x="366" y="1718"/>
                  </a:lnTo>
                  <a:lnTo>
                    <a:pt x="348" y="1704"/>
                  </a:lnTo>
                  <a:lnTo>
                    <a:pt x="331" y="1689"/>
                  </a:lnTo>
                  <a:lnTo>
                    <a:pt x="315" y="1673"/>
                  </a:lnTo>
                  <a:lnTo>
                    <a:pt x="299" y="1657"/>
                  </a:lnTo>
                  <a:lnTo>
                    <a:pt x="284" y="1640"/>
                  </a:lnTo>
                  <a:lnTo>
                    <a:pt x="270" y="1622"/>
                  </a:lnTo>
                  <a:lnTo>
                    <a:pt x="255" y="1603"/>
                  </a:lnTo>
                  <a:lnTo>
                    <a:pt x="244" y="1583"/>
                  </a:lnTo>
                  <a:lnTo>
                    <a:pt x="233" y="1564"/>
                  </a:lnTo>
                  <a:lnTo>
                    <a:pt x="221" y="1543"/>
                  </a:lnTo>
                  <a:lnTo>
                    <a:pt x="212" y="1522"/>
                  </a:lnTo>
                  <a:lnTo>
                    <a:pt x="204" y="1500"/>
                  </a:lnTo>
                  <a:lnTo>
                    <a:pt x="196" y="1477"/>
                  </a:lnTo>
                  <a:lnTo>
                    <a:pt x="189" y="1455"/>
                  </a:lnTo>
                  <a:lnTo>
                    <a:pt x="185" y="1432"/>
                  </a:lnTo>
                  <a:lnTo>
                    <a:pt x="180" y="1408"/>
                  </a:lnTo>
                  <a:lnTo>
                    <a:pt x="177" y="1386"/>
                  </a:lnTo>
                  <a:lnTo>
                    <a:pt x="175" y="1360"/>
                  </a:lnTo>
                  <a:lnTo>
                    <a:pt x="175" y="1336"/>
                  </a:lnTo>
                  <a:lnTo>
                    <a:pt x="175" y="1336"/>
                  </a:lnTo>
                  <a:lnTo>
                    <a:pt x="175" y="1330"/>
                  </a:lnTo>
                  <a:lnTo>
                    <a:pt x="177" y="1323"/>
                  </a:lnTo>
                  <a:lnTo>
                    <a:pt x="180" y="1317"/>
                  </a:lnTo>
                  <a:lnTo>
                    <a:pt x="185" y="1312"/>
                  </a:lnTo>
                  <a:lnTo>
                    <a:pt x="189" y="1307"/>
                  </a:lnTo>
                  <a:lnTo>
                    <a:pt x="196" y="1304"/>
                  </a:lnTo>
                  <a:lnTo>
                    <a:pt x="202" y="1302"/>
                  </a:lnTo>
                  <a:lnTo>
                    <a:pt x="210" y="1301"/>
                  </a:lnTo>
                  <a:lnTo>
                    <a:pt x="210" y="1301"/>
                  </a:lnTo>
                  <a:lnTo>
                    <a:pt x="217" y="1302"/>
                  </a:lnTo>
                  <a:lnTo>
                    <a:pt x="223" y="1304"/>
                  </a:lnTo>
                  <a:lnTo>
                    <a:pt x="230" y="1307"/>
                  </a:lnTo>
                  <a:lnTo>
                    <a:pt x="234" y="1312"/>
                  </a:lnTo>
                  <a:lnTo>
                    <a:pt x="239" y="1317"/>
                  </a:lnTo>
                  <a:lnTo>
                    <a:pt x="242" y="1323"/>
                  </a:lnTo>
                  <a:lnTo>
                    <a:pt x="244" y="1330"/>
                  </a:lnTo>
                  <a:lnTo>
                    <a:pt x="246" y="1336"/>
                  </a:lnTo>
                  <a:lnTo>
                    <a:pt x="246" y="1336"/>
                  </a:lnTo>
                  <a:lnTo>
                    <a:pt x="246" y="1357"/>
                  </a:lnTo>
                  <a:lnTo>
                    <a:pt x="247" y="1378"/>
                  </a:lnTo>
                  <a:lnTo>
                    <a:pt x="250" y="1399"/>
                  </a:lnTo>
                  <a:lnTo>
                    <a:pt x="254" y="1418"/>
                  </a:lnTo>
                  <a:lnTo>
                    <a:pt x="258" y="1437"/>
                  </a:lnTo>
                  <a:lnTo>
                    <a:pt x="263" y="1456"/>
                  </a:lnTo>
                  <a:lnTo>
                    <a:pt x="270" y="1476"/>
                  </a:lnTo>
                  <a:lnTo>
                    <a:pt x="278" y="1493"/>
                  </a:lnTo>
                  <a:lnTo>
                    <a:pt x="294" y="1530"/>
                  </a:lnTo>
                  <a:lnTo>
                    <a:pt x="315" y="1562"/>
                  </a:lnTo>
                  <a:lnTo>
                    <a:pt x="339" y="1595"/>
                  </a:lnTo>
                  <a:lnTo>
                    <a:pt x="364" y="1624"/>
                  </a:lnTo>
                  <a:lnTo>
                    <a:pt x="393" y="1649"/>
                  </a:lnTo>
                  <a:lnTo>
                    <a:pt x="424" y="1673"/>
                  </a:lnTo>
                  <a:lnTo>
                    <a:pt x="458" y="1693"/>
                  </a:lnTo>
                  <a:lnTo>
                    <a:pt x="493" y="1710"/>
                  </a:lnTo>
                  <a:lnTo>
                    <a:pt x="512" y="1717"/>
                  </a:lnTo>
                  <a:lnTo>
                    <a:pt x="530" y="1723"/>
                  </a:lnTo>
                  <a:lnTo>
                    <a:pt x="549" y="1729"/>
                  </a:lnTo>
                  <a:lnTo>
                    <a:pt x="570" y="1734"/>
                  </a:lnTo>
                  <a:lnTo>
                    <a:pt x="589" y="1738"/>
                  </a:lnTo>
                  <a:lnTo>
                    <a:pt x="610" y="1739"/>
                  </a:lnTo>
                  <a:lnTo>
                    <a:pt x="629" y="1741"/>
                  </a:lnTo>
                  <a:lnTo>
                    <a:pt x="650" y="1742"/>
                  </a:lnTo>
                  <a:lnTo>
                    <a:pt x="650" y="1742"/>
                  </a:lnTo>
                  <a:lnTo>
                    <a:pt x="658" y="1742"/>
                  </a:lnTo>
                  <a:lnTo>
                    <a:pt x="665" y="1744"/>
                  </a:lnTo>
                  <a:lnTo>
                    <a:pt x="671" y="1749"/>
                  </a:lnTo>
                  <a:lnTo>
                    <a:pt x="676" y="1752"/>
                  </a:lnTo>
                  <a:lnTo>
                    <a:pt x="681" y="1757"/>
                  </a:lnTo>
                  <a:lnTo>
                    <a:pt x="684" y="1763"/>
                  </a:lnTo>
                  <a:lnTo>
                    <a:pt x="686" y="1770"/>
                  </a:lnTo>
                  <a:lnTo>
                    <a:pt x="686" y="1778"/>
                  </a:lnTo>
                  <a:lnTo>
                    <a:pt x="686" y="1778"/>
                  </a:lnTo>
                  <a:lnTo>
                    <a:pt x="686" y="1784"/>
                  </a:lnTo>
                  <a:lnTo>
                    <a:pt x="684" y="1791"/>
                  </a:lnTo>
                  <a:lnTo>
                    <a:pt x="681" y="1797"/>
                  </a:lnTo>
                  <a:lnTo>
                    <a:pt x="676" y="1802"/>
                  </a:lnTo>
                  <a:lnTo>
                    <a:pt x="671" y="1807"/>
                  </a:lnTo>
                  <a:lnTo>
                    <a:pt x="665" y="1810"/>
                  </a:lnTo>
                  <a:lnTo>
                    <a:pt x="658" y="1811"/>
                  </a:lnTo>
                  <a:lnTo>
                    <a:pt x="650" y="1813"/>
                  </a:lnTo>
                  <a:lnTo>
                    <a:pt x="650" y="18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zh-CN" altLang="en-US" sz="1400" kern="0" dirty="0">
                <a:solidFill>
                  <a:prstClr val="black"/>
                </a:solidFill>
                <a:latin typeface="Futura-Condensed-Normal" pitchFamily="2" charset="0"/>
                <a:ea typeface="小米兰亭_GB外压缩"/>
              </a:endParaRPr>
            </a:p>
          </p:txBody>
        </p:sp>
      </p:grpSp>
      <p:sp>
        <p:nvSpPr>
          <p:cNvPr id="23" name="椭圆 22"/>
          <p:cNvSpPr/>
          <p:nvPr/>
        </p:nvSpPr>
        <p:spPr>
          <a:xfrm>
            <a:off x="6689093" y="2396777"/>
            <a:ext cx="702000" cy="702217"/>
          </a:xfrm>
          <a:prstGeom prst="ellipse">
            <a:avLst/>
          </a:prstGeom>
          <a:solidFill>
            <a:srgbClr val="00A885"/>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Futura-Condensed-Normal" pitchFamily="2" charset="0"/>
              <a:ea typeface="小米兰亭_GB外压缩"/>
            </a:endParaRPr>
          </a:p>
        </p:txBody>
      </p:sp>
      <p:sp>
        <p:nvSpPr>
          <p:cNvPr id="24" name="任意多边形 64"/>
          <p:cNvSpPr/>
          <p:nvPr/>
        </p:nvSpPr>
        <p:spPr bwMode="auto">
          <a:xfrm rot="900000">
            <a:off x="6910512" y="2600448"/>
            <a:ext cx="259163" cy="29487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chemeClr val="bg1"/>
          </a:solidFill>
          <a:ln>
            <a:noFill/>
          </a:ln>
        </p:spPr>
        <p:txBody>
          <a:bodyPr vert="horz" wrap="square" lIns="91440" tIns="45720" rIns="91440" bIns="45720" numCol="1" anchor="t" anchorCtr="0" compatLnSpc="1">
            <a:noAutofit/>
          </a:bodyPr>
          <a:lstStyle/>
          <a:p>
            <a:pPr defTabSz="685800">
              <a:defRPr/>
            </a:pPr>
            <a:endParaRPr lang="zh-CN" altLang="en-US" sz="1400" kern="0" dirty="0">
              <a:solidFill>
                <a:prstClr val="black"/>
              </a:solidFill>
              <a:latin typeface="Futura-Condensed-Normal" pitchFamily="2" charset="0"/>
              <a:ea typeface="小米兰亭_GB外压缩"/>
            </a:endParaRPr>
          </a:p>
        </p:txBody>
      </p:sp>
      <p:sp>
        <p:nvSpPr>
          <p:cNvPr id="25" name="椭圆 24"/>
          <p:cNvSpPr/>
          <p:nvPr/>
        </p:nvSpPr>
        <p:spPr>
          <a:xfrm>
            <a:off x="6689093" y="4407090"/>
            <a:ext cx="702000" cy="702217"/>
          </a:xfrm>
          <a:prstGeom prst="ellipse">
            <a:avLst/>
          </a:prstGeom>
          <a:solidFill>
            <a:srgbClr val="00A885"/>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Futura-Condensed-Normal" pitchFamily="2" charset="0"/>
              <a:ea typeface="小米兰亭_GB外压缩"/>
            </a:endParaRPr>
          </a:p>
        </p:txBody>
      </p:sp>
      <p:sp>
        <p:nvSpPr>
          <p:cNvPr id="26" name="Freeform 142"/>
          <p:cNvSpPr/>
          <p:nvPr/>
        </p:nvSpPr>
        <p:spPr bwMode="auto">
          <a:xfrm>
            <a:off x="6917043" y="4607229"/>
            <a:ext cx="284201" cy="263827"/>
          </a:xfrm>
          <a:custGeom>
            <a:avLst/>
            <a:gdLst>
              <a:gd name="T0" fmla="*/ 7558 w 9310"/>
              <a:gd name="T1" fmla="*/ 5857 h 8640"/>
              <a:gd name="T2" fmla="*/ 5575 w 9310"/>
              <a:gd name="T3" fmla="*/ 5180 h 8640"/>
              <a:gd name="T4" fmla="*/ 5489 w 9310"/>
              <a:gd name="T5" fmla="*/ 4499 h 8640"/>
              <a:gd name="T6" fmla="*/ 6308 w 9310"/>
              <a:gd name="T7" fmla="*/ 4145 h 8640"/>
              <a:gd name="T8" fmla="*/ 6972 w 9310"/>
              <a:gd name="T9" fmla="*/ 3938 h 8640"/>
              <a:gd name="T10" fmla="*/ 7242 w 9310"/>
              <a:gd name="T11" fmla="*/ 3284 h 8640"/>
              <a:gd name="T12" fmla="*/ 6879 w 9310"/>
              <a:gd name="T13" fmla="*/ 2640 h 8640"/>
              <a:gd name="T14" fmla="*/ 6171 w 9310"/>
              <a:gd name="T15" fmla="*/ 2536 h 8640"/>
              <a:gd name="T16" fmla="*/ 5641 w 9310"/>
              <a:gd name="T17" fmla="*/ 3041 h 8640"/>
              <a:gd name="T18" fmla="*/ 5639 w 9310"/>
              <a:gd name="T19" fmla="*/ 3606 h 8640"/>
              <a:gd name="T20" fmla="*/ 4570 w 9310"/>
              <a:gd name="T21" fmla="*/ 3762 h 8640"/>
              <a:gd name="T22" fmla="*/ 4855 w 9310"/>
              <a:gd name="T23" fmla="*/ 1933 h 8640"/>
              <a:gd name="T24" fmla="*/ 5056 w 9310"/>
              <a:gd name="T25" fmla="*/ 1185 h 8640"/>
              <a:gd name="T26" fmla="*/ 4893 w 9310"/>
              <a:gd name="T27" fmla="*/ 627 h 8640"/>
              <a:gd name="T28" fmla="*/ 4507 w 9310"/>
              <a:gd name="T29" fmla="*/ 213 h 8640"/>
              <a:gd name="T30" fmla="*/ 3968 w 9310"/>
              <a:gd name="T31" fmla="*/ 9 h 8640"/>
              <a:gd name="T32" fmla="*/ 3408 w 9310"/>
              <a:gd name="T33" fmla="*/ 65 h 8640"/>
              <a:gd name="T34" fmla="*/ 2925 w 9310"/>
              <a:gd name="T35" fmla="*/ 365 h 8640"/>
              <a:gd name="T36" fmla="*/ 2624 w 9310"/>
              <a:gd name="T37" fmla="*/ 848 h 8640"/>
              <a:gd name="T38" fmla="*/ 2580 w 9310"/>
              <a:gd name="T39" fmla="*/ 1479 h 8640"/>
              <a:gd name="T40" fmla="*/ 3157 w 9310"/>
              <a:gd name="T41" fmla="*/ 2315 h 8640"/>
              <a:gd name="T42" fmla="*/ 3532 w 9310"/>
              <a:gd name="T43" fmla="*/ 4036 h 8640"/>
              <a:gd name="T44" fmla="*/ 2640 w 9310"/>
              <a:gd name="T45" fmla="*/ 3754 h 8640"/>
              <a:gd name="T46" fmla="*/ 2308 w 9310"/>
              <a:gd name="T47" fmla="*/ 3371 h 8640"/>
              <a:gd name="T48" fmla="*/ 1814 w 9310"/>
              <a:gd name="T49" fmla="*/ 3394 h 8640"/>
              <a:gd name="T50" fmla="*/ 1522 w 9310"/>
              <a:gd name="T51" fmla="*/ 3809 h 8640"/>
              <a:gd name="T52" fmla="*/ 1664 w 9310"/>
              <a:gd name="T53" fmla="*/ 4281 h 8640"/>
              <a:gd name="T54" fmla="*/ 2117 w 9310"/>
              <a:gd name="T55" fmla="*/ 4467 h 8640"/>
              <a:gd name="T56" fmla="*/ 3124 w 9310"/>
              <a:gd name="T57" fmla="*/ 4700 h 8640"/>
              <a:gd name="T58" fmla="*/ 1932 w 9310"/>
              <a:gd name="T59" fmla="*/ 6237 h 8640"/>
              <a:gd name="T60" fmla="*/ 1131 w 9310"/>
              <a:gd name="T61" fmla="*/ 6049 h 8640"/>
              <a:gd name="T62" fmla="*/ 581 w 9310"/>
              <a:gd name="T63" fmla="*/ 6240 h 8640"/>
              <a:gd name="T64" fmla="*/ 183 w 9310"/>
              <a:gd name="T65" fmla="*/ 6649 h 8640"/>
              <a:gd name="T66" fmla="*/ 3 w 9310"/>
              <a:gd name="T67" fmla="*/ 7205 h 8640"/>
              <a:gd name="T68" fmla="*/ 88 w 9310"/>
              <a:gd name="T69" fmla="*/ 7763 h 8640"/>
              <a:gd name="T70" fmla="*/ 413 w 9310"/>
              <a:gd name="T71" fmla="*/ 8234 h 8640"/>
              <a:gd name="T72" fmla="*/ 915 w 9310"/>
              <a:gd name="T73" fmla="*/ 8514 h 8640"/>
              <a:gd name="T74" fmla="*/ 1483 w 9310"/>
              <a:gd name="T75" fmla="*/ 8542 h 8640"/>
              <a:gd name="T76" fmla="*/ 2014 w 9310"/>
              <a:gd name="T77" fmla="*/ 8311 h 8640"/>
              <a:gd name="T78" fmla="*/ 2382 w 9310"/>
              <a:gd name="T79" fmla="*/ 7874 h 8640"/>
              <a:gd name="T80" fmla="*/ 2519 w 9310"/>
              <a:gd name="T81" fmla="*/ 7301 h 8640"/>
              <a:gd name="T82" fmla="*/ 3845 w 9310"/>
              <a:gd name="T83" fmla="*/ 6136 h 8640"/>
              <a:gd name="T84" fmla="*/ 4031 w 9310"/>
              <a:gd name="T85" fmla="*/ 7256 h 8640"/>
              <a:gd name="T86" fmla="*/ 3717 w 9310"/>
              <a:gd name="T87" fmla="*/ 7724 h 8640"/>
              <a:gd name="T88" fmla="*/ 3851 w 9310"/>
              <a:gd name="T89" fmla="*/ 8336 h 8640"/>
              <a:gd name="T90" fmla="*/ 4458 w 9310"/>
              <a:gd name="T91" fmla="*/ 8640 h 8640"/>
              <a:gd name="T92" fmla="*/ 5043 w 9310"/>
              <a:gd name="T93" fmla="*/ 8364 h 8640"/>
              <a:gd name="T94" fmla="*/ 5204 w 9310"/>
              <a:gd name="T95" fmla="*/ 7747 h 8640"/>
              <a:gd name="T96" fmla="*/ 4875 w 9310"/>
              <a:gd name="T97" fmla="*/ 7250 h 8640"/>
              <a:gd name="T98" fmla="*/ 4929 w 9310"/>
              <a:gd name="T99" fmla="*/ 6090 h 8640"/>
              <a:gd name="T100" fmla="*/ 6830 w 9310"/>
              <a:gd name="T101" fmla="*/ 6987 h 8640"/>
              <a:gd name="T102" fmla="*/ 6966 w 9310"/>
              <a:gd name="T103" fmla="*/ 7551 h 8640"/>
              <a:gd name="T104" fmla="*/ 7328 w 9310"/>
              <a:gd name="T105" fmla="*/ 7980 h 8640"/>
              <a:gd name="T106" fmla="*/ 7851 w 9310"/>
              <a:gd name="T107" fmla="*/ 8207 h 8640"/>
              <a:gd name="T108" fmla="*/ 8409 w 9310"/>
              <a:gd name="T109" fmla="*/ 8180 h 8640"/>
              <a:gd name="T110" fmla="*/ 8904 w 9310"/>
              <a:gd name="T111" fmla="*/ 7905 h 8640"/>
              <a:gd name="T112" fmla="*/ 9224 w 9310"/>
              <a:gd name="T113" fmla="*/ 7441 h 8640"/>
              <a:gd name="T114" fmla="*/ 9307 w 9310"/>
              <a:gd name="T115" fmla="*/ 6891 h 8640"/>
              <a:gd name="T116" fmla="*/ 9131 w 9310"/>
              <a:gd name="T117" fmla="*/ 6343 h 8640"/>
              <a:gd name="T118" fmla="*/ 8738 w 9310"/>
              <a:gd name="T119" fmla="*/ 5942 h 8640"/>
              <a:gd name="T120" fmla="*/ 8197 w 9310"/>
              <a:gd name="T121" fmla="*/ 5753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10" h="8640">
                <a:moveTo>
                  <a:pt x="8070" y="5746"/>
                </a:moveTo>
                <a:lnTo>
                  <a:pt x="8070" y="5746"/>
                </a:lnTo>
                <a:lnTo>
                  <a:pt x="8038" y="5746"/>
                </a:lnTo>
                <a:lnTo>
                  <a:pt x="8005" y="5749"/>
                </a:lnTo>
                <a:lnTo>
                  <a:pt x="7974" y="5750"/>
                </a:lnTo>
                <a:lnTo>
                  <a:pt x="7942" y="5753"/>
                </a:lnTo>
                <a:lnTo>
                  <a:pt x="7911" y="5757"/>
                </a:lnTo>
                <a:lnTo>
                  <a:pt x="7880" y="5761"/>
                </a:lnTo>
                <a:lnTo>
                  <a:pt x="7850" y="5766"/>
                </a:lnTo>
                <a:lnTo>
                  <a:pt x="7819" y="5772"/>
                </a:lnTo>
                <a:lnTo>
                  <a:pt x="7789" y="5779"/>
                </a:lnTo>
                <a:lnTo>
                  <a:pt x="7758" y="5786"/>
                </a:lnTo>
                <a:lnTo>
                  <a:pt x="7729" y="5794"/>
                </a:lnTo>
                <a:lnTo>
                  <a:pt x="7700" y="5803"/>
                </a:lnTo>
                <a:lnTo>
                  <a:pt x="7670" y="5812"/>
                </a:lnTo>
                <a:lnTo>
                  <a:pt x="7641" y="5822"/>
                </a:lnTo>
                <a:lnTo>
                  <a:pt x="7613" y="5833"/>
                </a:lnTo>
                <a:lnTo>
                  <a:pt x="7585" y="5845"/>
                </a:lnTo>
                <a:lnTo>
                  <a:pt x="7558" y="5857"/>
                </a:lnTo>
                <a:lnTo>
                  <a:pt x="7529" y="5871"/>
                </a:lnTo>
                <a:lnTo>
                  <a:pt x="7502" y="5884"/>
                </a:lnTo>
                <a:lnTo>
                  <a:pt x="7476" y="5898"/>
                </a:lnTo>
                <a:lnTo>
                  <a:pt x="7450" y="5912"/>
                </a:lnTo>
                <a:lnTo>
                  <a:pt x="7425" y="5928"/>
                </a:lnTo>
                <a:lnTo>
                  <a:pt x="7399" y="5944"/>
                </a:lnTo>
                <a:lnTo>
                  <a:pt x="7374" y="5961"/>
                </a:lnTo>
                <a:lnTo>
                  <a:pt x="7349" y="5978"/>
                </a:lnTo>
                <a:lnTo>
                  <a:pt x="7325" y="5996"/>
                </a:lnTo>
                <a:lnTo>
                  <a:pt x="7302" y="6014"/>
                </a:lnTo>
                <a:lnTo>
                  <a:pt x="7278" y="6033"/>
                </a:lnTo>
                <a:lnTo>
                  <a:pt x="7255" y="6052"/>
                </a:lnTo>
                <a:lnTo>
                  <a:pt x="7233" y="6072"/>
                </a:lnTo>
                <a:lnTo>
                  <a:pt x="7211" y="6093"/>
                </a:lnTo>
                <a:lnTo>
                  <a:pt x="7190" y="6113"/>
                </a:lnTo>
                <a:lnTo>
                  <a:pt x="5564" y="5242"/>
                </a:lnTo>
                <a:lnTo>
                  <a:pt x="5564" y="5242"/>
                </a:lnTo>
                <a:lnTo>
                  <a:pt x="5570" y="5212"/>
                </a:lnTo>
                <a:lnTo>
                  <a:pt x="5575" y="5180"/>
                </a:lnTo>
                <a:lnTo>
                  <a:pt x="5580" y="5149"/>
                </a:lnTo>
                <a:lnTo>
                  <a:pt x="5583" y="5117"/>
                </a:lnTo>
                <a:lnTo>
                  <a:pt x="5586" y="5086"/>
                </a:lnTo>
                <a:lnTo>
                  <a:pt x="5589" y="5054"/>
                </a:lnTo>
                <a:lnTo>
                  <a:pt x="5590" y="5021"/>
                </a:lnTo>
                <a:lnTo>
                  <a:pt x="5590" y="4989"/>
                </a:lnTo>
                <a:lnTo>
                  <a:pt x="5590" y="4989"/>
                </a:lnTo>
                <a:lnTo>
                  <a:pt x="5589" y="4946"/>
                </a:lnTo>
                <a:lnTo>
                  <a:pt x="5586" y="4903"/>
                </a:lnTo>
                <a:lnTo>
                  <a:pt x="5583" y="4860"/>
                </a:lnTo>
                <a:lnTo>
                  <a:pt x="5579" y="4818"/>
                </a:lnTo>
                <a:lnTo>
                  <a:pt x="5572" y="4777"/>
                </a:lnTo>
                <a:lnTo>
                  <a:pt x="5564" y="4735"/>
                </a:lnTo>
                <a:lnTo>
                  <a:pt x="5555" y="4694"/>
                </a:lnTo>
                <a:lnTo>
                  <a:pt x="5544" y="4655"/>
                </a:lnTo>
                <a:lnTo>
                  <a:pt x="5532" y="4614"/>
                </a:lnTo>
                <a:lnTo>
                  <a:pt x="5519" y="4576"/>
                </a:lnTo>
                <a:lnTo>
                  <a:pt x="5505" y="4538"/>
                </a:lnTo>
                <a:lnTo>
                  <a:pt x="5489" y="4499"/>
                </a:lnTo>
                <a:lnTo>
                  <a:pt x="5473" y="4462"/>
                </a:lnTo>
                <a:lnTo>
                  <a:pt x="5455" y="4426"/>
                </a:lnTo>
                <a:lnTo>
                  <a:pt x="5435" y="4390"/>
                </a:lnTo>
                <a:lnTo>
                  <a:pt x="5415" y="4354"/>
                </a:lnTo>
                <a:lnTo>
                  <a:pt x="5898" y="3968"/>
                </a:lnTo>
                <a:lnTo>
                  <a:pt x="5898" y="3968"/>
                </a:lnTo>
                <a:lnTo>
                  <a:pt x="5925" y="3990"/>
                </a:lnTo>
                <a:lnTo>
                  <a:pt x="5952" y="4010"/>
                </a:lnTo>
                <a:lnTo>
                  <a:pt x="5981" y="4028"/>
                </a:lnTo>
                <a:lnTo>
                  <a:pt x="6010" y="4046"/>
                </a:lnTo>
                <a:lnTo>
                  <a:pt x="6041" y="4062"/>
                </a:lnTo>
                <a:lnTo>
                  <a:pt x="6072" y="4078"/>
                </a:lnTo>
                <a:lnTo>
                  <a:pt x="6104" y="4091"/>
                </a:lnTo>
                <a:lnTo>
                  <a:pt x="6137" y="4103"/>
                </a:lnTo>
                <a:lnTo>
                  <a:pt x="6169" y="4115"/>
                </a:lnTo>
                <a:lnTo>
                  <a:pt x="6203" y="4125"/>
                </a:lnTo>
                <a:lnTo>
                  <a:pt x="6237" y="4133"/>
                </a:lnTo>
                <a:lnTo>
                  <a:pt x="6272" y="4140"/>
                </a:lnTo>
                <a:lnTo>
                  <a:pt x="6308" y="4145"/>
                </a:lnTo>
                <a:lnTo>
                  <a:pt x="6343" y="4149"/>
                </a:lnTo>
                <a:lnTo>
                  <a:pt x="6380" y="4152"/>
                </a:lnTo>
                <a:lnTo>
                  <a:pt x="6416" y="4152"/>
                </a:lnTo>
                <a:lnTo>
                  <a:pt x="6416" y="4152"/>
                </a:lnTo>
                <a:lnTo>
                  <a:pt x="6459" y="4151"/>
                </a:lnTo>
                <a:lnTo>
                  <a:pt x="6501" y="4149"/>
                </a:lnTo>
                <a:lnTo>
                  <a:pt x="6543" y="4143"/>
                </a:lnTo>
                <a:lnTo>
                  <a:pt x="6583" y="4135"/>
                </a:lnTo>
                <a:lnTo>
                  <a:pt x="6623" y="4126"/>
                </a:lnTo>
                <a:lnTo>
                  <a:pt x="6662" y="4115"/>
                </a:lnTo>
                <a:lnTo>
                  <a:pt x="6701" y="4102"/>
                </a:lnTo>
                <a:lnTo>
                  <a:pt x="6738" y="4088"/>
                </a:lnTo>
                <a:lnTo>
                  <a:pt x="6775" y="4071"/>
                </a:lnTo>
                <a:lnTo>
                  <a:pt x="6811" y="4053"/>
                </a:lnTo>
                <a:lnTo>
                  <a:pt x="6845" y="4032"/>
                </a:lnTo>
                <a:lnTo>
                  <a:pt x="6879" y="4011"/>
                </a:lnTo>
                <a:lnTo>
                  <a:pt x="6911" y="3988"/>
                </a:lnTo>
                <a:lnTo>
                  <a:pt x="6942" y="3964"/>
                </a:lnTo>
                <a:lnTo>
                  <a:pt x="6972" y="3938"/>
                </a:lnTo>
                <a:lnTo>
                  <a:pt x="7001" y="3911"/>
                </a:lnTo>
                <a:lnTo>
                  <a:pt x="7029" y="3881"/>
                </a:lnTo>
                <a:lnTo>
                  <a:pt x="7055" y="3852"/>
                </a:lnTo>
                <a:lnTo>
                  <a:pt x="7079" y="3820"/>
                </a:lnTo>
                <a:lnTo>
                  <a:pt x="7102" y="3788"/>
                </a:lnTo>
                <a:lnTo>
                  <a:pt x="7123" y="3754"/>
                </a:lnTo>
                <a:lnTo>
                  <a:pt x="7144" y="3720"/>
                </a:lnTo>
                <a:lnTo>
                  <a:pt x="7162" y="3684"/>
                </a:lnTo>
                <a:lnTo>
                  <a:pt x="7179" y="3648"/>
                </a:lnTo>
                <a:lnTo>
                  <a:pt x="7193" y="3610"/>
                </a:lnTo>
                <a:lnTo>
                  <a:pt x="7206" y="3571"/>
                </a:lnTo>
                <a:lnTo>
                  <a:pt x="7217" y="3532"/>
                </a:lnTo>
                <a:lnTo>
                  <a:pt x="7226" y="3492"/>
                </a:lnTo>
                <a:lnTo>
                  <a:pt x="7234" y="3452"/>
                </a:lnTo>
                <a:lnTo>
                  <a:pt x="7238" y="3410"/>
                </a:lnTo>
                <a:lnTo>
                  <a:pt x="7242" y="3368"/>
                </a:lnTo>
                <a:lnTo>
                  <a:pt x="7243" y="3325"/>
                </a:lnTo>
                <a:lnTo>
                  <a:pt x="7243" y="3325"/>
                </a:lnTo>
                <a:lnTo>
                  <a:pt x="7242" y="3284"/>
                </a:lnTo>
                <a:lnTo>
                  <a:pt x="7238" y="3241"/>
                </a:lnTo>
                <a:lnTo>
                  <a:pt x="7234" y="3200"/>
                </a:lnTo>
                <a:lnTo>
                  <a:pt x="7226" y="3160"/>
                </a:lnTo>
                <a:lnTo>
                  <a:pt x="7217" y="3119"/>
                </a:lnTo>
                <a:lnTo>
                  <a:pt x="7206" y="3080"/>
                </a:lnTo>
                <a:lnTo>
                  <a:pt x="7193" y="3041"/>
                </a:lnTo>
                <a:lnTo>
                  <a:pt x="7179" y="3004"/>
                </a:lnTo>
                <a:lnTo>
                  <a:pt x="7162" y="2967"/>
                </a:lnTo>
                <a:lnTo>
                  <a:pt x="7144" y="2932"/>
                </a:lnTo>
                <a:lnTo>
                  <a:pt x="7123" y="2897"/>
                </a:lnTo>
                <a:lnTo>
                  <a:pt x="7102" y="2863"/>
                </a:lnTo>
                <a:lnTo>
                  <a:pt x="7079" y="2832"/>
                </a:lnTo>
                <a:lnTo>
                  <a:pt x="7055" y="2800"/>
                </a:lnTo>
                <a:lnTo>
                  <a:pt x="7029" y="2769"/>
                </a:lnTo>
                <a:lnTo>
                  <a:pt x="7001" y="2741"/>
                </a:lnTo>
                <a:lnTo>
                  <a:pt x="6972" y="2714"/>
                </a:lnTo>
                <a:lnTo>
                  <a:pt x="6942" y="2688"/>
                </a:lnTo>
                <a:lnTo>
                  <a:pt x="6911" y="2663"/>
                </a:lnTo>
                <a:lnTo>
                  <a:pt x="6879" y="2640"/>
                </a:lnTo>
                <a:lnTo>
                  <a:pt x="6845" y="2618"/>
                </a:lnTo>
                <a:lnTo>
                  <a:pt x="6811" y="2599"/>
                </a:lnTo>
                <a:lnTo>
                  <a:pt x="6775" y="2580"/>
                </a:lnTo>
                <a:lnTo>
                  <a:pt x="6738" y="2564"/>
                </a:lnTo>
                <a:lnTo>
                  <a:pt x="6701" y="2550"/>
                </a:lnTo>
                <a:lnTo>
                  <a:pt x="6662" y="2536"/>
                </a:lnTo>
                <a:lnTo>
                  <a:pt x="6623" y="2525"/>
                </a:lnTo>
                <a:lnTo>
                  <a:pt x="6583" y="2516"/>
                </a:lnTo>
                <a:lnTo>
                  <a:pt x="6543" y="2509"/>
                </a:lnTo>
                <a:lnTo>
                  <a:pt x="6501" y="2503"/>
                </a:lnTo>
                <a:lnTo>
                  <a:pt x="6459" y="2500"/>
                </a:lnTo>
                <a:lnTo>
                  <a:pt x="6416" y="2499"/>
                </a:lnTo>
                <a:lnTo>
                  <a:pt x="6416" y="2499"/>
                </a:lnTo>
                <a:lnTo>
                  <a:pt x="6374" y="2500"/>
                </a:lnTo>
                <a:lnTo>
                  <a:pt x="6332" y="2503"/>
                </a:lnTo>
                <a:lnTo>
                  <a:pt x="6290" y="2509"/>
                </a:lnTo>
                <a:lnTo>
                  <a:pt x="6250" y="2516"/>
                </a:lnTo>
                <a:lnTo>
                  <a:pt x="6210" y="2525"/>
                </a:lnTo>
                <a:lnTo>
                  <a:pt x="6171" y="2536"/>
                </a:lnTo>
                <a:lnTo>
                  <a:pt x="6132" y="2550"/>
                </a:lnTo>
                <a:lnTo>
                  <a:pt x="6095" y="2564"/>
                </a:lnTo>
                <a:lnTo>
                  <a:pt x="6058" y="2580"/>
                </a:lnTo>
                <a:lnTo>
                  <a:pt x="6023" y="2599"/>
                </a:lnTo>
                <a:lnTo>
                  <a:pt x="5988" y="2618"/>
                </a:lnTo>
                <a:lnTo>
                  <a:pt x="5954" y="2640"/>
                </a:lnTo>
                <a:lnTo>
                  <a:pt x="5922" y="2663"/>
                </a:lnTo>
                <a:lnTo>
                  <a:pt x="5891" y="2688"/>
                </a:lnTo>
                <a:lnTo>
                  <a:pt x="5860" y="2714"/>
                </a:lnTo>
                <a:lnTo>
                  <a:pt x="5832" y="2741"/>
                </a:lnTo>
                <a:lnTo>
                  <a:pt x="5804" y="2769"/>
                </a:lnTo>
                <a:lnTo>
                  <a:pt x="5778" y="2800"/>
                </a:lnTo>
                <a:lnTo>
                  <a:pt x="5754" y="2832"/>
                </a:lnTo>
                <a:lnTo>
                  <a:pt x="5731" y="2863"/>
                </a:lnTo>
                <a:lnTo>
                  <a:pt x="5709" y="2897"/>
                </a:lnTo>
                <a:lnTo>
                  <a:pt x="5690" y="2932"/>
                </a:lnTo>
                <a:lnTo>
                  <a:pt x="5671" y="2967"/>
                </a:lnTo>
                <a:lnTo>
                  <a:pt x="5655" y="3004"/>
                </a:lnTo>
                <a:lnTo>
                  <a:pt x="5641" y="3041"/>
                </a:lnTo>
                <a:lnTo>
                  <a:pt x="5627" y="3080"/>
                </a:lnTo>
                <a:lnTo>
                  <a:pt x="5616" y="3119"/>
                </a:lnTo>
                <a:lnTo>
                  <a:pt x="5607" y="3160"/>
                </a:lnTo>
                <a:lnTo>
                  <a:pt x="5600" y="3200"/>
                </a:lnTo>
                <a:lnTo>
                  <a:pt x="5594" y="3241"/>
                </a:lnTo>
                <a:lnTo>
                  <a:pt x="5591" y="3284"/>
                </a:lnTo>
                <a:lnTo>
                  <a:pt x="5590" y="3325"/>
                </a:lnTo>
                <a:lnTo>
                  <a:pt x="5590" y="3325"/>
                </a:lnTo>
                <a:lnTo>
                  <a:pt x="5590" y="3350"/>
                </a:lnTo>
                <a:lnTo>
                  <a:pt x="5591" y="3375"/>
                </a:lnTo>
                <a:lnTo>
                  <a:pt x="5593" y="3399"/>
                </a:lnTo>
                <a:lnTo>
                  <a:pt x="5595" y="3422"/>
                </a:lnTo>
                <a:lnTo>
                  <a:pt x="5599" y="3447"/>
                </a:lnTo>
                <a:lnTo>
                  <a:pt x="5602" y="3470"/>
                </a:lnTo>
                <a:lnTo>
                  <a:pt x="5608" y="3493"/>
                </a:lnTo>
                <a:lnTo>
                  <a:pt x="5612" y="3517"/>
                </a:lnTo>
                <a:lnTo>
                  <a:pt x="5618" y="3540"/>
                </a:lnTo>
                <a:lnTo>
                  <a:pt x="5625" y="3562"/>
                </a:lnTo>
                <a:lnTo>
                  <a:pt x="5639" y="3606"/>
                </a:lnTo>
                <a:lnTo>
                  <a:pt x="5656" y="3650"/>
                </a:lnTo>
                <a:lnTo>
                  <a:pt x="5677" y="3692"/>
                </a:lnTo>
                <a:lnTo>
                  <a:pt x="5194" y="4078"/>
                </a:lnTo>
                <a:lnTo>
                  <a:pt x="5194" y="4078"/>
                </a:lnTo>
                <a:lnTo>
                  <a:pt x="5159" y="4047"/>
                </a:lnTo>
                <a:lnTo>
                  <a:pt x="5124" y="4017"/>
                </a:lnTo>
                <a:lnTo>
                  <a:pt x="5087" y="3988"/>
                </a:lnTo>
                <a:lnTo>
                  <a:pt x="5049" y="3960"/>
                </a:lnTo>
                <a:lnTo>
                  <a:pt x="5010" y="3935"/>
                </a:lnTo>
                <a:lnTo>
                  <a:pt x="4970" y="3911"/>
                </a:lnTo>
                <a:lnTo>
                  <a:pt x="4929" y="3888"/>
                </a:lnTo>
                <a:lnTo>
                  <a:pt x="4887" y="3867"/>
                </a:lnTo>
                <a:lnTo>
                  <a:pt x="4844" y="3846"/>
                </a:lnTo>
                <a:lnTo>
                  <a:pt x="4800" y="3828"/>
                </a:lnTo>
                <a:lnTo>
                  <a:pt x="4755" y="3811"/>
                </a:lnTo>
                <a:lnTo>
                  <a:pt x="4710" y="3797"/>
                </a:lnTo>
                <a:lnTo>
                  <a:pt x="4664" y="3783"/>
                </a:lnTo>
                <a:lnTo>
                  <a:pt x="4618" y="3772"/>
                </a:lnTo>
                <a:lnTo>
                  <a:pt x="4570" y="3762"/>
                </a:lnTo>
                <a:lnTo>
                  <a:pt x="4522" y="3754"/>
                </a:lnTo>
                <a:lnTo>
                  <a:pt x="4328" y="2385"/>
                </a:lnTo>
                <a:lnTo>
                  <a:pt x="4328" y="2385"/>
                </a:lnTo>
                <a:lnTo>
                  <a:pt x="4367" y="2366"/>
                </a:lnTo>
                <a:lnTo>
                  <a:pt x="4407" y="2345"/>
                </a:lnTo>
                <a:lnTo>
                  <a:pt x="4445" y="2324"/>
                </a:lnTo>
                <a:lnTo>
                  <a:pt x="4482" y="2300"/>
                </a:lnTo>
                <a:lnTo>
                  <a:pt x="4520" y="2276"/>
                </a:lnTo>
                <a:lnTo>
                  <a:pt x="4556" y="2251"/>
                </a:lnTo>
                <a:lnTo>
                  <a:pt x="4590" y="2224"/>
                </a:lnTo>
                <a:lnTo>
                  <a:pt x="4623" y="2196"/>
                </a:lnTo>
                <a:lnTo>
                  <a:pt x="4656" y="2166"/>
                </a:lnTo>
                <a:lnTo>
                  <a:pt x="4688" y="2136"/>
                </a:lnTo>
                <a:lnTo>
                  <a:pt x="4719" y="2104"/>
                </a:lnTo>
                <a:lnTo>
                  <a:pt x="4749" y="2073"/>
                </a:lnTo>
                <a:lnTo>
                  <a:pt x="4777" y="2039"/>
                </a:lnTo>
                <a:lnTo>
                  <a:pt x="4804" y="2004"/>
                </a:lnTo>
                <a:lnTo>
                  <a:pt x="4830" y="1969"/>
                </a:lnTo>
                <a:lnTo>
                  <a:pt x="4855" y="1933"/>
                </a:lnTo>
                <a:lnTo>
                  <a:pt x="4878" y="1896"/>
                </a:lnTo>
                <a:lnTo>
                  <a:pt x="4901" y="1857"/>
                </a:lnTo>
                <a:lnTo>
                  <a:pt x="4921" y="1818"/>
                </a:lnTo>
                <a:lnTo>
                  <a:pt x="4941" y="1778"/>
                </a:lnTo>
                <a:lnTo>
                  <a:pt x="4959" y="1738"/>
                </a:lnTo>
                <a:lnTo>
                  <a:pt x="4975" y="1697"/>
                </a:lnTo>
                <a:lnTo>
                  <a:pt x="4991" y="1654"/>
                </a:lnTo>
                <a:lnTo>
                  <a:pt x="5005" y="1613"/>
                </a:lnTo>
                <a:lnTo>
                  <a:pt x="5017" y="1569"/>
                </a:lnTo>
                <a:lnTo>
                  <a:pt x="5028" y="1525"/>
                </a:lnTo>
                <a:lnTo>
                  <a:pt x="5037" y="1481"/>
                </a:lnTo>
                <a:lnTo>
                  <a:pt x="5045" y="1435"/>
                </a:lnTo>
                <a:lnTo>
                  <a:pt x="5051" y="1389"/>
                </a:lnTo>
                <a:lnTo>
                  <a:pt x="5055" y="1343"/>
                </a:lnTo>
                <a:lnTo>
                  <a:pt x="5058" y="1297"/>
                </a:lnTo>
                <a:lnTo>
                  <a:pt x="5059" y="1249"/>
                </a:lnTo>
                <a:lnTo>
                  <a:pt x="5059" y="1249"/>
                </a:lnTo>
                <a:lnTo>
                  <a:pt x="5058" y="1217"/>
                </a:lnTo>
                <a:lnTo>
                  <a:pt x="5056" y="1185"/>
                </a:lnTo>
                <a:lnTo>
                  <a:pt x="5055" y="1154"/>
                </a:lnTo>
                <a:lnTo>
                  <a:pt x="5052" y="1122"/>
                </a:lnTo>
                <a:lnTo>
                  <a:pt x="5049" y="1090"/>
                </a:lnTo>
                <a:lnTo>
                  <a:pt x="5044" y="1059"/>
                </a:lnTo>
                <a:lnTo>
                  <a:pt x="5038" y="1028"/>
                </a:lnTo>
                <a:lnTo>
                  <a:pt x="5033" y="998"/>
                </a:lnTo>
                <a:lnTo>
                  <a:pt x="5026" y="968"/>
                </a:lnTo>
                <a:lnTo>
                  <a:pt x="5019" y="937"/>
                </a:lnTo>
                <a:lnTo>
                  <a:pt x="5011" y="907"/>
                </a:lnTo>
                <a:lnTo>
                  <a:pt x="5002" y="877"/>
                </a:lnTo>
                <a:lnTo>
                  <a:pt x="4993" y="848"/>
                </a:lnTo>
                <a:lnTo>
                  <a:pt x="4983" y="820"/>
                </a:lnTo>
                <a:lnTo>
                  <a:pt x="4972" y="790"/>
                </a:lnTo>
                <a:lnTo>
                  <a:pt x="4961" y="762"/>
                </a:lnTo>
                <a:lnTo>
                  <a:pt x="4948" y="735"/>
                </a:lnTo>
                <a:lnTo>
                  <a:pt x="4936" y="707"/>
                </a:lnTo>
                <a:lnTo>
                  <a:pt x="4922" y="680"/>
                </a:lnTo>
                <a:lnTo>
                  <a:pt x="4908" y="654"/>
                </a:lnTo>
                <a:lnTo>
                  <a:pt x="4893" y="627"/>
                </a:lnTo>
                <a:lnTo>
                  <a:pt x="4877" y="601"/>
                </a:lnTo>
                <a:lnTo>
                  <a:pt x="4861" y="576"/>
                </a:lnTo>
                <a:lnTo>
                  <a:pt x="4846" y="550"/>
                </a:lnTo>
                <a:lnTo>
                  <a:pt x="4828" y="525"/>
                </a:lnTo>
                <a:lnTo>
                  <a:pt x="4811" y="502"/>
                </a:lnTo>
                <a:lnTo>
                  <a:pt x="4791" y="478"/>
                </a:lnTo>
                <a:lnTo>
                  <a:pt x="4773" y="454"/>
                </a:lnTo>
                <a:lnTo>
                  <a:pt x="4754" y="432"/>
                </a:lnTo>
                <a:lnTo>
                  <a:pt x="4734" y="409"/>
                </a:lnTo>
                <a:lnTo>
                  <a:pt x="4714" y="387"/>
                </a:lnTo>
                <a:lnTo>
                  <a:pt x="4692" y="365"/>
                </a:lnTo>
                <a:lnTo>
                  <a:pt x="4671" y="345"/>
                </a:lnTo>
                <a:lnTo>
                  <a:pt x="4649" y="324"/>
                </a:lnTo>
                <a:lnTo>
                  <a:pt x="4627" y="304"/>
                </a:lnTo>
                <a:lnTo>
                  <a:pt x="4603" y="285"/>
                </a:lnTo>
                <a:lnTo>
                  <a:pt x="4581" y="266"/>
                </a:lnTo>
                <a:lnTo>
                  <a:pt x="4557" y="248"/>
                </a:lnTo>
                <a:lnTo>
                  <a:pt x="4532" y="230"/>
                </a:lnTo>
                <a:lnTo>
                  <a:pt x="4507" y="213"/>
                </a:lnTo>
                <a:lnTo>
                  <a:pt x="4482" y="196"/>
                </a:lnTo>
                <a:lnTo>
                  <a:pt x="4457" y="180"/>
                </a:lnTo>
                <a:lnTo>
                  <a:pt x="4431" y="165"/>
                </a:lnTo>
                <a:lnTo>
                  <a:pt x="4405" y="150"/>
                </a:lnTo>
                <a:lnTo>
                  <a:pt x="4378" y="136"/>
                </a:lnTo>
                <a:lnTo>
                  <a:pt x="4351" y="123"/>
                </a:lnTo>
                <a:lnTo>
                  <a:pt x="4323" y="109"/>
                </a:lnTo>
                <a:lnTo>
                  <a:pt x="4295" y="98"/>
                </a:lnTo>
                <a:lnTo>
                  <a:pt x="4267" y="86"/>
                </a:lnTo>
                <a:lnTo>
                  <a:pt x="4239" y="76"/>
                </a:lnTo>
                <a:lnTo>
                  <a:pt x="4210" y="65"/>
                </a:lnTo>
                <a:lnTo>
                  <a:pt x="4180" y="55"/>
                </a:lnTo>
                <a:lnTo>
                  <a:pt x="4151" y="47"/>
                </a:lnTo>
                <a:lnTo>
                  <a:pt x="4120" y="38"/>
                </a:lnTo>
                <a:lnTo>
                  <a:pt x="4091" y="32"/>
                </a:lnTo>
                <a:lnTo>
                  <a:pt x="4061" y="25"/>
                </a:lnTo>
                <a:lnTo>
                  <a:pt x="4030" y="19"/>
                </a:lnTo>
                <a:lnTo>
                  <a:pt x="3999" y="14"/>
                </a:lnTo>
                <a:lnTo>
                  <a:pt x="3968" y="9"/>
                </a:lnTo>
                <a:lnTo>
                  <a:pt x="3937" y="6"/>
                </a:lnTo>
                <a:lnTo>
                  <a:pt x="3905" y="3"/>
                </a:lnTo>
                <a:lnTo>
                  <a:pt x="3874" y="1"/>
                </a:lnTo>
                <a:lnTo>
                  <a:pt x="3841" y="0"/>
                </a:lnTo>
                <a:lnTo>
                  <a:pt x="3808" y="0"/>
                </a:lnTo>
                <a:lnTo>
                  <a:pt x="3808" y="0"/>
                </a:lnTo>
                <a:lnTo>
                  <a:pt x="3777" y="0"/>
                </a:lnTo>
                <a:lnTo>
                  <a:pt x="3744" y="1"/>
                </a:lnTo>
                <a:lnTo>
                  <a:pt x="3712" y="3"/>
                </a:lnTo>
                <a:lnTo>
                  <a:pt x="3681" y="6"/>
                </a:lnTo>
                <a:lnTo>
                  <a:pt x="3649" y="9"/>
                </a:lnTo>
                <a:lnTo>
                  <a:pt x="3619" y="14"/>
                </a:lnTo>
                <a:lnTo>
                  <a:pt x="3587" y="19"/>
                </a:lnTo>
                <a:lnTo>
                  <a:pt x="3557" y="25"/>
                </a:lnTo>
                <a:lnTo>
                  <a:pt x="3526" y="32"/>
                </a:lnTo>
                <a:lnTo>
                  <a:pt x="3497" y="38"/>
                </a:lnTo>
                <a:lnTo>
                  <a:pt x="3466" y="47"/>
                </a:lnTo>
                <a:lnTo>
                  <a:pt x="3437" y="55"/>
                </a:lnTo>
                <a:lnTo>
                  <a:pt x="3408" y="65"/>
                </a:lnTo>
                <a:lnTo>
                  <a:pt x="3378" y="76"/>
                </a:lnTo>
                <a:lnTo>
                  <a:pt x="3350" y="86"/>
                </a:lnTo>
                <a:lnTo>
                  <a:pt x="3322" y="98"/>
                </a:lnTo>
                <a:lnTo>
                  <a:pt x="3294" y="109"/>
                </a:lnTo>
                <a:lnTo>
                  <a:pt x="3267" y="123"/>
                </a:lnTo>
                <a:lnTo>
                  <a:pt x="3240" y="136"/>
                </a:lnTo>
                <a:lnTo>
                  <a:pt x="3213" y="150"/>
                </a:lnTo>
                <a:lnTo>
                  <a:pt x="3187" y="165"/>
                </a:lnTo>
                <a:lnTo>
                  <a:pt x="3161" y="180"/>
                </a:lnTo>
                <a:lnTo>
                  <a:pt x="3135" y="196"/>
                </a:lnTo>
                <a:lnTo>
                  <a:pt x="3110" y="213"/>
                </a:lnTo>
                <a:lnTo>
                  <a:pt x="3085" y="230"/>
                </a:lnTo>
                <a:lnTo>
                  <a:pt x="3060" y="248"/>
                </a:lnTo>
                <a:lnTo>
                  <a:pt x="3037" y="266"/>
                </a:lnTo>
                <a:lnTo>
                  <a:pt x="3013" y="285"/>
                </a:lnTo>
                <a:lnTo>
                  <a:pt x="2991" y="304"/>
                </a:lnTo>
                <a:lnTo>
                  <a:pt x="2968" y="324"/>
                </a:lnTo>
                <a:lnTo>
                  <a:pt x="2947" y="345"/>
                </a:lnTo>
                <a:lnTo>
                  <a:pt x="2925" y="365"/>
                </a:lnTo>
                <a:lnTo>
                  <a:pt x="2904" y="387"/>
                </a:lnTo>
                <a:lnTo>
                  <a:pt x="2883" y="409"/>
                </a:lnTo>
                <a:lnTo>
                  <a:pt x="2863" y="432"/>
                </a:lnTo>
                <a:lnTo>
                  <a:pt x="2844" y="454"/>
                </a:lnTo>
                <a:lnTo>
                  <a:pt x="2826" y="478"/>
                </a:lnTo>
                <a:lnTo>
                  <a:pt x="2807" y="502"/>
                </a:lnTo>
                <a:lnTo>
                  <a:pt x="2790" y="525"/>
                </a:lnTo>
                <a:lnTo>
                  <a:pt x="2772" y="550"/>
                </a:lnTo>
                <a:lnTo>
                  <a:pt x="2756" y="576"/>
                </a:lnTo>
                <a:lnTo>
                  <a:pt x="2740" y="601"/>
                </a:lnTo>
                <a:lnTo>
                  <a:pt x="2724" y="627"/>
                </a:lnTo>
                <a:lnTo>
                  <a:pt x="2710" y="654"/>
                </a:lnTo>
                <a:lnTo>
                  <a:pt x="2695" y="680"/>
                </a:lnTo>
                <a:lnTo>
                  <a:pt x="2682" y="707"/>
                </a:lnTo>
                <a:lnTo>
                  <a:pt x="2669" y="735"/>
                </a:lnTo>
                <a:lnTo>
                  <a:pt x="2657" y="762"/>
                </a:lnTo>
                <a:lnTo>
                  <a:pt x="2646" y="790"/>
                </a:lnTo>
                <a:lnTo>
                  <a:pt x="2634" y="820"/>
                </a:lnTo>
                <a:lnTo>
                  <a:pt x="2624" y="848"/>
                </a:lnTo>
                <a:lnTo>
                  <a:pt x="2615" y="877"/>
                </a:lnTo>
                <a:lnTo>
                  <a:pt x="2606" y="907"/>
                </a:lnTo>
                <a:lnTo>
                  <a:pt x="2598" y="937"/>
                </a:lnTo>
                <a:lnTo>
                  <a:pt x="2591" y="968"/>
                </a:lnTo>
                <a:lnTo>
                  <a:pt x="2585" y="998"/>
                </a:lnTo>
                <a:lnTo>
                  <a:pt x="2578" y="1028"/>
                </a:lnTo>
                <a:lnTo>
                  <a:pt x="2573" y="1059"/>
                </a:lnTo>
                <a:lnTo>
                  <a:pt x="2569" y="1090"/>
                </a:lnTo>
                <a:lnTo>
                  <a:pt x="2565" y="1122"/>
                </a:lnTo>
                <a:lnTo>
                  <a:pt x="2562" y="1154"/>
                </a:lnTo>
                <a:lnTo>
                  <a:pt x="2561" y="1185"/>
                </a:lnTo>
                <a:lnTo>
                  <a:pt x="2560" y="1217"/>
                </a:lnTo>
                <a:lnTo>
                  <a:pt x="2559" y="1249"/>
                </a:lnTo>
                <a:lnTo>
                  <a:pt x="2559" y="1249"/>
                </a:lnTo>
                <a:lnTo>
                  <a:pt x="2559" y="1279"/>
                </a:lnTo>
                <a:lnTo>
                  <a:pt x="2560" y="1308"/>
                </a:lnTo>
                <a:lnTo>
                  <a:pt x="2564" y="1366"/>
                </a:lnTo>
                <a:lnTo>
                  <a:pt x="2571" y="1423"/>
                </a:lnTo>
                <a:lnTo>
                  <a:pt x="2580" y="1479"/>
                </a:lnTo>
                <a:lnTo>
                  <a:pt x="2591" y="1535"/>
                </a:lnTo>
                <a:lnTo>
                  <a:pt x="2606" y="1589"/>
                </a:lnTo>
                <a:lnTo>
                  <a:pt x="2622" y="1642"/>
                </a:lnTo>
                <a:lnTo>
                  <a:pt x="2641" y="1695"/>
                </a:lnTo>
                <a:lnTo>
                  <a:pt x="2661" y="1746"/>
                </a:lnTo>
                <a:lnTo>
                  <a:pt x="2685" y="1796"/>
                </a:lnTo>
                <a:lnTo>
                  <a:pt x="2710" y="1845"/>
                </a:lnTo>
                <a:lnTo>
                  <a:pt x="2738" y="1893"/>
                </a:lnTo>
                <a:lnTo>
                  <a:pt x="2767" y="1940"/>
                </a:lnTo>
                <a:lnTo>
                  <a:pt x="2798" y="1984"/>
                </a:lnTo>
                <a:lnTo>
                  <a:pt x="2832" y="2028"/>
                </a:lnTo>
                <a:lnTo>
                  <a:pt x="2867" y="2069"/>
                </a:lnTo>
                <a:lnTo>
                  <a:pt x="2903" y="2110"/>
                </a:lnTo>
                <a:lnTo>
                  <a:pt x="2941" y="2148"/>
                </a:lnTo>
                <a:lnTo>
                  <a:pt x="2982" y="2185"/>
                </a:lnTo>
                <a:lnTo>
                  <a:pt x="3023" y="2220"/>
                </a:lnTo>
                <a:lnTo>
                  <a:pt x="3066" y="2254"/>
                </a:lnTo>
                <a:lnTo>
                  <a:pt x="3111" y="2286"/>
                </a:lnTo>
                <a:lnTo>
                  <a:pt x="3157" y="2315"/>
                </a:lnTo>
                <a:lnTo>
                  <a:pt x="3205" y="2342"/>
                </a:lnTo>
                <a:lnTo>
                  <a:pt x="3253" y="2368"/>
                </a:lnTo>
                <a:lnTo>
                  <a:pt x="3304" y="2392"/>
                </a:lnTo>
                <a:lnTo>
                  <a:pt x="3355" y="2412"/>
                </a:lnTo>
                <a:lnTo>
                  <a:pt x="3407" y="2431"/>
                </a:lnTo>
                <a:lnTo>
                  <a:pt x="3461" y="2448"/>
                </a:lnTo>
                <a:lnTo>
                  <a:pt x="3515" y="2463"/>
                </a:lnTo>
                <a:lnTo>
                  <a:pt x="3570" y="2475"/>
                </a:lnTo>
                <a:lnTo>
                  <a:pt x="3627" y="2484"/>
                </a:lnTo>
                <a:lnTo>
                  <a:pt x="3821" y="3853"/>
                </a:lnTo>
                <a:lnTo>
                  <a:pt x="3821" y="3853"/>
                </a:lnTo>
                <a:lnTo>
                  <a:pt x="3782" y="3871"/>
                </a:lnTo>
                <a:lnTo>
                  <a:pt x="3744" y="3891"/>
                </a:lnTo>
                <a:lnTo>
                  <a:pt x="3707" y="3913"/>
                </a:lnTo>
                <a:lnTo>
                  <a:pt x="3669" y="3935"/>
                </a:lnTo>
                <a:lnTo>
                  <a:pt x="3633" y="3959"/>
                </a:lnTo>
                <a:lnTo>
                  <a:pt x="3598" y="3984"/>
                </a:lnTo>
                <a:lnTo>
                  <a:pt x="3565" y="4010"/>
                </a:lnTo>
                <a:lnTo>
                  <a:pt x="3532" y="4036"/>
                </a:lnTo>
                <a:lnTo>
                  <a:pt x="3499" y="4064"/>
                </a:lnTo>
                <a:lnTo>
                  <a:pt x="3469" y="4093"/>
                </a:lnTo>
                <a:lnTo>
                  <a:pt x="3438" y="4124"/>
                </a:lnTo>
                <a:lnTo>
                  <a:pt x="3409" y="4155"/>
                </a:lnTo>
                <a:lnTo>
                  <a:pt x="3381" y="4187"/>
                </a:lnTo>
                <a:lnTo>
                  <a:pt x="3355" y="4221"/>
                </a:lnTo>
                <a:lnTo>
                  <a:pt x="3329" y="4255"/>
                </a:lnTo>
                <a:lnTo>
                  <a:pt x="3304" y="4290"/>
                </a:lnTo>
                <a:lnTo>
                  <a:pt x="2650" y="3973"/>
                </a:lnTo>
                <a:lnTo>
                  <a:pt x="2650" y="3973"/>
                </a:lnTo>
                <a:lnTo>
                  <a:pt x="2655" y="3934"/>
                </a:lnTo>
                <a:lnTo>
                  <a:pt x="2657" y="3916"/>
                </a:lnTo>
                <a:lnTo>
                  <a:pt x="2657" y="3896"/>
                </a:lnTo>
                <a:lnTo>
                  <a:pt x="2657" y="3896"/>
                </a:lnTo>
                <a:lnTo>
                  <a:pt x="2657" y="3867"/>
                </a:lnTo>
                <a:lnTo>
                  <a:pt x="2655" y="3838"/>
                </a:lnTo>
                <a:lnTo>
                  <a:pt x="2651" y="3809"/>
                </a:lnTo>
                <a:lnTo>
                  <a:pt x="2646" y="3781"/>
                </a:lnTo>
                <a:lnTo>
                  <a:pt x="2640" y="3754"/>
                </a:lnTo>
                <a:lnTo>
                  <a:pt x="2632" y="3727"/>
                </a:lnTo>
                <a:lnTo>
                  <a:pt x="2623" y="3700"/>
                </a:lnTo>
                <a:lnTo>
                  <a:pt x="2613" y="3674"/>
                </a:lnTo>
                <a:lnTo>
                  <a:pt x="2602" y="3649"/>
                </a:lnTo>
                <a:lnTo>
                  <a:pt x="2588" y="3624"/>
                </a:lnTo>
                <a:lnTo>
                  <a:pt x="2574" y="3601"/>
                </a:lnTo>
                <a:lnTo>
                  <a:pt x="2560" y="3577"/>
                </a:lnTo>
                <a:lnTo>
                  <a:pt x="2544" y="3555"/>
                </a:lnTo>
                <a:lnTo>
                  <a:pt x="2527" y="3533"/>
                </a:lnTo>
                <a:lnTo>
                  <a:pt x="2509" y="3513"/>
                </a:lnTo>
                <a:lnTo>
                  <a:pt x="2490" y="3493"/>
                </a:lnTo>
                <a:lnTo>
                  <a:pt x="2471" y="3474"/>
                </a:lnTo>
                <a:lnTo>
                  <a:pt x="2449" y="3456"/>
                </a:lnTo>
                <a:lnTo>
                  <a:pt x="2428" y="3439"/>
                </a:lnTo>
                <a:lnTo>
                  <a:pt x="2405" y="3424"/>
                </a:lnTo>
                <a:lnTo>
                  <a:pt x="2383" y="3409"/>
                </a:lnTo>
                <a:lnTo>
                  <a:pt x="2359" y="3394"/>
                </a:lnTo>
                <a:lnTo>
                  <a:pt x="2334" y="3382"/>
                </a:lnTo>
                <a:lnTo>
                  <a:pt x="2308" y="3371"/>
                </a:lnTo>
                <a:lnTo>
                  <a:pt x="2282" y="3360"/>
                </a:lnTo>
                <a:lnTo>
                  <a:pt x="2256" y="3351"/>
                </a:lnTo>
                <a:lnTo>
                  <a:pt x="2229" y="3343"/>
                </a:lnTo>
                <a:lnTo>
                  <a:pt x="2201" y="3338"/>
                </a:lnTo>
                <a:lnTo>
                  <a:pt x="2173" y="3332"/>
                </a:lnTo>
                <a:lnTo>
                  <a:pt x="2145" y="3329"/>
                </a:lnTo>
                <a:lnTo>
                  <a:pt x="2115" y="3327"/>
                </a:lnTo>
                <a:lnTo>
                  <a:pt x="2086" y="3325"/>
                </a:lnTo>
                <a:lnTo>
                  <a:pt x="2086" y="3325"/>
                </a:lnTo>
                <a:lnTo>
                  <a:pt x="2057" y="3327"/>
                </a:lnTo>
                <a:lnTo>
                  <a:pt x="2029" y="3329"/>
                </a:lnTo>
                <a:lnTo>
                  <a:pt x="1999" y="3332"/>
                </a:lnTo>
                <a:lnTo>
                  <a:pt x="1971" y="3338"/>
                </a:lnTo>
                <a:lnTo>
                  <a:pt x="1944" y="3343"/>
                </a:lnTo>
                <a:lnTo>
                  <a:pt x="1917" y="3351"/>
                </a:lnTo>
                <a:lnTo>
                  <a:pt x="1890" y="3360"/>
                </a:lnTo>
                <a:lnTo>
                  <a:pt x="1864" y="3371"/>
                </a:lnTo>
                <a:lnTo>
                  <a:pt x="1839" y="3382"/>
                </a:lnTo>
                <a:lnTo>
                  <a:pt x="1814" y="3394"/>
                </a:lnTo>
                <a:lnTo>
                  <a:pt x="1791" y="3409"/>
                </a:lnTo>
                <a:lnTo>
                  <a:pt x="1767" y="3424"/>
                </a:lnTo>
                <a:lnTo>
                  <a:pt x="1744" y="3439"/>
                </a:lnTo>
                <a:lnTo>
                  <a:pt x="1723" y="3456"/>
                </a:lnTo>
                <a:lnTo>
                  <a:pt x="1703" y="3474"/>
                </a:lnTo>
                <a:lnTo>
                  <a:pt x="1682" y="3493"/>
                </a:lnTo>
                <a:lnTo>
                  <a:pt x="1664" y="3513"/>
                </a:lnTo>
                <a:lnTo>
                  <a:pt x="1646" y="3533"/>
                </a:lnTo>
                <a:lnTo>
                  <a:pt x="1629" y="3555"/>
                </a:lnTo>
                <a:lnTo>
                  <a:pt x="1614" y="3577"/>
                </a:lnTo>
                <a:lnTo>
                  <a:pt x="1598" y="3601"/>
                </a:lnTo>
                <a:lnTo>
                  <a:pt x="1584" y="3624"/>
                </a:lnTo>
                <a:lnTo>
                  <a:pt x="1572" y="3649"/>
                </a:lnTo>
                <a:lnTo>
                  <a:pt x="1561" y="3674"/>
                </a:lnTo>
                <a:lnTo>
                  <a:pt x="1551" y="3700"/>
                </a:lnTo>
                <a:lnTo>
                  <a:pt x="1542" y="3727"/>
                </a:lnTo>
                <a:lnTo>
                  <a:pt x="1534" y="3754"/>
                </a:lnTo>
                <a:lnTo>
                  <a:pt x="1527" y="3781"/>
                </a:lnTo>
                <a:lnTo>
                  <a:pt x="1522" y="3809"/>
                </a:lnTo>
                <a:lnTo>
                  <a:pt x="1519" y="3838"/>
                </a:lnTo>
                <a:lnTo>
                  <a:pt x="1517" y="3867"/>
                </a:lnTo>
                <a:lnTo>
                  <a:pt x="1516" y="3896"/>
                </a:lnTo>
                <a:lnTo>
                  <a:pt x="1516" y="3896"/>
                </a:lnTo>
                <a:lnTo>
                  <a:pt x="1517" y="3925"/>
                </a:lnTo>
                <a:lnTo>
                  <a:pt x="1519" y="3955"/>
                </a:lnTo>
                <a:lnTo>
                  <a:pt x="1522" y="3983"/>
                </a:lnTo>
                <a:lnTo>
                  <a:pt x="1527" y="4011"/>
                </a:lnTo>
                <a:lnTo>
                  <a:pt x="1534" y="4039"/>
                </a:lnTo>
                <a:lnTo>
                  <a:pt x="1542" y="4066"/>
                </a:lnTo>
                <a:lnTo>
                  <a:pt x="1551" y="4092"/>
                </a:lnTo>
                <a:lnTo>
                  <a:pt x="1561" y="4118"/>
                </a:lnTo>
                <a:lnTo>
                  <a:pt x="1572" y="4144"/>
                </a:lnTo>
                <a:lnTo>
                  <a:pt x="1584" y="4169"/>
                </a:lnTo>
                <a:lnTo>
                  <a:pt x="1598" y="4193"/>
                </a:lnTo>
                <a:lnTo>
                  <a:pt x="1614" y="4215"/>
                </a:lnTo>
                <a:lnTo>
                  <a:pt x="1629" y="4238"/>
                </a:lnTo>
                <a:lnTo>
                  <a:pt x="1646" y="4259"/>
                </a:lnTo>
                <a:lnTo>
                  <a:pt x="1664" y="4281"/>
                </a:lnTo>
                <a:lnTo>
                  <a:pt x="1682" y="4300"/>
                </a:lnTo>
                <a:lnTo>
                  <a:pt x="1703" y="4319"/>
                </a:lnTo>
                <a:lnTo>
                  <a:pt x="1723" y="4337"/>
                </a:lnTo>
                <a:lnTo>
                  <a:pt x="1744" y="4354"/>
                </a:lnTo>
                <a:lnTo>
                  <a:pt x="1767" y="4370"/>
                </a:lnTo>
                <a:lnTo>
                  <a:pt x="1791" y="4384"/>
                </a:lnTo>
                <a:lnTo>
                  <a:pt x="1814" y="4398"/>
                </a:lnTo>
                <a:lnTo>
                  <a:pt x="1839" y="4411"/>
                </a:lnTo>
                <a:lnTo>
                  <a:pt x="1864" y="4423"/>
                </a:lnTo>
                <a:lnTo>
                  <a:pt x="1890" y="4433"/>
                </a:lnTo>
                <a:lnTo>
                  <a:pt x="1917" y="4442"/>
                </a:lnTo>
                <a:lnTo>
                  <a:pt x="1944" y="4450"/>
                </a:lnTo>
                <a:lnTo>
                  <a:pt x="1971" y="4455"/>
                </a:lnTo>
                <a:lnTo>
                  <a:pt x="1999" y="4461"/>
                </a:lnTo>
                <a:lnTo>
                  <a:pt x="2029" y="4464"/>
                </a:lnTo>
                <a:lnTo>
                  <a:pt x="2057" y="4467"/>
                </a:lnTo>
                <a:lnTo>
                  <a:pt x="2086" y="4468"/>
                </a:lnTo>
                <a:lnTo>
                  <a:pt x="2086" y="4468"/>
                </a:lnTo>
                <a:lnTo>
                  <a:pt x="2117" y="4467"/>
                </a:lnTo>
                <a:lnTo>
                  <a:pt x="2146" y="4464"/>
                </a:lnTo>
                <a:lnTo>
                  <a:pt x="2175" y="4460"/>
                </a:lnTo>
                <a:lnTo>
                  <a:pt x="2205" y="4455"/>
                </a:lnTo>
                <a:lnTo>
                  <a:pt x="2232" y="4449"/>
                </a:lnTo>
                <a:lnTo>
                  <a:pt x="2260" y="4441"/>
                </a:lnTo>
                <a:lnTo>
                  <a:pt x="2287" y="4431"/>
                </a:lnTo>
                <a:lnTo>
                  <a:pt x="2313" y="4420"/>
                </a:lnTo>
                <a:lnTo>
                  <a:pt x="2339" y="4408"/>
                </a:lnTo>
                <a:lnTo>
                  <a:pt x="2364" y="4394"/>
                </a:lnTo>
                <a:lnTo>
                  <a:pt x="2388" y="4381"/>
                </a:lnTo>
                <a:lnTo>
                  <a:pt x="2411" y="4365"/>
                </a:lnTo>
                <a:lnTo>
                  <a:pt x="2435" y="4348"/>
                </a:lnTo>
                <a:lnTo>
                  <a:pt x="2456" y="4330"/>
                </a:lnTo>
                <a:lnTo>
                  <a:pt x="2476" y="4312"/>
                </a:lnTo>
                <a:lnTo>
                  <a:pt x="2497" y="4292"/>
                </a:lnTo>
                <a:lnTo>
                  <a:pt x="3150" y="4609"/>
                </a:lnTo>
                <a:lnTo>
                  <a:pt x="3150" y="4609"/>
                </a:lnTo>
                <a:lnTo>
                  <a:pt x="3136" y="4654"/>
                </a:lnTo>
                <a:lnTo>
                  <a:pt x="3124" y="4700"/>
                </a:lnTo>
                <a:lnTo>
                  <a:pt x="3113" y="4746"/>
                </a:lnTo>
                <a:lnTo>
                  <a:pt x="3106" y="4794"/>
                </a:lnTo>
                <a:lnTo>
                  <a:pt x="3099" y="4842"/>
                </a:lnTo>
                <a:lnTo>
                  <a:pt x="3094" y="4891"/>
                </a:lnTo>
                <a:lnTo>
                  <a:pt x="3091" y="4939"/>
                </a:lnTo>
                <a:lnTo>
                  <a:pt x="3090" y="4989"/>
                </a:lnTo>
                <a:lnTo>
                  <a:pt x="3090" y="4989"/>
                </a:lnTo>
                <a:lnTo>
                  <a:pt x="3092" y="5046"/>
                </a:lnTo>
                <a:lnTo>
                  <a:pt x="3095" y="5103"/>
                </a:lnTo>
                <a:lnTo>
                  <a:pt x="3102" y="5158"/>
                </a:lnTo>
                <a:lnTo>
                  <a:pt x="3111" y="5213"/>
                </a:lnTo>
                <a:lnTo>
                  <a:pt x="3123" y="5267"/>
                </a:lnTo>
                <a:lnTo>
                  <a:pt x="3136" y="5320"/>
                </a:lnTo>
                <a:lnTo>
                  <a:pt x="3152" y="5373"/>
                </a:lnTo>
                <a:lnTo>
                  <a:pt x="3170" y="5424"/>
                </a:lnTo>
                <a:lnTo>
                  <a:pt x="2013" y="6293"/>
                </a:lnTo>
                <a:lnTo>
                  <a:pt x="2013" y="6293"/>
                </a:lnTo>
                <a:lnTo>
                  <a:pt x="1972" y="6264"/>
                </a:lnTo>
                <a:lnTo>
                  <a:pt x="1932" y="6237"/>
                </a:lnTo>
                <a:lnTo>
                  <a:pt x="1889" y="6212"/>
                </a:lnTo>
                <a:lnTo>
                  <a:pt x="1846" y="6187"/>
                </a:lnTo>
                <a:lnTo>
                  <a:pt x="1802" y="6165"/>
                </a:lnTo>
                <a:lnTo>
                  <a:pt x="1757" y="6145"/>
                </a:lnTo>
                <a:lnTo>
                  <a:pt x="1711" y="6125"/>
                </a:lnTo>
                <a:lnTo>
                  <a:pt x="1663" y="6108"/>
                </a:lnTo>
                <a:lnTo>
                  <a:pt x="1616" y="6094"/>
                </a:lnTo>
                <a:lnTo>
                  <a:pt x="1566" y="6080"/>
                </a:lnTo>
                <a:lnTo>
                  <a:pt x="1518" y="6069"/>
                </a:lnTo>
                <a:lnTo>
                  <a:pt x="1467" y="6059"/>
                </a:lnTo>
                <a:lnTo>
                  <a:pt x="1416" y="6052"/>
                </a:lnTo>
                <a:lnTo>
                  <a:pt x="1364" y="6046"/>
                </a:lnTo>
                <a:lnTo>
                  <a:pt x="1313" y="6043"/>
                </a:lnTo>
                <a:lnTo>
                  <a:pt x="1260" y="6042"/>
                </a:lnTo>
                <a:lnTo>
                  <a:pt x="1260" y="6042"/>
                </a:lnTo>
                <a:lnTo>
                  <a:pt x="1227" y="6042"/>
                </a:lnTo>
                <a:lnTo>
                  <a:pt x="1195" y="6043"/>
                </a:lnTo>
                <a:lnTo>
                  <a:pt x="1163" y="6045"/>
                </a:lnTo>
                <a:lnTo>
                  <a:pt x="1131" y="6049"/>
                </a:lnTo>
                <a:lnTo>
                  <a:pt x="1099" y="6052"/>
                </a:lnTo>
                <a:lnTo>
                  <a:pt x="1068" y="6057"/>
                </a:lnTo>
                <a:lnTo>
                  <a:pt x="1036" y="6061"/>
                </a:lnTo>
                <a:lnTo>
                  <a:pt x="1006" y="6068"/>
                </a:lnTo>
                <a:lnTo>
                  <a:pt x="975" y="6073"/>
                </a:lnTo>
                <a:lnTo>
                  <a:pt x="945" y="6081"/>
                </a:lnTo>
                <a:lnTo>
                  <a:pt x="915" y="6089"/>
                </a:lnTo>
                <a:lnTo>
                  <a:pt x="885" y="6098"/>
                </a:lnTo>
                <a:lnTo>
                  <a:pt x="856" y="6108"/>
                </a:lnTo>
                <a:lnTo>
                  <a:pt x="827" y="6119"/>
                </a:lnTo>
                <a:lnTo>
                  <a:pt x="798" y="6129"/>
                </a:lnTo>
                <a:lnTo>
                  <a:pt x="769" y="6141"/>
                </a:lnTo>
                <a:lnTo>
                  <a:pt x="742" y="6154"/>
                </a:lnTo>
                <a:lnTo>
                  <a:pt x="714" y="6166"/>
                </a:lnTo>
                <a:lnTo>
                  <a:pt x="687" y="6179"/>
                </a:lnTo>
                <a:lnTo>
                  <a:pt x="660" y="6194"/>
                </a:lnTo>
                <a:lnTo>
                  <a:pt x="633" y="6209"/>
                </a:lnTo>
                <a:lnTo>
                  <a:pt x="607" y="6225"/>
                </a:lnTo>
                <a:lnTo>
                  <a:pt x="581" y="6240"/>
                </a:lnTo>
                <a:lnTo>
                  <a:pt x="556" y="6257"/>
                </a:lnTo>
                <a:lnTo>
                  <a:pt x="531" y="6274"/>
                </a:lnTo>
                <a:lnTo>
                  <a:pt x="506" y="6292"/>
                </a:lnTo>
                <a:lnTo>
                  <a:pt x="483" y="6310"/>
                </a:lnTo>
                <a:lnTo>
                  <a:pt x="459" y="6329"/>
                </a:lnTo>
                <a:lnTo>
                  <a:pt x="435" y="6349"/>
                </a:lnTo>
                <a:lnTo>
                  <a:pt x="413" y="6369"/>
                </a:lnTo>
                <a:lnTo>
                  <a:pt x="391" y="6389"/>
                </a:lnTo>
                <a:lnTo>
                  <a:pt x="369" y="6411"/>
                </a:lnTo>
                <a:lnTo>
                  <a:pt x="348" y="6432"/>
                </a:lnTo>
                <a:lnTo>
                  <a:pt x="327" y="6455"/>
                </a:lnTo>
                <a:lnTo>
                  <a:pt x="308" y="6477"/>
                </a:lnTo>
                <a:lnTo>
                  <a:pt x="288" y="6500"/>
                </a:lnTo>
                <a:lnTo>
                  <a:pt x="268" y="6523"/>
                </a:lnTo>
                <a:lnTo>
                  <a:pt x="250" y="6548"/>
                </a:lnTo>
                <a:lnTo>
                  <a:pt x="232" y="6572"/>
                </a:lnTo>
                <a:lnTo>
                  <a:pt x="215" y="6597"/>
                </a:lnTo>
                <a:lnTo>
                  <a:pt x="198" y="6623"/>
                </a:lnTo>
                <a:lnTo>
                  <a:pt x="183" y="6649"/>
                </a:lnTo>
                <a:lnTo>
                  <a:pt x="167" y="6675"/>
                </a:lnTo>
                <a:lnTo>
                  <a:pt x="152" y="6700"/>
                </a:lnTo>
                <a:lnTo>
                  <a:pt x="138" y="6728"/>
                </a:lnTo>
                <a:lnTo>
                  <a:pt x="124" y="6756"/>
                </a:lnTo>
                <a:lnTo>
                  <a:pt x="112" y="6783"/>
                </a:lnTo>
                <a:lnTo>
                  <a:pt x="99" y="6811"/>
                </a:lnTo>
                <a:lnTo>
                  <a:pt x="88" y="6839"/>
                </a:lnTo>
                <a:lnTo>
                  <a:pt x="77" y="6868"/>
                </a:lnTo>
                <a:lnTo>
                  <a:pt x="67" y="6898"/>
                </a:lnTo>
                <a:lnTo>
                  <a:pt x="56" y="6927"/>
                </a:lnTo>
                <a:lnTo>
                  <a:pt x="48" y="6956"/>
                </a:lnTo>
                <a:lnTo>
                  <a:pt x="39" y="6987"/>
                </a:lnTo>
                <a:lnTo>
                  <a:pt x="33" y="7017"/>
                </a:lnTo>
                <a:lnTo>
                  <a:pt x="26" y="7048"/>
                </a:lnTo>
                <a:lnTo>
                  <a:pt x="20" y="7078"/>
                </a:lnTo>
                <a:lnTo>
                  <a:pt x="15" y="7110"/>
                </a:lnTo>
                <a:lnTo>
                  <a:pt x="10" y="7141"/>
                </a:lnTo>
                <a:lnTo>
                  <a:pt x="7" y="7173"/>
                </a:lnTo>
                <a:lnTo>
                  <a:pt x="3" y="7205"/>
                </a:lnTo>
                <a:lnTo>
                  <a:pt x="2" y="7236"/>
                </a:lnTo>
                <a:lnTo>
                  <a:pt x="1" y="7269"/>
                </a:lnTo>
                <a:lnTo>
                  <a:pt x="0" y="7301"/>
                </a:lnTo>
                <a:lnTo>
                  <a:pt x="0" y="7301"/>
                </a:lnTo>
                <a:lnTo>
                  <a:pt x="1" y="7334"/>
                </a:lnTo>
                <a:lnTo>
                  <a:pt x="2" y="7366"/>
                </a:lnTo>
                <a:lnTo>
                  <a:pt x="3" y="7398"/>
                </a:lnTo>
                <a:lnTo>
                  <a:pt x="7" y="7430"/>
                </a:lnTo>
                <a:lnTo>
                  <a:pt x="10" y="7462"/>
                </a:lnTo>
                <a:lnTo>
                  <a:pt x="15" y="7493"/>
                </a:lnTo>
                <a:lnTo>
                  <a:pt x="20" y="7525"/>
                </a:lnTo>
                <a:lnTo>
                  <a:pt x="26" y="7555"/>
                </a:lnTo>
                <a:lnTo>
                  <a:pt x="33" y="7586"/>
                </a:lnTo>
                <a:lnTo>
                  <a:pt x="39" y="7616"/>
                </a:lnTo>
                <a:lnTo>
                  <a:pt x="48" y="7647"/>
                </a:lnTo>
                <a:lnTo>
                  <a:pt x="56" y="7676"/>
                </a:lnTo>
                <a:lnTo>
                  <a:pt x="67" y="7705"/>
                </a:lnTo>
                <a:lnTo>
                  <a:pt x="77" y="7735"/>
                </a:lnTo>
                <a:lnTo>
                  <a:pt x="88" y="7763"/>
                </a:lnTo>
                <a:lnTo>
                  <a:pt x="99" y="7792"/>
                </a:lnTo>
                <a:lnTo>
                  <a:pt x="112" y="7820"/>
                </a:lnTo>
                <a:lnTo>
                  <a:pt x="124" y="7847"/>
                </a:lnTo>
                <a:lnTo>
                  <a:pt x="138" y="7874"/>
                </a:lnTo>
                <a:lnTo>
                  <a:pt x="152" y="7901"/>
                </a:lnTo>
                <a:lnTo>
                  <a:pt x="167" y="7928"/>
                </a:lnTo>
                <a:lnTo>
                  <a:pt x="183" y="7954"/>
                </a:lnTo>
                <a:lnTo>
                  <a:pt x="198" y="7980"/>
                </a:lnTo>
                <a:lnTo>
                  <a:pt x="215" y="8005"/>
                </a:lnTo>
                <a:lnTo>
                  <a:pt x="232" y="8031"/>
                </a:lnTo>
                <a:lnTo>
                  <a:pt x="250" y="8055"/>
                </a:lnTo>
                <a:lnTo>
                  <a:pt x="268" y="8080"/>
                </a:lnTo>
                <a:lnTo>
                  <a:pt x="288" y="8102"/>
                </a:lnTo>
                <a:lnTo>
                  <a:pt x="308" y="8126"/>
                </a:lnTo>
                <a:lnTo>
                  <a:pt x="327" y="8148"/>
                </a:lnTo>
                <a:lnTo>
                  <a:pt x="348" y="8171"/>
                </a:lnTo>
                <a:lnTo>
                  <a:pt x="369" y="8192"/>
                </a:lnTo>
                <a:lnTo>
                  <a:pt x="391" y="8213"/>
                </a:lnTo>
                <a:lnTo>
                  <a:pt x="413" y="8234"/>
                </a:lnTo>
                <a:lnTo>
                  <a:pt x="435" y="8254"/>
                </a:lnTo>
                <a:lnTo>
                  <a:pt x="459" y="8274"/>
                </a:lnTo>
                <a:lnTo>
                  <a:pt x="483" y="8293"/>
                </a:lnTo>
                <a:lnTo>
                  <a:pt x="506" y="8311"/>
                </a:lnTo>
                <a:lnTo>
                  <a:pt x="531" y="8329"/>
                </a:lnTo>
                <a:lnTo>
                  <a:pt x="556" y="8346"/>
                </a:lnTo>
                <a:lnTo>
                  <a:pt x="581" y="8363"/>
                </a:lnTo>
                <a:lnTo>
                  <a:pt x="607" y="8378"/>
                </a:lnTo>
                <a:lnTo>
                  <a:pt x="633" y="8394"/>
                </a:lnTo>
                <a:lnTo>
                  <a:pt x="660" y="8409"/>
                </a:lnTo>
                <a:lnTo>
                  <a:pt x="687" y="8423"/>
                </a:lnTo>
                <a:lnTo>
                  <a:pt x="714" y="8437"/>
                </a:lnTo>
                <a:lnTo>
                  <a:pt x="742" y="8449"/>
                </a:lnTo>
                <a:lnTo>
                  <a:pt x="769" y="8462"/>
                </a:lnTo>
                <a:lnTo>
                  <a:pt x="798" y="8473"/>
                </a:lnTo>
                <a:lnTo>
                  <a:pt x="827" y="8484"/>
                </a:lnTo>
                <a:lnTo>
                  <a:pt x="856" y="8495"/>
                </a:lnTo>
                <a:lnTo>
                  <a:pt x="885" y="8505"/>
                </a:lnTo>
                <a:lnTo>
                  <a:pt x="915" y="8514"/>
                </a:lnTo>
                <a:lnTo>
                  <a:pt x="945" y="8522"/>
                </a:lnTo>
                <a:lnTo>
                  <a:pt x="975" y="8528"/>
                </a:lnTo>
                <a:lnTo>
                  <a:pt x="1006" y="8535"/>
                </a:lnTo>
                <a:lnTo>
                  <a:pt x="1036" y="8542"/>
                </a:lnTo>
                <a:lnTo>
                  <a:pt x="1068" y="8546"/>
                </a:lnTo>
                <a:lnTo>
                  <a:pt x="1099" y="8551"/>
                </a:lnTo>
                <a:lnTo>
                  <a:pt x="1131" y="8554"/>
                </a:lnTo>
                <a:lnTo>
                  <a:pt x="1163" y="8558"/>
                </a:lnTo>
                <a:lnTo>
                  <a:pt x="1195" y="8559"/>
                </a:lnTo>
                <a:lnTo>
                  <a:pt x="1227" y="8561"/>
                </a:lnTo>
                <a:lnTo>
                  <a:pt x="1260" y="8561"/>
                </a:lnTo>
                <a:lnTo>
                  <a:pt x="1260" y="8561"/>
                </a:lnTo>
                <a:lnTo>
                  <a:pt x="1292" y="8561"/>
                </a:lnTo>
                <a:lnTo>
                  <a:pt x="1325" y="8559"/>
                </a:lnTo>
                <a:lnTo>
                  <a:pt x="1357" y="8558"/>
                </a:lnTo>
                <a:lnTo>
                  <a:pt x="1388" y="8554"/>
                </a:lnTo>
                <a:lnTo>
                  <a:pt x="1420" y="8551"/>
                </a:lnTo>
                <a:lnTo>
                  <a:pt x="1451" y="8546"/>
                </a:lnTo>
                <a:lnTo>
                  <a:pt x="1483" y="8542"/>
                </a:lnTo>
                <a:lnTo>
                  <a:pt x="1513" y="8535"/>
                </a:lnTo>
                <a:lnTo>
                  <a:pt x="1544" y="8528"/>
                </a:lnTo>
                <a:lnTo>
                  <a:pt x="1574" y="8522"/>
                </a:lnTo>
                <a:lnTo>
                  <a:pt x="1605" y="8514"/>
                </a:lnTo>
                <a:lnTo>
                  <a:pt x="1634" y="8505"/>
                </a:lnTo>
                <a:lnTo>
                  <a:pt x="1663" y="8495"/>
                </a:lnTo>
                <a:lnTo>
                  <a:pt x="1693" y="8484"/>
                </a:lnTo>
                <a:lnTo>
                  <a:pt x="1722" y="8473"/>
                </a:lnTo>
                <a:lnTo>
                  <a:pt x="1750" y="8462"/>
                </a:lnTo>
                <a:lnTo>
                  <a:pt x="1778" y="8449"/>
                </a:lnTo>
                <a:lnTo>
                  <a:pt x="1807" y="8437"/>
                </a:lnTo>
                <a:lnTo>
                  <a:pt x="1834" y="8423"/>
                </a:lnTo>
                <a:lnTo>
                  <a:pt x="1861" y="8409"/>
                </a:lnTo>
                <a:lnTo>
                  <a:pt x="1887" y="8394"/>
                </a:lnTo>
                <a:lnTo>
                  <a:pt x="1913" y="8378"/>
                </a:lnTo>
                <a:lnTo>
                  <a:pt x="1938" y="8363"/>
                </a:lnTo>
                <a:lnTo>
                  <a:pt x="1964" y="8346"/>
                </a:lnTo>
                <a:lnTo>
                  <a:pt x="1989" y="8329"/>
                </a:lnTo>
                <a:lnTo>
                  <a:pt x="2014" y="8311"/>
                </a:lnTo>
                <a:lnTo>
                  <a:pt x="2038" y="8293"/>
                </a:lnTo>
                <a:lnTo>
                  <a:pt x="2061" y="8274"/>
                </a:lnTo>
                <a:lnTo>
                  <a:pt x="2084" y="8254"/>
                </a:lnTo>
                <a:lnTo>
                  <a:pt x="2106" y="8234"/>
                </a:lnTo>
                <a:lnTo>
                  <a:pt x="2129" y="8213"/>
                </a:lnTo>
                <a:lnTo>
                  <a:pt x="2150" y="8192"/>
                </a:lnTo>
                <a:lnTo>
                  <a:pt x="2172" y="8171"/>
                </a:lnTo>
                <a:lnTo>
                  <a:pt x="2192" y="8148"/>
                </a:lnTo>
                <a:lnTo>
                  <a:pt x="2212" y="8126"/>
                </a:lnTo>
                <a:lnTo>
                  <a:pt x="2232" y="8102"/>
                </a:lnTo>
                <a:lnTo>
                  <a:pt x="2251" y="8080"/>
                </a:lnTo>
                <a:lnTo>
                  <a:pt x="2269" y="8055"/>
                </a:lnTo>
                <a:lnTo>
                  <a:pt x="2287" y="8031"/>
                </a:lnTo>
                <a:lnTo>
                  <a:pt x="2304" y="8005"/>
                </a:lnTo>
                <a:lnTo>
                  <a:pt x="2321" y="7980"/>
                </a:lnTo>
                <a:lnTo>
                  <a:pt x="2338" y="7954"/>
                </a:lnTo>
                <a:lnTo>
                  <a:pt x="2352" y="7928"/>
                </a:lnTo>
                <a:lnTo>
                  <a:pt x="2367" y="7901"/>
                </a:lnTo>
                <a:lnTo>
                  <a:pt x="2382" y="7874"/>
                </a:lnTo>
                <a:lnTo>
                  <a:pt x="2395" y="7847"/>
                </a:lnTo>
                <a:lnTo>
                  <a:pt x="2409" y="7820"/>
                </a:lnTo>
                <a:lnTo>
                  <a:pt x="2420" y="7792"/>
                </a:lnTo>
                <a:lnTo>
                  <a:pt x="2432" y="7763"/>
                </a:lnTo>
                <a:lnTo>
                  <a:pt x="2443" y="7735"/>
                </a:lnTo>
                <a:lnTo>
                  <a:pt x="2454" y="7705"/>
                </a:lnTo>
                <a:lnTo>
                  <a:pt x="2463" y="7676"/>
                </a:lnTo>
                <a:lnTo>
                  <a:pt x="2472" y="7647"/>
                </a:lnTo>
                <a:lnTo>
                  <a:pt x="2480" y="7616"/>
                </a:lnTo>
                <a:lnTo>
                  <a:pt x="2488" y="7586"/>
                </a:lnTo>
                <a:lnTo>
                  <a:pt x="2494" y="7555"/>
                </a:lnTo>
                <a:lnTo>
                  <a:pt x="2500" y="7525"/>
                </a:lnTo>
                <a:lnTo>
                  <a:pt x="2505" y="7493"/>
                </a:lnTo>
                <a:lnTo>
                  <a:pt x="2509" y="7462"/>
                </a:lnTo>
                <a:lnTo>
                  <a:pt x="2514" y="7430"/>
                </a:lnTo>
                <a:lnTo>
                  <a:pt x="2516" y="7398"/>
                </a:lnTo>
                <a:lnTo>
                  <a:pt x="2518" y="7366"/>
                </a:lnTo>
                <a:lnTo>
                  <a:pt x="2519" y="7334"/>
                </a:lnTo>
                <a:lnTo>
                  <a:pt x="2519" y="7301"/>
                </a:lnTo>
                <a:lnTo>
                  <a:pt x="2519" y="7301"/>
                </a:lnTo>
                <a:lnTo>
                  <a:pt x="2519" y="7272"/>
                </a:lnTo>
                <a:lnTo>
                  <a:pt x="2518" y="7243"/>
                </a:lnTo>
                <a:lnTo>
                  <a:pt x="2514" y="7186"/>
                </a:lnTo>
                <a:lnTo>
                  <a:pt x="2508" y="7129"/>
                </a:lnTo>
                <a:lnTo>
                  <a:pt x="2498" y="7074"/>
                </a:lnTo>
                <a:lnTo>
                  <a:pt x="2487" y="7018"/>
                </a:lnTo>
                <a:lnTo>
                  <a:pt x="2473" y="6964"/>
                </a:lnTo>
                <a:lnTo>
                  <a:pt x="2456" y="6911"/>
                </a:lnTo>
                <a:lnTo>
                  <a:pt x="2438" y="6859"/>
                </a:lnTo>
                <a:lnTo>
                  <a:pt x="3595" y="5991"/>
                </a:lnTo>
                <a:lnTo>
                  <a:pt x="3595" y="5991"/>
                </a:lnTo>
                <a:lnTo>
                  <a:pt x="3629" y="6015"/>
                </a:lnTo>
                <a:lnTo>
                  <a:pt x="3663" y="6037"/>
                </a:lnTo>
                <a:lnTo>
                  <a:pt x="3698" y="6060"/>
                </a:lnTo>
                <a:lnTo>
                  <a:pt x="3734" y="6080"/>
                </a:lnTo>
                <a:lnTo>
                  <a:pt x="3771" y="6101"/>
                </a:lnTo>
                <a:lnTo>
                  <a:pt x="3808" y="6119"/>
                </a:lnTo>
                <a:lnTo>
                  <a:pt x="3845" y="6136"/>
                </a:lnTo>
                <a:lnTo>
                  <a:pt x="3884" y="6152"/>
                </a:lnTo>
                <a:lnTo>
                  <a:pt x="3923" y="6167"/>
                </a:lnTo>
                <a:lnTo>
                  <a:pt x="3963" y="6181"/>
                </a:lnTo>
                <a:lnTo>
                  <a:pt x="4003" y="6192"/>
                </a:lnTo>
                <a:lnTo>
                  <a:pt x="4045" y="6203"/>
                </a:lnTo>
                <a:lnTo>
                  <a:pt x="4086" y="6212"/>
                </a:lnTo>
                <a:lnTo>
                  <a:pt x="4128" y="6220"/>
                </a:lnTo>
                <a:lnTo>
                  <a:pt x="4170" y="6227"/>
                </a:lnTo>
                <a:lnTo>
                  <a:pt x="4213" y="6232"/>
                </a:lnTo>
                <a:lnTo>
                  <a:pt x="4251" y="7154"/>
                </a:lnTo>
                <a:lnTo>
                  <a:pt x="4251" y="7154"/>
                </a:lnTo>
                <a:lnTo>
                  <a:pt x="4222" y="7163"/>
                </a:lnTo>
                <a:lnTo>
                  <a:pt x="4193" y="7173"/>
                </a:lnTo>
                <a:lnTo>
                  <a:pt x="4164" y="7184"/>
                </a:lnTo>
                <a:lnTo>
                  <a:pt x="4136" y="7197"/>
                </a:lnTo>
                <a:lnTo>
                  <a:pt x="4109" y="7210"/>
                </a:lnTo>
                <a:lnTo>
                  <a:pt x="4082" y="7225"/>
                </a:lnTo>
                <a:lnTo>
                  <a:pt x="4056" y="7241"/>
                </a:lnTo>
                <a:lnTo>
                  <a:pt x="4031" y="7256"/>
                </a:lnTo>
                <a:lnTo>
                  <a:pt x="4007" y="7274"/>
                </a:lnTo>
                <a:lnTo>
                  <a:pt x="3983" y="7292"/>
                </a:lnTo>
                <a:lnTo>
                  <a:pt x="3959" y="7312"/>
                </a:lnTo>
                <a:lnTo>
                  <a:pt x="3938" y="7332"/>
                </a:lnTo>
                <a:lnTo>
                  <a:pt x="3915" y="7353"/>
                </a:lnTo>
                <a:lnTo>
                  <a:pt x="3895" y="7376"/>
                </a:lnTo>
                <a:lnTo>
                  <a:pt x="3876" y="7398"/>
                </a:lnTo>
                <a:lnTo>
                  <a:pt x="3857" y="7422"/>
                </a:lnTo>
                <a:lnTo>
                  <a:pt x="3839" y="7446"/>
                </a:lnTo>
                <a:lnTo>
                  <a:pt x="3822" y="7471"/>
                </a:lnTo>
                <a:lnTo>
                  <a:pt x="3806" y="7497"/>
                </a:lnTo>
                <a:lnTo>
                  <a:pt x="3791" y="7523"/>
                </a:lnTo>
                <a:lnTo>
                  <a:pt x="3777" y="7550"/>
                </a:lnTo>
                <a:lnTo>
                  <a:pt x="3764" y="7578"/>
                </a:lnTo>
                <a:lnTo>
                  <a:pt x="3753" y="7606"/>
                </a:lnTo>
                <a:lnTo>
                  <a:pt x="3742" y="7634"/>
                </a:lnTo>
                <a:lnTo>
                  <a:pt x="3733" y="7663"/>
                </a:lnTo>
                <a:lnTo>
                  <a:pt x="3724" y="7694"/>
                </a:lnTo>
                <a:lnTo>
                  <a:pt x="3717" y="7724"/>
                </a:lnTo>
                <a:lnTo>
                  <a:pt x="3711" y="7755"/>
                </a:lnTo>
                <a:lnTo>
                  <a:pt x="3707" y="7786"/>
                </a:lnTo>
                <a:lnTo>
                  <a:pt x="3703" y="7818"/>
                </a:lnTo>
                <a:lnTo>
                  <a:pt x="3701" y="7850"/>
                </a:lnTo>
                <a:lnTo>
                  <a:pt x="3700" y="7882"/>
                </a:lnTo>
                <a:lnTo>
                  <a:pt x="3700" y="7882"/>
                </a:lnTo>
                <a:lnTo>
                  <a:pt x="3701" y="7921"/>
                </a:lnTo>
                <a:lnTo>
                  <a:pt x="3704" y="7959"/>
                </a:lnTo>
                <a:lnTo>
                  <a:pt x="3709" y="7997"/>
                </a:lnTo>
                <a:lnTo>
                  <a:pt x="3716" y="8034"/>
                </a:lnTo>
                <a:lnTo>
                  <a:pt x="3725" y="8072"/>
                </a:lnTo>
                <a:lnTo>
                  <a:pt x="3735" y="8108"/>
                </a:lnTo>
                <a:lnTo>
                  <a:pt x="3746" y="8143"/>
                </a:lnTo>
                <a:lnTo>
                  <a:pt x="3760" y="8177"/>
                </a:lnTo>
                <a:lnTo>
                  <a:pt x="3775" y="8210"/>
                </a:lnTo>
                <a:lnTo>
                  <a:pt x="3792" y="8243"/>
                </a:lnTo>
                <a:lnTo>
                  <a:pt x="3810" y="8275"/>
                </a:lnTo>
                <a:lnTo>
                  <a:pt x="3830" y="8305"/>
                </a:lnTo>
                <a:lnTo>
                  <a:pt x="3851" y="8336"/>
                </a:lnTo>
                <a:lnTo>
                  <a:pt x="3874" y="8364"/>
                </a:lnTo>
                <a:lnTo>
                  <a:pt x="3897" y="8392"/>
                </a:lnTo>
                <a:lnTo>
                  <a:pt x="3922" y="8418"/>
                </a:lnTo>
                <a:lnTo>
                  <a:pt x="3949" y="8443"/>
                </a:lnTo>
                <a:lnTo>
                  <a:pt x="3976" y="8466"/>
                </a:lnTo>
                <a:lnTo>
                  <a:pt x="4004" y="8489"/>
                </a:lnTo>
                <a:lnTo>
                  <a:pt x="4035" y="8510"/>
                </a:lnTo>
                <a:lnTo>
                  <a:pt x="4065" y="8529"/>
                </a:lnTo>
                <a:lnTo>
                  <a:pt x="4097" y="8549"/>
                </a:lnTo>
                <a:lnTo>
                  <a:pt x="4130" y="8566"/>
                </a:lnTo>
                <a:lnTo>
                  <a:pt x="4163" y="8580"/>
                </a:lnTo>
                <a:lnTo>
                  <a:pt x="4197" y="8594"/>
                </a:lnTo>
                <a:lnTo>
                  <a:pt x="4233" y="8606"/>
                </a:lnTo>
                <a:lnTo>
                  <a:pt x="4269" y="8616"/>
                </a:lnTo>
                <a:lnTo>
                  <a:pt x="4305" y="8624"/>
                </a:lnTo>
                <a:lnTo>
                  <a:pt x="4343" y="8631"/>
                </a:lnTo>
                <a:lnTo>
                  <a:pt x="4381" y="8635"/>
                </a:lnTo>
                <a:lnTo>
                  <a:pt x="4419" y="8639"/>
                </a:lnTo>
                <a:lnTo>
                  <a:pt x="4458" y="8640"/>
                </a:lnTo>
                <a:lnTo>
                  <a:pt x="4458" y="8640"/>
                </a:lnTo>
                <a:lnTo>
                  <a:pt x="4497" y="8639"/>
                </a:lnTo>
                <a:lnTo>
                  <a:pt x="4535" y="8635"/>
                </a:lnTo>
                <a:lnTo>
                  <a:pt x="4574" y="8631"/>
                </a:lnTo>
                <a:lnTo>
                  <a:pt x="4611" y="8624"/>
                </a:lnTo>
                <a:lnTo>
                  <a:pt x="4647" y="8616"/>
                </a:lnTo>
                <a:lnTo>
                  <a:pt x="4683" y="8606"/>
                </a:lnTo>
                <a:lnTo>
                  <a:pt x="4719" y="8594"/>
                </a:lnTo>
                <a:lnTo>
                  <a:pt x="4753" y="8580"/>
                </a:lnTo>
                <a:lnTo>
                  <a:pt x="4787" y="8566"/>
                </a:lnTo>
                <a:lnTo>
                  <a:pt x="4820" y="8549"/>
                </a:lnTo>
                <a:lnTo>
                  <a:pt x="4851" y="8529"/>
                </a:lnTo>
                <a:lnTo>
                  <a:pt x="4882" y="8510"/>
                </a:lnTo>
                <a:lnTo>
                  <a:pt x="4912" y="8489"/>
                </a:lnTo>
                <a:lnTo>
                  <a:pt x="4940" y="8466"/>
                </a:lnTo>
                <a:lnTo>
                  <a:pt x="4967" y="8443"/>
                </a:lnTo>
                <a:lnTo>
                  <a:pt x="4994" y="8418"/>
                </a:lnTo>
                <a:lnTo>
                  <a:pt x="5019" y="8392"/>
                </a:lnTo>
                <a:lnTo>
                  <a:pt x="5043" y="8364"/>
                </a:lnTo>
                <a:lnTo>
                  <a:pt x="5065" y="8336"/>
                </a:lnTo>
                <a:lnTo>
                  <a:pt x="5087" y="8305"/>
                </a:lnTo>
                <a:lnTo>
                  <a:pt x="5106" y="8275"/>
                </a:lnTo>
                <a:lnTo>
                  <a:pt x="5124" y="8243"/>
                </a:lnTo>
                <a:lnTo>
                  <a:pt x="5141" y="8210"/>
                </a:lnTo>
                <a:lnTo>
                  <a:pt x="5157" y="8177"/>
                </a:lnTo>
                <a:lnTo>
                  <a:pt x="5170" y="8143"/>
                </a:lnTo>
                <a:lnTo>
                  <a:pt x="5182" y="8108"/>
                </a:lnTo>
                <a:lnTo>
                  <a:pt x="5192" y="8072"/>
                </a:lnTo>
                <a:lnTo>
                  <a:pt x="5201" y="8034"/>
                </a:lnTo>
                <a:lnTo>
                  <a:pt x="5208" y="7997"/>
                </a:lnTo>
                <a:lnTo>
                  <a:pt x="5212" y="7959"/>
                </a:lnTo>
                <a:lnTo>
                  <a:pt x="5215" y="7921"/>
                </a:lnTo>
                <a:lnTo>
                  <a:pt x="5215" y="7882"/>
                </a:lnTo>
                <a:lnTo>
                  <a:pt x="5215" y="7882"/>
                </a:lnTo>
                <a:lnTo>
                  <a:pt x="5215" y="7847"/>
                </a:lnTo>
                <a:lnTo>
                  <a:pt x="5213" y="7813"/>
                </a:lnTo>
                <a:lnTo>
                  <a:pt x="5209" y="7781"/>
                </a:lnTo>
                <a:lnTo>
                  <a:pt x="5204" y="7747"/>
                </a:lnTo>
                <a:lnTo>
                  <a:pt x="5197" y="7714"/>
                </a:lnTo>
                <a:lnTo>
                  <a:pt x="5190" y="7683"/>
                </a:lnTo>
                <a:lnTo>
                  <a:pt x="5180" y="7651"/>
                </a:lnTo>
                <a:lnTo>
                  <a:pt x="5169" y="7621"/>
                </a:lnTo>
                <a:lnTo>
                  <a:pt x="5158" y="7590"/>
                </a:lnTo>
                <a:lnTo>
                  <a:pt x="5144" y="7560"/>
                </a:lnTo>
                <a:lnTo>
                  <a:pt x="5130" y="7532"/>
                </a:lnTo>
                <a:lnTo>
                  <a:pt x="5114" y="7503"/>
                </a:lnTo>
                <a:lnTo>
                  <a:pt x="5098" y="7475"/>
                </a:lnTo>
                <a:lnTo>
                  <a:pt x="5080" y="7449"/>
                </a:lnTo>
                <a:lnTo>
                  <a:pt x="5061" y="7423"/>
                </a:lnTo>
                <a:lnTo>
                  <a:pt x="5041" y="7398"/>
                </a:lnTo>
                <a:lnTo>
                  <a:pt x="5020" y="7374"/>
                </a:lnTo>
                <a:lnTo>
                  <a:pt x="4998" y="7351"/>
                </a:lnTo>
                <a:lnTo>
                  <a:pt x="4975" y="7329"/>
                </a:lnTo>
                <a:lnTo>
                  <a:pt x="4952" y="7307"/>
                </a:lnTo>
                <a:lnTo>
                  <a:pt x="4927" y="7287"/>
                </a:lnTo>
                <a:lnTo>
                  <a:pt x="4901" y="7268"/>
                </a:lnTo>
                <a:lnTo>
                  <a:pt x="4875" y="7250"/>
                </a:lnTo>
                <a:lnTo>
                  <a:pt x="4848" y="7232"/>
                </a:lnTo>
                <a:lnTo>
                  <a:pt x="4820" y="7216"/>
                </a:lnTo>
                <a:lnTo>
                  <a:pt x="4790" y="7201"/>
                </a:lnTo>
                <a:lnTo>
                  <a:pt x="4761" y="7188"/>
                </a:lnTo>
                <a:lnTo>
                  <a:pt x="4732" y="7175"/>
                </a:lnTo>
                <a:lnTo>
                  <a:pt x="4700" y="7164"/>
                </a:lnTo>
                <a:lnTo>
                  <a:pt x="4670" y="7155"/>
                </a:lnTo>
                <a:lnTo>
                  <a:pt x="4637" y="7146"/>
                </a:lnTo>
                <a:lnTo>
                  <a:pt x="4605" y="7139"/>
                </a:lnTo>
                <a:lnTo>
                  <a:pt x="4567" y="6217"/>
                </a:lnTo>
                <a:lnTo>
                  <a:pt x="4567" y="6217"/>
                </a:lnTo>
                <a:lnTo>
                  <a:pt x="4616" y="6208"/>
                </a:lnTo>
                <a:lnTo>
                  <a:pt x="4663" y="6195"/>
                </a:lnTo>
                <a:lnTo>
                  <a:pt x="4709" y="6183"/>
                </a:lnTo>
                <a:lnTo>
                  <a:pt x="4754" y="6167"/>
                </a:lnTo>
                <a:lnTo>
                  <a:pt x="4799" y="6150"/>
                </a:lnTo>
                <a:lnTo>
                  <a:pt x="4843" y="6132"/>
                </a:lnTo>
                <a:lnTo>
                  <a:pt x="4886" y="6113"/>
                </a:lnTo>
                <a:lnTo>
                  <a:pt x="4929" y="6090"/>
                </a:lnTo>
                <a:lnTo>
                  <a:pt x="4970" y="6068"/>
                </a:lnTo>
                <a:lnTo>
                  <a:pt x="5010" y="6043"/>
                </a:lnTo>
                <a:lnTo>
                  <a:pt x="5050" y="6017"/>
                </a:lnTo>
                <a:lnTo>
                  <a:pt x="5088" y="5990"/>
                </a:lnTo>
                <a:lnTo>
                  <a:pt x="5124" y="5961"/>
                </a:lnTo>
                <a:lnTo>
                  <a:pt x="5160" y="5931"/>
                </a:lnTo>
                <a:lnTo>
                  <a:pt x="5195" y="5900"/>
                </a:lnTo>
                <a:lnTo>
                  <a:pt x="5229" y="5867"/>
                </a:lnTo>
                <a:lnTo>
                  <a:pt x="6855" y="6738"/>
                </a:lnTo>
                <a:lnTo>
                  <a:pt x="6855" y="6738"/>
                </a:lnTo>
                <a:lnTo>
                  <a:pt x="6849" y="6768"/>
                </a:lnTo>
                <a:lnTo>
                  <a:pt x="6844" y="6799"/>
                </a:lnTo>
                <a:lnTo>
                  <a:pt x="6839" y="6829"/>
                </a:lnTo>
                <a:lnTo>
                  <a:pt x="6836" y="6861"/>
                </a:lnTo>
                <a:lnTo>
                  <a:pt x="6834" y="6891"/>
                </a:lnTo>
                <a:lnTo>
                  <a:pt x="6831" y="6923"/>
                </a:lnTo>
                <a:lnTo>
                  <a:pt x="6830" y="6954"/>
                </a:lnTo>
                <a:lnTo>
                  <a:pt x="6830" y="6987"/>
                </a:lnTo>
                <a:lnTo>
                  <a:pt x="6830" y="6987"/>
                </a:lnTo>
                <a:lnTo>
                  <a:pt x="6830" y="7018"/>
                </a:lnTo>
                <a:lnTo>
                  <a:pt x="6831" y="7050"/>
                </a:lnTo>
                <a:lnTo>
                  <a:pt x="6834" y="7082"/>
                </a:lnTo>
                <a:lnTo>
                  <a:pt x="6836" y="7113"/>
                </a:lnTo>
                <a:lnTo>
                  <a:pt x="6839" y="7145"/>
                </a:lnTo>
                <a:lnTo>
                  <a:pt x="6844" y="7175"/>
                </a:lnTo>
                <a:lnTo>
                  <a:pt x="6849" y="7206"/>
                </a:lnTo>
                <a:lnTo>
                  <a:pt x="6855" y="7236"/>
                </a:lnTo>
                <a:lnTo>
                  <a:pt x="6862" y="7267"/>
                </a:lnTo>
                <a:lnTo>
                  <a:pt x="6869" y="7296"/>
                </a:lnTo>
                <a:lnTo>
                  <a:pt x="6876" y="7326"/>
                </a:lnTo>
                <a:lnTo>
                  <a:pt x="6886" y="7356"/>
                </a:lnTo>
                <a:lnTo>
                  <a:pt x="6895" y="7384"/>
                </a:lnTo>
                <a:lnTo>
                  <a:pt x="6905" y="7413"/>
                </a:lnTo>
                <a:lnTo>
                  <a:pt x="6916" y="7441"/>
                </a:lnTo>
                <a:lnTo>
                  <a:pt x="6927" y="7470"/>
                </a:lnTo>
                <a:lnTo>
                  <a:pt x="6940" y="7497"/>
                </a:lnTo>
                <a:lnTo>
                  <a:pt x="6952" y="7524"/>
                </a:lnTo>
                <a:lnTo>
                  <a:pt x="6966" y="7551"/>
                </a:lnTo>
                <a:lnTo>
                  <a:pt x="6979" y="7578"/>
                </a:lnTo>
                <a:lnTo>
                  <a:pt x="6994" y="7604"/>
                </a:lnTo>
                <a:lnTo>
                  <a:pt x="7010" y="7630"/>
                </a:lnTo>
                <a:lnTo>
                  <a:pt x="7025" y="7654"/>
                </a:lnTo>
                <a:lnTo>
                  <a:pt x="7041" y="7679"/>
                </a:lnTo>
                <a:lnTo>
                  <a:pt x="7059" y="7704"/>
                </a:lnTo>
                <a:lnTo>
                  <a:pt x="7076" y="7729"/>
                </a:lnTo>
                <a:lnTo>
                  <a:pt x="7094" y="7753"/>
                </a:lnTo>
                <a:lnTo>
                  <a:pt x="7113" y="7775"/>
                </a:lnTo>
                <a:lnTo>
                  <a:pt x="7132" y="7798"/>
                </a:lnTo>
                <a:lnTo>
                  <a:pt x="7152" y="7820"/>
                </a:lnTo>
                <a:lnTo>
                  <a:pt x="7172" y="7842"/>
                </a:lnTo>
                <a:lnTo>
                  <a:pt x="7193" y="7863"/>
                </a:lnTo>
                <a:lnTo>
                  <a:pt x="7215" y="7884"/>
                </a:lnTo>
                <a:lnTo>
                  <a:pt x="7236" y="7905"/>
                </a:lnTo>
                <a:lnTo>
                  <a:pt x="7259" y="7924"/>
                </a:lnTo>
                <a:lnTo>
                  <a:pt x="7281" y="7943"/>
                </a:lnTo>
                <a:lnTo>
                  <a:pt x="7304" y="7962"/>
                </a:lnTo>
                <a:lnTo>
                  <a:pt x="7328" y="7980"/>
                </a:lnTo>
                <a:lnTo>
                  <a:pt x="7352" y="7997"/>
                </a:lnTo>
                <a:lnTo>
                  <a:pt x="7376" y="8014"/>
                </a:lnTo>
                <a:lnTo>
                  <a:pt x="7402" y="8031"/>
                </a:lnTo>
                <a:lnTo>
                  <a:pt x="7427" y="8047"/>
                </a:lnTo>
                <a:lnTo>
                  <a:pt x="7453" y="8063"/>
                </a:lnTo>
                <a:lnTo>
                  <a:pt x="7479" y="8077"/>
                </a:lnTo>
                <a:lnTo>
                  <a:pt x="7506" y="8091"/>
                </a:lnTo>
                <a:lnTo>
                  <a:pt x="7533" y="8104"/>
                </a:lnTo>
                <a:lnTo>
                  <a:pt x="7560" y="8117"/>
                </a:lnTo>
                <a:lnTo>
                  <a:pt x="7587" y="8129"/>
                </a:lnTo>
                <a:lnTo>
                  <a:pt x="7615" y="8140"/>
                </a:lnTo>
                <a:lnTo>
                  <a:pt x="7643" y="8152"/>
                </a:lnTo>
                <a:lnTo>
                  <a:pt x="7673" y="8161"/>
                </a:lnTo>
                <a:lnTo>
                  <a:pt x="7701" y="8171"/>
                </a:lnTo>
                <a:lnTo>
                  <a:pt x="7730" y="8180"/>
                </a:lnTo>
                <a:lnTo>
                  <a:pt x="7759" y="8188"/>
                </a:lnTo>
                <a:lnTo>
                  <a:pt x="7790" y="8195"/>
                </a:lnTo>
                <a:lnTo>
                  <a:pt x="7820" y="8201"/>
                </a:lnTo>
                <a:lnTo>
                  <a:pt x="7851" y="8207"/>
                </a:lnTo>
                <a:lnTo>
                  <a:pt x="7881" y="8213"/>
                </a:lnTo>
                <a:lnTo>
                  <a:pt x="7912" y="8216"/>
                </a:lnTo>
                <a:lnTo>
                  <a:pt x="7943" y="8221"/>
                </a:lnTo>
                <a:lnTo>
                  <a:pt x="7975" y="8223"/>
                </a:lnTo>
                <a:lnTo>
                  <a:pt x="8006" y="8225"/>
                </a:lnTo>
                <a:lnTo>
                  <a:pt x="8038" y="8226"/>
                </a:lnTo>
                <a:lnTo>
                  <a:pt x="8070" y="8226"/>
                </a:lnTo>
                <a:lnTo>
                  <a:pt x="8070" y="8226"/>
                </a:lnTo>
                <a:lnTo>
                  <a:pt x="8102" y="8226"/>
                </a:lnTo>
                <a:lnTo>
                  <a:pt x="8134" y="8225"/>
                </a:lnTo>
                <a:lnTo>
                  <a:pt x="8165" y="8223"/>
                </a:lnTo>
                <a:lnTo>
                  <a:pt x="8197" y="8221"/>
                </a:lnTo>
                <a:lnTo>
                  <a:pt x="8227" y="8216"/>
                </a:lnTo>
                <a:lnTo>
                  <a:pt x="8259" y="8213"/>
                </a:lnTo>
                <a:lnTo>
                  <a:pt x="8289" y="8207"/>
                </a:lnTo>
                <a:lnTo>
                  <a:pt x="8320" y="8201"/>
                </a:lnTo>
                <a:lnTo>
                  <a:pt x="8350" y="8195"/>
                </a:lnTo>
                <a:lnTo>
                  <a:pt x="8380" y="8188"/>
                </a:lnTo>
                <a:lnTo>
                  <a:pt x="8409" y="8180"/>
                </a:lnTo>
                <a:lnTo>
                  <a:pt x="8438" y="8171"/>
                </a:lnTo>
                <a:lnTo>
                  <a:pt x="8468" y="8161"/>
                </a:lnTo>
                <a:lnTo>
                  <a:pt x="8496" y="8152"/>
                </a:lnTo>
                <a:lnTo>
                  <a:pt x="8524" y="8140"/>
                </a:lnTo>
                <a:lnTo>
                  <a:pt x="8552" y="8129"/>
                </a:lnTo>
                <a:lnTo>
                  <a:pt x="8580" y="8117"/>
                </a:lnTo>
                <a:lnTo>
                  <a:pt x="8607" y="8104"/>
                </a:lnTo>
                <a:lnTo>
                  <a:pt x="8635" y="8091"/>
                </a:lnTo>
                <a:lnTo>
                  <a:pt x="8660" y="8077"/>
                </a:lnTo>
                <a:lnTo>
                  <a:pt x="8688" y="8063"/>
                </a:lnTo>
                <a:lnTo>
                  <a:pt x="8712" y="8047"/>
                </a:lnTo>
                <a:lnTo>
                  <a:pt x="8738" y="8031"/>
                </a:lnTo>
                <a:lnTo>
                  <a:pt x="8763" y="8014"/>
                </a:lnTo>
                <a:lnTo>
                  <a:pt x="8788" y="7997"/>
                </a:lnTo>
                <a:lnTo>
                  <a:pt x="8812" y="7980"/>
                </a:lnTo>
                <a:lnTo>
                  <a:pt x="8835" y="7962"/>
                </a:lnTo>
                <a:lnTo>
                  <a:pt x="8859" y="7943"/>
                </a:lnTo>
                <a:lnTo>
                  <a:pt x="8881" y="7924"/>
                </a:lnTo>
                <a:lnTo>
                  <a:pt x="8904" y="7905"/>
                </a:lnTo>
                <a:lnTo>
                  <a:pt x="8925" y="7884"/>
                </a:lnTo>
                <a:lnTo>
                  <a:pt x="8947" y="7863"/>
                </a:lnTo>
                <a:lnTo>
                  <a:pt x="8967" y="7842"/>
                </a:lnTo>
                <a:lnTo>
                  <a:pt x="8987" y="7820"/>
                </a:lnTo>
                <a:lnTo>
                  <a:pt x="9008" y="7798"/>
                </a:lnTo>
                <a:lnTo>
                  <a:pt x="9027" y="7775"/>
                </a:lnTo>
                <a:lnTo>
                  <a:pt x="9045" y="7753"/>
                </a:lnTo>
                <a:lnTo>
                  <a:pt x="9063" y="7729"/>
                </a:lnTo>
                <a:lnTo>
                  <a:pt x="9081" y="7704"/>
                </a:lnTo>
                <a:lnTo>
                  <a:pt x="9098" y="7679"/>
                </a:lnTo>
                <a:lnTo>
                  <a:pt x="9115" y="7654"/>
                </a:lnTo>
                <a:lnTo>
                  <a:pt x="9131" y="7630"/>
                </a:lnTo>
                <a:lnTo>
                  <a:pt x="9145" y="7604"/>
                </a:lnTo>
                <a:lnTo>
                  <a:pt x="9160" y="7578"/>
                </a:lnTo>
                <a:lnTo>
                  <a:pt x="9175" y="7551"/>
                </a:lnTo>
                <a:lnTo>
                  <a:pt x="9187" y="7524"/>
                </a:lnTo>
                <a:lnTo>
                  <a:pt x="9201" y="7497"/>
                </a:lnTo>
                <a:lnTo>
                  <a:pt x="9212" y="7470"/>
                </a:lnTo>
                <a:lnTo>
                  <a:pt x="9224" y="7441"/>
                </a:lnTo>
                <a:lnTo>
                  <a:pt x="9234" y="7413"/>
                </a:lnTo>
                <a:lnTo>
                  <a:pt x="9245" y="7384"/>
                </a:lnTo>
                <a:lnTo>
                  <a:pt x="9254" y="7356"/>
                </a:lnTo>
                <a:lnTo>
                  <a:pt x="9263" y="7326"/>
                </a:lnTo>
                <a:lnTo>
                  <a:pt x="9271" y="7296"/>
                </a:lnTo>
                <a:lnTo>
                  <a:pt x="9278" y="7267"/>
                </a:lnTo>
                <a:lnTo>
                  <a:pt x="9284" y="7236"/>
                </a:lnTo>
                <a:lnTo>
                  <a:pt x="9291" y="7206"/>
                </a:lnTo>
                <a:lnTo>
                  <a:pt x="9295" y="7175"/>
                </a:lnTo>
                <a:lnTo>
                  <a:pt x="9300" y="7145"/>
                </a:lnTo>
                <a:lnTo>
                  <a:pt x="9303" y="7113"/>
                </a:lnTo>
                <a:lnTo>
                  <a:pt x="9307" y="7082"/>
                </a:lnTo>
                <a:lnTo>
                  <a:pt x="9308" y="7050"/>
                </a:lnTo>
                <a:lnTo>
                  <a:pt x="9309" y="7018"/>
                </a:lnTo>
                <a:lnTo>
                  <a:pt x="9310" y="6987"/>
                </a:lnTo>
                <a:lnTo>
                  <a:pt x="9310" y="6987"/>
                </a:lnTo>
                <a:lnTo>
                  <a:pt x="9309" y="6954"/>
                </a:lnTo>
                <a:lnTo>
                  <a:pt x="9308" y="6923"/>
                </a:lnTo>
                <a:lnTo>
                  <a:pt x="9307" y="6891"/>
                </a:lnTo>
                <a:lnTo>
                  <a:pt x="9303" y="6859"/>
                </a:lnTo>
                <a:lnTo>
                  <a:pt x="9300" y="6829"/>
                </a:lnTo>
                <a:lnTo>
                  <a:pt x="9295" y="6797"/>
                </a:lnTo>
                <a:lnTo>
                  <a:pt x="9291" y="6767"/>
                </a:lnTo>
                <a:lnTo>
                  <a:pt x="9284" y="6737"/>
                </a:lnTo>
                <a:lnTo>
                  <a:pt x="9278" y="6706"/>
                </a:lnTo>
                <a:lnTo>
                  <a:pt x="9271" y="6677"/>
                </a:lnTo>
                <a:lnTo>
                  <a:pt x="9263" y="6647"/>
                </a:lnTo>
                <a:lnTo>
                  <a:pt x="9254" y="6618"/>
                </a:lnTo>
                <a:lnTo>
                  <a:pt x="9245" y="6589"/>
                </a:lnTo>
                <a:lnTo>
                  <a:pt x="9234" y="6561"/>
                </a:lnTo>
                <a:lnTo>
                  <a:pt x="9224" y="6531"/>
                </a:lnTo>
                <a:lnTo>
                  <a:pt x="9212" y="6504"/>
                </a:lnTo>
                <a:lnTo>
                  <a:pt x="9201" y="6476"/>
                </a:lnTo>
                <a:lnTo>
                  <a:pt x="9187" y="6449"/>
                </a:lnTo>
                <a:lnTo>
                  <a:pt x="9175" y="6422"/>
                </a:lnTo>
                <a:lnTo>
                  <a:pt x="9160" y="6396"/>
                </a:lnTo>
                <a:lnTo>
                  <a:pt x="9145" y="6369"/>
                </a:lnTo>
                <a:lnTo>
                  <a:pt x="9131" y="6343"/>
                </a:lnTo>
                <a:lnTo>
                  <a:pt x="9115" y="6318"/>
                </a:lnTo>
                <a:lnTo>
                  <a:pt x="9098" y="6293"/>
                </a:lnTo>
                <a:lnTo>
                  <a:pt x="9081" y="6269"/>
                </a:lnTo>
                <a:lnTo>
                  <a:pt x="9063" y="6245"/>
                </a:lnTo>
                <a:lnTo>
                  <a:pt x="9045" y="6221"/>
                </a:lnTo>
                <a:lnTo>
                  <a:pt x="9027" y="6198"/>
                </a:lnTo>
                <a:lnTo>
                  <a:pt x="9008" y="6175"/>
                </a:lnTo>
                <a:lnTo>
                  <a:pt x="8987" y="6152"/>
                </a:lnTo>
                <a:lnTo>
                  <a:pt x="8967" y="6131"/>
                </a:lnTo>
                <a:lnTo>
                  <a:pt x="8947" y="6110"/>
                </a:lnTo>
                <a:lnTo>
                  <a:pt x="8925" y="6089"/>
                </a:lnTo>
                <a:lnTo>
                  <a:pt x="8904" y="6069"/>
                </a:lnTo>
                <a:lnTo>
                  <a:pt x="8881" y="6049"/>
                </a:lnTo>
                <a:lnTo>
                  <a:pt x="8859" y="6030"/>
                </a:lnTo>
                <a:lnTo>
                  <a:pt x="8835" y="6011"/>
                </a:lnTo>
                <a:lnTo>
                  <a:pt x="8812" y="5993"/>
                </a:lnTo>
                <a:lnTo>
                  <a:pt x="8788" y="5975"/>
                </a:lnTo>
                <a:lnTo>
                  <a:pt x="8763" y="5958"/>
                </a:lnTo>
                <a:lnTo>
                  <a:pt x="8738" y="5942"/>
                </a:lnTo>
                <a:lnTo>
                  <a:pt x="8712" y="5926"/>
                </a:lnTo>
                <a:lnTo>
                  <a:pt x="8688" y="5911"/>
                </a:lnTo>
                <a:lnTo>
                  <a:pt x="8660" y="5896"/>
                </a:lnTo>
                <a:lnTo>
                  <a:pt x="8635" y="5882"/>
                </a:lnTo>
                <a:lnTo>
                  <a:pt x="8607" y="5868"/>
                </a:lnTo>
                <a:lnTo>
                  <a:pt x="8580" y="5856"/>
                </a:lnTo>
                <a:lnTo>
                  <a:pt x="8552" y="5843"/>
                </a:lnTo>
                <a:lnTo>
                  <a:pt x="8524" y="5832"/>
                </a:lnTo>
                <a:lnTo>
                  <a:pt x="8496" y="5822"/>
                </a:lnTo>
                <a:lnTo>
                  <a:pt x="8468" y="5812"/>
                </a:lnTo>
                <a:lnTo>
                  <a:pt x="8438" y="5802"/>
                </a:lnTo>
                <a:lnTo>
                  <a:pt x="8409" y="5794"/>
                </a:lnTo>
                <a:lnTo>
                  <a:pt x="8380" y="5786"/>
                </a:lnTo>
                <a:lnTo>
                  <a:pt x="8350" y="5778"/>
                </a:lnTo>
                <a:lnTo>
                  <a:pt x="8320" y="5771"/>
                </a:lnTo>
                <a:lnTo>
                  <a:pt x="8289" y="5766"/>
                </a:lnTo>
                <a:lnTo>
                  <a:pt x="8259" y="5761"/>
                </a:lnTo>
                <a:lnTo>
                  <a:pt x="8227" y="5757"/>
                </a:lnTo>
                <a:lnTo>
                  <a:pt x="8197" y="5753"/>
                </a:lnTo>
                <a:lnTo>
                  <a:pt x="8165" y="5750"/>
                </a:lnTo>
                <a:lnTo>
                  <a:pt x="8134" y="5748"/>
                </a:lnTo>
                <a:lnTo>
                  <a:pt x="8102" y="5746"/>
                </a:lnTo>
                <a:lnTo>
                  <a:pt x="8070" y="5746"/>
                </a:lnTo>
                <a:lnTo>
                  <a:pt x="8070" y="5746"/>
                </a:lnTo>
                <a:close/>
              </a:path>
            </a:pathLst>
          </a:custGeom>
          <a:solidFill>
            <a:schemeClr val="bg1"/>
          </a:solidFill>
          <a:ln>
            <a:noFill/>
          </a:ln>
        </p:spPr>
        <p:txBody>
          <a:bodyPr vert="horz" wrap="square" lIns="91440" tIns="45720" rIns="91440" bIns="45720" numCol="1" anchor="t" anchorCtr="0" compatLnSpc="1"/>
          <a:lstStyle/>
          <a:p>
            <a:pPr defTabSz="685800">
              <a:defRPr/>
            </a:pPr>
            <a:endParaRPr lang="zh-CN" altLang="en-US" sz="1400" kern="0" dirty="0">
              <a:solidFill>
                <a:prstClr val="black"/>
              </a:solidFill>
              <a:latin typeface="Futura-Condensed-Normal" pitchFamily="2" charset="0"/>
              <a:ea typeface="小米兰亭_GB外压缩"/>
            </a:endParaRPr>
          </a:p>
        </p:txBody>
      </p:sp>
      <p:sp>
        <p:nvSpPr>
          <p:cNvPr id="27" name="矩形 26"/>
          <p:cNvSpPr/>
          <p:nvPr/>
        </p:nvSpPr>
        <p:spPr>
          <a:xfrm>
            <a:off x="7473462" y="2472999"/>
            <a:ext cx="811761" cy="577081"/>
          </a:xfrm>
          <a:prstGeom prst="rect">
            <a:avLst/>
          </a:prstGeom>
        </p:spPr>
        <p:txBody>
          <a:bodyPr wrap="none" lIns="68580" tIns="34290" rIns="68580" bIns="34290">
            <a:spAutoFit/>
          </a:bodyPr>
          <a:lstStyle/>
          <a:p>
            <a:r>
              <a:rPr lang="en-US" altLang="zh-CN" sz="3300" b="1" dirty="0">
                <a:solidFill>
                  <a:srgbClr val="00A885"/>
                </a:solidFill>
                <a:latin typeface="+mj-lt"/>
                <a:ea typeface="小米兰亭_GB外压缩"/>
              </a:rPr>
              <a:t>70</a:t>
            </a:r>
            <a:r>
              <a:rPr lang="en-US" altLang="zh-CN" b="1" dirty="0">
                <a:solidFill>
                  <a:srgbClr val="00A885"/>
                </a:solidFill>
                <a:latin typeface="+mj-lt"/>
                <a:ea typeface="小米兰亭_GB外压缩"/>
              </a:rPr>
              <a:t>%</a:t>
            </a:r>
            <a:endParaRPr lang="zh-CN" altLang="en-US" b="1" dirty="0">
              <a:solidFill>
                <a:srgbClr val="00A885"/>
              </a:solidFill>
              <a:latin typeface="+mj-lt"/>
              <a:ea typeface="小米兰亭_GB外压缩"/>
            </a:endParaRPr>
          </a:p>
        </p:txBody>
      </p:sp>
      <p:sp>
        <p:nvSpPr>
          <p:cNvPr id="28" name="矩形 27"/>
          <p:cNvSpPr/>
          <p:nvPr/>
        </p:nvSpPr>
        <p:spPr>
          <a:xfrm>
            <a:off x="7473462" y="3448622"/>
            <a:ext cx="811761" cy="577081"/>
          </a:xfrm>
          <a:prstGeom prst="rect">
            <a:avLst/>
          </a:prstGeom>
        </p:spPr>
        <p:txBody>
          <a:bodyPr wrap="none" lIns="68580" tIns="34290" rIns="68580" bIns="34290">
            <a:spAutoFit/>
          </a:bodyPr>
          <a:lstStyle/>
          <a:p>
            <a:r>
              <a:rPr lang="en-US" altLang="zh-CN" sz="3300" b="1" dirty="0">
                <a:solidFill>
                  <a:srgbClr val="006643"/>
                </a:solidFill>
                <a:latin typeface="+mj-lt"/>
                <a:ea typeface="小米兰亭_GB外压缩"/>
              </a:rPr>
              <a:t>20</a:t>
            </a:r>
            <a:r>
              <a:rPr lang="en-US" altLang="zh-CN" b="1" dirty="0">
                <a:solidFill>
                  <a:srgbClr val="006643"/>
                </a:solidFill>
                <a:latin typeface="+mj-lt"/>
                <a:ea typeface="小米兰亭_GB外压缩"/>
              </a:rPr>
              <a:t>%</a:t>
            </a:r>
            <a:endParaRPr lang="zh-CN" altLang="en-US" b="1" dirty="0">
              <a:solidFill>
                <a:srgbClr val="006643"/>
              </a:solidFill>
              <a:latin typeface="+mj-lt"/>
              <a:ea typeface="小米兰亭_GB外压缩"/>
            </a:endParaRPr>
          </a:p>
        </p:txBody>
      </p:sp>
      <p:sp>
        <p:nvSpPr>
          <p:cNvPr id="29" name="矩形 28"/>
          <p:cNvSpPr/>
          <p:nvPr/>
        </p:nvSpPr>
        <p:spPr>
          <a:xfrm>
            <a:off x="7473462" y="4471320"/>
            <a:ext cx="811761" cy="577081"/>
          </a:xfrm>
          <a:prstGeom prst="rect">
            <a:avLst/>
          </a:prstGeom>
        </p:spPr>
        <p:txBody>
          <a:bodyPr wrap="none" lIns="68580" tIns="34290" rIns="68580" bIns="34290">
            <a:spAutoFit/>
          </a:bodyPr>
          <a:lstStyle/>
          <a:p>
            <a:r>
              <a:rPr lang="en-US" altLang="zh-CN" sz="3300" b="1" dirty="0">
                <a:solidFill>
                  <a:srgbClr val="00A885"/>
                </a:solidFill>
                <a:latin typeface="+mj-lt"/>
                <a:ea typeface="小米兰亭_GB外压缩"/>
              </a:rPr>
              <a:t>10</a:t>
            </a:r>
            <a:r>
              <a:rPr lang="en-US" altLang="zh-CN" b="1" dirty="0">
                <a:solidFill>
                  <a:srgbClr val="00A885"/>
                </a:solidFill>
                <a:latin typeface="+mj-lt"/>
                <a:ea typeface="小米兰亭_GB外压缩"/>
              </a:rPr>
              <a:t>%</a:t>
            </a:r>
            <a:endParaRPr lang="zh-CN" altLang="en-US" b="1" dirty="0">
              <a:solidFill>
                <a:srgbClr val="00A885"/>
              </a:solidFill>
              <a:latin typeface="+mj-lt"/>
              <a:ea typeface="小米兰亭_GB外压缩"/>
            </a:endParaRPr>
          </a:p>
        </p:txBody>
      </p:sp>
      <p:sp>
        <p:nvSpPr>
          <p:cNvPr id="30" name="文本框 29"/>
          <p:cNvSpPr txBox="1"/>
          <p:nvPr/>
        </p:nvSpPr>
        <p:spPr>
          <a:xfrm>
            <a:off x="8345616" y="2437137"/>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1" name="文本框 30"/>
          <p:cNvSpPr txBox="1"/>
          <p:nvPr/>
        </p:nvSpPr>
        <p:spPr>
          <a:xfrm>
            <a:off x="8345616" y="2718967"/>
            <a:ext cx="2972919" cy="308995"/>
          </a:xfrm>
          <a:prstGeom prst="rect">
            <a:avLst/>
          </a:prstGeom>
          <a:noFill/>
        </p:spPr>
        <p:txBody>
          <a:bodyPr wrap="square" rtlCol="0" anchor="t">
            <a:spAutoFit/>
          </a:bodyPr>
          <a:lstStyle/>
          <a:p>
            <a:pP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2" name="文本框 31"/>
          <p:cNvSpPr txBox="1"/>
          <p:nvPr/>
        </p:nvSpPr>
        <p:spPr>
          <a:xfrm>
            <a:off x="8345616" y="3455333"/>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3" name="文本框 32"/>
          <p:cNvSpPr txBox="1"/>
          <p:nvPr/>
        </p:nvSpPr>
        <p:spPr>
          <a:xfrm>
            <a:off x="8345616" y="3737163"/>
            <a:ext cx="2972919" cy="308995"/>
          </a:xfrm>
          <a:prstGeom prst="rect">
            <a:avLst/>
          </a:prstGeom>
          <a:noFill/>
        </p:spPr>
        <p:txBody>
          <a:bodyPr wrap="square" rtlCol="0" anchor="t">
            <a:spAutoFit/>
          </a:bodyPr>
          <a:lstStyle/>
          <a:p>
            <a:pP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4" name="文本框 33"/>
          <p:cNvSpPr txBox="1"/>
          <p:nvPr/>
        </p:nvSpPr>
        <p:spPr>
          <a:xfrm>
            <a:off x="8345616" y="4425485"/>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5" name="文本框 34"/>
          <p:cNvSpPr txBox="1"/>
          <p:nvPr/>
        </p:nvSpPr>
        <p:spPr>
          <a:xfrm>
            <a:off x="8345616" y="4707315"/>
            <a:ext cx="2972919" cy="308995"/>
          </a:xfrm>
          <a:prstGeom prst="rect">
            <a:avLst/>
          </a:prstGeom>
          <a:noFill/>
        </p:spPr>
        <p:txBody>
          <a:bodyPr wrap="square" rtlCol="0" anchor="t">
            <a:spAutoFit/>
          </a:bodyPr>
          <a:lstStyle/>
          <a:p>
            <a:pP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6" name="矩形 35"/>
          <p:cNvSpPr/>
          <p:nvPr/>
        </p:nvSpPr>
        <p:spPr>
          <a:xfrm>
            <a:off x="3763410" y="3400354"/>
            <a:ext cx="2374490" cy="1712135"/>
          </a:xfrm>
          <a:prstGeom prst="rect">
            <a:avLst/>
          </a:prstGeom>
        </p:spPr>
        <p:txBody>
          <a:bodyPr wrap="square">
            <a:spAutoFit/>
          </a:bodyPr>
          <a:lstStyle/>
          <a:p>
            <a:pPr>
              <a:lnSpc>
                <a:spcPct val="150000"/>
              </a:lnSpc>
            </a:pPr>
            <a:r>
              <a:rPr lang="zh-CN" altLang="en-US" dirty="0">
                <a:solidFill>
                  <a:schemeClr val="bg2">
                    <a:lumMod val="10000"/>
                  </a:schemeClr>
                </a:solidFill>
                <a:latin typeface="等线 Light" panose="02010600030101010101" pitchFamily="2" charset="-122"/>
                <a:ea typeface="等线 Light" panose="02010600030101010101" pitchFamily="2" charset="-122"/>
                <a:cs typeface="文泉驿微米黑" panose="020B0606030804020204" pitchFamily="34" charset="-122"/>
              </a:rPr>
              <a:t>您的内容打在这里，或者通过复制您的文本后，在此框中选择粘贴</a:t>
            </a:r>
            <a:endParaRPr lang="zh-CN" altLang="en-US" dirty="0">
              <a:solidFill>
                <a:schemeClr val="bg2">
                  <a:lumMod val="10000"/>
                </a:schemeClr>
              </a:solidFill>
              <a:latin typeface="等线 Light" panose="02010600030101010101" pitchFamily="2" charset="-122"/>
              <a:ea typeface="等线 Light" panose="02010600030101010101" pitchFamily="2" charset="-122"/>
              <a:cs typeface="文泉驿微米黑" panose="020B0606030804020204" pitchFamily="34" charset="-122"/>
            </a:endParaRPr>
          </a:p>
        </p:txBody>
      </p:sp>
      <p:cxnSp>
        <p:nvCxnSpPr>
          <p:cNvPr id="37" name="直接连接符 36"/>
          <p:cNvCxnSpPr/>
          <p:nvPr/>
        </p:nvCxnSpPr>
        <p:spPr>
          <a:xfrm>
            <a:off x="3606463" y="3513143"/>
            <a:ext cx="0" cy="762387"/>
          </a:xfrm>
          <a:prstGeom prst="line">
            <a:avLst/>
          </a:prstGeom>
          <a:ln w="635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18673" y="173020"/>
            <a:ext cx="2954655" cy="646331"/>
          </a:xfrm>
          <a:prstGeom prst="rect">
            <a:avLst/>
          </a:prstGeom>
        </p:spPr>
        <p:txBody>
          <a:bodyPr vert="horz" wrap="none">
            <a:spAutoFit/>
          </a:bodyPr>
          <a:lstStyle/>
          <a:p>
            <a:pPr algn="ctr"/>
            <a:r>
              <a:rPr lang="zh-CN" altLang="en-US" sz="3600" dirty="0">
                <a:solidFill>
                  <a:srgbClr val="006643"/>
                </a:solidFill>
                <a:latin typeface="方正清刻本悦宋简体" panose="02000000000000000000" pitchFamily="2" charset="-122"/>
                <a:ea typeface="方正清刻本悦宋简体" panose="02000000000000000000" pitchFamily="2" charset="-122"/>
              </a:rPr>
              <a:t>此处添加标题</a:t>
            </a:r>
            <a:endParaRPr lang="zh-CN" altLang="en-US" sz="3600" dirty="0">
              <a:solidFill>
                <a:srgbClr val="006643"/>
              </a:solidFill>
              <a:latin typeface="方正清刻本悦宋简体" panose="02000000000000000000" pitchFamily="2" charset="-122"/>
              <a:ea typeface="方正清刻本悦宋简体" panose="02000000000000000000" pitchFamily="2" charset="-122"/>
            </a:endParaRPr>
          </a:p>
        </p:txBody>
      </p:sp>
      <p:sp>
        <p:nvSpPr>
          <p:cNvPr id="5" name="矩形 4"/>
          <p:cNvSpPr/>
          <p:nvPr/>
        </p:nvSpPr>
        <p:spPr>
          <a:xfrm>
            <a:off x="4850307" y="817146"/>
            <a:ext cx="2491388" cy="338554"/>
          </a:xfrm>
          <a:prstGeom prst="rect">
            <a:avLst/>
          </a:prstGeom>
        </p:spPr>
        <p:txBody>
          <a:bodyPr vert="horz" wrap="none">
            <a:spAutoFit/>
          </a:bodyPr>
          <a:lstStyle/>
          <a:p>
            <a:pPr algn="ctr"/>
            <a:r>
              <a:rPr lang="en-US" altLang="zh-CN" sz="1600" spc="300" dirty="0">
                <a:solidFill>
                  <a:schemeClr val="bg2">
                    <a:lumMod val="10000"/>
                  </a:schemeClr>
                </a:solidFill>
                <a:latin typeface="+mj-lt"/>
                <a:ea typeface="+mj-ea"/>
              </a:rPr>
              <a:t>ADD A TITLE HERE</a:t>
            </a:r>
            <a:endParaRPr lang="zh-CN" altLang="en-US" sz="1600" spc="300" dirty="0">
              <a:solidFill>
                <a:schemeClr val="bg2">
                  <a:lumMod val="10000"/>
                </a:schemeClr>
              </a:solidFill>
              <a:latin typeface="+mj-lt"/>
              <a:ea typeface="+mj-ea"/>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rcRect l="83888" t="41848"/>
          <a:stretch>
            <a:fillRect/>
          </a:stretch>
        </p:blipFill>
        <p:spPr>
          <a:xfrm>
            <a:off x="11148190" y="5319377"/>
            <a:ext cx="1043810" cy="1687446"/>
          </a:xfrm>
          <a:custGeom>
            <a:avLst/>
            <a:gdLst>
              <a:gd name="connsiteX0" fmla="*/ 1563332 w 1964385"/>
              <a:gd name="connsiteY0" fmla="*/ 0 h 3175668"/>
              <a:gd name="connsiteX1" fmla="*/ 1964385 w 1964385"/>
              <a:gd name="connsiteY1" fmla="*/ 229172 h 3175668"/>
              <a:gd name="connsiteX2" fmla="*/ 1964385 w 1964385"/>
              <a:gd name="connsiteY2" fmla="*/ 3175668 h 3175668"/>
              <a:gd name="connsiteX3" fmla="*/ 0 w 1964385"/>
              <a:gd name="connsiteY3" fmla="*/ 3175668 h 3175668"/>
              <a:gd name="connsiteX4" fmla="*/ 71417 w 1964385"/>
              <a:gd name="connsiteY4" fmla="*/ 890336 h 3175668"/>
              <a:gd name="connsiteX5" fmla="*/ 23290 w 1964385"/>
              <a:gd name="connsiteY5" fmla="*/ 649705 h 3175668"/>
              <a:gd name="connsiteX6" fmla="*/ 1563332 w 1964385"/>
              <a:gd name="connsiteY6" fmla="*/ 0 h 3175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4385" h="3175668">
                <a:moveTo>
                  <a:pt x="1563332" y="0"/>
                </a:moveTo>
                <a:lnTo>
                  <a:pt x="1964385" y="229172"/>
                </a:lnTo>
                <a:lnTo>
                  <a:pt x="1964385" y="3175668"/>
                </a:lnTo>
                <a:lnTo>
                  <a:pt x="0" y="3175668"/>
                </a:lnTo>
                <a:lnTo>
                  <a:pt x="71417" y="890336"/>
                </a:lnTo>
                <a:lnTo>
                  <a:pt x="23290" y="649705"/>
                </a:lnTo>
                <a:lnTo>
                  <a:pt x="1563332" y="0"/>
                </a:lnTo>
                <a:close/>
              </a:path>
            </a:pathLst>
          </a:custGeom>
        </p:spPr>
      </p:pic>
      <p:sp>
        <p:nvSpPr>
          <p:cNvPr id="7" name="Shape 405"/>
          <p:cNvSpPr/>
          <p:nvPr/>
        </p:nvSpPr>
        <p:spPr>
          <a:xfrm>
            <a:off x="4764211" y="2418371"/>
            <a:ext cx="1356558" cy="1213269"/>
          </a:xfrm>
          <a:custGeom>
            <a:avLst/>
            <a:gdLst/>
            <a:ahLst/>
            <a:cxnLst>
              <a:cxn ang="0">
                <a:pos x="wd2" y="hd2"/>
              </a:cxn>
              <a:cxn ang="5400000">
                <a:pos x="wd2" y="hd2"/>
              </a:cxn>
              <a:cxn ang="10800000">
                <a:pos x="wd2" y="hd2"/>
              </a:cxn>
              <a:cxn ang="16200000">
                <a:pos x="wd2" y="hd2"/>
              </a:cxn>
            </a:cxnLst>
            <a:rect l="0" t="0" r="r" b="b"/>
            <a:pathLst>
              <a:path w="21006" h="20951" extrusionOk="0">
                <a:moveTo>
                  <a:pt x="28" y="15669"/>
                </a:moveTo>
                <a:cubicBezTo>
                  <a:pt x="-241" y="18269"/>
                  <a:pt x="1430" y="20620"/>
                  <a:pt x="3761" y="20920"/>
                </a:cubicBezTo>
                <a:cubicBezTo>
                  <a:pt x="5982" y="21206"/>
                  <a:pt x="7998" y="19526"/>
                  <a:pt x="8417" y="17118"/>
                </a:cubicBezTo>
                <a:lnTo>
                  <a:pt x="8417" y="17119"/>
                </a:lnTo>
                <a:cubicBezTo>
                  <a:pt x="8879" y="14483"/>
                  <a:pt x="10094" y="13046"/>
                  <a:pt x="13567" y="13801"/>
                </a:cubicBezTo>
                <a:lnTo>
                  <a:pt x="13566" y="13799"/>
                </a:lnTo>
                <a:cubicBezTo>
                  <a:pt x="13724" y="13833"/>
                  <a:pt x="13883" y="13863"/>
                  <a:pt x="14046" y="13884"/>
                </a:cubicBezTo>
                <a:cubicBezTo>
                  <a:pt x="17471" y="14325"/>
                  <a:pt x="20568" y="11585"/>
                  <a:pt x="20964" y="7764"/>
                </a:cubicBezTo>
                <a:cubicBezTo>
                  <a:pt x="21359" y="3943"/>
                  <a:pt x="18903" y="488"/>
                  <a:pt x="15478" y="47"/>
                </a:cubicBezTo>
                <a:cubicBezTo>
                  <a:pt x="12052" y="-394"/>
                  <a:pt x="8955" y="2346"/>
                  <a:pt x="8560" y="6167"/>
                </a:cubicBezTo>
                <a:cubicBezTo>
                  <a:pt x="8542" y="6335"/>
                  <a:pt x="8532" y="6502"/>
                  <a:pt x="8526" y="6668"/>
                </a:cubicBezTo>
                <a:lnTo>
                  <a:pt x="8524" y="6666"/>
                </a:lnTo>
                <a:cubicBezTo>
                  <a:pt x="8372" y="10610"/>
                  <a:pt x="6836" y="11593"/>
                  <a:pt x="4431" y="11478"/>
                </a:cubicBezTo>
                <a:lnTo>
                  <a:pt x="4431" y="11479"/>
                </a:lnTo>
                <a:cubicBezTo>
                  <a:pt x="2224" y="11371"/>
                  <a:pt x="285" y="13183"/>
                  <a:pt x="28" y="15669"/>
                </a:cubicBezTo>
                <a:close/>
              </a:path>
            </a:pathLst>
          </a:custGeom>
          <a:solidFill>
            <a:srgbClr val="00A885"/>
          </a:solidFill>
          <a:ln w="12700" cap="flat" cmpd="sng" algn="ctr">
            <a:noFill/>
            <a:prstDash val="solid"/>
            <a:miter lim="800000"/>
          </a:ln>
          <a:effectLst/>
        </p:spPr>
        <p:txBody>
          <a:bodyPr rtlCol="0" anchor="ctr"/>
          <a:lstStyle/>
          <a:p>
            <a:pPr algn="ctr" defTabSz="685800"/>
            <a:endParaRPr sz="1400" kern="0" dirty="0">
              <a:solidFill>
                <a:schemeClr val="bg1"/>
              </a:solidFill>
              <a:latin typeface="+mj-lt"/>
            </a:endParaRPr>
          </a:p>
        </p:txBody>
      </p:sp>
      <p:sp>
        <p:nvSpPr>
          <p:cNvPr id="8" name="Shape 406"/>
          <p:cNvSpPr/>
          <p:nvPr/>
        </p:nvSpPr>
        <p:spPr>
          <a:xfrm>
            <a:off x="5463087" y="2410147"/>
            <a:ext cx="1542146" cy="806620"/>
          </a:xfrm>
          <a:custGeom>
            <a:avLst/>
            <a:gdLst/>
            <a:ahLst/>
            <a:cxnLst>
              <a:cxn ang="0">
                <a:pos x="wd2" y="hd2"/>
              </a:cxn>
              <a:cxn ang="5400000">
                <a:pos x="wd2" y="hd2"/>
              </a:cxn>
              <a:cxn ang="10800000">
                <a:pos x="wd2" y="hd2"/>
              </a:cxn>
              <a:cxn ang="16200000">
                <a:pos x="wd2" y="hd2"/>
              </a:cxn>
            </a:cxnLst>
            <a:rect l="0" t="0" r="r" b="b"/>
            <a:pathLst>
              <a:path w="20705" h="19665" extrusionOk="0">
                <a:moveTo>
                  <a:pt x="1073" y="5102"/>
                </a:moveTo>
                <a:cubicBezTo>
                  <a:pt x="-362" y="7721"/>
                  <a:pt x="-357" y="11957"/>
                  <a:pt x="1085" y="14564"/>
                </a:cubicBezTo>
                <a:cubicBezTo>
                  <a:pt x="2459" y="17048"/>
                  <a:pt x="4640" y="17154"/>
                  <a:pt x="6085" y="14893"/>
                </a:cubicBezTo>
                <a:lnTo>
                  <a:pt x="6084" y="14895"/>
                </a:lnTo>
                <a:cubicBezTo>
                  <a:pt x="7668" y="12423"/>
                  <a:pt x="9187" y="12017"/>
                  <a:pt x="11187" y="16243"/>
                </a:cubicBezTo>
                <a:lnTo>
                  <a:pt x="11188" y="16239"/>
                </a:lnTo>
                <a:cubicBezTo>
                  <a:pt x="11279" y="16431"/>
                  <a:pt x="11373" y="16620"/>
                  <a:pt x="11473" y="16801"/>
                </a:cubicBezTo>
                <a:cubicBezTo>
                  <a:pt x="13592" y="20633"/>
                  <a:pt x="17020" y="20618"/>
                  <a:pt x="19129" y="16769"/>
                </a:cubicBezTo>
                <a:cubicBezTo>
                  <a:pt x="21238" y="12920"/>
                  <a:pt x="21230" y="6695"/>
                  <a:pt x="19111" y="2864"/>
                </a:cubicBezTo>
                <a:cubicBezTo>
                  <a:pt x="16992" y="-967"/>
                  <a:pt x="13565" y="-953"/>
                  <a:pt x="11456" y="2896"/>
                </a:cubicBezTo>
                <a:cubicBezTo>
                  <a:pt x="11363" y="3066"/>
                  <a:pt x="11275" y="3241"/>
                  <a:pt x="11191" y="3419"/>
                </a:cubicBezTo>
                <a:lnTo>
                  <a:pt x="11191" y="3415"/>
                </a:lnTo>
                <a:cubicBezTo>
                  <a:pt x="9188" y="7638"/>
                  <a:pt x="7669" y="7229"/>
                  <a:pt x="6088" y="4754"/>
                </a:cubicBezTo>
                <a:lnTo>
                  <a:pt x="6088" y="4756"/>
                </a:lnTo>
                <a:cubicBezTo>
                  <a:pt x="4638" y="2482"/>
                  <a:pt x="2445" y="2598"/>
                  <a:pt x="1073" y="5102"/>
                </a:cubicBezTo>
                <a:close/>
              </a:path>
            </a:pathLst>
          </a:custGeom>
          <a:solidFill>
            <a:srgbClr val="006643"/>
          </a:solidFill>
          <a:ln w="12700" cap="flat" cmpd="sng" algn="ctr">
            <a:noFill/>
            <a:prstDash val="solid"/>
            <a:miter lim="800000"/>
          </a:ln>
          <a:effectLst/>
        </p:spPr>
        <p:txBody>
          <a:bodyPr rtlCol="0" anchor="ctr"/>
          <a:lstStyle/>
          <a:p>
            <a:pPr algn="ctr" defTabSz="685800"/>
            <a:endParaRPr sz="1400" kern="0" dirty="0">
              <a:solidFill>
                <a:prstClr val="white"/>
              </a:solidFill>
              <a:latin typeface="Futura-Condensed-Normal" pitchFamily="2" charset="0"/>
            </a:endParaRPr>
          </a:p>
        </p:txBody>
      </p:sp>
      <p:sp>
        <p:nvSpPr>
          <p:cNvPr id="9" name="Shape 407"/>
          <p:cNvSpPr/>
          <p:nvPr/>
        </p:nvSpPr>
        <p:spPr>
          <a:xfrm>
            <a:off x="6318181" y="2549965"/>
            <a:ext cx="1288578" cy="1289602"/>
          </a:xfrm>
          <a:custGeom>
            <a:avLst/>
            <a:gdLst/>
            <a:ahLst/>
            <a:cxnLst>
              <a:cxn ang="0">
                <a:pos x="wd2" y="hd2"/>
              </a:cxn>
              <a:cxn ang="5400000">
                <a:pos x="wd2" y="hd2"/>
              </a:cxn>
              <a:cxn ang="10800000">
                <a:pos x="wd2" y="hd2"/>
              </a:cxn>
              <a:cxn ang="16200000">
                <a:pos x="wd2" y="hd2"/>
              </a:cxn>
            </a:cxnLst>
            <a:rect l="0" t="0" r="r" b="b"/>
            <a:pathLst>
              <a:path w="21586" h="21586" extrusionOk="0">
                <a:moveTo>
                  <a:pt x="4585" y="1"/>
                </a:moveTo>
                <a:cubicBezTo>
                  <a:pt x="2047" y="6"/>
                  <a:pt x="-6" y="2068"/>
                  <a:pt x="0" y="4605"/>
                </a:cubicBezTo>
                <a:cubicBezTo>
                  <a:pt x="5" y="7022"/>
                  <a:pt x="1878" y="8997"/>
                  <a:pt x="4251" y="9173"/>
                </a:cubicBezTo>
                <a:lnTo>
                  <a:pt x="4249" y="9174"/>
                </a:lnTo>
                <a:cubicBezTo>
                  <a:pt x="6847" y="9370"/>
                  <a:pt x="8385" y="10512"/>
                  <a:pt x="8097" y="14328"/>
                </a:cubicBezTo>
                <a:lnTo>
                  <a:pt x="8099" y="14326"/>
                </a:lnTo>
                <a:cubicBezTo>
                  <a:pt x="8086" y="14500"/>
                  <a:pt x="8077" y="14674"/>
                  <a:pt x="8078" y="14851"/>
                </a:cubicBezTo>
                <a:cubicBezTo>
                  <a:pt x="8086" y="18580"/>
                  <a:pt x="11117" y="21595"/>
                  <a:pt x="14847" y="21586"/>
                </a:cubicBezTo>
                <a:cubicBezTo>
                  <a:pt x="18577" y="21578"/>
                  <a:pt x="21594" y="18549"/>
                  <a:pt x="21585" y="14820"/>
                </a:cubicBezTo>
                <a:cubicBezTo>
                  <a:pt x="21577" y="11092"/>
                  <a:pt x="18546" y="8076"/>
                  <a:pt x="14816" y="8085"/>
                </a:cubicBezTo>
                <a:cubicBezTo>
                  <a:pt x="14651" y="8085"/>
                  <a:pt x="14490" y="8094"/>
                  <a:pt x="14328" y="8106"/>
                </a:cubicBezTo>
                <a:lnTo>
                  <a:pt x="14330" y="8104"/>
                </a:lnTo>
                <a:cubicBezTo>
                  <a:pt x="10512" y="8387"/>
                  <a:pt x="9371" y="6849"/>
                  <a:pt x="9178" y="4253"/>
                </a:cubicBezTo>
                <a:lnTo>
                  <a:pt x="9177" y="4254"/>
                </a:lnTo>
                <a:cubicBezTo>
                  <a:pt x="9002" y="1872"/>
                  <a:pt x="7012" y="-5"/>
                  <a:pt x="4585" y="1"/>
                </a:cubicBezTo>
                <a:close/>
              </a:path>
            </a:pathLst>
          </a:custGeom>
          <a:solidFill>
            <a:srgbClr val="00A885"/>
          </a:solidFill>
          <a:ln w="12700" cap="flat" cmpd="sng" algn="ctr">
            <a:noFill/>
            <a:prstDash val="solid"/>
            <a:miter lim="800000"/>
          </a:ln>
          <a:effectLst/>
        </p:spPr>
        <p:txBody>
          <a:bodyPr rtlCol="0" anchor="ctr"/>
          <a:lstStyle/>
          <a:p>
            <a:pPr algn="ctr" defTabSz="685800"/>
            <a:endParaRPr sz="1400" kern="0" dirty="0">
              <a:solidFill>
                <a:schemeClr val="bg1"/>
              </a:solidFill>
              <a:latin typeface="+mj-lt"/>
            </a:endParaRPr>
          </a:p>
        </p:txBody>
      </p:sp>
      <p:sp>
        <p:nvSpPr>
          <p:cNvPr id="10" name="Shape 408"/>
          <p:cNvSpPr/>
          <p:nvPr/>
        </p:nvSpPr>
        <p:spPr>
          <a:xfrm>
            <a:off x="6786839" y="3166810"/>
            <a:ext cx="806371" cy="1542618"/>
          </a:xfrm>
          <a:custGeom>
            <a:avLst/>
            <a:gdLst/>
            <a:ahLst/>
            <a:cxnLst>
              <a:cxn ang="0">
                <a:pos x="wd2" y="hd2"/>
              </a:cxn>
              <a:cxn ang="5400000">
                <a:pos x="wd2" y="hd2"/>
              </a:cxn>
              <a:cxn ang="10800000">
                <a:pos x="wd2" y="hd2"/>
              </a:cxn>
              <a:cxn ang="16200000">
                <a:pos x="wd2" y="hd2"/>
              </a:cxn>
            </a:cxnLst>
            <a:rect l="0" t="0" r="r" b="b"/>
            <a:pathLst>
              <a:path w="19665" h="20705" extrusionOk="0">
                <a:moveTo>
                  <a:pt x="14563" y="1073"/>
                </a:moveTo>
                <a:cubicBezTo>
                  <a:pt x="11944" y="-362"/>
                  <a:pt x="7708" y="-357"/>
                  <a:pt x="5101" y="1085"/>
                </a:cubicBezTo>
                <a:cubicBezTo>
                  <a:pt x="2617" y="2459"/>
                  <a:pt x="2511" y="4640"/>
                  <a:pt x="4772" y="6085"/>
                </a:cubicBezTo>
                <a:lnTo>
                  <a:pt x="4770" y="6084"/>
                </a:lnTo>
                <a:cubicBezTo>
                  <a:pt x="7242" y="7668"/>
                  <a:pt x="7648" y="9187"/>
                  <a:pt x="3422" y="11187"/>
                </a:cubicBezTo>
                <a:lnTo>
                  <a:pt x="3426" y="11187"/>
                </a:lnTo>
                <a:cubicBezTo>
                  <a:pt x="3234" y="11279"/>
                  <a:pt x="3045" y="11373"/>
                  <a:pt x="2864" y="11473"/>
                </a:cubicBezTo>
                <a:cubicBezTo>
                  <a:pt x="-968" y="13592"/>
                  <a:pt x="-953" y="17020"/>
                  <a:pt x="2896" y="19129"/>
                </a:cubicBezTo>
                <a:cubicBezTo>
                  <a:pt x="6745" y="21238"/>
                  <a:pt x="12970" y="21230"/>
                  <a:pt x="16801" y="19111"/>
                </a:cubicBezTo>
                <a:cubicBezTo>
                  <a:pt x="20632" y="16992"/>
                  <a:pt x="20618" y="13565"/>
                  <a:pt x="16769" y="11456"/>
                </a:cubicBezTo>
                <a:cubicBezTo>
                  <a:pt x="16599" y="11363"/>
                  <a:pt x="16424" y="11275"/>
                  <a:pt x="16246" y="11191"/>
                </a:cubicBezTo>
                <a:lnTo>
                  <a:pt x="16250" y="11191"/>
                </a:lnTo>
                <a:cubicBezTo>
                  <a:pt x="12027" y="9188"/>
                  <a:pt x="12436" y="7669"/>
                  <a:pt x="14911" y="6088"/>
                </a:cubicBezTo>
                <a:lnTo>
                  <a:pt x="14909" y="6088"/>
                </a:lnTo>
                <a:cubicBezTo>
                  <a:pt x="17183" y="4638"/>
                  <a:pt x="17067" y="2445"/>
                  <a:pt x="14563" y="1073"/>
                </a:cubicBezTo>
                <a:close/>
              </a:path>
            </a:pathLst>
          </a:custGeom>
          <a:solidFill>
            <a:srgbClr val="006643"/>
          </a:solidFill>
          <a:ln w="12700" cap="flat" cmpd="sng" algn="ctr">
            <a:noFill/>
            <a:prstDash val="solid"/>
            <a:miter lim="800000"/>
          </a:ln>
          <a:effectLst/>
        </p:spPr>
        <p:txBody>
          <a:bodyPr rtlCol="0" anchor="ctr"/>
          <a:lstStyle/>
          <a:p>
            <a:pPr algn="ctr" defTabSz="685800"/>
            <a:endParaRPr sz="1400" kern="0" dirty="0">
              <a:solidFill>
                <a:prstClr val="white"/>
              </a:solidFill>
              <a:latin typeface="Futura-Condensed-Normal" pitchFamily="2" charset="0"/>
            </a:endParaRPr>
          </a:p>
        </p:txBody>
      </p:sp>
      <p:sp>
        <p:nvSpPr>
          <p:cNvPr id="11" name="Shape 409"/>
          <p:cNvSpPr/>
          <p:nvPr/>
        </p:nvSpPr>
        <p:spPr>
          <a:xfrm>
            <a:off x="6170184" y="4030393"/>
            <a:ext cx="1289212" cy="1288984"/>
          </a:xfrm>
          <a:custGeom>
            <a:avLst/>
            <a:gdLst/>
            <a:ahLst/>
            <a:cxnLst>
              <a:cxn ang="0">
                <a:pos x="wd2" y="hd2"/>
              </a:cxn>
              <a:cxn ang="5400000">
                <a:pos x="wd2" y="hd2"/>
              </a:cxn>
              <a:cxn ang="10800000">
                <a:pos x="wd2" y="hd2"/>
              </a:cxn>
              <a:cxn ang="16200000">
                <a:pos x="wd2" y="hd2"/>
              </a:cxn>
            </a:cxnLst>
            <a:rect l="0" t="0" r="r" b="b"/>
            <a:pathLst>
              <a:path w="21586" h="21586" extrusionOk="0">
                <a:moveTo>
                  <a:pt x="21586" y="4584"/>
                </a:moveTo>
                <a:cubicBezTo>
                  <a:pt x="21581" y="2047"/>
                  <a:pt x="19519" y="-6"/>
                  <a:pt x="16982" y="0"/>
                </a:cubicBezTo>
                <a:cubicBezTo>
                  <a:pt x="14565" y="5"/>
                  <a:pt x="12590" y="1878"/>
                  <a:pt x="12414" y="4251"/>
                </a:cubicBezTo>
                <a:lnTo>
                  <a:pt x="12413" y="4249"/>
                </a:lnTo>
                <a:cubicBezTo>
                  <a:pt x="12217" y="6847"/>
                  <a:pt x="11075" y="8385"/>
                  <a:pt x="7259" y="8097"/>
                </a:cubicBezTo>
                <a:lnTo>
                  <a:pt x="7261" y="8099"/>
                </a:lnTo>
                <a:cubicBezTo>
                  <a:pt x="7087" y="8086"/>
                  <a:pt x="6912" y="8077"/>
                  <a:pt x="6736" y="8078"/>
                </a:cubicBezTo>
                <a:cubicBezTo>
                  <a:pt x="3007" y="8086"/>
                  <a:pt x="-8" y="11117"/>
                  <a:pt x="0" y="14847"/>
                </a:cubicBezTo>
                <a:cubicBezTo>
                  <a:pt x="9" y="18577"/>
                  <a:pt x="3038" y="21594"/>
                  <a:pt x="6767" y="21585"/>
                </a:cubicBezTo>
                <a:cubicBezTo>
                  <a:pt x="10495" y="21577"/>
                  <a:pt x="13510" y="18546"/>
                  <a:pt x="13502" y="14816"/>
                </a:cubicBezTo>
                <a:cubicBezTo>
                  <a:pt x="13502" y="14651"/>
                  <a:pt x="13493" y="14490"/>
                  <a:pt x="13482" y="14328"/>
                </a:cubicBezTo>
                <a:lnTo>
                  <a:pt x="13483" y="14330"/>
                </a:lnTo>
                <a:cubicBezTo>
                  <a:pt x="13199" y="10512"/>
                  <a:pt x="14738" y="9371"/>
                  <a:pt x="17334" y="9178"/>
                </a:cubicBezTo>
                <a:lnTo>
                  <a:pt x="17333" y="9177"/>
                </a:lnTo>
                <a:cubicBezTo>
                  <a:pt x="19715" y="9002"/>
                  <a:pt x="21592" y="7012"/>
                  <a:pt x="21586" y="4584"/>
                </a:cubicBezTo>
                <a:close/>
              </a:path>
            </a:pathLst>
          </a:custGeom>
          <a:solidFill>
            <a:srgbClr val="00A885"/>
          </a:solidFill>
          <a:ln w="12700" cap="flat" cmpd="sng" algn="ctr">
            <a:noFill/>
            <a:prstDash val="solid"/>
            <a:miter lim="800000"/>
          </a:ln>
          <a:effectLst/>
        </p:spPr>
        <p:txBody>
          <a:bodyPr rtlCol="0" anchor="ctr"/>
          <a:lstStyle/>
          <a:p>
            <a:pPr algn="ctr" defTabSz="685800"/>
            <a:endParaRPr sz="1400" kern="0" dirty="0">
              <a:solidFill>
                <a:schemeClr val="bg1"/>
              </a:solidFill>
              <a:latin typeface="+mj-lt"/>
            </a:endParaRPr>
          </a:p>
        </p:txBody>
      </p:sp>
      <p:sp>
        <p:nvSpPr>
          <p:cNvPr id="12" name="Shape 410"/>
          <p:cNvSpPr/>
          <p:nvPr/>
        </p:nvSpPr>
        <p:spPr>
          <a:xfrm>
            <a:off x="5290424" y="4507420"/>
            <a:ext cx="1542146" cy="806623"/>
          </a:xfrm>
          <a:custGeom>
            <a:avLst/>
            <a:gdLst/>
            <a:ahLst/>
            <a:cxnLst>
              <a:cxn ang="0">
                <a:pos x="wd2" y="hd2"/>
              </a:cxn>
              <a:cxn ang="5400000">
                <a:pos x="wd2" y="hd2"/>
              </a:cxn>
              <a:cxn ang="10800000">
                <a:pos x="wd2" y="hd2"/>
              </a:cxn>
              <a:cxn ang="16200000">
                <a:pos x="wd2" y="hd2"/>
              </a:cxn>
            </a:cxnLst>
            <a:rect l="0" t="0" r="r" b="b"/>
            <a:pathLst>
              <a:path w="20705" h="19665" extrusionOk="0">
                <a:moveTo>
                  <a:pt x="19633" y="14563"/>
                </a:moveTo>
                <a:cubicBezTo>
                  <a:pt x="21068" y="11944"/>
                  <a:pt x="21063" y="7708"/>
                  <a:pt x="19621" y="5101"/>
                </a:cubicBezTo>
                <a:cubicBezTo>
                  <a:pt x="18247" y="2617"/>
                  <a:pt x="16066" y="2511"/>
                  <a:pt x="14621" y="4772"/>
                </a:cubicBezTo>
                <a:lnTo>
                  <a:pt x="14622" y="4770"/>
                </a:lnTo>
                <a:cubicBezTo>
                  <a:pt x="13038" y="7242"/>
                  <a:pt x="11519" y="7648"/>
                  <a:pt x="9519" y="3422"/>
                </a:cubicBezTo>
                <a:lnTo>
                  <a:pt x="9518" y="3426"/>
                </a:lnTo>
                <a:cubicBezTo>
                  <a:pt x="9427" y="3234"/>
                  <a:pt x="9333" y="3045"/>
                  <a:pt x="9233" y="2863"/>
                </a:cubicBezTo>
                <a:cubicBezTo>
                  <a:pt x="7114" y="-968"/>
                  <a:pt x="3686" y="-953"/>
                  <a:pt x="1577" y="2896"/>
                </a:cubicBezTo>
                <a:cubicBezTo>
                  <a:pt x="-532" y="6745"/>
                  <a:pt x="-524" y="12970"/>
                  <a:pt x="1595" y="16801"/>
                </a:cubicBezTo>
                <a:cubicBezTo>
                  <a:pt x="3714" y="20632"/>
                  <a:pt x="7141" y="20617"/>
                  <a:pt x="9250" y="16769"/>
                </a:cubicBezTo>
                <a:cubicBezTo>
                  <a:pt x="9343" y="16599"/>
                  <a:pt x="9431" y="16424"/>
                  <a:pt x="9515" y="16246"/>
                </a:cubicBezTo>
                <a:lnTo>
                  <a:pt x="9515" y="16250"/>
                </a:lnTo>
                <a:cubicBezTo>
                  <a:pt x="11518" y="12027"/>
                  <a:pt x="13037" y="12436"/>
                  <a:pt x="14618" y="14911"/>
                </a:cubicBezTo>
                <a:lnTo>
                  <a:pt x="14618" y="14909"/>
                </a:lnTo>
                <a:cubicBezTo>
                  <a:pt x="16068" y="17183"/>
                  <a:pt x="18261" y="17067"/>
                  <a:pt x="19633" y="14563"/>
                </a:cubicBezTo>
                <a:close/>
              </a:path>
            </a:pathLst>
          </a:custGeom>
          <a:solidFill>
            <a:srgbClr val="006643"/>
          </a:solidFill>
          <a:ln w="12700" cap="flat" cmpd="sng" algn="ctr">
            <a:noFill/>
            <a:prstDash val="solid"/>
            <a:miter lim="800000"/>
          </a:ln>
          <a:effectLst/>
        </p:spPr>
        <p:txBody>
          <a:bodyPr rtlCol="0" anchor="ctr"/>
          <a:lstStyle/>
          <a:p>
            <a:pPr algn="ctr" defTabSz="685800"/>
            <a:endParaRPr sz="1400" kern="0" dirty="0">
              <a:solidFill>
                <a:prstClr val="white"/>
              </a:solidFill>
              <a:latin typeface="Futura-Condensed-Normal" pitchFamily="2" charset="0"/>
            </a:endParaRPr>
          </a:p>
        </p:txBody>
      </p:sp>
      <p:sp>
        <p:nvSpPr>
          <p:cNvPr id="13" name="Shape 411"/>
          <p:cNvSpPr/>
          <p:nvPr/>
        </p:nvSpPr>
        <p:spPr>
          <a:xfrm>
            <a:off x="4681991" y="3865901"/>
            <a:ext cx="1288578" cy="1289610"/>
          </a:xfrm>
          <a:custGeom>
            <a:avLst/>
            <a:gdLst/>
            <a:ahLst/>
            <a:cxnLst>
              <a:cxn ang="0">
                <a:pos x="wd2" y="hd2"/>
              </a:cxn>
              <a:cxn ang="5400000">
                <a:pos x="wd2" y="hd2"/>
              </a:cxn>
              <a:cxn ang="10800000">
                <a:pos x="wd2" y="hd2"/>
              </a:cxn>
              <a:cxn ang="16200000">
                <a:pos x="wd2" y="hd2"/>
              </a:cxn>
            </a:cxnLst>
            <a:rect l="0" t="0" r="r" b="b"/>
            <a:pathLst>
              <a:path w="21586" h="21586" extrusionOk="0">
                <a:moveTo>
                  <a:pt x="17001" y="21585"/>
                </a:moveTo>
                <a:cubicBezTo>
                  <a:pt x="19538" y="21579"/>
                  <a:pt x="21591" y="19518"/>
                  <a:pt x="21585" y="16981"/>
                </a:cubicBezTo>
                <a:cubicBezTo>
                  <a:pt x="21580" y="14564"/>
                  <a:pt x="19707" y="12589"/>
                  <a:pt x="17334" y="12413"/>
                </a:cubicBezTo>
                <a:lnTo>
                  <a:pt x="17336" y="12412"/>
                </a:lnTo>
                <a:cubicBezTo>
                  <a:pt x="14738" y="12216"/>
                  <a:pt x="13200" y="11074"/>
                  <a:pt x="13488" y="7258"/>
                </a:cubicBezTo>
                <a:lnTo>
                  <a:pt x="13486" y="7260"/>
                </a:lnTo>
                <a:cubicBezTo>
                  <a:pt x="13499" y="7086"/>
                  <a:pt x="13508" y="6912"/>
                  <a:pt x="13507" y="6735"/>
                </a:cubicBezTo>
                <a:cubicBezTo>
                  <a:pt x="13499" y="3006"/>
                  <a:pt x="10468" y="-9"/>
                  <a:pt x="6738" y="0"/>
                </a:cubicBezTo>
                <a:cubicBezTo>
                  <a:pt x="3008" y="8"/>
                  <a:pt x="-9" y="3037"/>
                  <a:pt x="0" y="6766"/>
                </a:cubicBezTo>
                <a:cubicBezTo>
                  <a:pt x="8" y="10494"/>
                  <a:pt x="3039" y="13509"/>
                  <a:pt x="6769" y="13501"/>
                </a:cubicBezTo>
                <a:cubicBezTo>
                  <a:pt x="6934" y="13500"/>
                  <a:pt x="7095" y="13492"/>
                  <a:pt x="7257" y="13480"/>
                </a:cubicBezTo>
                <a:lnTo>
                  <a:pt x="7255" y="13482"/>
                </a:lnTo>
                <a:cubicBezTo>
                  <a:pt x="11073" y="13198"/>
                  <a:pt x="12214" y="14736"/>
                  <a:pt x="12407" y="17333"/>
                </a:cubicBezTo>
                <a:lnTo>
                  <a:pt x="12408" y="17332"/>
                </a:lnTo>
                <a:cubicBezTo>
                  <a:pt x="12583" y="19714"/>
                  <a:pt x="14573" y="21591"/>
                  <a:pt x="17001" y="21585"/>
                </a:cubicBezTo>
                <a:close/>
              </a:path>
            </a:pathLst>
          </a:custGeom>
          <a:solidFill>
            <a:srgbClr val="00A885"/>
          </a:solidFill>
          <a:ln w="12700" cap="flat" cmpd="sng" algn="ctr">
            <a:noFill/>
            <a:prstDash val="solid"/>
            <a:miter lim="800000"/>
          </a:ln>
          <a:effectLst/>
        </p:spPr>
        <p:txBody>
          <a:bodyPr rtlCol="0" anchor="ctr"/>
          <a:lstStyle/>
          <a:p>
            <a:pPr algn="ctr" defTabSz="685800"/>
            <a:endParaRPr sz="1400" kern="0" dirty="0">
              <a:solidFill>
                <a:schemeClr val="bg1"/>
              </a:solidFill>
              <a:latin typeface="+mj-lt"/>
            </a:endParaRPr>
          </a:p>
        </p:txBody>
      </p:sp>
      <p:sp>
        <p:nvSpPr>
          <p:cNvPr id="14" name="Shape 412"/>
          <p:cNvSpPr/>
          <p:nvPr/>
        </p:nvSpPr>
        <p:spPr>
          <a:xfrm>
            <a:off x="4624436" y="2977645"/>
            <a:ext cx="806386" cy="1540708"/>
          </a:xfrm>
          <a:custGeom>
            <a:avLst/>
            <a:gdLst/>
            <a:ahLst/>
            <a:cxnLst>
              <a:cxn ang="0">
                <a:pos x="wd2" y="hd2"/>
              </a:cxn>
              <a:cxn ang="5400000">
                <a:pos x="wd2" y="hd2"/>
              </a:cxn>
              <a:cxn ang="10800000">
                <a:pos x="wd2" y="hd2"/>
              </a:cxn>
              <a:cxn ang="16200000">
                <a:pos x="wd2" y="hd2"/>
              </a:cxn>
            </a:cxnLst>
            <a:rect l="0" t="0" r="r" b="b"/>
            <a:pathLst>
              <a:path w="19338" h="20543" extrusionOk="0">
                <a:moveTo>
                  <a:pt x="6733" y="19645"/>
                </a:moveTo>
                <a:cubicBezTo>
                  <a:pt x="9474" y="20971"/>
                  <a:pt x="13630" y="20810"/>
                  <a:pt x="16014" y="19285"/>
                </a:cubicBezTo>
                <a:cubicBezTo>
                  <a:pt x="18287" y="17832"/>
                  <a:pt x="18129" y="15666"/>
                  <a:pt x="15738" y="14318"/>
                </a:cubicBezTo>
                <a:lnTo>
                  <a:pt x="15740" y="14318"/>
                </a:lnTo>
                <a:cubicBezTo>
                  <a:pt x="13125" y="12839"/>
                  <a:pt x="12544" y="11349"/>
                  <a:pt x="16450" y="9211"/>
                </a:cubicBezTo>
                <a:lnTo>
                  <a:pt x="16446" y="9211"/>
                </a:lnTo>
                <a:cubicBezTo>
                  <a:pt x="16624" y="9113"/>
                  <a:pt x="16798" y="9013"/>
                  <a:pt x="16964" y="8907"/>
                </a:cubicBezTo>
                <a:cubicBezTo>
                  <a:pt x="20469" y="6666"/>
                  <a:pt x="20043" y="3269"/>
                  <a:pt x="16014" y="1320"/>
                </a:cubicBezTo>
                <a:cubicBezTo>
                  <a:pt x="11985" y="-629"/>
                  <a:pt x="5878" y="-393"/>
                  <a:pt x="2373" y="1848"/>
                </a:cubicBezTo>
                <a:cubicBezTo>
                  <a:pt x="-1131" y="4090"/>
                  <a:pt x="-706" y="7486"/>
                  <a:pt x="3323" y="9435"/>
                </a:cubicBezTo>
                <a:cubicBezTo>
                  <a:pt x="3501" y="9521"/>
                  <a:pt x="3683" y="9601"/>
                  <a:pt x="3868" y="9678"/>
                </a:cubicBezTo>
                <a:lnTo>
                  <a:pt x="3864" y="9678"/>
                </a:lnTo>
                <a:cubicBezTo>
                  <a:pt x="8247" y="11508"/>
                  <a:pt x="8028" y="13029"/>
                  <a:pt x="5789" y="14687"/>
                </a:cubicBezTo>
                <a:lnTo>
                  <a:pt x="5792" y="14687"/>
                </a:lnTo>
                <a:cubicBezTo>
                  <a:pt x="3734" y="16208"/>
                  <a:pt x="4111" y="18377"/>
                  <a:pt x="6733" y="19645"/>
                </a:cubicBezTo>
                <a:close/>
              </a:path>
            </a:pathLst>
          </a:custGeom>
          <a:solidFill>
            <a:srgbClr val="006643"/>
          </a:solidFill>
          <a:ln w="12700" cap="flat" cmpd="sng" algn="ctr">
            <a:noFill/>
            <a:prstDash val="solid"/>
            <a:miter lim="800000"/>
          </a:ln>
          <a:effectLst/>
        </p:spPr>
        <p:txBody>
          <a:bodyPr rtlCol="0" anchor="ctr"/>
          <a:lstStyle/>
          <a:p>
            <a:pPr algn="ctr" defTabSz="685800"/>
            <a:endParaRPr sz="1400" kern="0" dirty="0">
              <a:solidFill>
                <a:prstClr val="white"/>
              </a:solidFill>
              <a:latin typeface="Futura-Condensed-Normal" pitchFamily="2" charset="0"/>
            </a:endParaRPr>
          </a:p>
        </p:txBody>
      </p:sp>
      <p:sp>
        <p:nvSpPr>
          <p:cNvPr id="15" name="Shape 413"/>
          <p:cNvSpPr/>
          <p:nvPr/>
        </p:nvSpPr>
        <p:spPr>
          <a:xfrm>
            <a:off x="6463179" y="2676433"/>
            <a:ext cx="275126" cy="270789"/>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gn="ctr">
              <a:lnSpc>
                <a:spcPct val="100000"/>
              </a:lnSpc>
              <a:defRPr sz="1800">
                <a:solidFill>
                  <a:srgbClr val="000000"/>
                </a:solidFill>
              </a:defRPr>
            </a:pPr>
            <a:r>
              <a:rPr lang="en-US" sz="2800" dirty="0">
                <a:solidFill>
                  <a:schemeClr val="bg1"/>
                </a:solidFill>
                <a:latin typeface="+mj-lt"/>
                <a:ea typeface="微软雅黑" panose="020B0503020204020204" pitchFamily="34" charset="-122"/>
              </a:rPr>
              <a:t>C</a:t>
            </a:r>
            <a:endParaRPr sz="2800" dirty="0">
              <a:solidFill>
                <a:schemeClr val="bg1"/>
              </a:solidFill>
              <a:latin typeface="+mj-lt"/>
              <a:ea typeface="微软雅黑" panose="020B0503020204020204" pitchFamily="34" charset="-122"/>
            </a:endParaRPr>
          </a:p>
        </p:txBody>
      </p:sp>
      <p:sp>
        <p:nvSpPr>
          <p:cNvPr id="16" name="Shape 414"/>
          <p:cNvSpPr/>
          <p:nvPr/>
        </p:nvSpPr>
        <p:spPr>
          <a:xfrm>
            <a:off x="6402803" y="4775338"/>
            <a:ext cx="290910" cy="270789"/>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gn="ctr">
              <a:lnSpc>
                <a:spcPct val="100000"/>
              </a:lnSpc>
              <a:defRPr sz="1800">
                <a:solidFill>
                  <a:srgbClr val="000000"/>
                </a:solidFill>
              </a:defRPr>
            </a:pPr>
            <a:r>
              <a:rPr lang="en-US" sz="2800" dirty="0">
                <a:solidFill>
                  <a:schemeClr val="bg1"/>
                </a:solidFill>
                <a:latin typeface="+mj-lt"/>
                <a:ea typeface="微软雅黑" panose="020B0503020204020204" pitchFamily="34" charset="-122"/>
              </a:rPr>
              <a:t>F</a:t>
            </a:r>
            <a:endParaRPr sz="2800" dirty="0">
              <a:solidFill>
                <a:schemeClr val="bg1"/>
              </a:solidFill>
              <a:latin typeface="+mj-lt"/>
              <a:ea typeface="微软雅黑" panose="020B0503020204020204" pitchFamily="34" charset="-122"/>
            </a:endParaRPr>
          </a:p>
        </p:txBody>
      </p:sp>
      <p:sp>
        <p:nvSpPr>
          <p:cNvPr id="17" name="Shape 415"/>
          <p:cNvSpPr/>
          <p:nvPr/>
        </p:nvSpPr>
        <p:spPr>
          <a:xfrm>
            <a:off x="7048754" y="4167584"/>
            <a:ext cx="275125" cy="270789"/>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gn="ctr">
              <a:lnSpc>
                <a:spcPct val="100000"/>
              </a:lnSpc>
              <a:defRPr sz="1800">
                <a:solidFill>
                  <a:srgbClr val="000000"/>
                </a:solidFill>
              </a:defRPr>
            </a:pPr>
            <a:r>
              <a:rPr lang="en-US" sz="2800" dirty="0">
                <a:solidFill>
                  <a:schemeClr val="bg1"/>
                </a:solidFill>
                <a:latin typeface="+mj-lt"/>
                <a:ea typeface="微软雅黑" panose="020B0503020204020204" pitchFamily="34" charset="-122"/>
              </a:rPr>
              <a:t>E</a:t>
            </a:r>
            <a:endParaRPr sz="2800" dirty="0">
              <a:solidFill>
                <a:schemeClr val="bg1"/>
              </a:solidFill>
              <a:latin typeface="+mj-lt"/>
              <a:ea typeface="微软雅黑" panose="020B0503020204020204" pitchFamily="34" charset="-122"/>
            </a:endParaRPr>
          </a:p>
        </p:txBody>
      </p:sp>
      <p:sp>
        <p:nvSpPr>
          <p:cNvPr id="18" name="Shape 416"/>
          <p:cNvSpPr/>
          <p:nvPr/>
        </p:nvSpPr>
        <p:spPr>
          <a:xfrm>
            <a:off x="7053173" y="3314324"/>
            <a:ext cx="275126" cy="270789"/>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gn="ctr">
              <a:lnSpc>
                <a:spcPct val="100000"/>
              </a:lnSpc>
              <a:defRPr sz="1800">
                <a:solidFill>
                  <a:srgbClr val="000000"/>
                </a:solidFill>
              </a:defRPr>
            </a:pPr>
            <a:r>
              <a:rPr lang="en-US" sz="2800" dirty="0">
                <a:solidFill>
                  <a:schemeClr val="bg1"/>
                </a:solidFill>
                <a:latin typeface="+mj-lt"/>
                <a:ea typeface="微软雅黑" panose="020B0503020204020204" pitchFamily="34" charset="-122"/>
              </a:rPr>
              <a:t>D</a:t>
            </a:r>
            <a:endParaRPr sz="2800" dirty="0">
              <a:solidFill>
                <a:schemeClr val="bg1"/>
              </a:solidFill>
              <a:latin typeface="+mj-lt"/>
              <a:ea typeface="微软雅黑" panose="020B0503020204020204" pitchFamily="34" charset="-122"/>
            </a:endParaRPr>
          </a:p>
        </p:txBody>
      </p:sp>
      <p:sp>
        <p:nvSpPr>
          <p:cNvPr id="19" name="Shape 417"/>
          <p:cNvSpPr/>
          <p:nvPr/>
        </p:nvSpPr>
        <p:spPr>
          <a:xfrm>
            <a:off x="4883121" y="3230146"/>
            <a:ext cx="306695" cy="270789"/>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gn="ctr">
              <a:lnSpc>
                <a:spcPct val="100000"/>
              </a:lnSpc>
              <a:defRPr sz="1800">
                <a:solidFill>
                  <a:srgbClr val="000000"/>
                </a:solidFill>
              </a:defRPr>
            </a:pPr>
            <a:r>
              <a:rPr lang="en-US" sz="2800" dirty="0">
                <a:solidFill>
                  <a:schemeClr val="bg1"/>
                </a:solidFill>
                <a:latin typeface="+mj-lt"/>
                <a:ea typeface="微软雅黑" panose="020B0503020204020204" pitchFamily="34" charset="-122"/>
              </a:rPr>
              <a:t>A</a:t>
            </a:r>
            <a:endParaRPr sz="2800" dirty="0">
              <a:solidFill>
                <a:schemeClr val="bg1"/>
              </a:solidFill>
              <a:latin typeface="+mj-lt"/>
              <a:ea typeface="微软雅黑" panose="020B0503020204020204" pitchFamily="34" charset="-122"/>
            </a:endParaRPr>
          </a:p>
        </p:txBody>
      </p:sp>
      <p:sp>
        <p:nvSpPr>
          <p:cNvPr id="20" name="Shape 418"/>
          <p:cNvSpPr/>
          <p:nvPr/>
        </p:nvSpPr>
        <p:spPr>
          <a:xfrm>
            <a:off x="4933902" y="4102742"/>
            <a:ext cx="306694" cy="270789"/>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gn="ctr">
              <a:lnSpc>
                <a:spcPct val="100000"/>
              </a:lnSpc>
              <a:defRPr sz="1800">
                <a:solidFill>
                  <a:srgbClr val="000000"/>
                </a:solidFill>
              </a:defRPr>
            </a:pPr>
            <a:r>
              <a:rPr lang="en-US" sz="2800" dirty="0">
                <a:solidFill>
                  <a:schemeClr val="bg1"/>
                </a:solidFill>
                <a:latin typeface="+mj-lt"/>
                <a:ea typeface="微软雅黑" panose="020B0503020204020204" pitchFamily="34" charset="-122"/>
              </a:rPr>
              <a:t>H</a:t>
            </a:r>
            <a:endParaRPr sz="2800" dirty="0">
              <a:solidFill>
                <a:schemeClr val="bg1"/>
              </a:solidFill>
              <a:latin typeface="+mj-lt"/>
              <a:ea typeface="微软雅黑" panose="020B0503020204020204" pitchFamily="34" charset="-122"/>
            </a:endParaRPr>
          </a:p>
        </p:txBody>
      </p:sp>
      <p:sp>
        <p:nvSpPr>
          <p:cNvPr id="21" name="Shape 419"/>
          <p:cNvSpPr/>
          <p:nvPr/>
        </p:nvSpPr>
        <p:spPr>
          <a:xfrm>
            <a:off x="5547736" y="4731127"/>
            <a:ext cx="290910" cy="270789"/>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gn="ctr">
              <a:lnSpc>
                <a:spcPct val="100000"/>
              </a:lnSpc>
              <a:defRPr sz="1800">
                <a:solidFill>
                  <a:srgbClr val="000000"/>
                </a:solidFill>
              </a:defRPr>
            </a:pPr>
            <a:r>
              <a:rPr lang="en-US" sz="2800" dirty="0">
                <a:solidFill>
                  <a:schemeClr val="bg1"/>
                </a:solidFill>
                <a:latin typeface="+mj-lt"/>
                <a:ea typeface="微软雅黑" panose="020B0503020204020204" pitchFamily="34" charset="-122"/>
              </a:rPr>
              <a:t>J</a:t>
            </a:r>
            <a:endParaRPr sz="2800" dirty="0">
              <a:solidFill>
                <a:schemeClr val="bg1"/>
              </a:solidFill>
              <a:latin typeface="+mj-lt"/>
              <a:ea typeface="微软雅黑" panose="020B0503020204020204" pitchFamily="34" charset="-122"/>
            </a:endParaRPr>
          </a:p>
        </p:txBody>
      </p:sp>
      <p:sp>
        <p:nvSpPr>
          <p:cNvPr id="22" name="Shape 420"/>
          <p:cNvSpPr/>
          <p:nvPr/>
        </p:nvSpPr>
        <p:spPr>
          <a:xfrm>
            <a:off x="5650125" y="2660148"/>
            <a:ext cx="180418" cy="270789"/>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gn="ctr">
              <a:lnSpc>
                <a:spcPct val="100000"/>
              </a:lnSpc>
              <a:defRPr sz="1800">
                <a:solidFill>
                  <a:srgbClr val="000000"/>
                </a:solidFill>
              </a:defRPr>
            </a:pPr>
            <a:r>
              <a:rPr lang="en-US" sz="2800" dirty="0">
                <a:solidFill>
                  <a:schemeClr val="bg1"/>
                </a:solidFill>
                <a:latin typeface="+mj-lt"/>
                <a:ea typeface="微软雅黑" panose="020B0503020204020204" pitchFamily="34" charset="-122"/>
              </a:rPr>
              <a:t>B</a:t>
            </a:r>
            <a:endParaRPr sz="2800" dirty="0">
              <a:solidFill>
                <a:schemeClr val="bg1"/>
              </a:solidFill>
              <a:latin typeface="+mj-lt"/>
              <a:ea typeface="微软雅黑" panose="020B0503020204020204" pitchFamily="34" charset="-122"/>
            </a:endParaRPr>
          </a:p>
        </p:txBody>
      </p:sp>
      <p:sp>
        <p:nvSpPr>
          <p:cNvPr id="23" name="Shape 427"/>
          <p:cNvSpPr/>
          <p:nvPr/>
        </p:nvSpPr>
        <p:spPr>
          <a:xfrm>
            <a:off x="7783687" y="2368779"/>
            <a:ext cx="142875" cy="142919"/>
          </a:xfrm>
          <a:prstGeom prst="roundRect">
            <a:avLst>
              <a:gd name="adj" fmla="val 50000"/>
            </a:avLst>
          </a:pr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4" name="Shape 430"/>
          <p:cNvSpPr/>
          <p:nvPr/>
        </p:nvSpPr>
        <p:spPr>
          <a:xfrm>
            <a:off x="7783687" y="3243985"/>
            <a:ext cx="142875" cy="142920"/>
          </a:xfrm>
          <a:prstGeom prst="roundRect">
            <a:avLst>
              <a:gd name="adj" fmla="val 50000"/>
            </a:avLst>
          </a:pr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5" name="Shape 433"/>
          <p:cNvSpPr/>
          <p:nvPr/>
        </p:nvSpPr>
        <p:spPr>
          <a:xfrm>
            <a:off x="7783687" y="4100293"/>
            <a:ext cx="142875" cy="142920"/>
          </a:xfrm>
          <a:prstGeom prst="roundRect">
            <a:avLst>
              <a:gd name="adj" fmla="val 50000"/>
            </a:avLst>
          </a:pr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6" name="Shape 436"/>
          <p:cNvSpPr/>
          <p:nvPr/>
        </p:nvSpPr>
        <p:spPr>
          <a:xfrm>
            <a:off x="7783687" y="4929643"/>
            <a:ext cx="142875" cy="142920"/>
          </a:xfrm>
          <a:prstGeom prst="roundRect">
            <a:avLst>
              <a:gd name="adj" fmla="val 50000"/>
            </a:avLst>
          </a:pr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7" name="Shape 437"/>
          <p:cNvSpPr/>
          <p:nvPr/>
        </p:nvSpPr>
        <p:spPr>
          <a:xfrm>
            <a:off x="4310052" y="2368779"/>
            <a:ext cx="142875" cy="142919"/>
          </a:xfrm>
          <a:prstGeom prst="roundRect">
            <a:avLst>
              <a:gd name="adj" fmla="val 50000"/>
            </a:avLst>
          </a:prstGeom>
          <a:solidFill>
            <a:srgbClr val="00A885"/>
          </a:solidFill>
          <a:ln w="12700" cap="flat" cmpd="sng" algn="ctr">
            <a:noFill/>
            <a:prstDash val="solid"/>
            <a:miter lim="800000"/>
          </a:ln>
          <a:effectLst/>
        </p:spPr>
        <p:txBody>
          <a:bodyPr rtlCol="0" anchor="ctr"/>
          <a:lstStyle/>
          <a:p>
            <a:pPr algn="ctr" defTabSz="685800"/>
            <a:endParaRPr sz="1400" kern="0">
              <a:solidFill>
                <a:schemeClr val="bg1"/>
              </a:solidFill>
              <a:latin typeface="+mj-lt"/>
            </a:endParaRPr>
          </a:p>
        </p:txBody>
      </p:sp>
      <p:sp>
        <p:nvSpPr>
          <p:cNvPr id="28" name="Shape 438"/>
          <p:cNvSpPr/>
          <p:nvPr/>
        </p:nvSpPr>
        <p:spPr>
          <a:xfrm>
            <a:off x="4310052" y="3243986"/>
            <a:ext cx="142875" cy="142920"/>
          </a:xfrm>
          <a:prstGeom prst="roundRect">
            <a:avLst>
              <a:gd name="adj" fmla="val 50000"/>
            </a:avLst>
          </a:prstGeom>
          <a:solidFill>
            <a:srgbClr val="00A885"/>
          </a:solidFill>
          <a:ln w="12700" cap="flat" cmpd="sng" algn="ctr">
            <a:noFill/>
            <a:prstDash val="solid"/>
            <a:miter lim="800000"/>
          </a:ln>
          <a:effectLst/>
        </p:spPr>
        <p:txBody>
          <a:bodyPr rtlCol="0" anchor="ctr"/>
          <a:lstStyle/>
          <a:p>
            <a:pPr algn="ctr" defTabSz="685800"/>
            <a:endParaRPr sz="1400" kern="0">
              <a:solidFill>
                <a:schemeClr val="bg1"/>
              </a:solidFill>
              <a:latin typeface="+mj-lt"/>
            </a:endParaRPr>
          </a:p>
        </p:txBody>
      </p:sp>
      <p:sp>
        <p:nvSpPr>
          <p:cNvPr id="29" name="Shape 439"/>
          <p:cNvSpPr/>
          <p:nvPr/>
        </p:nvSpPr>
        <p:spPr>
          <a:xfrm>
            <a:off x="4310052" y="4100295"/>
            <a:ext cx="142875" cy="142920"/>
          </a:xfrm>
          <a:prstGeom prst="roundRect">
            <a:avLst>
              <a:gd name="adj" fmla="val 50000"/>
            </a:avLst>
          </a:prstGeom>
          <a:solidFill>
            <a:srgbClr val="00A885"/>
          </a:solidFill>
          <a:ln w="12700" cap="flat" cmpd="sng" algn="ctr">
            <a:noFill/>
            <a:prstDash val="solid"/>
            <a:miter lim="800000"/>
          </a:ln>
          <a:effectLst/>
        </p:spPr>
        <p:txBody>
          <a:bodyPr rtlCol="0" anchor="ctr"/>
          <a:lstStyle/>
          <a:p>
            <a:pPr algn="ctr" defTabSz="685800"/>
            <a:endParaRPr sz="1400" kern="0">
              <a:solidFill>
                <a:schemeClr val="bg1"/>
              </a:solidFill>
              <a:latin typeface="+mj-lt"/>
            </a:endParaRPr>
          </a:p>
        </p:txBody>
      </p:sp>
      <p:sp>
        <p:nvSpPr>
          <p:cNvPr id="30" name="Shape 440"/>
          <p:cNvSpPr/>
          <p:nvPr/>
        </p:nvSpPr>
        <p:spPr>
          <a:xfrm>
            <a:off x="4310052" y="4929648"/>
            <a:ext cx="142875" cy="142920"/>
          </a:xfrm>
          <a:prstGeom prst="roundRect">
            <a:avLst>
              <a:gd name="adj" fmla="val 50000"/>
            </a:avLst>
          </a:prstGeom>
          <a:solidFill>
            <a:srgbClr val="00A885"/>
          </a:solidFill>
          <a:ln w="12700" cap="flat" cmpd="sng" algn="ctr">
            <a:noFill/>
            <a:prstDash val="solid"/>
            <a:miter lim="800000"/>
          </a:ln>
          <a:effectLst/>
        </p:spPr>
        <p:txBody>
          <a:bodyPr rtlCol="0" anchor="ctr"/>
          <a:lstStyle/>
          <a:p>
            <a:pPr algn="ctr" defTabSz="685800"/>
            <a:endParaRPr sz="1400" kern="0">
              <a:solidFill>
                <a:schemeClr val="bg1"/>
              </a:solidFill>
              <a:latin typeface="+mj-lt"/>
            </a:endParaRPr>
          </a:p>
        </p:txBody>
      </p:sp>
      <p:sp>
        <p:nvSpPr>
          <p:cNvPr id="31" name="文本框 30"/>
          <p:cNvSpPr txBox="1"/>
          <p:nvPr/>
        </p:nvSpPr>
        <p:spPr>
          <a:xfrm>
            <a:off x="7986533" y="2128317"/>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2" name="文本框 31"/>
          <p:cNvSpPr txBox="1"/>
          <p:nvPr/>
        </p:nvSpPr>
        <p:spPr>
          <a:xfrm>
            <a:off x="7986533" y="2410147"/>
            <a:ext cx="2972919" cy="308995"/>
          </a:xfrm>
          <a:prstGeom prst="rect">
            <a:avLst/>
          </a:prstGeom>
          <a:noFill/>
        </p:spPr>
        <p:txBody>
          <a:bodyPr wrap="square" rtlCol="0" anchor="t">
            <a:spAutoFit/>
          </a:bodyPr>
          <a:lstStyle/>
          <a:p>
            <a:pP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3" name="文本框 32"/>
          <p:cNvSpPr txBox="1"/>
          <p:nvPr/>
        </p:nvSpPr>
        <p:spPr>
          <a:xfrm>
            <a:off x="7986533" y="3002321"/>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4" name="文本框 33"/>
          <p:cNvSpPr txBox="1"/>
          <p:nvPr/>
        </p:nvSpPr>
        <p:spPr>
          <a:xfrm>
            <a:off x="7986533" y="3284151"/>
            <a:ext cx="2972919" cy="308995"/>
          </a:xfrm>
          <a:prstGeom prst="rect">
            <a:avLst/>
          </a:prstGeom>
          <a:noFill/>
        </p:spPr>
        <p:txBody>
          <a:bodyPr wrap="square" rtlCol="0" anchor="t">
            <a:spAutoFit/>
          </a:bodyPr>
          <a:lstStyle/>
          <a:p>
            <a:pP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5" name="文本框 34"/>
          <p:cNvSpPr txBox="1"/>
          <p:nvPr/>
        </p:nvSpPr>
        <p:spPr>
          <a:xfrm>
            <a:off x="7986533" y="3836773"/>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6" name="文本框 35"/>
          <p:cNvSpPr txBox="1"/>
          <p:nvPr/>
        </p:nvSpPr>
        <p:spPr>
          <a:xfrm>
            <a:off x="7986533" y="4118603"/>
            <a:ext cx="2972919" cy="308995"/>
          </a:xfrm>
          <a:prstGeom prst="rect">
            <a:avLst/>
          </a:prstGeom>
          <a:noFill/>
        </p:spPr>
        <p:txBody>
          <a:bodyPr wrap="square" rtlCol="0" anchor="t">
            <a:spAutoFit/>
          </a:bodyPr>
          <a:lstStyle/>
          <a:p>
            <a:pP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7" name="文本框 36"/>
          <p:cNvSpPr txBox="1"/>
          <p:nvPr/>
        </p:nvSpPr>
        <p:spPr>
          <a:xfrm>
            <a:off x="7986533" y="4709428"/>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8" name="文本框 37"/>
          <p:cNvSpPr txBox="1"/>
          <p:nvPr/>
        </p:nvSpPr>
        <p:spPr>
          <a:xfrm>
            <a:off x="7986533" y="4991258"/>
            <a:ext cx="2972919" cy="308995"/>
          </a:xfrm>
          <a:prstGeom prst="rect">
            <a:avLst/>
          </a:prstGeom>
          <a:noFill/>
        </p:spPr>
        <p:txBody>
          <a:bodyPr wrap="square" rtlCol="0" anchor="t">
            <a:spAutoFit/>
          </a:bodyPr>
          <a:lstStyle/>
          <a:p>
            <a:pP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9" name="文本框 38"/>
          <p:cNvSpPr txBox="1"/>
          <p:nvPr/>
        </p:nvSpPr>
        <p:spPr>
          <a:xfrm>
            <a:off x="3097472" y="2128317"/>
            <a:ext cx="1107996" cy="369332"/>
          </a:xfrm>
          <a:prstGeom prst="rect">
            <a:avLst/>
          </a:prstGeom>
          <a:noFill/>
        </p:spPr>
        <p:txBody>
          <a:bodyPr wrap="none" rtlCol="0" anchor="t">
            <a:spAutoFit/>
          </a:bodyPr>
          <a:lstStyle/>
          <a:p>
            <a:pPr algn="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40" name="文本框 39"/>
          <p:cNvSpPr txBox="1"/>
          <p:nvPr/>
        </p:nvSpPr>
        <p:spPr>
          <a:xfrm>
            <a:off x="1232549" y="2410147"/>
            <a:ext cx="2972919" cy="308995"/>
          </a:xfrm>
          <a:prstGeom prst="rect">
            <a:avLst/>
          </a:prstGeom>
          <a:noFill/>
        </p:spPr>
        <p:txBody>
          <a:bodyPr wrap="square" rtlCol="0" anchor="t">
            <a:spAutoFit/>
          </a:bodyPr>
          <a:lstStyle/>
          <a:p>
            <a:pPr algn="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41" name="文本框 40"/>
          <p:cNvSpPr txBox="1"/>
          <p:nvPr/>
        </p:nvSpPr>
        <p:spPr>
          <a:xfrm>
            <a:off x="3097472" y="3002321"/>
            <a:ext cx="1107996" cy="369332"/>
          </a:xfrm>
          <a:prstGeom prst="rect">
            <a:avLst/>
          </a:prstGeom>
          <a:noFill/>
        </p:spPr>
        <p:txBody>
          <a:bodyPr wrap="none" rtlCol="0" anchor="t">
            <a:spAutoFit/>
          </a:bodyPr>
          <a:lstStyle/>
          <a:p>
            <a:pPr algn="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42" name="文本框 41"/>
          <p:cNvSpPr txBox="1"/>
          <p:nvPr/>
        </p:nvSpPr>
        <p:spPr>
          <a:xfrm>
            <a:off x="1232549" y="3284151"/>
            <a:ext cx="2972919" cy="308995"/>
          </a:xfrm>
          <a:prstGeom prst="rect">
            <a:avLst/>
          </a:prstGeom>
          <a:noFill/>
        </p:spPr>
        <p:txBody>
          <a:bodyPr wrap="square" rtlCol="0" anchor="t">
            <a:spAutoFit/>
          </a:bodyPr>
          <a:lstStyle/>
          <a:p>
            <a:pPr algn="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43" name="文本框 42"/>
          <p:cNvSpPr txBox="1"/>
          <p:nvPr/>
        </p:nvSpPr>
        <p:spPr>
          <a:xfrm>
            <a:off x="3097472" y="3836773"/>
            <a:ext cx="1107996" cy="369332"/>
          </a:xfrm>
          <a:prstGeom prst="rect">
            <a:avLst/>
          </a:prstGeom>
          <a:noFill/>
        </p:spPr>
        <p:txBody>
          <a:bodyPr wrap="none" rtlCol="0" anchor="t">
            <a:spAutoFit/>
          </a:bodyPr>
          <a:lstStyle/>
          <a:p>
            <a:pPr algn="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44" name="文本框 43"/>
          <p:cNvSpPr txBox="1"/>
          <p:nvPr/>
        </p:nvSpPr>
        <p:spPr>
          <a:xfrm>
            <a:off x="1232549" y="4118603"/>
            <a:ext cx="2972919" cy="308995"/>
          </a:xfrm>
          <a:prstGeom prst="rect">
            <a:avLst/>
          </a:prstGeom>
          <a:noFill/>
        </p:spPr>
        <p:txBody>
          <a:bodyPr wrap="square" rtlCol="0" anchor="t">
            <a:spAutoFit/>
          </a:bodyPr>
          <a:lstStyle/>
          <a:p>
            <a:pPr algn="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45" name="文本框 44"/>
          <p:cNvSpPr txBox="1"/>
          <p:nvPr/>
        </p:nvSpPr>
        <p:spPr>
          <a:xfrm>
            <a:off x="3097472" y="4709428"/>
            <a:ext cx="1107996" cy="369332"/>
          </a:xfrm>
          <a:prstGeom prst="rect">
            <a:avLst/>
          </a:prstGeom>
          <a:noFill/>
        </p:spPr>
        <p:txBody>
          <a:bodyPr wrap="none" rtlCol="0" anchor="t">
            <a:spAutoFit/>
          </a:bodyPr>
          <a:lstStyle/>
          <a:p>
            <a:pPr algn="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46" name="文本框 45"/>
          <p:cNvSpPr txBox="1"/>
          <p:nvPr/>
        </p:nvSpPr>
        <p:spPr>
          <a:xfrm>
            <a:off x="1232549" y="4991258"/>
            <a:ext cx="2972919" cy="308995"/>
          </a:xfrm>
          <a:prstGeom prst="rect">
            <a:avLst/>
          </a:prstGeom>
          <a:noFill/>
        </p:spPr>
        <p:txBody>
          <a:bodyPr wrap="square" rtlCol="0" anchor="t">
            <a:spAutoFit/>
          </a:bodyPr>
          <a:lstStyle/>
          <a:p>
            <a:pPr algn="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18673" y="173020"/>
            <a:ext cx="2954655" cy="646331"/>
          </a:xfrm>
          <a:prstGeom prst="rect">
            <a:avLst/>
          </a:prstGeom>
        </p:spPr>
        <p:txBody>
          <a:bodyPr vert="horz" wrap="none">
            <a:spAutoFit/>
          </a:bodyPr>
          <a:lstStyle/>
          <a:p>
            <a:pPr algn="ctr"/>
            <a:r>
              <a:rPr lang="zh-CN" altLang="en-US" sz="3600" dirty="0">
                <a:solidFill>
                  <a:srgbClr val="006643"/>
                </a:solidFill>
                <a:latin typeface="方正清刻本悦宋简体" panose="02000000000000000000" pitchFamily="2" charset="-122"/>
                <a:ea typeface="方正清刻本悦宋简体" panose="02000000000000000000" pitchFamily="2" charset="-122"/>
              </a:rPr>
              <a:t>此处添加标题</a:t>
            </a:r>
            <a:endParaRPr lang="zh-CN" altLang="en-US" sz="3600" dirty="0">
              <a:solidFill>
                <a:srgbClr val="006643"/>
              </a:solidFill>
              <a:latin typeface="方正清刻本悦宋简体" panose="02000000000000000000" pitchFamily="2" charset="-122"/>
              <a:ea typeface="方正清刻本悦宋简体" panose="02000000000000000000" pitchFamily="2" charset="-122"/>
            </a:endParaRPr>
          </a:p>
        </p:txBody>
      </p:sp>
      <p:sp>
        <p:nvSpPr>
          <p:cNvPr id="5" name="矩形 4"/>
          <p:cNvSpPr/>
          <p:nvPr/>
        </p:nvSpPr>
        <p:spPr>
          <a:xfrm>
            <a:off x="4850307" y="817146"/>
            <a:ext cx="2491388" cy="338554"/>
          </a:xfrm>
          <a:prstGeom prst="rect">
            <a:avLst/>
          </a:prstGeom>
        </p:spPr>
        <p:txBody>
          <a:bodyPr vert="horz" wrap="none">
            <a:spAutoFit/>
          </a:bodyPr>
          <a:lstStyle/>
          <a:p>
            <a:pPr algn="ctr"/>
            <a:r>
              <a:rPr lang="en-US" altLang="zh-CN" sz="1600" spc="300" dirty="0">
                <a:solidFill>
                  <a:schemeClr val="bg2">
                    <a:lumMod val="10000"/>
                  </a:schemeClr>
                </a:solidFill>
                <a:latin typeface="+mj-lt"/>
                <a:ea typeface="+mj-ea"/>
              </a:rPr>
              <a:t>ADD A TITLE HERE</a:t>
            </a:r>
            <a:endParaRPr lang="zh-CN" altLang="en-US" sz="1600" spc="300" dirty="0">
              <a:solidFill>
                <a:schemeClr val="bg2">
                  <a:lumMod val="10000"/>
                </a:schemeClr>
              </a:solidFill>
              <a:latin typeface="+mj-lt"/>
              <a:ea typeface="+mj-ea"/>
            </a:endParaRPr>
          </a:p>
        </p:txBody>
      </p:sp>
      <p:sp>
        <p:nvSpPr>
          <p:cNvPr id="6" name="iS1ide-矩形: 圆角 1"/>
          <p:cNvSpPr/>
          <p:nvPr/>
        </p:nvSpPr>
        <p:spPr>
          <a:xfrm>
            <a:off x="5284652" y="3090795"/>
            <a:ext cx="1626485" cy="1571920"/>
          </a:xfrm>
          <a:prstGeom prst="roundRect">
            <a:avLst>
              <a:gd name="adj" fmla="val 7550"/>
            </a:avLst>
          </a:pr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sym typeface="微软雅黑 Light" panose="020B0502040204020203" pitchFamily="34" charset="-122"/>
            </a:endParaRPr>
          </a:p>
        </p:txBody>
      </p:sp>
      <p:cxnSp>
        <p:nvCxnSpPr>
          <p:cNvPr id="7" name="iS1ide-Straight Connector 7"/>
          <p:cNvCxnSpPr>
            <a:endCxn id="21" idx="3"/>
          </p:cNvCxnSpPr>
          <p:nvPr/>
        </p:nvCxnSpPr>
        <p:spPr>
          <a:xfrm flipH="1">
            <a:off x="4637410" y="3876755"/>
            <a:ext cx="618798" cy="2656"/>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8" name="iS1ide-Straight Connector 8"/>
          <p:cNvCxnSpPr>
            <a:stCxn id="6" idx="3"/>
          </p:cNvCxnSpPr>
          <p:nvPr/>
        </p:nvCxnSpPr>
        <p:spPr>
          <a:xfrm>
            <a:off x="6911137" y="3876755"/>
            <a:ext cx="685082" cy="2656"/>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9" name="iS1ide-Straight Connector 9"/>
          <p:cNvCxnSpPr>
            <a:stCxn id="6" idx="1"/>
            <a:endCxn id="13" idx="3"/>
          </p:cNvCxnSpPr>
          <p:nvPr/>
        </p:nvCxnSpPr>
        <p:spPr>
          <a:xfrm flipH="1" flipV="1">
            <a:off x="4637410" y="2219135"/>
            <a:ext cx="647242" cy="165762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 name="iS1ide-Straight Connector 10"/>
          <p:cNvCxnSpPr>
            <a:stCxn id="6" idx="3"/>
          </p:cNvCxnSpPr>
          <p:nvPr/>
        </p:nvCxnSpPr>
        <p:spPr>
          <a:xfrm flipV="1">
            <a:off x="6911137" y="2219135"/>
            <a:ext cx="685082" cy="165762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1" name="iS1ide-Straight Connector 11"/>
          <p:cNvCxnSpPr>
            <a:stCxn id="6" idx="1"/>
            <a:endCxn id="23" idx="3"/>
          </p:cNvCxnSpPr>
          <p:nvPr/>
        </p:nvCxnSpPr>
        <p:spPr>
          <a:xfrm flipH="1">
            <a:off x="4637410" y="3876755"/>
            <a:ext cx="647242" cy="1511451"/>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2" name="iS1ide-Straight Connector 12"/>
          <p:cNvCxnSpPr>
            <a:stCxn id="6" idx="3"/>
          </p:cNvCxnSpPr>
          <p:nvPr/>
        </p:nvCxnSpPr>
        <p:spPr>
          <a:xfrm>
            <a:off x="6911137" y="3876755"/>
            <a:ext cx="687798" cy="1511451"/>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3" name="iS1ide-矩形: 圆角 43"/>
          <p:cNvSpPr/>
          <p:nvPr/>
        </p:nvSpPr>
        <p:spPr bwMode="auto">
          <a:xfrm>
            <a:off x="4240926" y="2020893"/>
            <a:ext cx="396484" cy="396484"/>
          </a:xfrm>
          <a:prstGeom prst="roundRect">
            <a:avLst>
              <a:gd name="adj" fmla="val 11236"/>
            </a:avLst>
          </a:prstGeom>
          <a:solidFill>
            <a:srgbClr val="00A885"/>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sym typeface="微软雅黑 Light" panose="020B0502040204020203" pitchFamily="34" charset="-122"/>
            </a:endParaRPr>
          </a:p>
        </p:txBody>
      </p:sp>
      <p:sp>
        <p:nvSpPr>
          <p:cNvPr id="14" name="iS1ide-任意多边形: 形状 44"/>
          <p:cNvSpPr>
            <a:spLocks noChangeAspect="1"/>
          </p:cNvSpPr>
          <p:nvPr/>
        </p:nvSpPr>
        <p:spPr bwMode="auto">
          <a:xfrm>
            <a:off x="4306640" y="2092744"/>
            <a:ext cx="265056" cy="252782"/>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lIns="0" tIns="0" rIns="0" bIns="0" anchor="ctr"/>
          <a:lstStyle/>
          <a:p>
            <a:pPr algn="ctr"/>
            <a:endParaRPr>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5" name="iS1ide-矩形: 圆角 102"/>
          <p:cNvSpPr/>
          <p:nvPr/>
        </p:nvSpPr>
        <p:spPr bwMode="auto">
          <a:xfrm>
            <a:off x="7596219" y="2020893"/>
            <a:ext cx="396484" cy="396484"/>
          </a:xfrm>
          <a:prstGeom prst="roundRect">
            <a:avLst>
              <a:gd name="adj" fmla="val 11236"/>
            </a:avLst>
          </a:prstGeom>
          <a:solidFill>
            <a:srgbClr val="00A885"/>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sym typeface="微软雅黑 Light" panose="020B0502040204020203" pitchFamily="34" charset="-122"/>
            </a:endParaRPr>
          </a:p>
        </p:txBody>
      </p:sp>
      <p:sp>
        <p:nvSpPr>
          <p:cNvPr id="16" name="iS1ide-任意多边形: 形状 103"/>
          <p:cNvSpPr>
            <a:spLocks noChangeAspect="1"/>
          </p:cNvSpPr>
          <p:nvPr/>
        </p:nvSpPr>
        <p:spPr bwMode="auto">
          <a:xfrm>
            <a:off x="7661934" y="2099274"/>
            <a:ext cx="265056" cy="239720"/>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bg1"/>
          </a:solidFill>
          <a:ln>
            <a:noFill/>
          </a:ln>
        </p:spPr>
        <p:txBody>
          <a:bodyPr lIns="0" tIns="0" rIns="0" bIns="0" anchor="ctr"/>
          <a:lstStyle/>
          <a:p>
            <a:pPr algn="ctr"/>
            <a:endParaRPr>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7" name="iS1ide-矩形: 圆角 108"/>
          <p:cNvSpPr/>
          <p:nvPr/>
        </p:nvSpPr>
        <p:spPr bwMode="auto">
          <a:xfrm>
            <a:off x="7596219" y="3681169"/>
            <a:ext cx="396484" cy="396484"/>
          </a:xfrm>
          <a:prstGeom prst="roundRect">
            <a:avLst>
              <a:gd name="adj" fmla="val 11236"/>
            </a:avLst>
          </a:prstGeom>
          <a:solidFill>
            <a:srgbClr val="00A885"/>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sym typeface="微软雅黑 Light" panose="020B0502040204020203" pitchFamily="34" charset="-122"/>
            </a:endParaRPr>
          </a:p>
        </p:txBody>
      </p:sp>
      <p:sp>
        <p:nvSpPr>
          <p:cNvPr id="18" name="iS1ide-任意多边形: 形状 109"/>
          <p:cNvSpPr>
            <a:spLocks noChangeAspect="1"/>
          </p:cNvSpPr>
          <p:nvPr/>
        </p:nvSpPr>
        <p:spPr bwMode="auto">
          <a:xfrm>
            <a:off x="7661934" y="3747092"/>
            <a:ext cx="265056" cy="264637"/>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81459" h="580542">
                <a:moveTo>
                  <a:pt x="213875" y="146706"/>
                </a:moveTo>
                <a:cubicBezTo>
                  <a:pt x="227226" y="146706"/>
                  <a:pt x="238084" y="157547"/>
                  <a:pt x="238084" y="171055"/>
                </a:cubicBezTo>
                <a:cubicBezTo>
                  <a:pt x="238084" y="184562"/>
                  <a:pt x="227226" y="195493"/>
                  <a:pt x="213875" y="195493"/>
                </a:cubicBezTo>
                <a:cubicBezTo>
                  <a:pt x="161630" y="195493"/>
                  <a:pt x="118998" y="238236"/>
                  <a:pt x="118998" y="290755"/>
                </a:cubicBezTo>
                <a:cubicBezTo>
                  <a:pt x="118998" y="300086"/>
                  <a:pt x="120422" y="309328"/>
                  <a:pt x="123092" y="318214"/>
                </a:cubicBezTo>
                <a:cubicBezTo>
                  <a:pt x="126741" y="330300"/>
                  <a:pt x="120422" y="343274"/>
                  <a:pt x="108673" y="347895"/>
                </a:cubicBezTo>
                <a:cubicBezTo>
                  <a:pt x="72182" y="362291"/>
                  <a:pt x="48507" y="397126"/>
                  <a:pt x="48507" y="436582"/>
                </a:cubicBezTo>
                <a:cubicBezTo>
                  <a:pt x="48507" y="489101"/>
                  <a:pt x="91050" y="531844"/>
                  <a:pt x="143384" y="531844"/>
                </a:cubicBezTo>
                <a:lnTo>
                  <a:pt x="438164" y="531844"/>
                </a:lnTo>
                <a:cubicBezTo>
                  <a:pt x="490320" y="531844"/>
                  <a:pt x="532952" y="489101"/>
                  <a:pt x="532952" y="436582"/>
                </a:cubicBezTo>
                <a:cubicBezTo>
                  <a:pt x="532952" y="408678"/>
                  <a:pt x="520759" y="382108"/>
                  <a:pt x="499398" y="363979"/>
                </a:cubicBezTo>
                <a:cubicBezTo>
                  <a:pt x="494147" y="359625"/>
                  <a:pt x="491032" y="353049"/>
                  <a:pt x="490854" y="346207"/>
                </a:cubicBezTo>
                <a:cubicBezTo>
                  <a:pt x="489252" y="294399"/>
                  <a:pt x="447598" y="253876"/>
                  <a:pt x="395976" y="253876"/>
                </a:cubicBezTo>
                <a:cubicBezTo>
                  <a:pt x="382625" y="253876"/>
                  <a:pt x="371767" y="243035"/>
                  <a:pt x="371767" y="229528"/>
                </a:cubicBezTo>
                <a:cubicBezTo>
                  <a:pt x="371767" y="216020"/>
                  <a:pt x="382625" y="205090"/>
                  <a:pt x="395976" y="205090"/>
                </a:cubicBezTo>
                <a:cubicBezTo>
                  <a:pt x="433535" y="205090"/>
                  <a:pt x="468959" y="219575"/>
                  <a:pt x="495927" y="245879"/>
                </a:cubicBezTo>
                <a:cubicBezTo>
                  <a:pt x="520225" y="269517"/>
                  <a:pt x="535177" y="300441"/>
                  <a:pt x="538648" y="334032"/>
                </a:cubicBezTo>
                <a:cubicBezTo>
                  <a:pt x="565972" y="361047"/>
                  <a:pt x="581459" y="397748"/>
                  <a:pt x="581459" y="436582"/>
                </a:cubicBezTo>
                <a:cubicBezTo>
                  <a:pt x="581459" y="516026"/>
                  <a:pt x="517199" y="580542"/>
                  <a:pt x="438164" y="580542"/>
                </a:cubicBezTo>
                <a:lnTo>
                  <a:pt x="143384" y="580542"/>
                </a:lnTo>
                <a:cubicBezTo>
                  <a:pt x="64349" y="580542"/>
                  <a:pt x="0" y="516026"/>
                  <a:pt x="0" y="436582"/>
                </a:cubicBezTo>
                <a:cubicBezTo>
                  <a:pt x="0" y="407079"/>
                  <a:pt x="8811" y="378820"/>
                  <a:pt x="25544" y="354471"/>
                </a:cubicBezTo>
                <a:cubicBezTo>
                  <a:pt x="37737" y="336698"/>
                  <a:pt x="53669" y="322124"/>
                  <a:pt x="72004" y="311638"/>
                </a:cubicBezTo>
                <a:cubicBezTo>
                  <a:pt x="70936" y="304618"/>
                  <a:pt x="70491" y="297598"/>
                  <a:pt x="70491" y="290666"/>
                </a:cubicBezTo>
                <a:cubicBezTo>
                  <a:pt x="70491" y="211222"/>
                  <a:pt x="134840" y="146706"/>
                  <a:pt x="213875" y="146706"/>
                </a:cubicBezTo>
                <a:close/>
                <a:moveTo>
                  <a:pt x="301555" y="0"/>
                </a:moveTo>
                <a:cubicBezTo>
                  <a:pt x="314815" y="0"/>
                  <a:pt x="325673" y="10930"/>
                  <a:pt x="325673" y="24259"/>
                </a:cubicBezTo>
                <a:lnTo>
                  <a:pt x="325673" y="369392"/>
                </a:lnTo>
                <a:lnTo>
                  <a:pt x="379960" y="313055"/>
                </a:lnTo>
                <a:cubicBezTo>
                  <a:pt x="389215" y="303458"/>
                  <a:pt x="404433" y="303191"/>
                  <a:pt x="414045" y="312522"/>
                </a:cubicBezTo>
                <a:cubicBezTo>
                  <a:pt x="423567" y="321763"/>
                  <a:pt x="423745" y="337225"/>
                  <a:pt x="414490" y="346822"/>
                </a:cubicBezTo>
                <a:lnTo>
                  <a:pt x="318642" y="446079"/>
                </a:lnTo>
                <a:cubicBezTo>
                  <a:pt x="314103" y="450788"/>
                  <a:pt x="307874" y="453454"/>
                  <a:pt x="301288" y="453454"/>
                </a:cubicBezTo>
                <a:cubicBezTo>
                  <a:pt x="294791" y="453454"/>
                  <a:pt x="288473" y="450788"/>
                  <a:pt x="284023" y="446079"/>
                </a:cubicBezTo>
                <a:lnTo>
                  <a:pt x="188086" y="346822"/>
                </a:lnTo>
                <a:cubicBezTo>
                  <a:pt x="178742" y="337225"/>
                  <a:pt x="179009" y="321941"/>
                  <a:pt x="188620" y="312522"/>
                </a:cubicBezTo>
                <a:cubicBezTo>
                  <a:pt x="198054" y="303191"/>
                  <a:pt x="213361" y="303458"/>
                  <a:pt x="222617" y="313055"/>
                </a:cubicBezTo>
                <a:lnTo>
                  <a:pt x="277437" y="369392"/>
                </a:lnTo>
                <a:lnTo>
                  <a:pt x="277437" y="24259"/>
                </a:lnTo>
                <a:cubicBezTo>
                  <a:pt x="277437" y="10930"/>
                  <a:pt x="288295" y="0"/>
                  <a:pt x="301555" y="0"/>
                </a:cubicBezTo>
                <a:close/>
              </a:path>
            </a:pathLst>
          </a:custGeom>
          <a:solidFill>
            <a:schemeClr val="bg1"/>
          </a:solidFill>
          <a:ln>
            <a:noFill/>
          </a:ln>
        </p:spPr>
        <p:txBody>
          <a:bodyPr lIns="0" tIns="0" rIns="0" bIns="0" anchor="ctr"/>
          <a:lstStyle/>
          <a:p>
            <a:pPr algn="ctr"/>
            <a:endParaRPr>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9" name="iS1ide-矩形: 圆角 114"/>
          <p:cNvSpPr/>
          <p:nvPr/>
        </p:nvSpPr>
        <p:spPr bwMode="auto">
          <a:xfrm>
            <a:off x="7598935" y="5189964"/>
            <a:ext cx="396484" cy="396484"/>
          </a:xfrm>
          <a:prstGeom prst="roundRect">
            <a:avLst>
              <a:gd name="adj" fmla="val 11236"/>
            </a:avLst>
          </a:prstGeom>
          <a:solidFill>
            <a:srgbClr val="00A885"/>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sym typeface="微软雅黑 Light" panose="020B0502040204020203" pitchFamily="34" charset="-122"/>
            </a:endParaRPr>
          </a:p>
        </p:txBody>
      </p:sp>
      <p:sp>
        <p:nvSpPr>
          <p:cNvPr id="20" name="iS1ide-任意多边形: 形状 115"/>
          <p:cNvSpPr>
            <a:spLocks noChangeAspect="1"/>
          </p:cNvSpPr>
          <p:nvPr/>
        </p:nvSpPr>
        <p:spPr bwMode="auto">
          <a:xfrm>
            <a:off x="7664650" y="5255878"/>
            <a:ext cx="265056" cy="264655"/>
          </a:xfrm>
          <a:custGeom>
            <a:avLst/>
            <a:gdLst>
              <a:gd name="connsiteX0" fmla="*/ 497095 w 607639"/>
              <a:gd name="connsiteY0" fmla="*/ 261992 h 606722"/>
              <a:gd name="connsiteX1" fmla="*/ 497095 w 607639"/>
              <a:gd name="connsiteY1" fmla="*/ 468794 h 606722"/>
              <a:gd name="connsiteX2" fmla="*/ 524775 w 607639"/>
              <a:gd name="connsiteY2" fmla="*/ 468794 h 606722"/>
              <a:gd name="connsiteX3" fmla="*/ 524775 w 607639"/>
              <a:gd name="connsiteY3" fmla="*/ 261992 h 606722"/>
              <a:gd name="connsiteX4" fmla="*/ 414320 w 607639"/>
              <a:gd name="connsiteY4" fmla="*/ 261992 h 606722"/>
              <a:gd name="connsiteX5" fmla="*/ 414320 w 607639"/>
              <a:gd name="connsiteY5" fmla="*/ 468794 h 606722"/>
              <a:gd name="connsiteX6" fmla="*/ 469503 w 607639"/>
              <a:gd name="connsiteY6" fmla="*/ 468794 h 606722"/>
              <a:gd name="connsiteX7" fmla="*/ 469503 w 607639"/>
              <a:gd name="connsiteY7" fmla="*/ 261992 h 606722"/>
              <a:gd name="connsiteX8" fmla="*/ 359047 w 607639"/>
              <a:gd name="connsiteY8" fmla="*/ 261992 h 606722"/>
              <a:gd name="connsiteX9" fmla="*/ 359047 w 607639"/>
              <a:gd name="connsiteY9" fmla="*/ 468794 h 606722"/>
              <a:gd name="connsiteX10" fmla="*/ 386639 w 607639"/>
              <a:gd name="connsiteY10" fmla="*/ 468794 h 606722"/>
              <a:gd name="connsiteX11" fmla="*/ 386639 w 607639"/>
              <a:gd name="connsiteY11" fmla="*/ 261992 h 606722"/>
              <a:gd name="connsiteX12" fmla="*/ 276183 w 607639"/>
              <a:gd name="connsiteY12" fmla="*/ 261992 h 606722"/>
              <a:gd name="connsiteX13" fmla="*/ 276183 w 607639"/>
              <a:gd name="connsiteY13" fmla="*/ 468794 h 606722"/>
              <a:gd name="connsiteX14" fmla="*/ 331456 w 607639"/>
              <a:gd name="connsiteY14" fmla="*/ 468794 h 606722"/>
              <a:gd name="connsiteX15" fmla="*/ 331456 w 607639"/>
              <a:gd name="connsiteY15" fmla="*/ 261992 h 606722"/>
              <a:gd name="connsiteX16" fmla="*/ 220911 w 607639"/>
              <a:gd name="connsiteY16" fmla="*/ 261992 h 606722"/>
              <a:gd name="connsiteX17" fmla="*/ 220911 w 607639"/>
              <a:gd name="connsiteY17" fmla="*/ 468794 h 606722"/>
              <a:gd name="connsiteX18" fmla="*/ 248592 w 607639"/>
              <a:gd name="connsiteY18" fmla="*/ 468794 h 606722"/>
              <a:gd name="connsiteX19" fmla="*/ 248592 w 607639"/>
              <a:gd name="connsiteY19" fmla="*/ 261992 h 606722"/>
              <a:gd name="connsiteX20" fmla="*/ 138136 w 607639"/>
              <a:gd name="connsiteY20" fmla="*/ 261992 h 606722"/>
              <a:gd name="connsiteX21" fmla="*/ 138136 w 607639"/>
              <a:gd name="connsiteY21" fmla="*/ 468794 h 606722"/>
              <a:gd name="connsiteX22" fmla="*/ 193319 w 607639"/>
              <a:gd name="connsiteY22" fmla="*/ 468794 h 606722"/>
              <a:gd name="connsiteX23" fmla="*/ 193319 w 607639"/>
              <a:gd name="connsiteY23" fmla="*/ 261992 h 606722"/>
              <a:gd name="connsiteX24" fmla="*/ 82864 w 607639"/>
              <a:gd name="connsiteY24" fmla="*/ 261992 h 606722"/>
              <a:gd name="connsiteX25" fmla="*/ 82864 w 607639"/>
              <a:gd name="connsiteY25" fmla="*/ 468794 h 606722"/>
              <a:gd name="connsiteX26" fmla="*/ 110455 w 607639"/>
              <a:gd name="connsiteY26" fmla="*/ 468794 h 606722"/>
              <a:gd name="connsiteX27" fmla="*/ 110455 w 607639"/>
              <a:gd name="connsiteY27" fmla="*/ 261992 h 606722"/>
              <a:gd name="connsiteX28" fmla="*/ 303820 w 607639"/>
              <a:gd name="connsiteY28" fmla="*/ 110294 h 606722"/>
              <a:gd name="connsiteX29" fmla="*/ 331447 w 607639"/>
              <a:gd name="connsiteY29" fmla="*/ 137885 h 606722"/>
              <a:gd name="connsiteX30" fmla="*/ 303820 w 607639"/>
              <a:gd name="connsiteY30" fmla="*/ 165476 h 606722"/>
              <a:gd name="connsiteX31" fmla="*/ 276193 w 607639"/>
              <a:gd name="connsiteY31" fmla="*/ 137885 h 606722"/>
              <a:gd name="connsiteX32" fmla="*/ 303820 w 607639"/>
              <a:gd name="connsiteY32" fmla="*/ 110294 h 606722"/>
              <a:gd name="connsiteX33" fmla="*/ 303775 w 607639"/>
              <a:gd name="connsiteY33" fmla="*/ 27550 h 606722"/>
              <a:gd name="connsiteX34" fmla="*/ 174005 w 607639"/>
              <a:gd name="connsiteY34" fmla="*/ 103446 h 606722"/>
              <a:gd name="connsiteX35" fmla="*/ 299681 w 607639"/>
              <a:gd name="connsiteY35" fmla="*/ 56522 h 606722"/>
              <a:gd name="connsiteX36" fmla="*/ 309293 w 607639"/>
              <a:gd name="connsiteY36" fmla="*/ 55189 h 606722"/>
              <a:gd name="connsiteX37" fmla="*/ 434969 w 607639"/>
              <a:gd name="connsiteY37" fmla="*/ 102024 h 606722"/>
              <a:gd name="connsiteX38" fmla="*/ 303775 w 607639"/>
              <a:gd name="connsiteY38" fmla="*/ 27550 h 606722"/>
              <a:gd name="connsiteX39" fmla="*/ 303775 w 607639"/>
              <a:gd name="connsiteY39" fmla="*/ 0 h 606722"/>
              <a:gd name="connsiteX40" fmla="*/ 470927 w 607639"/>
              <a:gd name="connsiteY40" fmla="*/ 115799 h 606722"/>
              <a:gd name="connsiteX41" fmla="*/ 570346 w 607639"/>
              <a:gd name="connsiteY41" fmla="*/ 153036 h 606722"/>
              <a:gd name="connsiteX42" fmla="*/ 579958 w 607639"/>
              <a:gd name="connsiteY42" fmla="*/ 165478 h 606722"/>
              <a:gd name="connsiteX43" fmla="*/ 579958 w 607639"/>
              <a:gd name="connsiteY43" fmla="*/ 193028 h 606722"/>
              <a:gd name="connsiteX44" fmla="*/ 579958 w 607639"/>
              <a:gd name="connsiteY44" fmla="*/ 248217 h 606722"/>
              <a:gd name="connsiteX45" fmla="*/ 566163 w 607639"/>
              <a:gd name="connsiteY45" fmla="*/ 261992 h 606722"/>
              <a:gd name="connsiteX46" fmla="*/ 552367 w 607639"/>
              <a:gd name="connsiteY46" fmla="*/ 261992 h 606722"/>
              <a:gd name="connsiteX47" fmla="*/ 552367 w 607639"/>
              <a:gd name="connsiteY47" fmla="*/ 468794 h 606722"/>
              <a:gd name="connsiteX48" fmla="*/ 566163 w 607639"/>
              <a:gd name="connsiteY48" fmla="*/ 468794 h 606722"/>
              <a:gd name="connsiteX49" fmla="*/ 579958 w 607639"/>
              <a:gd name="connsiteY49" fmla="*/ 482569 h 606722"/>
              <a:gd name="connsiteX50" fmla="*/ 566163 w 607639"/>
              <a:gd name="connsiteY50" fmla="*/ 496344 h 606722"/>
              <a:gd name="connsiteX51" fmla="*/ 538571 w 607639"/>
              <a:gd name="connsiteY51" fmla="*/ 496344 h 606722"/>
              <a:gd name="connsiteX52" fmla="*/ 483299 w 607639"/>
              <a:gd name="connsiteY52" fmla="*/ 496344 h 606722"/>
              <a:gd name="connsiteX53" fmla="*/ 400435 w 607639"/>
              <a:gd name="connsiteY53" fmla="*/ 496344 h 606722"/>
              <a:gd name="connsiteX54" fmla="*/ 345252 w 607639"/>
              <a:gd name="connsiteY54" fmla="*/ 496344 h 606722"/>
              <a:gd name="connsiteX55" fmla="*/ 262387 w 607639"/>
              <a:gd name="connsiteY55" fmla="*/ 496344 h 606722"/>
              <a:gd name="connsiteX56" fmla="*/ 207115 w 607639"/>
              <a:gd name="connsiteY56" fmla="*/ 496344 h 606722"/>
              <a:gd name="connsiteX57" fmla="*/ 124251 w 607639"/>
              <a:gd name="connsiteY57" fmla="*/ 496344 h 606722"/>
              <a:gd name="connsiteX58" fmla="*/ 69068 w 607639"/>
              <a:gd name="connsiteY58" fmla="*/ 496344 h 606722"/>
              <a:gd name="connsiteX59" fmla="*/ 55272 w 607639"/>
              <a:gd name="connsiteY59" fmla="*/ 496344 h 606722"/>
              <a:gd name="connsiteX60" fmla="*/ 55272 w 607639"/>
              <a:gd name="connsiteY60" fmla="*/ 537758 h 606722"/>
              <a:gd name="connsiteX61" fmla="*/ 41387 w 607639"/>
              <a:gd name="connsiteY61" fmla="*/ 551533 h 606722"/>
              <a:gd name="connsiteX62" fmla="*/ 27592 w 607639"/>
              <a:gd name="connsiteY62" fmla="*/ 551533 h 606722"/>
              <a:gd name="connsiteX63" fmla="*/ 27592 w 607639"/>
              <a:gd name="connsiteY63" fmla="*/ 579083 h 606722"/>
              <a:gd name="connsiteX64" fmla="*/ 579958 w 607639"/>
              <a:gd name="connsiteY64" fmla="*/ 579083 h 606722"/>
              <a:gd name="connsiteX65" fmla="*/ 579958 w 607639"/>
              <a:gd name="connsiteY65" fmla="*/ 551533 h 606722"/>
              <a:gd name="connsiteX66" fmla="*/ 96660 w 607639"/>
              <a:gd name="connsiteY66" fmla="*/ 551533 h 606722"/>
              <a:gd name="connsiteX67" fmla="*/ 82864 w 607639"/>
              <a:gd name="connsiteY67" fmla="*/ 537758 h 606722"/>
              <a:gd name="connsiteX68" fmla="*/ 96660 w 607639"/>
              <a:gd name="connsiteY68" fmla="*/ 523983 h 606722"/>
              <a:gd name="connsiteX69" fmla="*/ 593843 w 607639"/>
              <a:gd name="connsiteY69" fmla="*/ 523983 h 606722"/>
              <a:gd name="connsiteX70" fmla="*/ 607639 w 607639"/>
              <a:gd name="connsiteY70" fmla="*/ 537758 h 606722"/>
              <a:gd name="connsiteX71" fmla="*/ 607639 w 607639"/>
              <a:gd name="connsiteY71" fmla="*/ 592947 h 606722"/>
              <a:gd name="connsiteX72" fmla="*/ 593843 w 607639"/>
              <a:gd name="connsiteY72" fmla="*/ 606722 h 606722"/>
              <a:gd name="connsiteX73" fmla="*/ 13796 w 607639"/>
              <a:gd name="connsiteY73" fmla="*/ 606722 h 606722"/>
              <a:gd name="connsiteX74" fmla="*/ 0 w 607639"/>
              <a:gd name="connsiteY74" fmla="*/ 592947 h 606722"/>
              <a:gd name="connsiteX75" fmla="*/ 0 w 607639"/>
              <a:gd name="connsiteY75" fmla="*/ 537758 h 606722"/>
              <a:gd name="connsiteX76" fmla="*/ 13796 w 607639"/>
              <a:gd name="connsiteY76" fmla="*/ 523983 h 606722"/>
              <a:gd name="connsiteX77" fmla="*/ 27592 w 607639"/>
              <a:gd name="connsiteY77" fmla="*/ 523983 h 606722"/>
              <a:gd name="connsiteX78" fmla="*/ 27592 w 607639"/>
              <a:gd name="connsiteY78" fmla="*/ 482569 h 606722"/>
              <a:gd name="connsiteX79" fmla="*/ 41387 w 607639"/>
              <a:gd name="connsiteY79" fmla="*/ 468794 h 606722"/>
              <a:gd name="connsiteX80" fmla="*/ 55272 w 607639"/>
              <a:gd name="connsiteY80" fmla="*/ 468794 h 606722"/>
              <a:gd name="connsiteX81" fmla="*/ 55272 w 607639"/>
              <a:gd name="connsiteY81" fmla="*/ 261992 h 606722"/>
              <a:gd name="connsiteX82" fmla="*/ 41387 w 607639"/>
              <a:gd name="connsiteY82" fmla="*/ 261992 h 606722"/>
              <a:gd name="connsiteX83" fmla="*/ 27592 w 607639"/>
              <a:gd name="connsiteY83" fmla="*/ 248217 h 606722"/>
              <a:gd name="connsiteX84" fmla="*/ 41387 w 607639"/>
              <a:gd name="connsiteY84" fmla="*/ 234442 h 606722"/>
              <a:gd name="connsiteX85" fmla="*/ 69068 w 607639"/>
              <a:gd name="connsiteY85" fmla="*/ 234442 h 606722"/>
              <a:gd name="connsiteX86" fmla="*/ 124251 w 607639"/>
              <a:gd name="connsiteY86" fmla="*/ 234442 h 606722"/>
              <a:gd name="connsiteX87" fmla="*/ 207115 w 607639"/>
              <a:gd name="connsiteY87" fmla="*/ 234442 h 606722"/>
              <a:gd name="connsiteX88" fmla="*/ 262387 w 607639"/>
              <a:gd name="connsiteY88" fmla="*/ 234442 h 606722"/>
              <a:gd name="connsiteX89" fmla="*/ 345252 w 607639"/>
              <a:gd name="connsiteY89" fmla="*/ 234442 h 606722"/>
              <a:gd name="connsiteX90" fmla="*/ 400435 w 607639"/>
              <a:gd name="connsiteY90" fmla="*/ 234442 h 606722"/>
              <a:gd name="connsiteX91" fmla="*/ 483299 w 607639"/>
              <a:gd name="connsiteY91" fmla="*/ 234442 h 606722"/>
              <a:gd name="connsiteX92" fmla="*/ 538571 w 607639"/>
              <a:gd name="connsiteY92" fmla="*/ 234442 h 606722"/>
              <a:gd name="connsiteX93" fmla="*/ 552367 w 607639"/>
              <a:gd name="connsiteY93" fmla="*/ 234442 h 606722"/>
              <a:gd name="connsiteX94" fmla="*/ 552367 w 607639"/>
              <a:gd name="connsiteY94" fmla="*/ 193028 h 606722"/>
              <a:gd name="connsiteX95" fmla="*/ 552367 w 607639"/>
              <a:gd name="connsiteY95" fmla="*/ 175076 h 606722"/>
              <a:gd name="connsiteX96" fmla="*/ 303775 w 607639"/>
              <a:gd name="connsiteY96" fmla="*/ 84072 h 606722"/>
              <a:gd name="connsiteX97" fmla="*/ 55272 w 607639"/>
              <a:gd name="connsiteY97" fmla="*/ 175076 h 606722"/>
              <a:gd name="connsiteX98" fmla="*/ 55272 w 607639"/>
              <a:gd name="connsiteY98" fmla="*/ 179253 h 606722"/>
              <a:gd name="connsiteX99" fmla="*/ 510979 w 607639"/>
              <a:gd name="connsiteY99" fmla="*/ 179253 h 606722"/>
              <a:gd name="connsiteX100" fmla="*/ 524775 w 607639"/>
              <a:gd name="connsiteY100" fmla="*/ 193028 h 606722"/>
              <a:gd name="connsiteX101" fmla="*/ 510979 w 607639"/>
              <a:gd name="connsiteY101" fmla="*/ 206803 h 606722"/>
              <a:gd name="connsiteX102" fmla="*/ 41387 w 607639"/>
              <a:gd name="connsiteY102" fmla="*/ 206803 h 606722"/>
              <a:gd name="connsiteX103" fmla="*/ 27592 w 607639"/>
              <a:gd name="connsiteY103" fmla="*/ 193028 h 606722"/>
              <a:gd name="connsiteX104" fmla="*/ 27592 w 607639"/>
              <a:gd name="connsiteY104" fmla="*/ 165478 h 606722"/>
              <a:gd name="connsiteX105" fmla="*/ 37293 w 607639"/>
              <a:gd name="connsiteY105" fmla="*/ 153036 h 606722"/>
              <a:gd name="connsiteX106" fmla="*/ 136712 w 607639"/>
              <a:gd name="connsiteY106" fmla="*/ 115799 h 606722"/>
              <a:gd name="connsiteX107" fmla="*/ 303775 w 607639"/>
              <a:gd name="connsiteY10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607639" h="606722">
                <a:moveTo>
                  <a:pt x="497095" y="261992"/>
                </a:moveTo>
                <a:lnTo>
                  <a:pt x="497095" y="468794"/>
                </a:lnTo>
                <a:lnTo>
                  <a:pt x="524775" y="468794"/>
                </a:lnTo>
                <a:lnTo>
                  <a:pt x="524775" y="261992"/>
                </a:lnTo>
                <a:close/>
                <a:moveTo>
                  <a:pt x="414320" y="261992"/>
                </a:moveTo>
                <a:lnTo>
                  <a:pt x="414320" y="468794"/>
                </a:lnTo>
                <a:lnTo>
                  <a:pt x="469503" y="468794"/>
                </a:lnTo>
                <a:lnTo>
                  <a:pt x="469503" y="261992"/>
                </a:lnTo>
                <a:close/>
                <a:moveTo>
                  <a:pt x="359047" y="261992"/>
                </a:moveTo>
                <a:lnTo>
                  <a:pt x="359047" y="468794"/>
                </a:lnTo>
                <a:lnTo>
                  <a:pt x="386639" y="468794"/>
                </a:lnTo>
                <a:lnTo>
                  <a:pt x="386639" y="261992"/>
                </a:lnTo>
                <a:close/>
                <a:moveTo>
                  <a:pt x="276183" y="261992"/>
                </a:moveTo>
                <a:lnTo>
                  <a:pt x="276183" y="468794"/>
                </a:lnTo>
                <a:lnTo>
                  <a:pt x="331456" y="468794"/>
                </a:lnTo>
                <a:lnTo>
                  <a:pt x="331456" y="261992"/>
                </a:lnTo>
                <a:close/>
                <a:moveTo>
                  <a:pt x="220911" y="261992"/>
                </a:moveTo>
                <a:lnTo>
                  <a:pt x="220911" y="468794"/>
                </a:lnTo>
                <a:lnTo>
                  <a:pt x="248592" y="468794"/>
                </a:lnTo>
                <a:lnTo>
                  <a:pt x="248592" y="261992"/>
                </a:lnTo>
                <a:close/>
                <a:moveTo>
                  <a:pt x="138136" y="261992"/>
                </a:moveTo>
                <a:lnTo>
                  <a:pt x="138136" y="468794"/>
                </a:lnTo>
                <a:lnTo>
                  <a:pt x="193319" y="468794"/>
                </a:lnTo>
                <a:lnTo>
                  <a:pt x="193319" y="261992"/>
                </a:lnTo>
                <a:close/>
                <a:moveTo>
                  <a:pt x="82864" y="261992"/>
                </a:moveTo>
                <a:lnTo>
                  <a:pt x="82864" y="468794"/>
                </a:lnTo>
                <a:lnTo>
                  <a:pt x="110455" y="468794"/>
                </a:lnTo>
                <a:lnTo>
                  <a:pt x="110455" y="261992"/>
                </a:lnTo>
                <a:close/>
                <a:moveTo>
                  <a:pt x="303820" y="110294"/>
                </a:moveTo>
                <a:cubicBezTo>
                  <a:pt x="319078" y="110294"/>
                  <a:pt x="331447" y="122647"/>
                  <a:pt x="331447" y="137885"/>
                </a:cubicBezTo>
                <a:cubicBezTo>
                  <a:pt x="331447" y="153123"/>
                  <a:pt x="319078" y="165476"/>
                  <a:pt x="303820" y="165476"/>
                </a:cubicBezTo>
                <a:cubicBezTo>
                  <a:pt x="288562" y="165476"/>
                  <a:pt x="276193" y="153123"/>
                  <a:pt x="276193" y="137885"/>
                </a:cubicBezTo>
                <a:cubicBezTo>
                  <a:pt x="276193" y="122647"/>
                  <a:pt x="288562" y="110294"/>
                  <a:pt x="303820" y="110294"/>
                </a:cubicBezTo>
                <a:close/>
                <a:moveTo>
                  <a:pt x="303775" y="27550"/>
                </a:moveTo>
                <a:cubicBezTo>
                  <a:pt x="248592" y="27550"/>
                  <a:pt x="198838" y="57944"/>
                  <a:pt x="174005" y="103446"/>
                </a:cubicBezTo>
                <a:lnTo>
                  <a:pt x="299681" y="56522"/>
                </a:lnTo>
                <a:cubicBezTo>
                  <a:pt x="302440" y="55189"/>
                  <a:pt x="305199" y="55189"/>
                  <a:pt x="309293" y="55189"/>
                </a:cubicBezTo>
                <a:lnTo>
                  <a:pt x="434969" y="102024"/>
                </a:lnTo>
                <a:cubicBezTo>
                  <a:pt x="408712" y="57944"/>
                  <a:pt x="359047" y="27550"/>
                  <a:pt x="303775" y="27550"/>
                </a:cubicBezTo>
                <a:close/>
                <a:moveTo>
                  <a:pt x="303775" y="0"/>
                </a:moveTo>
                <a:cubicBezTo>
                  <a:pt x="379786" y="0"/>
                  <a:pt x="446006" y="48257"/>
                  <a:pt x="470927" y="115799"/>
                </a:cubicBezTo>
                <a:lnTo>
                  <a:pt x="570346" y="153036"/>
                </a:lnTo>
                <a:cubicBezTo>
                  <a:pt x="575864" y="154458"/>
                  <a:pt x="579958" y="159968"/>
                  <a:pt x="579958" y="165478"/>
                </a:cubicBezTo>
                <a:lnTo>
                  <a:pt x="579958" y="193028"/>
                </a:lnTo>
                <a:lnTo>
                  <a:pt x="579958" y="248217"/>
                </a:lnTo>
                <a:cubicBezTo>
                  <a:pt x="579958" y="256482"/>
                  <a:pt x="574440" y="261992"/>
                  <a:pt x="566163" y="261992"/>
                </a:cubicBezTo>
                <a:lnTo>
                  <a:pt x="552367" y="261992"/>
                </a:lnTo>
                <a:lnTo>
                  <a:pt x="552367" y="468794"/>
                </a:lnTo>
                <a:lnTo>
                  <a:pt x="566163" y="468794"/>
                </a:lnTo>
                <a:cubicBezTo>
                  <a:pt x="574440" y="468794"/>
                  <a:pt x="579958" y="474304"/>
                  <a:pt x="579958" y="482569"/>
                </a:cubicBezTo>
                <a:cubicBezTo>
                  <a:pt x="579958" y="490834"/>
                  <a:pt x="574440" y="496344"/>
                  <a:pt x="566163" y="496344"/>
                </a:cubicBezTo>
                <a:lnTo>
                  <a:pt x="538571" y="496344"/>
                </a:lnTo>
                <a:lnTo>
                  <a:pt x="483299" y="496344"/>
                </a:lnTo>
                <a:lnTo>
                  <a:pt x="400435" y="496344"/>
                </a:lnTo>
                <a:lnTo>
                  <a:pt x="345252" y="496344"/>
                </a:lnTo>
                <a:lnTo>
                  <a:pt x="262387" y="496344"/>
                </a:lnTo>
                <a:lnTo>
                  <a:pt x="207115" y="496344"/>
                </a:lnTo>
                <a:lnTo>
                  <a:pt x="124251" y="496344"/>
                </a:lnTo>
                <a:lnTo>
                  <a:pt x="69068" y="496344"/>
                </a:lnTo>
                <a:lnTo>
                  <a:pt x="55272" y="496344"/>
                </a:lnTo>
                <a:lnTo>
                  <a:pt x="55272" y="537758"/>
                </a:lnTo>
                <a:cubicBezTo>
                  <a:pt x="55272" y="546023"/>
                  <a:pt x="49754" y="551533"/>
                  <a:pt x="41387" y="551533"/>
                </a:cubicBezTo>
                <a:lnTo>
                  <a:pt x="27592" y="551533"/>
                </a:lnTo>
                <a:lnTo>
                  <a:pt x="27592" y="579083"/>
                </a:lnTo>
                <a:lnTo>
                  <a:pt x="579958" y="579083"/>
                </a:lnTo>
                <a:lnTo>
                  <a:pt x="579958" y="551533"/>
                </a:lnTo>
                <a:lnTo>
                  <a:pt x="96660" y="551533"/>
                </a:lnTo>
                <a:cubicBezTo>
                  <a:pt x="88382" y="551533"/>
                  <a:pt x="82864" y="546023"/>
                  <a:pt x="82864" y="537758"/>
                </a:cubicBezTo>
                <a:cubicBezTo>
                  <a:pt x="82864" y="529493"/>
                  <a:pt x="88382" y="523983"/>
                  <a:pt x="96660" y="523983"/>
                </a:cubicBezTo>
                <a:lnTo>
                  <a:pt x="593843" y="523983"/>
                </a:lnTo>
                <a:cubicBezTo>
                  <a:pt x="602121" y="523983"/>
                  <a:pt x="607639" y="529493"/>
                  <a:pt x="607639" y="537758"/>
                </a:cubicBezTo>
                <a:lnTo>
                  <a:pt x="607639" y="592947"/>
                </a:lnTo>
                <a:cubicBezTo>
                  <a:pt x="607639" y="601212"/>
                  <a:pt x="602121" y="606722"/>
                  <a:pt x="593843" y="606722"/>
                </a:cubicBezTo>
                <a:lnTo>
                  <a:pt x="13796" y="606722"/>
                </a:lnTo>
                <a:cubicBezTo>
                  <a:pt x="5518" y="606722"/>
                  <a:pt x="0" y="601212"/>
                  <a:pt x="0" y="592947"/>
                </a:cubicBezTo>
                <a:lnTo>
                  <a:pt x="0" y="537758"/>
                </a:lnTo>
                <a:cubicBezTo>
                  <a:pt x="0" y="529493"/>
                  <a:pt x="5518" y="523983"/>
                  <a:pt x="13796" y="523983"/>
                </a:cubicBezTo>
                <a:lnTo>
                  <a:pt x="27592" y="523983"/>
                </a:lnTo>
                <a:lnTo>
                  <a:pt x="27592" y="482569"/>
                </a:lnTo>
                <a:cubicBezTo>
                  <a:pt x="27592" y="474304"/>
                  <a:pt x="33110" y="468794"/>
                  <a:pt x="41387" y="468794"/>
                </a:cubicBezTo>
                <a:lnTo>
                  <a:pt x="55272" y="468794"/>
                </a:lnTo>
                <a:lnTo>
                  <a:pt x="55272" y="261992"/>
                </a:lnTo>
                <a:lnTo>
                  <a:pt x="41387" y="261992"/>
                </a:lnTo>
                <a:cubicBezTo>
                  <a:pt x="33110" y="261992"/>
                  <a:pt x="27592" y="256482"/>
                  <a:pt x="27592" y="248217"/>
                </a:cubicBezTo>
                <a:cubicBezTo>
                  <a:pt x="27592" y="239952"/>
                  <a:pt x="33110" y="234442"/>
                  <a:pt x="41387" y="234442"/>
                </a:cubicBezTo>
                <a:lnTo>
                  <a:pt x="69068" y="234442"/>
                </a:lnTo>
                <a:lnTo>
                  <a:pt x="124251" y="234442"/>
                </a:lnTo>
                <a:lnTo>
                  <a:pt x="207115" y="234442"/>
                </a:lnTo>
                <a:lnTo>
                  <a:pt x="262387" y="234442"/>
                </a:lnTo>
                <a:lnTo>
                  <a:pt x="345252" y="234442"/>
                </a:lnTo>
                <a:lnTo>
                  <a:pt x="400435" y="234442"/>
                </a:lnTo>
                <a:lnTo>
                  <a:pt x="483299" y="234442"/>
                </a:lnTo>
                <a:lnTo>
                  <a:pt x="538571" y="234442"/>
                </a:lnTo>
                <a:lnTo>
                  <a:pt x="552367" y="234442"/>
                </a:lnTo>
                <a:lnTo>
                  <a:pt x="552367" y="193028"/>
                </a:lnTo>
                <a:lnTo>
                  <a:pt x="552367" y="175076"/>
                </a:lnTo>
                <a:lnTo>
                  <a:pt x="303775" y="84072"/>
                </a:lnTo>
                <a:lnTo>
                  <a:pt x="55272" y="175076"/>
                </a:lnTo>
                <a:lnTo>
                  <a:pt x="55272" y="179253"/>
                </a:lnTo>
                <a:lnTo>
                  <a:pt x="510979" y="179253"/>
                </a:lnTo>
                <a:cubicBezTo>
                  <a:pt x="519257" y="179253"/>
                  <a:pt x="524775" y="184763"/>
                  <a:pt x="524775" y="193028"/>
                </a:cubicBezTo>
                <a:cubicBezTo>
                  <a:pt x="524775" y="201293"/>
                  <a:pt x="519257" y="206803"/>
                  <a:pt x="510979" y="206803"/>
                </a:cubicBezTo>
                <a:lnTo>
                  <a:pt x="41387" y="206803"/>
                </a:lnTo>
                <a:cubicBezTo>
                  <a:pt x="33110" y="206803"/>
                  <a:pt x="27592" y="201293"/>
                  <a:pt x="27592" y="193028"/>
                </a:cubicBezTo>
                <a:lnTo>
                  <a:pt x="27592" y="165478"/>
                </a:lnTo>
                <a:cubicBezTo>
                  <a:pt x="27592" y="159968"/>
                  <a:pt x="31775" y="154458"/>
                  <a:pt x="37293" y="153036"/>
                </a:cubicBezTo>
                <a:lnTo>
                  <a:pt x="136712" y="115799"/>
                </a:lnTo>
                <a:cubicBezTo>
                  <a:pt x="161545" y="48257"/>
                  <a:pt x="227853" y="0"/>
                  <a:pt x="303775" y="0"/>
                </a:cubicBezTo>
                <a:close/>
              </a:path>
            </a:pathLst>
          </a:custGeom>
          <a:solidFill>
            <a:schemeClr val="bg1"/>
          </a:solidFill>
          <a:ln>
            <a:noFill/>
          </a:ln>
        </p:spPr>
        <p:txBody>
          <a:bodyPr lIns="0" tIns="0" rIns="0" bIns="0" anchor="ctr"/>
          <a:lstStyle/>
          <a:p>
            <a:pPr algn="ctr"/>
            <a:endParaRPr>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21" name="iS1ide-矩形: 圆角 68"/>
          <p:cNvSpPr/>
          <p:nvPr/>
        </p:nvSpPr>
        <p:spPr bwMode="auto">
          <a:xfrm>
            <a:off x="4240926" y="3681169"/>
            <a:ext cx="396484" cy="396484"/>
          </a:xfrm>
          <a:prstGeom prst="roundRect">
            <a:avLst>
              <a:gd name="adj" fmla="val 11236"/>
            </a:avLst>
          </a:prstGeom>
          <a:solidFill>
            <a:srgbClr val="00A885"/>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sym typeface="微软雅黑 Light" panose="020B0502040204020203" pitchFamily="34" charset="-122"/>
            </a:endParaRPr>
          </a:p>
        </p:txBody>
      </p:sp>
      <p:sp>
        <p:nvSpPr>
          <p:cNvPr id="22" name="iS1ide-任意多边形: 形状 69"/>
          <p:cNvSpPr>
            <a:spLocks noChangeAspect="1"/>
          </p:cNvSpPr>
          <p:nvPr/>
        </p:nvSpPr>
        <p:spPr bwMode="auto">
          <a:xfrm>
            <a:off x="4306640" y="3747068"/>
            <a:ext cx="265056" cy="264686"/>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bg1"/>
          </a:solidFill>
          <a:ln>
            <a:noFill/>
          </a:ln>
        </p:spPr>
        <p:txBody>
          <a:bodyPr lIns="0" tIns="0" rIns="0" bIns="0" anchor="ctr"/>
          <a:lstStyle/>
          <a:p>
            <a:pPr algn="ctr"/>
            <a:endParaRPr>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23" name="iS1ide-矩形: 圆角 74"/>
          <p:cNvSpPr/>
          <p:nvPr/>
        </p:nvSpPr>
        <p:spPr bwMode="auto">
          <a:xfrm>
            <a:off x="4240926" y="5189964"/>
            <a:ext cx="396484" cy="396484"/>
          </a:xfrm>
          <a:prstGeom prst="roundRect">
            <a:avLst>
              <a:gd name="adj" fmla="val 11236"/>
            </a:avLst>
          </a:prstGeom>
          <a:solidFill>
            <a:srgbClr val="00A885"/>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sym typeface="微软雅黑 Light" panose="020B0502040204020203" pitchFamily="34" charset="-122"/>
            </a:endParaRPr>
          </a:p>
        </p:txBody>
      </p:sp>
      <p:sp>
        <p:nvSpPr>
          <p:cNvPr id="24" name="iS1ide-任意多边形: 形状 75"/>
          <p:cNvSpPr>
            <a:spLocks noChangeAspect="1"/>
          </p:cNvSpPr>
          <p:nvPr/>
        </p:nvSpPr>
        <p:spPr bwMode="auto">
          <a:xfrm>
            <a:off x="4322281" y="5255678"/>
            <a:ext cx="233775" cy="265056"/>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bg1"/>
          </a:solidFill>
          <a:ln>
            <a:noFill/>
          </a:ln>
        </p:spPr>
        <p:txBody>
          <a:bodyPr lIns="0" tIns="0" rIns="0" bIns="0" anchor="ctr"/>
          <a:lstStyle/>
          <a:p>
            <a:pPr algn="ctr"/>
            <a:endParaRPr>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25" name="iS1ide-任意多边形: 形状 117"/>
          <p:cNvSpPr/>
          <p:nvPr/>
        </p:nvSpPr>
        <p:spPr bwMode="auto">
          <a:xfrm>
            <a:off x="5933403" y="3300559"/>
            <a:ext cx="366730" cy="711170"/>
          </a:xfrm>
          <a:custGeom>
            <a:avLst/>
            <a:gdLst>
              <a:gd name="connsiteX0" fmla="*/ 159127 w 313668"/>
              <a:gd name="connsiteY0" fmla="*/ 411396 h 608274"/>
              <a:gd name="connsiteX1" fmla="*/ 159127 w 313668"/>
              <a:gd name="connsiteY1" fmla="*/ 577440 h 608274"/>
              <a:gd name="connsiteX2" fmla="*/ 128336 w 313668"/>
              <a:gd name="connsiteY2" fmla="*/ 608274 h 608274"/>
              <a:gd name="connsiteX3" fmla="*/ 97453 w 313668"/>
              <a:gd name="connsiteY3" fmla="*/ 577440 h 608274"/>
              <a:gd name="connsiteX4" fmla="*/ 97453 w 313668"/>
              <a:gd name="connsiteY4" fmla="*/ 458706 h 608274"/>
              <a:gd name="connsiteX5" fmla="*/ 128221 w 313668"/>
              <a:gd name="connsiteY5" fmla="*/ 306395 h 608274"/>
              <a:gd name="connsiteX6" fmla="*/ 168122 w 313668"/>
              <a:gd name="connsiteY6" fmla="*/ 358410 h 608274"/>
              <a:gd name="connsiteX7" fmla="*/ 171347 w 313668"/>
              <a:gd name="connsiteY7" fmla="*/ 370377 h 608274"/>
              <a:gd name="connsiteX8" fmla="*/ 165173 w 313668"/>
              <a:gd name="connsiteY8" fmla="*/ 381149 h 608274"/>
              <a:gd name="connsiteX9" fmla="*/ 71917 w 313668"/>
              <a:gd name="connsiteY9" fmla="*/ 452588 h 608274"/>
              <a:gd name="connsiteX10" fmla="*/ 62057 w 313668"/>
              <a:gd name="connsiteY10" fmla="*/ 455994 h 608274"/>
              <a:gd name="connsiteX11" fmla="*/ 49156 w 313668"/>
              <a:gd name="connsiteY11" fmla="*/ 449642 h 608274"/>
              <a:gd name="connsiteX12" fmla="*/ 3357 w 313668"/>
              <a:gd name="connsiteY12" fmla="*/ 390079 h 608274"/>
              <a:gd name="connsiteX13" fmla="*/ 132 w 313668"/>
              <a:gd name="connsiteY13" fmla="*/ 378019 h 608274"/>
              <a:gd name="connsiteX14" fmla="*/ 6398 w 313668"/>
              <a:gd name="connsiteY14" fmla="*/ 367339 h 608274"/>
              <a:gd name="connsiteX15" fmla="*/ 9162 w 313668"/>
              <a:gd name="connsiteY15" fmla="*/ 365130 h 608274"/>
              <a:gd name="connsiteX16" fmla="*/ 43904 w 313668"/>
              <a:gd name="connsiteY16" fmla="*/ 407754 h 608274"/>
              <a:gd name="connsiteX17" fmla="*/ 59661 w 313668"/>
              <a:gd name="connsiteY17" fmla="*/ 410240 h 608274"/>
              <a:gd name="connsiteX18" fmla="*/ 107948 w 313668"/>
              <a:gd name="connsiteY18" fmla="*/ 375165 h 608274"/>
              <a:gd name="connsiteX19" fmla="*/ 126009 w 313668"/>
              <a:gd name="connsiteY19" fmla="*/ 319836 h 608274"/>
              <a:gd name="connsiteX20" fmla="*/ 128221 w 313668"/>
              <a:gd name="connsiteY20" fmla="*/ 306395 h 608274"/>
              <a:gd name="connsiteX21" fmla="*/ 163534 w 313668"/>
              <a:gd name="connsiteY21" fmla="*/ 163741 h 608274"/>
              <a:gd name="connsiteX22" fmla="*/ 160861 w 313668"/>
              <a:gd name="connsiteY22" fmla="*/ 166411 h 608274"/>
              <a:gd name="connsiteX23" fmla="*/ 160861 w 313668"/>
              <a:gd name="connsiteY23" fmla="*/ 185098 h 608274"/>
              <a:gd name="connsiteX24" fmla="*/ 163534 w 313668"/>
              <a:gd name="connsiteY24" fmla="*/ 187767 h 608274"/>
              <a:gd name="connsiteX25" fmla="*/ 179484 w 313668"/>
              <a:gd name="connsiteY25" fmla="*/ 187767 h 608274"/>
              <a:gd name="connsiteX26" fmla="*/ 182157 w 313668"/>
              <a:gd name="connsiteY26" fmla="*/ 185098 h 608274"/>
              <a:gd name="connsiteX27" fmla="*/ 182157 w 313668"/>
              <a:gd name="connsiteY27" fmla="*/ 166411 h 608274"/>
              <a:gd name="connsiteX28" fmla="*/ 179484 w 313668"/>
              <a:gd name="connsiteY28" fmla="*/ 163741 h 608274"/>
              <a:gd name="connsiteX29" fmla="*/ 131358 w 313668"/>
              <a:gd name="connsiteY29" fmla="*/ 155456 h 608274"/>
              <a:gd name="connsiteX30" fmla="*/ 211383 w 313668"/>
              <a:gd name="connsiteY30" fmla="*/ 155456 h 608274"/>
              <a:gd name="connsiteX31" fmla="*/ 260338 w 313668"/>
              <a:gd name="connsiteY31" fmla="*/ 190989 h 608274"/>
              <a:gd name="connsiteX32" fmla="*/ 312151 w 313668"/>
              <a:gd name="connsiteY32" fmla="*/ 350060 h 608274"/>
              <a:gd name="connsiteX33" fmla="*/ 292606 w 313668"/>
              <a:gd name="connsiteY33" fmla="*/ 388447 h 608274"/>
              <a:gd name="connsiteX34" fmla="*/ 283110 w 313668"/>
              <a:gd name="connsiteY34" fmla="*/ 389920 h 608274"/>
              <a:gd name="connsiteX35" fmla="*/ 254069 w 313668"/>
              <a:gd name="connsiteY35" fmla="*/ 368931 h 608274"/>
              <a:gd name="connsiteX36" fmla="*/ 245310 w 313668"/>
              <a:gd name="connsiteY36" fmla="*/ 341867 h 608274"/>
              <a:gd name="connsiteX37" fmla="*/ 245310 w 313668"/>
              <a:gd name="connsiteY37" fmla="*/ 383108 h 608274"/>
              <a:gd name="connsiteX38" fmla="*/ 245310 w 313668"/>
              <a:gd name="connsiteY38" fmla="*/ 577436 h 608274"/>
              <a:gd name="connsiteX39" fmla="*/ 214425 w 313668"/>
              <a:gd name="connsiteY39" fmla="*/ 608274 h 608274"/>
              <a:gd name="connsiteX40" fmla="*/ 183540 w 313668"/>
              <a:gd name="connsiteY40" fmla="*/ 577436 h 608274"/>
              <a:gd name="connsiteX41" fmla="*/ 183540 w 313668"/>
              <a:gd name="connsiteY41" fmla="*/ 391301 h 608274"/>
              <a:gd name="connsiteX42" fmla="*/ 191561 w 313668"/>
              <a:gd name="connsiteY42" fmla="*/ 373074 h 608274"/>
              <a:gd name="connsiteX43" fmla="*/ 184278 w 313668"/>
              <a:gd name="connsiteY43" fmla="*/ 346102 h 608274"/>
              <a:gd name="connsiteX44" fmla="*/ 181789 w 313668"/>
              <a:gd name="connsiteY44" fmla="*/ 342788 h 608274"/>
              <a:gd name="connsiteX45" fmla="*/ 197646 w 313668"/>
              <a:gd name="connsiteY45" fmla="*/ 323825 h 608274"/>
              <a:gd name="connsiteX46" fmla="*/ 201242 w 313668"/>
              <a:gd name="connsiteY46" fmla="*/ 310661 h 608274"/>
              <a:gd name="connsiteX47" fmla="*/ 185015 w 313668"/>
              <a:gd name="connsiteY47" fmla="*/ 216396 h 608274"/>
              <a:gd name="connsiteX48" fmla="*/ 182526 w 313668"/>
              <a:gd name="connsiteY48" fmla="*/ 201760 h 608274"/>
              <a:gd name="connsiteX49" fmla="*/ 179853 w 313668"/>
              <a:gd name="connsiteY49" fmla="*/ 199550 h 608274"/>
              <a:gd name="connsiteX50" fmla="*/ 162797 w 313668"/>
              <a:gd name="connsiteY50" fmla="*/ 199550 h 608274"/>
              <a:gd name="connsiteX51" fmla="*/ 160123 w 313668"/>
              <a:gd name="connsiteY51" fmla="*/ 201760 h 608274"/>
              <a:gd name="connsiteX52" fmla="*/ 157634 w 313668"/>
              <a:gd name="connsiteY52" fmla="*/ 216396 h 608274"/>
              <a:gd name="connsiteX53" fmla="*/ 144266 w 313668"/>
              <a:gd name="connsiteY53" fmla="*/ 293999 h 608274"/>
              <a:gd name="connsiteX54" fmla="*/ 138550 w 313668"/>
              <a:gd name="connsiteY54" fmla="*/ 286450 h 608274"/>
              <a:gd name="connsiteX55" fmla="*/ 119650 w 313668"/>
              <a:gd name="connsiteY55" fmla="*/ 273747 h 608274"/>
              <a:gd name="connsiteX56" fmla="*/ 119189 w 313668"/>
              <a:gd name="connsiteY56" fmla="*/ 275127 h 608274"/>
              <a:gd name="connsiteX57" fmla="*/ 88580 w 313668"/>
              <a:gd name="connsiteY57" fmla="*/ 368931 h 608274"/>
              <a:gd name="connsiteX58" fmla="*/ 50135 w 313668"/>
              <a:gd name="connsiteY58" fmla="*/ 388447 h 608274"/>
              <a:gd name="connsiteX59" fmla="*/ 30590 w 313668"/>
              <a:gd name="connsiteY59" fmla="*/ 350060 h 608274"/>
              <a:gd name="connsiteX60" fmla="*/ 61107 w 313668"/>
              <a:gd name="connsiteY60" fmla="*/ 256256 h 608274"/>
              <a:gd name="connsiteX61" fmla="*/ 82403 w 313668"/>
              <a:gd name="connsiteY61" fmla="*/ 190989 h 608274"/>
              <a:gd name="connsiteX62" fmla="*/ 131358 w 313668"/>
              <a:gd name="connsiteY62" fmla="*/ 155456 h 608274"/>
              <a:gd name="connsiteX63" fmla="*/ 171336 w 313668"/>
              <a:gd name="connsiteY63" fmla="*/ 0 h 608274"/>
              <a:gd name="connsiteX64" fmla="*/ 238585 w 313668"/>
              <a:gd name="connsiteY64" fmla="*/ 67108 h 608274"/>
              <a:gd name="connsiteX65" fmla="*/ 171336 w 313668"/>
              <a:gd name="connsiteY65" fmla="*/ 134216 h 608274"/>
              <a:gd name="connsiteX66" fmla="*/ 104087 w 313668"/>
              <a:gd name="connsiteY66" fmla="*/ 67108 h 608274"/>
              <a:gd name="connsiteX67" fmla="*/ 171336 w 313668"/>
              <a:gd name="connsiteY67" fmla="*/ 0 h 60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3668" h="608274">
                <a:moveTo>
                  <a:pt x="159127" y="411396"/>
                </a:moveTo>
                <a:lnTo>
                  <a:pt x="159127" y="577440"/>
                </a:lnTo>
                <a:cubicBezTo>
                  <a:pt x="159127" y="594468"/>
                  <a:pt x="145391" y="608274"/>
                  <a:pt x="128336" y="608274"/>
                </a:cubicBezTo>
                <a:cubicBezTo>
                  <a:pt x="111282" y="608274"/>
                  <a:pt x="97453" y="594468"/>
                  <a:pt x="97453" y="577440"/>
                </a:cubicBezTo>
                <a:lnTo>
                  <a:pt x="97453" y="458706"/>
                </a:lnTo>
                <a:close/>
                <a:moveTo>
                  <a:pt x="128221" y="306395"/>
                </a:moveTo>
                <a:lnTo>
                  <a:pt x="168122" y="358410"/>
                </a:lnTo>
                <a:cubicBezTo>
                  <a:pt x="170794" y="361816"/>
                  <a:pt x="171900" y="366143"/>
                  <a:pt x="171347" y="370377"/>
                </a:cubicBezTo>
                <a:cubicBezTo>
                  <a:pt x="170794" y="374612"/>
                  <a:pt x="168583" y="378479"/>
                  <a:pt x="165173" y="381149"/>
                </a:cubicBezTo>
                <a:lnTo>
                  <a:pt x="71917" y="452588"/>
                </a:lnTo>
                <a:cubicBezTo>
                  <a:pt x="68968" y="454889"/>
                  <a:pt x="65467" y="455994"/>
                  <a:pt x="62057" y="455994"/>
                </a:cubicBezTo>
                <a:cubicBezTo>
                  <a:pt x="57173" y="455994"/>
                  <a:pt x="52289" y="453785"/>
                  <a:pt x="49156" y="449642"/>
                </a:cubicBezTo>
                <a:lnTo>
                  <a:pt x="3357" y="390079"/>
                </a:lnTo>
                <a:cubicBezTo>
                  <a:pt x="777" y="386672"/>
                  <a:pt x="-421" y="382345"/>
                  <a:pt x="132" y="378019"/>
                </a:cubicBezTo>
                <a:cubicBezTo>
                  <a:pt x="685" y="373784"/>
                  <a:pt x="2988" y="369917"/>
                  <a:pt x="6398" y="367339"/>
                </a:cubicBezTo>
                <a:lnTo>
                  <a:pt x="9162" y="365130"/>
                </a:lnTo>
                <a:cubicBezTo>
                  <a:pt x="11374" y="384279"/>
                  <a:pt x="24367" y="401402"/>
                  <a:pt x="43904" y="407754"/>
                </a:cubicBezTo>
                <a:cubicBezTo>
                  <a:pt x="49064" y="409411"/>
                  <a:pt x="54409" y="410240"/>
                  <a:pt x="59661" y="410240"/>
                </a:cubicBezTo>
                <a:cubicBezTo>
                  <a:pt x="81040" y="410240"/>
                  <a:pt x="100945" y="396615"/>
                  <a:pt x="107948" y="375165"/>
                </a:cubicBezTo>
                <a:lnTo>
                  <a:pt x="126009" y="319836"/>
                </a:lnTo>
                <a:cubicBezTo>
                  <a:pt x="127484" y="315325"/>
                  <a:pt x="128037" y="310906"/>
                  <a:pt x="128221" y="306395"/>
                </a:cubicBezTo>
                <a:close/>
                <a:moveTo>
                  <a:pt x="163534" y="163741"/>
                </a:moveTo>
                <a:cubicBezTo>
                  <a:pt x="162059" y="163741"/>
                  <a:pt x="160861" y="164938"/>
                  <a:pt x="160861" y="166411"/>
                </a:cubicBezTo>
                <a:lnTo>
                  <a:pt x="160861" y="185098"/>
                </a:lnTo>
                <a:cubicBezTo>
                  <a:pt x="160861" y="186571"/>
                  <a:pt x="162059" y="187767"/>
                  <a:pt x="163534" y="187767"/>
                </a:cubicBezTo>
                <a:lnTo>
                  <a:pt x="179484" y="187767"/>
                </a:lnTo>
                <a:cubicBezTo>
                  <a:pt x="180959" y="187767"/>
                  <a:pt x="182157" y="186571"/>
                  <a:pt x="182157" y="185098"/>
                </a:cubicBezTo>
                <a:lnTo>
                  <a:pt x="182157" y="166411"/>
                </a:lnTo>
                <a:cubicBezTo>
                  <a:pt x="182157" y="164938"/>
                  <a:pt x="180959" y="163741"/>
                  <a:pt x="179484" y="163741"/>
                </a:cubicBezTo>
                <a:close/>
                <a:moveTo>
                  <a:pt x="131358" y="155456"/>
                </a:moveTo>
                <a:lnTo>
                  <a:pt x="211383" y="155456"/>
                </a:lnTo>
                <a:cubicBezTo>
                  <a:pt x="233694" y="155456"/>
                  <a:pt x="253424" y="169725"/>
                  <a:pt x="260338" y="190989"/>
                </a:cubicBezTo>
                <a:lnTo>
                  <a:pt x="312151" y="350060"/>
                </a:lnTo>
                <a:cubicBezTo>
                  <a:pt x="317406" y="366078"/>
                  <a:pt x="308556" y="383292"/>
                  <a:pt x="292606" y="388447"/>
                </a:cubicBezTo>
                <a:cubicBezTo>
                  <a:pt x="289471" y="389460"/>
                  <a:pt x="286245" y="389920"/>
                  <a:pt x="283110" y="389920"/>
                </a:cubicBezTo>
                <a:cubicBezTo>
                  <a:pt x="270295" y="389920"/>
                  <a:pt x="258310" y="381819"/>
                  <a:pt x="254069" y="368931"/>
                </a:cubicBezTo>
                <a:lnTo>
                  <a:pt x="245310" y="341867"/>
                </a:lnTo>
                <a:lnTo>
                  <a:pt x="245310" y="383108"/>
                </a:lnTo>
                <a:lnTo>
                  <a:pt x="245310" y="577436"/>
                </a:lnTo>
                <a:cubicBezTo>
                  <a:pt x="245310" y="594466"/>
                  <a:pt x="231481" y="608274"/>
                  <a:pt x="214425" y="608274"/>
                </a:cubicBezTo>
                <a:cubicBezTo>
                  <a:pt x="197369" y="608274"/>
                  <a:pt x="183540" y="594466"/>
                  <a:pt x="183540" y="577436"/>
                </a:cubicBezTo>
                <a:lnTo>
                  <a:pt x="183540" y="391301"/>
                </a:lnTo>
                <a:cubicBezTo>
                  <a:pt x="187873" y="386146"/>
                  <a:pt x="190639" y="379886"/>
                  <a:pt x="191561" y="373074"/>
                </a:cubicBezTo>
                <a:cubicBezTo>
                  <a:pt x="192852" y="363316"/>
                  <a:pt x="190271" y="353742"/>
                  <a:pt x="184278" y="346102"/>
                </a:cubicBezTo>
                <a:lnTo>
                  <a:pt x="181789" y="342788"/>
                </a:lnTo>
                <a:lnTo>
                  <a:pt x="197646" y="323825"/>
                </a:lnTo>
                <a:cubicBezTo>
                  <a:pt x="200688" y="320142"/>
                  <a:pt x="201979" y="315355"/>
                  <a:pt x="201242" y="310661"/>
                </a:cubicBezTo>
                <a:lnTo>
                  <a:pt x="185015" y="216396"/>
                </a:lnTo>
                <a:lnTo>
                  <a:pt x="182526" y="201760"/>
                </a:lnTo>
                <a:cubicBezTo>
                  <a:pt x="182250" y="200471"/>
                  <a:pt x="181143" y="199550"/>
                  <a:pt x="179853" y="199550"/>
                </a:cubicBezTo>
                <a:lnTo>
                  <a:pt x="162797" y="199550"/>
                </a:lnTo>
                <a:cubicBezTo>
                  <a:pt x="161506" y="199550"/>
                  <a:pt x="160400" y="200471"/>
                  <a:pt x="160123" y="201760"/>
                </a:cubicBezTo>
                <a:lnTo>
                  <a:pt x="157634" y="216396"/>
                </a:lnTo>
                <a:lnTo>
                  <a:pt x="144266" y="293999"/>
                </a:lnTo>
                <a:lnTo>
                  <a:pt x="138550" y="286450"/>
                </a:lnTo>
                <a:cubicBezTo>
                  <a:pt x="133663" y="280191"/>
                  <a:pt x="127025" y="275864"/>
                  <a:pt x="119650" y="273747"/>
                </a:cubicBezTo>
                <a:lnTo>
                  <a:pt x="119189" y="275127"/>
                </a:lnTo>
                <a:lnTo>
                  <a:pt x="88580" y="368931"/>
                </a:lnTo>
                <a:cubicBezTo>
                  <a:pt x="83418" y="384949"/>
                  <a:pt x="66177" y="393694"/>
                  <a:pt x="50135" y="388447"/>
                </a:cubicBezTo>
                <a:cubicBezTo>
                  <a:pt x="34094" y="383200"/>
                  <a:pt x="25335" y="366078"/>
                  <a:pt x="30590" y="350060"/>
                </a:cubicBezTo>
                <a:lnTo>
                  <a:pt x="61107" y="256256"/>
                </a:lnTo>
                <a:lnTo>
                  <a:pt x="82403" y="190989"/>
                </a:lnTo>
                <a:cubicBezTo>
                  <a:pt x="89318" y="169725"/>
                  <a:pt x="108955" y="155456"/>
                  <a:pt x="131358" y="155456"/>
                </a:cubicBezTo>
                <a:close/>
                <a:moveTo>
                  <a:pt x="171336" y="0"/>
                </a:moveTo>
                <a:cubicBezTo>
                  <a:pt x="208477" y="0"/>
                  <a:pt x="238585" y="30045"/>
                  <a:pt x="238585" y="67108"/>
                </a:cubicBezTo>
                <a:cubicBezTo>
                  <a:pt x="238585" y="104171"/>
                  <a:pt x="208477" y="134216"/>
                  <a:pt x="171336" y="134216"/>
                </a:cubicBezTo>
                <a:cubicBezTo>
                  <a:pt x="134195" y="134216"/>
                  <a:pt x="104087" y="104171"/>
                  <a:pt x="104087" y="67108"/>
                </a:cubicBezTo>
                <a:cubicBezTo>
                  <a:pt x="104087" y="30045"/>
                  <a:pt x="134195" y="0"/>
                  <a:pt x="171336" y="0"/>
                </a:cubicBezTo>
                <a:close/>
              </a:path>
            </a:pathLst>
          </a:custGeom>
          <a:solidFill>
            <a:schemeClr val="bg1"/>
          </a:solidFill>
          <a:ln>
            <a:noFill/>
          </a:ln>
        </p:spPr>
        <p:txBody>
          <a:bodyPr lIns="0" tIns="0" rIns="0" bIns="0" anchor="ctr"/>
          <a:lstStyle/>
          <a:p>
            <a:pPr algn="ctr"/>
            <a:endParaRPr>
              <a:solidFill>
                <a:srgbClr val="416158"/>
              </a:solidFill>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26" name="iS1ide-文本框 118"/>
          <p:cNvSpPr txBox="1"/>
          <p:nvPr/>
        </p:nvSpPr>
        <p:spPr>
          <a:xfrm>
            <a:off x="5329128" y="3914564"/>
            <a:ext cx="1575278" cy="748151"/>
          </a:xfrm>
          <a:prstGeom prst="rect">
            <a:avLst/>
          </a:prstGeom>
          <a:noFill/>
        </p:spPr>
        <p:txBody>
          <a:bodyPr wrap="none" lIns="0" tIns="0" rIns="0" bIns="0" anchor="ctr" anchorCtr="0">
            <a:normAutofit/>
          </a:bodyPr>
          <a:lstStyle/>
          <a:p>
            <a:pPr algn="ctr"/>
            <a:r>
              <a:rPr lang="zh-CN" altLang="en-US" dirty="0">
                <a:solidFill>
                  <a:schemeClr val="bg1"/>
                </a:solidFill>
                <a:latin typeface="方正清刻本悦宋简体" panose="02000000000000000000" pitchFamily="2" charset="-122"/>
                <a:ea typeface="方正清刻本悦宋简体" panose="02000000000000000000" pitchFamily="2" charset="-122"/>
                <a:cs typeface="+mn-ea"/>
                <a:sym typeface="微软雅黑 Light" panose="020B0502040204020203" pitchFamily="34" charset="-122"/>
              </a:rPr>
              <a:t>关键词</a:t>
            </a:r>
            <a:endParaRPr lang="zh-CN" altLang="en-US" dirty="0">
              <a:solidFill>
                <a:schemeClr val="bg1"/>
              </a:solidFill>
              <a:latin typeface="方正清刻本悦宋简体" panose="02000000000000000000" pitchFamily="2" charset="-122"/>
              <a:ea typeface="方正清刻本悦宋简体" panose="02000000000000000000" pitchFamily="2" charset="-122"/>
              <a:cs typeface="+mn-ea"/>
              <a:sym typeface="微软雅黑 Light" panose="020B0502040204020203" pitchFamily="34" charset="-122"/>
            </a:endParaRPr>
          </a:p>
        </p:txBody>
      </p:sp>
      <p:sp>
        <p:nvSpPr>
          <p:cNvPr id="27" name="文本框 26"/>
          <p:cNvSpPr txBox="1"/>
          <p:nvPr/>
        </p:nvSpPr>
        <p:spPr>
          <a:xfrm>
            <a:off x="8175271" y="1733514"/>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28" name="文本框 27"/>
          <p:cNvSpPr txBox="1"/>
          <p:nvPr/>
        </p:nvSpPr>
        <p:spPr>
          <a:xfrm>
            <a:off x="8175271" y="2099274"/>
            <a:ext cx="2094865" cy="566420"/>
          </a:xfrm>
          <a:prstGeom prst="rect">
            <a:avLst/>
          </a:prstGeom>
          <a:noFill/>
        </p:spPr>
        <p:txBody>
          <a:bodyPr wrap="square" rtlCol="0" anchor="t">
            <a:spAutoFit/>
          </a:bodyPr>
          <a:lstStyle/>
          <a:p>
            <a:pPr>
              <a:lnSpc>
                <a:spcPct val="130000"/>
              </a:lnSpc>
              <a:spcBef>
                <a:spcPts val="0"/>
              </a:spcBef>
              <a:spcAft>
                <a:spcPts val="0"/>
              </a:spcAft>
            </a:pPr>
            <a:r>
              <a:rPr lang="en-US" altLang="zh-CN" sz="120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29" name="文本框 28"/>
          <p:cNvSpPr txBox="1"/>
          <p:nvPr/>
        </p:nvSpPr>
        <p:spPr>
          <a:xfrm>
            <a:off x="8175271" y="3398330"/>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0" name="文本框 29"/>
          <p:cNvSpPr txBox="1"/>
          <p:nvPr/>
        </p:nvSpPr>
        <p:spPr>
          <a:xfrm>
            <a:off x="8175271" y="3764090"/>
            <a:ext cx="2094865" cy="566420"/>
          </a:xfrm>
          <a:prstGeom prst="rect">
            <a:avLst/>
          </a:prstGeom>
          <a:noFill/>
        </p:spPr>
        <p:txBody>
          <a:bodyPr wrap="square" rtlCol="0" anchor="t">
            <a:spAutoFit/>
          </a:bodyPr>
          <a:lstStyle/>
          <a:p>
            <a:pPr>
              <a:lnSpc>
                <a:spcPct val="130000"/>
              </a:lnSpc>
              <a:spcBef>
                <a:spcPts val="0"/>
              </a:spcBef>
              <a:spcAft>
                <a:spcPts val="0"/>
              </a:spcAft>
            </a:pPr>
            <a:r>
              <a:rPr lang="en-US" altLang="zh-CN" sz="120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1" name="文本框 30"/>
          <p:cNvSpPr txBox="1"/>
          <p:nvPr/>
        </p:nvSpPr>
        <p:spPr>
          <a:xfrm>
            <a:off x="8175271" y="5063146"/>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2" name="文本框 31"/>
          <p:cNvSpPr txBox="1"/>
          <p:nvPr/>
        </p:nvSpPr>
        <p:spPr>
          <a:xfrm>
            <a:off x="8175271" y="5428906"/>
            <a:ext cx="2094865" cy="566420"/>
          </a:xfrm>
          <a:prstGeom prst="rect">
            <a:avLst/>
          </a:prstGeom>
          <a:noFill/>
        </p:spPr>
        <p:txBody>
          <a:bodyPr wrap="square" rtlCol="0" anchor="t">
            <a:spAutoFit/>
          </a:bodyPr>
          <a:lstStyle/>
          <a:p>
            <a:pPr>
              <a:lnSpc>
                <a:spcPct val="130000"/>
              </a:lnSpc>
              <a:spcBef>
                <a:spcPts val="0"/>
              </a:spcBef>
              <a:spcAft>
                <a:spcPts val="0"/>
              </a:spcAft>
            </a:pPr>
            <a:r>
              <a:rPr lang="en-US" altLang="zh-CN" sz="120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3" name="文本框 32"/>
          <p:cNvSpPr txBox="1"/>
          <p:nvPr/>
        </p:nvSpPr>
        <p:spPr>
          <a:xfrm>
            <a:off x="2909774" y="1733514"/>
            <a:ext cx="1107996" cy="369332"/>
          </a:xfrm>
          <a:prstGeom prst="rect">
            <a:avLst/>
          </a:prstGeom>
          <a:noFill/>
        </p:spPr>
        <p:txBody>
          <a:bodyPr wrap="none" rtlCol="0" anchor="t">
            <a:spAutoFit/>
          </a:bodyPr>
          <a:lstStyle/>
          <a:p>
            <a:pPr algn="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4" name="文本框 33"/>
          <p:cNvSpPr txBox="1"/>
          <p:nvPr/>
        </p:nvSpPr>
        <p:spPr>
          <a:xfrm>
            <a:off x="1922905" y="2099274"/>
            <a:ext cx="2094865" cy="566420"/>
          </a:xfrm>
          <a:prstGeom prst="rect">
            <a:avLst/>
          </a:prstGeom>
          <a:noFill/>
        </p:spPr>
        <p:txBody>
          <a:bodyPr wrap="square" rtlCol="0" anchor="t">
            <a:spAutoFit/>
          </a:bodyPr>
          <a:lstStyle/>
          <a:p>
            <a:pPr algn="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5" name="文本框 34"/>
          <p:cNvSpPr txBox="1"/>
          <p:nvPr/>
        </p:nvSpPr>
        <p:spPr>
          <a:xfrm>
            <a:off x="2909774" y="3398330"/>
            <a:ext cx="1107996" cy="369332"/>
          </a:xfrm>
          <a:prstGeom prst="rect">
            <a:avLst/>
          </a:prstGeom>
          <a:noFill/>
        </p:spPr>
        <p:txBody>
          <a:bodyPr wrap="none" rtlCol="0" anchor="t">
            <a:spAutoFit/>
          </a:bodyPr>
          <a:lstStyle/>
          <a:p>
            <a:pPr algn="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6" name="文本框 35"/>
          <p:cNvSpPr txBox="1"/>
          <p:nvPr/>
        </p:nvSpPr>
        <p:spPr>
          <a:xfrm>
            <a:off x="1922905" y="3764090"/>
            <a:ext cx="2094865" cy="566420"/>
          </a:xfrm>
          <a:prstGeom prst="rect">
            <a:avLst/>
          </a:prstGeom>
          <a:noFill/>
        </p:spPr>
        <p:txBody>
          <a:bodyPr wrap="square" rtlCol="0" anchor="t">
            <a:spAutoFit/>
          </a:bodyPr>
          <a:lstStyle/>
          <a:p>
            <a:pPr algn="r">
              <a:lnSpc>
                <a:spcPct val="130000"/>
              </a:lnSpc>
              <a:spcBef>
                <a:spcPts val="0"/>
              </a:spcBef>
              <a:spcAft>
                <a:spcPts val="0"/>
              </a:spcAft>
            </a:pPr>
            <a:r>
              <a:rPr lang="en-US" altLang="zh-CN" sz="120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7" name="文本框 36"/>
          <p:cNvSpPr txBox="1"/>
          <p:nvPr/>
        </p:nvSpPr>
        <p:spPr>
          <a:xfrm>
            <a:off x="2909774" y="5063146"/>
            <a:ext cx="1107996" cy="369332"/>
          </a:xfrm>
          <a:prstGeom prst="rect">
            <a:avLst/>
          </a:prstGeom>
          <a:noFill/>
        </p:spPr>
        <p:txBody>
          <a:bodyPr wrap="none" rtlCol="0" anchor="t">
            <a:spAutoFit/>
          </a:bodyPr>
          <a:lstStyle/>
          <a:p>
            <a:pPr algn="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8" name="文本框 37"/>
          <p:cNvSpPr txBox="1"/>
          <p:nvPr/>
        </p:nvSpPr>
        <p:spPr>
          <a:xfrm>
            <a:off x="1922905" y="5428906"/>
            <a:ext cx="2094865" cy="566420"/>
          </a:xfrm>
          <a:prstGeom prst="rect">
            <a:avLst/>
          </a:prstGeom>
          <a:noFill/>
        </p:spPr>
        <p:txBody>
          <a:bodyPr wrap="square" rtlCol="0" anchor="t">
            <a:spAutoFit/>
          </a:bodyPr>
          <a:lstStyle/>
          <a:p>
            <a:pPr algn="r">
              <a:lnSpc>
                <a:spcPct val="130000"/>
              </a:lnSpc>
              <a:spcBef>
                <a:spcPts val="0"/>
              </a:spcBef>
              <a:spcAft>
                <a:spcPts val="0"/>
              </a:spcAft>
            </a:pPr>
            <a:r>
              <a:rPr lang="en-US" altLang="zh-CN" sz="120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66539" b="56981"/>
          <a:stretch>
            <a:fillRect/>
          </a:stretch>
        </p:blipFill>
        <p:spPr>
          <a:xfrm flipH="1">
            <a:off x="-2" y="321"/>
            <a:ext cx="6395537" cy="4076379"/>
          </a:xfrm>
          <a:prstGeom prst="rect">
            <a:avLst/>
          </a:prstGeom>
        </p:spPr>
      </p:pic>
      <p:sp>
        <p:nvSpPr>
          <p:cNvPr id="6" name="TextBox 38"/>
          <p:cNvSpPr txBox="1"/>
          <p:nvPr/>
        </p:nvSpPr>
        <p:spPr>
          <a:xfrm>
            <a:off x="6235700" y="4940300"/>
            <a:ext cx="4004822" cy="584584"/>
          </a:xfrm>
          <a:prstGeom prst="rect">
            <a:avLst/>
          </a:prstGeom>
          <a:noFill/>
        </p:spPr>
        <p:txBody>
          <a:bodyPr wrap="square" rtlCol="0">
            <a:spAutoFit/>
          </a:bodyPr>
          <a:lstStyle/>
          <a:p>
            <a:pPr>
              <a:lnSpc>
                <a:spcPct val="120000"/>
              </a:lnSpc>
            </a:pPr>
            <a:r>
              <a:rPr lang="en-IN" sz="1400" dirty="0">
                <a:solidFill>
                  <a:schemeClr val="bg2">
                    <a:lumMod val="10000"/>
                  </a:schemeClr>
                </a:solidFill>
                <a:latin typeface="Century Gothic" panose="020B0502020202020204" pitchFamily="34" charset="0"/>
              </a:rPr>
              <a:t>Lorem ipsum dolor sit amet, consectetuer adipiscing elit. </a:t>
            </a:r>
            <a:endParaRPr lang="en-IN" sz="1400" dirty="0">
              <a:solidFill>
                <a:schemeClr val="bg2">
                  <a:lumMod val="10000"/>
                </a:schemeClr>
              </a:solidFill>
              <a:latin typeface="Century Gothic" panose="020B0502020202020204" pitchFamily="34" charset="0"/>
            </a:endParaRPr>
          </a:p>
        </p:txBody>
      </p:sp>
      <p:sp>
        <p:nvSpPr>
          <p:cNvPr id="7" name="矩形 6"/>
          <p:cNvSpPr/>
          <p:nvPr/>
        </p:nvSpPr>
        <p:spPr>
          <a:xfrm>
            <a:off x="6235700" y="4301739"/>
            <a:ext cx="2236510" cy="707886"/>
          </a:xfrm>
          <a:prstGeom prst="rect">
            <a:avLst/>
          </a:prstGeom>
          <a:noFill/>
        </p:spPr>
        <p:txBody>
          <a:bodyPr wrap="none" rtlCol="0">
            <a:spAutoFit/>
          </a:bodyPr>
          <a:lstStyle/>
          <a:p>
            <a:r>
              <a:rPr lang="zh-CN" altLang="en-US" sz="4000">
                <a:solidFill>
                  <a:srgbClr val="006643"/>
                </a:solidFill>
                <a:latin typeface="+mj-ea"/>
                <a:ea typeface="+mj-ea"/>
                <a:sym typeface="+mn-lt"/>
              </a:rPr>
              <a:t>教学目标</a:t>
            </a:r>
            <a:endParaRPr lang="zh-CN" altLang="en-US" sz="4000" dirty="0">
              <a:solidFill>
                <a:srgbClr val="006643"/>
              </a:solidFill>
              <a:latin typeface="+mj-ea"/>
              <a:ea typeface="+mj-ea"/>
              <a:sym typeface="+mn-lt"/>
            </a:endParaRPr>
          </a:p>
        </p:txBody>
      </p:sp>
      <p:sp>
        <p:nvSpPr>
          <p:cNvPr id="8" name="矩形 7"/>
          <p:cNvSpPr/>
          <p:nvPr/>
        </p:nvSpPr>
        <p:spPr>
          <a:xfrm>
            <a:off x="6235700" y="3678893"/>
            <a:ext cx="2169184" cy="461665"/>
          </a:xfrm>
          <a:prstGeom prst="rect">
            <a:avLst/>
          </a:prstGeom>
        </p:spPr>
        <p:txBody>
          <a:bodyPr wrap="none">
            <a:spAutoFit/>
          </a:bodyPr>
          <a:lstStyle/>
          <a:p>
            <a:r>
              <a:rPr lang="en-US" altLang="zh-CN" sz="2400" kern="0" spc="600" dirty="0">
                <a:solidFill>
                  <a:srgbClr val="00A885"/>
                </a:solidFill>
                <a:latin typeface="Century Gothic" panose="020B0502020202020204" pitchFamily="34" charset="0"/>
                <a:ea typeface="微软雅黑" panose="020B0503020204020204" pitchFamily="34" charset="-122"/>
                <a:sym typeface="微软雅黑" panose="020B0503020204020204" pitchFamily="34" charset="-122"/>
              </a:rPr>
              <a:t>Part TWO</a:t>
            </a:r>
            <a:endParaRPr lang="en-US" altLang="zh-CN" sz="2400" kern="0" spc="600" dirty="0">
              <a:solidFill>
                <a:srgbClr val="00A885"/>
              </a:solidFill>
              <a:latin typeface="Century Gothic" panose="020B0502020202020204" pitchFamily="34" charset="0"/>
              <a:ea typeface="微软雅黑" panose="020B0503020204020204" pitchFamily="34" charset="-122"/>
              <a:sym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18673" y="173020"/>
            <a:ext cx="2954655" cy="646331"/>
          </a:xfrm>
          <a:prstGeom prst="rect">
            <a:avLst/>
          </a:prstGeom>
        </p:spPr>
        <p:txBody>
          <a:bodyPr vert="horz" wrap="none">
            <a:spAutoFit/>
          </a:bodyPr>
          <a:lstStyle/>
          <a:p>
            <a:pPr algn="ctr"/>
            <a:r>
              <a:rPr lang="zh-CN" altLang="en-US" sz="3600" dirty="0">
                <a:solidFill>
                  <a:srgbClr val="006643"/>
                </a:solidFill>
                <a:latin typeface="方正清刻本悦宋简体" panose="02000000000000000000" pitchFamily="2" charset="-122"/>
                <a:ea typeface="方正清刻本悦宋简体" panose="02000000000000000000" pitchFamily="2" charset="-122"/>
              </a:rPr>
              <a:t>此处添加标题</a:t>
            </a:r>
            <a:endParaRPr lang="zh-CN" altLang="en-US" sz="3600" dirty="0">
              <a:solidFill>
                <a:srgbClr val="006643"/>
              </a:solidFill>
              <a:latin typeface="方正清刻本悦宋简体" panose="02000000000000000000" pitchFamily="2" charset="-122"/>
              <a:ea typeface="方正清刻本悦宋简体" panose="02000000000000000000" pitchFamily="2" charset="-122"/>
            </a:endParaRPr>
          </a:p>
        </p:txBody>
      </p:sp>
      <p:sp>
        <p:nvSpPr>
          <p:cNvPr id="5" name="矩形 4"/>
          <p:cNvSpPr/>
          <p:nvPr/>
        </p:nvSpPr>
        <p:spPr>
          <a:xfrm>
            <a:off x="4850307" y="817146"/>
            <a:ext cx="2491388" cy="338554"/>
          </a:xfrm>
          <a:prstGeom prst="rect">
            <a:avLst/>
          </a:prstGeom>
        </p:spPr>
        <p:txBody>
          <a:bodyPr vert="horz" wrap="none">
            <a:spAutoFit/>
          </a:bodyPr>
          <a:lstStyle/>
          <a:p>
            <a:pPr algn="ctr"/>
            <a:r>
              <a:rPr lang="en-US" altLang="zh-CN" sz="1600" spc="300" dirty="0">
                <a:solidFill>
                  <a:schemeClr val="bg2">
                    <a:lumMod val="10000"/>
                  </a:schemeClr>
                </a:solidFill>
                <a:latin typeface="+mj-lt"/>
                <a:ea typeface="+mj-ea"/>
              </a:rPr>
              <a:t>ADD A TITLE HERE</a:t>
            </a:r>
            <a:endParaRPr lang="zh-CN" altLang="en-US" sz="1600" spc="300" dirty="0">
              <a:solidFill>
                <a:schemeClr val="bg2">
                  <a:lumMod val="10000"/>
                </a:schemeClr>
              </a:solidFill>
              <a:latin typeface="+mj-lt"/>
              <a:ea typeface="+mj-ea"/>
            </a:endParaRPr>
          </a:p>
        </p:txBody>
      </p:sp>
      <p:sp>
        <p:nvSpPr>
          <p:cNvPr id="7" name="六边形 20"/>
          <p:cNvSpPr>
            <a:spLocks noChangeArrowheads="1"/>
          </p:cNvSpPr>
          <p:nvPr/>
        </p:nvSpPr>
        <p:spPr bwMode="auto">
          <a:xfrm rot="5400000">
            <a:off x="2263914" y="3660194"/>
            <a:ext cx="1643487" cy="1495425"/>
          </a:xfrm>
          <a:prstGeom prst="hexagon">
            <a:avLst>
              <a:gd name="adj" fmla="val 26941"/>
              <a:gd name="vf" fmla="val 115470"/>
            </a:avLst>
          </a:prstGeom>
          <a:solidFill>
            <a:srgbClr val="00A885"/>
          </a:solidFill>
          <a:ln w="38100">
            <a:no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cxnSp>
        <p:nvCxnSpPr>
          <p:cNvPr id="8" name="直接连接符 21"/>
          <p:cNvCxnSpPr>
            <a:cxnSpLocks noChangeShapeType="1"/>
          </p:cNvCxnSpPr>
          <p:nvPr/>
        </p:nvCxnSpPr>
        <p:spPr bwMode="auto">
          <a:xfrm>
            <a:off x="3066602" y="5221526"/>
            <a:ext cx="0" cy="1636474"/>
          </a:xfrm>
          <a:prstGeom prst="line">
            <a:avLst/>
          </a:prstGeom>
          <a:noFill/>
          <a:ln w="6350">
            <a:solidFill>
              <a:schemeClr val="bg2">
                <a:lumMod val="90000"/>
              </a:schemeClr>
            </a:solidFill>
            <a:round/>
          </a:ln>
          <a:extLst>
            <a:ext uri="{909E8E84-426E-40DD-AFC4-6F175D3DCCD1}">
              <a14:hiddenFill xmlns:a14="http://schemas.microsoft.com/office/drawing/2010/main">
                <a:noFill/>
              </a14:hiddenFill>
            </a:ext>
          </a:extLst>
        </p:spPr>
      </p:cxnSp>
      <p:pic>
        <p:nvPicPr>
          <p:cNvPr id="9" name="组合 22"/>
          <p:cNvPicPr>
            <a:picLocks noChangeArrowheads="1"/>
          </p:cNvPicPr>
          <p:nvPr/>
        </p:nvPicPr>
        <p:blipFill>
          <a:blip r:embed="rId1">
            <a:biLevel thresh="25000"/>
            <a:extLst>
              <a:ext uri="{28A0092B-C50C-407E-A947-70E740481C1C}">
                <a14:useLocalDpi xmlns:a14="http://schemas.microsoft.com/office/drawing/2010/main" val="0"/>
              </a:ext>
            </a:extLst>
          </a:blip>
          <a:srcRect/>
          <a:stretch>
            <a:fillRect/>
          </a:stretch>
        </p:blipFill>
        <p:spPr bwMode="auto">
          <a:xfrm>
            <a:off x="2639062" y="4045651"/>
            <a:ext cx="847601" cy="688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直接连接符 48"/>
          <p:cNvCxnSpPr>
            <a:cxnSpLocks noChangeShapeType="1"/>
            <a:stCxn id="11" idx="2"/>
          </p:cNvCxnSpPr>
          <p:nvPr/>
        </p:nvCxnSpPr>
        <p:spPr bwMode="auto">
          <a:xfrm>
            <a:off x="1874395" y="3586446"/>
            <a:ext cx="0" cy="3271554"/>
          </a:xfrm>
          <a:prstGeom prst="line">
            <a:avLst/>
          </a:prstGeom>
          <a:noFill/>
          <a:ln w="6350">
            <a:solidFill>
              <a:schemeClr val="bg2">
                <a:lumMod val="90000"/>
              </a:schemeClr>
            </a:solidFill>
            <a:round/>
          </a:ln>
          <a:extLst>
            <a:ext uri="{909E8E84-426E-40DD-AFC4-6F175D3DCCD1}">
              <a14:hiddenFill xmlns:a14="http://schemas.microsoft.com/office/drawing/2010/main">
                <a:noFill/>
              </a14:hiddenFill>
            </a:ext>
          </a:extLst>
        </p:spPr>
      </p:cxnSp>
      <p:sp>
        <p:nvSpPr>
          <p:cNvPr id="11" name="六边形 49"/>
          <p:cNvSpPr>
            <a:spLocks noChangeArrowheads="1"/>
          </p:cNvSpPr>
          <p:nvPr/>
        </p:nvSpPr>
        <p:spPr bwMode="auto">
          <a:xfrm rot="5400000">
            <a:off x="1052722" y="2017060"/>
            <a:ext cx="1643346" cy="1495425"/>
          </a:xfrm>
          <a:prstGeom prst="hexagon">
            <a:avLst>
              <a:gd name="adj" fmla="val 26941"/>
              <a:gd name="vf" fmla="val 115470"/>
            </a:avLst>
          </a:prstGeom>
          <a:solidFill>
            <a:srgbClr val="006643"/>
          </a:solidFill>
          <a:ln w="12700" cap="flat" cmpd="sng" algn="ctr">
            <a:noFill/>
            <a:prstDash val="solid"/>
            <a:miter lim="800000"/>
          </a:ln>
          <a:effectLst/>
        </p:spPr>
        <p:txBody>
          <a:bodyPr rtlCol="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685800"/>
            <a:endParaRPr lang="zh-CN" altLang="en-US" sz="1400" kern="0">
              <a:solidFill>
                <a:prstClr val="white"/>
              </a:solidFill>
              <a:latin typeface="Futura-Condensed-Normal" pitchFamily="2" charset="0"/>
            </a:endParaRPr>
          </a:p>
        </p:txBody>
      </p:sp>
      <p:pic>
        <p:nvPicPr>
          <p:cNvPr id="12" name="组合 50"/>
          <p:cNvPicPr>
            <a:picLocks noChangeArrowheads="1"/>
          </p:cNvPicPr>
          <p:nvPr/>
        </p:nvPicPr>
        <p:blipFill>
          <a:blip r:embed="rId2">
            <a:biLevel thresh="25000"/>
            <a:extLst>
              <a:ext uri="{28A0092B-C50C-407E-A947-70E740481C1C}">
                <a14:useLocalDpi xmlns:a14="http://schemas.microsoft.com/office/drawing/2010/main" val="0"/>
              </a:ext>
            </a:extLst>
          </a:blip>
          <a:srcRect/>
          <a:stretch>
            <a:fillRect/>
          </a:stretch>
        </p:blipFill>
        <p:spPr bwMode="auto">
          <a:xfrm>
            <a:off x="1469323" y="2455084"/>
            <a:ext cx="786622" cy="54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12"/>
          <p:cNvSpPr txBox="1"/>
          <p:nvPr/>
        </p:nvSpPr>
        <p:spPr>
          <a:xfrm>
            <a:off x="2964749" y="2339658"/>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14" name="文本框 13"/>
          <p:cNvSpPr txBox="1"/>
          <p:nvPr/>
        </p:nvSpPr>
        <p:spPr>
          <a:xfrm>
            <a:off x="2964749" y="2705418"/>
            <a:ext cx="2094865" cy="566420"/>
          </a:xfrm>
          <a:prstGeom prst="rect">
            <a:avLst/>
          </a:prstGeom>
          <a:noFill/>
        </p:spPr>
        <p:txBody>
          <a:bodyPr wrap="square" rtlCol="0" anchor="t">
            <a:spAutoFit/>
          </a:bodyPr>
          <a:lstStyle/>
          <a:p>
            <a:pPr>
              <a:lnSpc>
                <a:spcPct val="130000"/>
              </a:lnSpc>
              <a:spcBef>
                <a:spcPts val="0"/>
              </a:spcBef>
              <a:spcAft>
                <a:spcPts val="0"/>
              </a:spcAft>
            </a:pPr>
            <a:r>
              <a:rPr lang="en-US" altLang="zh-CN" sz="120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15" name="文本框 14"/>
          <p:cNvSpPr txBox="1"/>
          <p:nvPr/>
        </p:nvSpPr>
        <p:spPr>
          <a:xfrm>
            <a:off x="4012181" y="3902895"/>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16" name="文本框 15"/>
          <p:cNvSpPr txBox="1"/>
          <p:nvPr/>
        </p:nvSpPr>
        <p:spPr>
          <a:xfrm>
            <a:off x="4012181" y="4268655"/>
            <a:ext cx="2094865" cy="566420"/>
          </a:xfrm>
          <a:prstGeom prst="rect">
            <a:avLst/>
          </a:prstGeom>
          <a:noFill/>
        </p:spPr>
        <p:txBody>
          <a:bodyPr wrap="square" rtlCol="0" anchor="t">
            <a:spAutoFit/>
          </a:bodyPr>
          <a:lstStyle/>
          <a:p>
            <a:pPr>
              <a:lnSpc>
                <a:spcPct val="130000"/>
              </a:lnSpc>
              <a:spcBef>
                <a:spcPts val="0"/>
              </a:spcBef>
              <a:spcAft>
                <a:spcPts val="0"/>
              </a:spcAft>
            </a:pPr>
            <a:r>
              <a:rPr lang="en-US" altLang="zh-CN" sz="120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17" name="文本框 16"/>
          <p:cNvSpPr txBox="1"/>
          <p:nvPr/>
        </p:nvSpPr>
        <p:spPr>
          <a:xfrm>
            <a:off x="6951791" y="2419506"/>
            <a:ext cx="1620957" cy="523220"/>
          </a:xfrm>
          <a:prstGeom prst="rect">
            <a:avLst/>
          </a:prstGeom>
          <a:noFill/>
        </p:spPr>
        <p:txBody>
          <a:bodyPr wrap="none" rtlCol="0" anchor="t">
            <a:spAutoFit/>
          </a:bodyPr>
          <a:lstStyle/>
          <a:p>
            <a:r>
              <a:rPr lang="zh-CN" altLang="en-US" sz="2800"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sz="2800"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18" name="文本框 17"/>
          <p:cNvSpPr txBox="1"/>
          <p:nvPr/>
        </p:nvSpPr>
        <p:spPr>
          <a:xfrm>
            <a:off x="6951790" y="3271838"/>
            <a:ext cx="3770885" cy="1721690"/>
          </a:xfrm>
          <a:prstGeom prst="rect">
            <a:avLst/>
          </a:prstGeom>
          <a:noFill/>
        </p:spPr>
        <p:txBody>
          <a:bodyPr wrap="square" rtlCol="0" anchor="t">
            <a:spAutoFit/>
          </a:bodyPr>
          <a:lstStyle/>
          <a:p>
            <a:pPr>
              <a:lnSpc>
                <a:spcPct val="150000"/>
              </a:lnSpc>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 CLICK TO ADD YOUR TEXT HERE CLICK TO ADD YOUR TEXT HERE CLICK TO ADD YOUR TEXT HERE CLICK TO ADD YOUR TEXT HERE CLICK TO ADD YOUR TEXT HERE CLICK TO ADD YOUR TEXT HERE 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cxnSp>
        <p:nvCxnSpPr>
          <p:cNvPr id="19" name="直接连接符 18"/>
          <p:cNvCxnSpPr/>
          <p:nvPr/>
        </p:nvCxnSpPr>
        <p:spPr>
          <a:xfrm>
            <a:off x="7038975" y="3076575"/>
            <a:ext cx="3552825" cy="0"/>
          </a:xfrm>
          <a:prstGeom prst="line">
            <a:avLst/>
          </a:prstGeom>
          <a:ln w="381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18673" y="173020"/>
            <a:ext cx="2954655" cy="646331"/>
          </a:xfrm>
          <a:prstGeom prst="rect">
            <a:avLst/>
          </a:prstGeom>
        </p:spPr>
        <p:txBody>
          <a:bodyPr vert="horz" wrap="none">
            <a:spAutoFit/>
          </a:bodyPr>
          <a:lstStyle/>
          <a:p>
            <a:pPr algn="ctr"/>
            <a:r>
              <a:rPr lang="zh-CN" altLang="en-US" sz="3600" dirty="0">
                <a:solidFill>
                  <a:srgbClr val="006643"/>
                </a:solidFill>
                <a:latin typeface="方正清刻本悦宋简体" panose="02000000000000000000" pitchFamily="2" charset="-122"/>
                <a:ea typeface="方正清刻本悦宋简体" panose="02000000000000000000" pitchFamily="2" charset="-122"/>
              </a:rPr>
              <a:t>此处添加标题</a:t>
            </a:r>
            <a:endParaRPr lang="zh-CN" altLang="en-US" sz="3600" dirty="0">
              <a:solidFill>
                <a:srgbClr val="006643"/>
              </a:solidFill>
              <a:latin typeface="方正清刻本悦宋简体" panose="02000000000000000000" pitchFamily="2" charset="-122"/>
              <a:ea typeface="方正清刻本悦宋简体" panose="02000000000000000000" pitchFamily="2" charset="-122"/>
            </a:endParaRPr>
          </a:p>
        </p:txBody>
      </p:sp>
      <p:sp>
        <p:nvSpPr>
          <p:cNvPr id="5" name="矩形 4"/>
          <p:cNvSpPr/>
          <p:nvPr/>
        </p:nvSpPr>
        <p:spPr>
          <a:xfrm>
            <a:off x="4850307" y="817146"/>
            <a:ext cx="2491388" cy="338554"/>
          </a:xfrm>
          <a:prstGeom prst="rect">
            <a:avLst/>
          </a:prstGeom>
        </p:spPr>
        <p:txBody>
          <a:bodyPr vert="horz" wrap="none">
            <a:spAutoFit/>
          </a:bodyPr>
          <a:lstStyle/>
          <a:p>
            <a:pPr algn="ctr"/>
            <a:r>
              <a:rPr lang="en-US" altLang="zh-CN" sz="1600" spc="300" dirty="0">
                <a:solidFill>
                  <a:schemeClr val="bg2">
                    <a:lumMod val="10000"/>
                  </a:schemeClr>
                </a:solidFill>
                <a:latin typeface="+mj-lt"/>
                <a:ea typeface="+mj-ea"/>
              </a:rPr>
              <a:t>ADD A TITLE HERE</a:t>
            </a:r>
            <a:endParaRPr lang="zh-CN" altLang="en-US" sz="1600" spc="300" dirty="0">
              <a:solidFill>
                <a:schemeClr val="bg2">
                  <a:lumMod val="10000"/>
                </a:schemeClr>
              </a:solidFill>
              <a:latin typeface="+mj-lt"/>
              <a:ea typeface="+mj-ea"/>
            </a:endParaRPr>
          </a:p>
        </p:txBody>
      </p:sp>
      <p:sp>
        <p:nvSpPr>
          <p:cNvPr id="6" name="椭圆 5"/>
          <p:cNvSpPr/>
          <p:nvPr/>
        </p:nvSpPr>
        <p:spPr bwMode="auto">
          <a:xfrm>
            <a:off x="4986750" y="2822322"/>
            <a:ext cx="2273106" cy="2273106"/>
          </a:xfrm>
          <a:prstGeom prst="ellipse">
            <a:avLst/>
          </a:prstGeom>
          <a:noFill/>
          <a:ln w="12700">
            <a:solidFill>
              <a:schemeClr val="tx2">
                <a:lumMod val="50000"/>
                <a:alpha val="32000"/>
              </a:schemeClr>
            </a:solid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zh-CN" altLang="en-US" sz="2800" spc="300" dirty="0">
                <a:solidFill>
                  <a:schemeClr val="tx1"/>
                </a:solidFill>
                <a:latin typeface="方正清刻本悦宋简体" panose="02000000000000000000" pitchFamily="2" charset="-122"/>
                <a:ea typeface="方正清刻本悦宋简体" panose="02000000000000000000" pitchFamily="2" charset="-122"/>
                <a:cs typeface="+mn-ea"/>
                <a:sym typeface="微软雅黑 Light" panose="020B0502040204020203" pitchFamily="34" charset="-122"/>
              </a:rPr>
              <a:t>关键词</a:t>
            </a:r>
            <a:endParaRPr lang="zh-CN" altLang="en-US" sz="2800" spc="300" dirty="0">
              <a:solidFill>
                <a:schemeClr val="tx1"/>
              </a:solidFill>
              <a:latin typeface="方正清刻本悦宋简体" panose="02000000000000000000" pitchFamily="2" charset="-122"/>
              <a:ea typeface="方正清刻本悦宋简体" panose="02000000000000000000" pitchFamily="2" charset="-122"/>
              <a:cs typeface="+mn-ea"/>
              <a:sym typeface="微软雅黑 Light" panose="020B0502040204020203" pitchFamily="34" charset="-122"/>
            </a:endParaRPr>
          </a:p>
        </p:txBody>
      </p:sp>
      <p:sp>
        <p:nvSpPr>
          <p:cNvPr id="7" name="椭圆 6"/>
          <p:cNvSpPr/>
          <p:nvPr/>
        </p:nvSpPr>
        <p:spPr>
          <a:xfrm>
            <a:off x="4083553" y="3319242"/>
            <a:ext cx="1260008" cy="1260008"/>
          </a:xfrm>
          <a:prstGeom prst="ellipse">
            <a:avLst/>
          </a:pr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sym typeface="微软雅黑 Light" panose="020B0502040204020203" pitchFamily="34" charset="-122"/>
            </a:endParaRPr>
          </a:p>
        </p:txBody>
      </p:sp>
      <p:sp>
        <p:nvSpPr>
          <p:cNvPr id="8" name="椭圆 7"/>
          <p:cNvSpPr/>
          <p:nvPr/>
        </p:nvSpPr>
        <p:spPr>
          <a:xfrm>
            <a:off x="6846905" y="3319242"/>
            <a:ext cx="1260008" cy="1260008"/>
          </a:xfrm>
          <a:prstGeom prst="ellipse">
            <a:avLst/>
          </a:pr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sym typeface="微软雅黑 Light" panose="020B0502040204020203" pitchFamily="34" charset="-122"/>
            </a:endParaRPr>
          </a:p>
        </p:txBody>
      </p:sp>
      <p:sp>
        <p:nvSpPr>
          <p:cNvPr id="9" name="任意多边形: 形状 7"/>
          <p:cNvSpPr/>
          <p:nvPr/>
        </p:nvSpPr>
        <p:spPr bwMode="auto">
          <a:xfrm>
            <a:off x="4384482" y="3647304"/>
            <a:ext cx="633204" cy="603883"/>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anchor="ctr"/>
          <a:lstStyle/>
          <a:p>
            <a:pPr algn="ctr"/>
            <a:endParaRPr>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0" name="任意多边形: 形状 8"/>
          <p:cNvSpPr/>
          <p:nvPr/>
        </p:nvSpPr>
        <p:spPr bwMode="auto">
          <a:xfrm>
            <a:off x="7210145" y="3632644"/>
            <a:ext cx="558476" cy="633204"/>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bg1"/>
          </a:solidFill>
          <a:ln>
            <a:noFill/>
          </a:ln>
        </p:spPr>
        <p:txBody>
          <a:bodyPr anchor="ctr"/>
          <a:lstStyle/>
          <a:p>
            <a:pPr algn="ctr"/>
            <a:endParaRPr>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1" name="椭圆 10"/>
          <p:cNvSpPr/>
          <p:nvPr/>
        </p:nvSpPr>
        <p:spPr>
          <a:xfrm>
            <a:off x="5757791" y="2273658"/>
            <a:ext cx="674884" cy="674884"/>
          </a:xfrm>
          <a:prstGeom prst="ellipse">
            <a:avLst/>
          </a:prstGeom>
          <a:solidFill>
            <a:srgbClr val="00A885"/>
          </a:soli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2" name="任意多边形: 形状 17"/>
          <p:cNvSpPr>
            <a:spLocks noChangeAspect="1"/>
          </p:cNvSpPr>
          <p:nvPr/>
        </p:nvSpPr>
        <p:spPr bwMode="auto">
          <a:xfrm>
            <a:off x="5924658" y="2429154"/>
            <a:ext cx="341149" cy="363892"/>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a:noFill/>
          </a:ln>
        </p:spPr>
        <p:txBody>
          <a:bodyPr anchor="ctr"/>
          <a:lstStyle/>
          <a:p>
            <a:pPr algn="ctr"/>
            <a:endParaRPr>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3" name="椭圆 12"/>
          <p:cNvSpPr/>
          <p:nvPr/>
        </p:nvSpPr>
        <p:spPr>
          <a:xfrm>
            <a:off x="5787823" y="4922542"/>
            <a:ext cx="674884" cy="674884"/>
          </a:xfrm>
          <a:prstGeom prst="ellipse">
            <a:avLst/>
          </a:prstGeom>
          <a:solidFill>
            <a:srgbClr val="00A885"/>
          </a:soli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4" name="任意多边形: 形状 20"/>
          <p:cNvSpPr>
            <a:spLocks noChangeAspect="1"/>
          </p:cNvSpPr>
          <p:nvPr/>
        </p:nvSpPr>
        <p:spPr bwMode="auto">
          <a:xfrm>
            <a:off x="5943319" y="5078293"/>
            <a:ext cx="363892" cy="363384"/>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bg1"/>
          </a:solidFill>
          <a:ln>
            <a:noFill/>
          </a:ln>
        </p:spPr>
        <p:txBody>
          <a:bodyPr anchor="ctr"/>
          <a:lstStyle/>
          <a:p>
            <a:pPr algn="ctr"/>
            <a:endParaRPr>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5" name="文本框 14"/>
          <p:cNvSpPr txBox="1"/>
          <p:nvPr/>
        </p:nvSpPr>
        <p:spPr>
          <a:xfrm>
            <a:off x="5569305" y="1811993"/>
            <a:ext cx="1107996" cy="369332"/>
          </a:xfrm>
          <a:prstGeom prst="rect">
            <a:avLst/>
          </a:prstGeom>
          <a:noFill/>
        </p:spPr>
        <p:txBody>
          <a:bodyPr wrap="none" rtlCol="0" anchor="t">
            <a:spAutoFit/>
          </a:bodyPr>
          <a:lstStyle/>
          <a:p>
            <a:pPr algn="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16" name="文本框 15"/>
          <p:cNvSpPr txBox="1"/>
          <p:nvPr/>
        </p:nvSpPr>
        <p:spPr>
          <a:xfrm>
            <a:off x="5569305" y="5732216"/>
            <a:ext cx="1107996" cy="369332"/>
          </a:xfrm>
          <a:prstGeom prst="rect">
            <a:avLst/>
          </a:prstGeom>
          <a:noFill/>
        </p:spPr>
        <p:txBody>
          <a:bodyPr wrap="none" rtlCol="0" anchor="t">
            <a:spAutoFit/>
          </a:bodyPr>
          <a:lstStyle/>
          <a:p>
            <a:pPr algn="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17" name="文本框 16"/>
          <p:cNvSpPr txBox="1"/>
          <p:nvPr/>
        </p:nvSpPr>
        <p:spPr>
          <a:xfrm>
            <a:off x="8175271" y="3445955"/>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18" name="文本框 17"/>
          <p:cNvSpPr txBox="1"/>
          <p:nvPr/>
        </p:nvSpPr>
        <p:spPr>
          <a:xfrm>
            <a:off x="8175271" y="3811715"/>
            <a:ext cx="2094865" cy="566420"/>
          </a:xfrm>
          <a:prstGeom prst="rect">
            <a:avLst/>
          </a:prstGeom>
          <a:noFill/>
        </p:spPr>
        <p:txBody>
          <a:bodyPr wrap="square" rtlCol="0" anchor="t">
            <a:spAutoFit/>
          </a:bodyPr>
          <a:lstStyle/>
          <a:p>
            <a:pPr>
              <a:lnSpc>
                <a:spcPct val="130000"/>
              </a:lnSpc>
              <a:spcBef>
                <a:spcPts val="0"/>
              </a:spcBef>
              <a:spcAft>
                <a:spcPts val="0"/>
              </a:spcAft>
            </a:pPr>
            <a:r>
              <a:rPr lang="en-US" altLang="zh-CN" sz="120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19" name="文本框 18"/>
          <p:cNvSpPr txBox="1"/>
          <p:nvPr/>
        </p:nvSpPr>
        <p:spPr>
          <a:xfrm>
            <a:off x="2909774" y="3445955"/>
            <a:ext cx="1107996" cy="369332"/>
          </a:xfrm>
          <a:prstGeom prst="rect">
            <a:avLst/>
          </a:prstGeom>
          <a:noFill/>
        </p:spPr>
        <p:txBody>
          <a:bodyPr wrap="none" rtlCol="0" anchor="t">
            <a:spAutoFit/>
          </a:bodyPr>
          <a:lstStyle/>
          <a:p>
            <a:pPr algn="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20" name="文本框 19"/>
          <p:cNvSpPr txBox="1"/>
          <p:nvPr/>
        </p:nvSpPr>
        <p:spPr>
          <a:xfrm>
            <a:off x="1922905" y="3811715"/>
            <a:ext cx="2094865" cy="566420"/>
          </a:xfrm>
          <a:prstGeom prst="rect">
            <a:avLst/>
          </a:prstGeom>
          <a:noFill/>
        </p:spPr>
        <p:txBody>
          <a:bodyPr wrap="square" rtlCol="0" anchor="t">
            <a:spAutoFit/>
          </a:bodyPr>
          <a:lstStyle/>
          <a:p>
            <a:pPr algn="r">
              <a:lnSpc>
                <a:spcPct val="130000"/>
              </a:lnSpc>
              <a:spcBef>
                <a:spcPts val="0"/>
              </a:spcBef>
              <a:spcAft>
                <a:spcPts val="0"/>
              </a:spcAft>
            </a:pPr>
            <a:r>
              <a:rPr lang="en-US" altLang="zh-CN" sz="120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18673" y="173020"/>
            <a:ext cx="2954655" cy="646331"/>
          </a:xfrm>
          <a:prstGeom prst="rect">
            <a:avLst/>
          </a:prstGeom>
        </p:spPr>
        <p:txBody>
          <a:bodyPr vert="horz" wrap="none">
            <a:spAutoFit/>
          </a:bodyPr>
          <a:lstStyle/>
          <a:p>
            <a:pPr algn="ctr"/>
            <a:r>
              <a:rPr lang="zh-CN" altLang="en-US" sz="3600" dirty="0">
                <a:solidFill>
                  <a:srgbClr val="006643"/>
                </a:solidFill>
                <a:latin typeface="方正清刻本悦宋简体" panose="02000000000000000000" pitchFamily="2" charset="-122"/>
                <a:ea typeface="方正清刻本悦宋简体" panose="02000000000000000000" pitchFamily="2" charset="-122"/>
              </a:rPr>
              <a:t>此处添加标题</a:t>
            </a:r>
            <a:endParaRPr lang="zh-CN" altLang="en-US" sz="3600" dirty="0">
              <a:solidFill>
                <a:srgbClr val="006643"/>
              </a:solidFill>
              <a:latin typeface="方正清刻本悦宋简体" panose="02000000000000000000" pitchFamily="2" charset="-122"/>
              <a:ea typeface="方正清刻本悦宋简体" panose="02000000000000000000" pitchFamily="2" charset="-122"/>
            </a:endParaRPr>
          </a:p>
        </p:txBody>
      </p:sp>
      <p:sp>
        <p:nvSpPr>
          <p:cNvPr id="5" name="矩形 4"/>
          <p:cNvSpPr/>
          <p:nvPr/>
        </p:nvSpPr>
        <p:spPr>
          <a:xfrm>
            <a:off x="4850307" y="817146"/>
            <a:ext cx="2491388" cy="338554"/>
          </a:xfrm>
          <a:prstGeom prst="rect">
            <a:avLst/>
          </a:prstGeom>
        </p:spPr>
        <p:txBody>
          <a:bodyPr vert="horz" wrap="none">
            <a:spAutoFit/>
          </a:bodyPr>
          <a:lstStyle/>
          <a:p>
            <a:pPr algn="ctr"/>
            <a:r>
              <a:rPr lang="en-US" altLang="zh-CN" sz="1600" spc="300" dirty="0">
                <a:solidFill>
                  <a:schemeClr val="bg2">
                    <a:lumMod val="10000"/>
                  </a:schemeClr>
                </a:solidFill>
                <a:latin typeface="+mj-lt"/>
                <a:ea typeface="+mj-ea"/>
              </a:rPr>
              <a:t>ADD A TITLE HERE</a:t>
            </a:r>
            <a:endParaRPr lang="zh-CN" altLang="en-US" sz="1600" spc="300" dirty="0">
              <a:solidFill>
                <a:schemeClr val="bg2">
                  <a:lumMod val="10000"/>
                </a:schemeClr>
              </a:solidFill>
              <a:latin typeface="+mj-lt"/>
              <a:ea typeface="+mj-ea"/>
            </a:endParaRPr>
          </a:p>
        </p:txBody>
      </p:sp>
      <p:sp>
        <p:nvSpPr>
          <p:cNvPr id="6" name="Oval 21"/>
          <p:cNvSpPr/>
          <p:nvPr/>
        </p:nvSpPr>
        <p:spPr>
          <a:xfrm>
            <a:off x="8988250" y="2107258"/>
            <a:ext cx="1222180" cy="1222180"/>
          </a:xfrm>
          <a:prstGeom prst="ellipse">
            <a:avLst/>
          </a:prstGeom>
          <a:solidFill>
            <a:srgbClr val="00A885"/>
          </a:solidFill>
          <a:ln w="9525" cap="flat" cmpd="sng" algn="ctr">
            <a:noFill/>
            <a:prstDash val="solid"/>
            <a:miter lim="800000"/>
          </a:ln>
          <a:effectLst/>
        </p:spPr>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7" name="Freeform 131"/>
          <p:cNvSpPr>
            <a:spLocks noEditPoints="1"/>
          </p:cNvSpPr>
          <p:nvPr/>
        </p:nvSpPr>
        <p:spPr bwMode="auto">
          <a:xfrm>
            <a:off x="9422564" y="2507686"/>
            <a:ext cx="385228" cy="385228"/>
          </a:xfrm>
          <a:custGeom>
            <a:avLst/>
            <a:gdLst/>
            <a:ahLst/>
            <a:cxnLst>
              <a:cxn ang="0">
                <a:pos x="178" y="8"/>
              </a:cxn>
              <a:cxn ang="0">
                <a:pos x="162" y="28"/>
              </a:cxn>
              <a:cxn ang="0">
                <a:pos x="122" y="68"/>
              </a:cxn>
              <a:cxn ang="0">
                <a:pos x="66" y="72"/>
              </a:cxn>
              <a:cxn ang="0">
                <a:pos x="20" y="76"/>
              </a:cxn>
              <a:cxn ang="0">
                <a:pos x="2" y="96"/>
              </a:cxn>
              <a:cxn ang="0">
                <a:pos x="0" y="120"/>
              </a:cxn>
              <a:cxn ang="0">
                <a:pos x="14" y="146"/>
              </a:cxn>
              <a:cxn ang="0">
                <a:pos x="32" y="152"/>
              </a:cxn>
              <a:cxn ang="0">
                <a:pos x="48" y="168"/>
              </a:cxn>
              <a:cxn ang="0">
                <a:pos x="52" y="252"/>
              </a:cxn>
              <a:cxn ang="0">
                <a:pos x="96" y="256"/>
              </a:cxn>
              <a:cxn ang="0">
                <a:pos x="112" y="240"/>
              </a:cxn>
              <a:cxn ang="0">
                <a:pos x="108" y="222"/>
              </a:cxn>
              <a:cxn ang="0">
                <a:pos x="104" y="160"/>
              </a:cxn>
              <a:cxn ang="0">
                <a:pos x="106" y="156"/>
              </a:cxn>
              <a:cxn ang="0">
                <a:pos x="108" y="154"/>
              </a:cxn>
              <a:cxn ang="0">
                <a:pos x="108" y="154"/>
              </a:cxn>
              <a:cxn ang="0">
                <a:pos x="124" y="156"/>
              </a:cxn>
              <a:cxn ang="0">
                <a:pos x="162" y="196"/>
              </a:cxn>
              <a:cxn ang="0">
                <a:pos x="188" y="222"/>
              </a:cxn>
              <a:cxn ang="0">
                <a:pos x="212" y="222"/>
              </a:cxn>
              <a:cxn ang="0">
                <a:pos x="248" y="172"/>
              </a:cxn>
              <a:cxn ang="0">
                <a:pos x="256" y="112"/>
              </a:cxn>
              <a:cxn ang="0">
                <a:pos x="242" y="36"/>
              </a:cxn>
              <a:cxn ang="0">
                <a:pos x="206" y="0"/>
              </a:cxn>
              <a:cxn ang="0">
                <a:pos x="162" y="88"/>
              </a:cxn>
              <a:cxn ang="0">
                <a:pos x="196" y="96"/>
              </a:cxn>
              <a:cxn ang="0">
                <a:pos x="198" y="122"/>
              </a:cxn>
              <a:cxn ang="0">
                <a:pos x="162" y="136"/>
              </a:cxn>
              <a:cxn ang="0">
                <a:pos x="16" y="112"/>
              </a:cxn>
              <a:cxn ang="0">
                <a:pos x="32" y="88"/>
              </a:cxn>
              <a:cxn ang="0">
                <a:pos x="80" y="112"/>
              </a:cxn>
              <a:cxn ang="0">
                <a:pos x="32" y="136"/>
              </a:cxn>
              <a:cxn ang="0">
                <a:pos x="18" y="122"/>
              </a:cxn>
              <a:cxn ang="0">
                <a:pos x="64" y="168"/>
              </a:cxn>
              <a:cxn ang="0">
                <a:pos x="66" y="152"/>
              </a:cxn>
              <a:cxn ang="0">
                <a:pos x="88" y="160"/>
              </a:cxn>
              <a:cxn ang="0">
                <a:pos x="90" y="226"/>
              </a:cxn>
              <a:cxn ang="0">
                <a:pos x="96" y="240"/>
              </a:cxn>
              <a:cxn ang="0">
                <a:pos x="104" y="136"/>
              </a:cxn>
              <a:cxn ang="0">
                <a:pos x="88" y="112"/>
              </a:cxn>
              <a:cxn ang="0">
                <a:pos x="98" y="90"/>
              </a:cxn>
              <a:cxn ang="0">
                <a:pos x="116" y="86"/>
              </a:cxn>
              <a:cxn ang="0">
                <a:pos x="148" y="72"/>
              </a:cxn>
              <a:cxn ang="0">
                <a:pos x="144" y="132"/>
              </a:cxn>
              <a:cxn ang="0">
                <a:pos x="128" y="140"/>
              </a:cxn>
              <a:cxn ang="0">
                <a:pos x="200" y="208"/>
              </a:cxn>
              <a:cxn ang="0">
                <a:pos x="178" y="192"/>
              </a:cxn>
              <a:cxn ang="0">
                <a:pos x="184" y="152"/>
              </a:cxn>
              <a:cxn ang="0">
                <a:pos x="206" y="140"/>
              </a:cxn>
              <a:cxn ang="0">
                <a:pos x="216" y="112"/>
              </a:cxn>
              <a:cxn ang="0">
                <a:pos x="210" y="90"/>
              </a:cxn>
              <a:cxn ang="0">
                <a:pos x="190" y="72"/>
              </a:cxn>
              <a:cxn ang="0">
                <a:pos x="170" y="50"/>
              </a:cxn>
              <a:cxn ang="0">
                <a:pos x="194" y="18"/>
              </a:cxn>
              <a:cxn ang="0">
                <a:pos x="216" y="24"/>
              </a:cxn>
              <a:cxn ang="0">
                <a:pos x="236" y="74"/>
              </a:cxn>
              <a:cxn ang="0">
                <a:pos x="240" y="132"/>
              </a:cxn>
              <a:cxn ang="0">
                <a:pos x="222" y="192"/>
              </a:cxn>
            </a:cxnLst>
            <a:rect l="0" t="0" r="r" b="b"/>
            <a:pathLst>
              <a:path w="256" h="256">
                <a:moveTo>
                  <a:pt x="200" y="0"/>
                </a:moveTo>
                <a:lnTo>
                  <a:pt x="200" y="0"/>
                </a:lnTo>
                <a:lnTo>
                  <a:pt x="188" y="2"/>
                </a:lnTo>
                <a:lnTo>
                  <a:pt x="178" y="8"/>
                </a:lnTo>
                <a:lnTo>
                  <a:pt x="170" y="16"/>
                </a:lnTo>
                <a:lnTo>
                  <a:pt x="162" y="28"/>
                </a:lnTo>
                <a:lnTo>
                  <a:pt x="162" y="28"/>
                </a:lnTo>
                <a:lnTo>
                  <a:pt x="162" y="28"/>
                </a:lnTo>
                <a:lnTo>
                  <a:pt x="150" y="46"/>
                </a:lnTo>
                <a:lnTo>
                  <a:pt x="136" y="60"/>
                </a:lnTo>
                <a:lnTo>
                  <a:pt x="130" y="66"/>
                </a:lnTo>
                <a:lnTo>
                  <a:pt x="122" y="68"/>
                </a:lnTo>
                <a:lnTo>
                  <a:pt x="114" y="72"/>
                </a:lnTo>
                <a:lnTo>
                  <a:pt x="106" y="72"/>
                </a:lnTo>
                <a:lnTo>
                  <a:pt x="100" y="72"/>
                </a:lnTo>
                <a:lnTo>
                  <a:pt x="66" y="72"/>
                </a:lnTo>
                <a:lnTo>
                  <a:pt x="32" y="72"/>
                </a:lnTo>
                <a:lnTo>
                  <a:pt x="32" y="72"/>
                </a:lnTo>
                <a:lnTo>
                  <a:pt x="26" y="72"/>
                </a:lnTo>
                <a:lnTo>
                  <a:pt x="20" y="76"/>
                </a:lnTo>
                <a:lnTo>
                  <a:pt x="14" y="78"/>
                </a:lnTo>
                <a:lnTo>
                  <a:pt x="10" y="84"/>
                </a:lnTo>
                <a:lnTo>
                  <a:pt x="6" y="90"/>
                </a:lnTo>
                <a:lnTo>
                  <a:pt x="2" y="96"/>
                </a:lnTo>
                <a:lnTo>
                  <a:pt x="0" y="104"/>
                </a:lnTo>
                <a:lnTo>
                  <a:pt x="0" y="112"/>
                </a:lnTo>
                <a:lnTo>
                  <a:pt x="0" y="112"/>
                </a:lnTo>
                <a:lnTo>
                  <a:pt x="0" y="120"/>
                </a:lnTo>
                <a:lnTo>
                  <a:pt x="2" y="128"/>
                </a:lnTo>
                <a:lnTo>
                  <a:pt x="6" y="134"/>
                </a:lnTo>
                <a:lnTo>
                  <a:pt x="10" y="140"/>
                </a:lnTo>
                <a:lnTo>
                  <a:pt x="14" y="146"/>
                </a:lnTo>
                <a:lnTo>
                  <a:pt x="20" y="148"/>
                </a:lnTo>
                <a:lnTo>
                  <a:pt x="26" y="152"/>
                </a:lnTo>
                <a:lnTo>
                  <a:pt x="32" y="152"/>
                </a:lnTo>
                <a:lnTo>
                  <a:pt x="32" y="152"/>
                </a:lnTo>
                <a:lnTo>
                  <a:pt x="38" y="154"/>
                </a:lnTo>
                <a:lnTo>
                  <a:pt x="44" y="156"/>
                </a:lnTo>
                <a:lnTo>
                  <a:pt x="46" y="162"/>
                </a:lnTo>
                <a:lnTo>
                  <a:pt x="48" y="168"/>
                </a:lnTo>
                <a:lnTo>
                  <a:pt x="48" y="240"/>
                </a:lnTo>
                <a:lnTo>
                  <a:pt x="48" y="240"/>
                </a:lnTo>
                <a:lnTo>
                  <a:pt x="50" y="246"/>
                </a:lnTo>
                <a:lnTo>
                  <a:pt x="52" y="252"/>
                </a:lnTo>
                <a:lnTo>
                  <a:pt x="58" y="254"/>
                </a:lnTo>
                <a:lnTo>
                  <a:pt x="64" y="256"/>
                </a:lnTo>
                <a:lnTo>
                  <a:pt x="96" y="256"/>
                </a:lnTo>
                <a:lnTo>
                  <a:pt x="96" y="256"/>
                </a:lnTo>
                <a:lnTo>
                  <a:pt x="102" y="254"/>
                </a:lnTo>
                <a:lnTo>
                  <a:pt x="108" y="252"/>
                </a:lnTo>
                <a:lnTo>
                  <a:pt x="110" y="246"/>
                </a:lnTo>
                <a:lnTo>
                  <a:pt x="112" y="240"/>
                </a:lnTo>
                <a:lnTo>
                  <a:pt x="112" y="232"/>
                </a:lnTo>
                <a:lnTo>
                  <a:pt x="112" y="232"/>
                </a:lnTo>
                <a:lnTo>
                  <a:pt x="110" y="226"/>
                </a:lnTo>
                <a:lnTo>
                  <a:pt x="108" y="222"/>
                </a:lnTo>
                <a:lnTo>
                  <a:pt x="106" y="220"/>
                </a:lnTo>
                <a:lnTo>
                  <a:pt x="104" y="216"/>
                </a:lnTo>
                <a:lnTo>
                  <a:pt x="104" y="160"/>
                </a:lnTo>
                <a:lnTo>
                  <a:pt x="104" y="160"/>
                </a:lnTo>
                <a:lnTo>
                  <a:pt x="104" y="160"/>
                </a:lnTo>
                <a:lnTo>
                  <a:pt x="104" y="160"/>
                </a:lnTo>
                <a:lnTo>
                  <a:pt x="106" y="156"/>
                </a:lnTo>
                <a:lnTo>
                  <a:pt x="106" y="156"/>
                </a:lnTo>
                <a:lnTo>
                  <a:pt x="106" y="156"/>
                </a:lnTo>
                <a:lnTo>
                  <a:pt x="106" y="156"/>
                </a:lnTo>
                <a:lnTo>
                  <a:pt x="108" y="154"/>
                </a:lnTo>
                <a:lnTo>
                  <a:pt x="108" y="154"/>
                </a:lnTo>
                <a:lnTo>
                  <a:pt x="108" y="154"/>
                </a:lnTo>
                <a:lnTo>
                  <a:pt x="108" y="154"/>
                </a:lnTo>
                <a:lnTo>
                  <a:pt x="108" y="154"/>
                </a:lnTo>
                <a:lnTo>
                  <a:pt x="108" y="154"/>
                </a:lnTo>
                <a:lnTo>
                  <a:pt x="110" y="152"/>
                </a:lnTo>
                <a:lnTo>
                  <a:pt x="110" y="152"/>
                </a:lnTo>
                <a:lnTo>
                  <a:pt x="118" y="154"/>
                </a:lnTo>
                <a:lnTo>
                  <a:pt x="124" y="156"/>
                </a:lnTo>
                <a:lnTo>
                  <a:pt x="138" y="166"/>
                </a:lnTo>
                <a:lnTo>
                  <a:pt x="150" y="178"/>
                </a:lnTo>
                <a:lnTo>
                  <a:pt x="162" y="196"/>
                </a:lnTo>
                <a:lnTo>
                  <a:pt x="162" y="196"/>
                </a:lnTo>
                <a:lnTo>
                  <a:pt x="162" y="196"/>
                </a:lnTo>
                <a:lnTo>
                  <a:pt x="170" y="208"/>
                </a:lnTo>
                <a:lnTo>
                  <a:pt x="178" y="216"/>
                </a:lnTo>
                <a:lnTo>
                  <a:pt x="188" y="222"/>
                </a:lnTo>
                <a:lnTo>
                  <a:pt x="200" y="224"/>
                </a:lnTo>
                <a:lnTo>
                  <a:pt x="200" y="224"/>
                </a:lnTo>
                <a:lnTo>
                  <a:pt x="206" y="224"/>
                </a:lnTo>
                <a:lnTo>
                  <a:pt x="212" y="222"/>
                </a:lnTo>
                <a:lnTo>
                  <a:pt x="224" y="214"/>
                </a:lnTo>
                <a:lnTo>
                  <a:pt x="234" y="204"/>
                </a:lnTo>
                <a:lnTo>
                  <a:pt x="242" y="188"/>
                </a:lnTo>
                <a:lnTo>
                  <a:pt x="248" y="172"/>
                </a:lnTo>
                <a:lnTo>
                  <a:pt x="252" y="152"/>
                </a:lnTo>
                <a:lnTo>
                  <a:pt x="256" y="132"/>
                </a:lnTo>
                <a:lnTo>
                  <a:pt x="256" y="112"/>
                </a:lnTo>
                <a:lnTo>
                  <a:pt x="256" y="112"/>
                </a:lnTo>
                <a:lnTo>
                  <a:pt x="256" y="92"/>
                </a:lnTo>
                <a:lnTo>
                  <a:pt x="252" y="72"/>
                </a:lnTo>
                <a:lnTo>
                  <a:pt x="248" y="52"/>
                </a:lnTo>
                <a:lnTo>
                  <a:pt x="242" y="36"/>
                </a:lnTo>
                <a:lnTo>
                  <a:pt x="234" y="20"/>
                </a:lnTo>
                <a:lnTo>
                  <a:pt x="224" y="10"/>
                </a:lnTo>
                <a:lnTo>
                  <a:pt x="212" y="2"/>
                </a:lnTo>
                <a:lnTo>
                  <a:pt x="206" y="0"/>
                </a:lnTo>
                <a:lnTo>
                  <a:pt x="200" y="0"/>
                </a:lnTo>
                <a:close/>
                <a:moveTo>
                  <a:pt x="160" y="112"/>
                </a:moveTo>
                <a:lnTo>
                  <a:pt x="160" y="112"/>
                </a:lnTo>
                <a:lnTo>
                  <a:pt x="162" y="88"/>
                </a:lnTo>
                <a:lnTo>
                  <a:pt x="184" y="88"/>
                </a:lnTo>
                <a:lnTo>
                  <a:pt x="184" y="88"/>
                </a:lnTo>
                <a:lnTo>
                  <a:pt x="190" y="90"/>
                </a:lnTo>
                <a:lnTo>
                  <a:pt x="196" y="96"/>
                </a:lnTo>
                <a:lnTo>
                  <a:pt x="198" y="102"/>
                </a:lnTo>
                <a:lnTo>
                  <a:pt x="200" y="112"/>
                </a:lnTo>
                <a:lnTo>
                  <a:pt x="200" y="112"/>
                </a:lnTo>
                <a:lnTo>
                  <a:pt x="198" y="122"/>
                </a:lnTo>
                <a:lnTo>
                  <a:pt x="196" y="128"/>
                </a:lnTo>
                <a:lnTo>
                  <a:pt x="190" y="134"/>
                </a:lnTo>
                <a:lnTo>
                  <a:pt x="184" y="136"/>
                </a:lnTo>
                <a:lnTo>
                  <a:pt x="162" y="136"/>
                </a:lnTo>
                <a:lnTo>
                  <a:pt x="162" y="136"/>
                </a:lnTo>
                <a:lnTo>
                  <a:pt x="160" y="112"/>
                </a:lnTo>
                <a:close/>
                <a:moveTo>
                  <a:pt x="16" y="112"/>
                </a:moveTo>
                <a:lnTo>
                  <a:pt x="16" y="112"/>
                </a:lnTo>
                <a:lnTo>
                  <a:pt x="18" y="102"/>
                </a:lnTo>
                <a:lnTo>
                  <a:pt x="20" y="96"/>
                </a:lnTo>
                <a:lnTo>
                  <a:pt x="26" y="90"/>
                </a:lnTo>
                <a:lnTo>
                  <a:pt x="32" y="88"/>
                </a:lnTo>
                <a:lnTo>
                  <a:pt x="88" y="88"/>
                </a:lnTo>
                <a:lnTo>
                  <a:pt x="88" y="88"/>
                </a:lnTo>
                <a:lnTo>
                  <a:pt x="82" y="98"/>
                </a:lnTo>
                <a:lnTo>
                  <a:pt x="80" y="112"/>
                </a:lnTo>
                <a:lnTo>
                  <a:pt x="80" y="112"/>
                </a:lnTo>
                <a:lnTo>
                  <a:pt x="82" y="126"/>
                </a:lnTo>
                <a:lnTo>
                  <a:pt x="88" y="136"/>
                </a:lnTo>
                <a:lnTo>
                  <a:pt x="32" y="136"/>
                </a:lnTo>
                <a:lnTo>
                  <a:pt x="32" y="136"/>
                </a:lnTo>
                <a:lnTo>
                  <a:pt x="26" y="134"/>
                </a:lnTo>
                <a:lnTo>
                  <a:pt x="20" y="128"/>
                </a:lnTo>
                <a:lnTo>
                  <a:pt x="18" y="122"/>
                </a:lnTo>
                <a:lnTo>
                  <a:pt x="16" y="112"/>
                </a:lnTo>
                <a:close/>
                <a:moveTo>
                  <a:pt x="96" y="240"/>
                </a:moveTo>
                <a:lnTo>
                  <a:pt x="64" y="240"/>
                </a:lnTo>
                <a:lnTo>
                  <a:pt x="64" y="168"/>
                </a:lnTo>
                <a:lnTo>
                  <a:pt x="64" y="168"/>
                </a:lnTo>
                <a:lnTo>
                  <a:pt x="62" y="160"/>
                </a:lnTo>
                <a:lnTo>
                  <a:pt x="60" y="152"/>
                </a:lnTo>
                <a:lnTo>
                  <a:pt x="66" y="152"/>
                </a:lnTo>
                <a:lnTo>
                  <a:pt x="66" y="152"/>
                </a:lnTo>
                <a:lnTo>
                  <a:pt x="90" y="152"/>
                </a:lnTo>
                <a:lnTo>
                  <a:pt x="90" y="152"/>
                </a:lnTo>
                <a:lnTo>
                  <a:pt x="88" y="160"/>
                </a:lnTo>
                <a:lnTo>
                  <a:pt x="88" y="216"/>
                </a:lnTo>
                <a:lnTo>
                  <a:pt x="88" y="216"/>
                </a:lnTo>
                <a:lnTo>
                  <a:pt x="88" y="222"/>
                </a:lnTo>
                <a:lnTo>
                  <a:pt x="90" y="226"/>
                </a:lnTo>
                <a:lnTo>
                  <a:pt x="94" y="232"/>
                </a:lnTo>
                <a:lnTo>
                  <a:pt x="94" y="232"/>
                </a:lnTo>
                <a:lnTo>
                  <a:pt x="96" y="234"/>
                </a:lnTo>
                <a:lnTo>
                  <a:pt x="96" y="240"/>
                </a:lnTo>
                <a:close/>
                <a:moveTo>
                  <a:pt x="106" y="136"/>
                </a:moveTo>
                <a:lnTo>
                  <a:pt x="104" y="136"/>
                </a:lnTo>
                <a:lnTo>
                  <a:pt x="104" y="136"/>
                </a:lnTo>
                <a:lnTo>
                  <a:pt x="104" y="136"/>
                </a:lnTo>
                <a:lnTo>
                  <a:pt x="98" y="134"/>
                </a:lnTo>
                <a:lnTo>
                  <a:pt x="92" y="128"/>
                </a:lnTo>
                <a:lnTo>
                  <a:pt x="90" y="122"/>
                </a:lnTo>
                <a:lnTo>
                  <a:pt x="88" y="112"/>
                </a:lnTo>
                <a:lnTo>
                  <a:pt x="88" y="112"/>
                </a:lnTo>
                <a:lnTo>
                  <a:pt x="90" y="102"/>
                </a:lnTo>
                <a:lnTo>
                  <a:pt x="92" y="96"/>
                </a:lnTo>
                <a:lnTo>
                  <a:pt x="98" y="90"/>
                </a:lnTo>
                <a:lnTo>
                  <a:pt x="104" y="88"/>
                </a:lnTo>
                <a:lnTo>
                  <a:pt x="106" y="88"/>
                </a:lnTo>
                <a:lnTo>
                  <a:pt x="106" y="88"/>
                </a:lnTo>
                <a:lnTo>
                  <a:pt x="116" y="86"/>
                </a:lnTo>
                <a:lnTo>
                  <a:pt x="128" y="84"/>
                </a:lnTo>
                <a:lnTo>
                  <a:pt x="138" y="78"/>
                </a:lnTo>
                <a:lnTo>
                  <a:pt x="148" y="72"/>
                </a:lnTo>
                <a:lnTo>
                  <a:pt x="148" y="72"/>
                </a:lnTo>
                <a:lnTo>
                  <a:pt x="144" y="92"/>
                </a:lnTo>
                <a:lnTo>
                  <a:pt x="144" y="112"/>
                </a:lnTo>
                <a:lnTo>
                  <a:pt x="144" y="112"/>
                </a:lnTo>
                <a:lnTo>
                  <a:pt x="144" y="132"/>
                </a:lnTo>
                <a:lnTo>
                  <a:pt x="148" y="152"/>
                </a:lnTo>
                <a:lnTo>
                  <a:pt x="148" y="152"/>
                </a:lnTo>
                <a:lnTo>
                  <a:pt x="138" y="146"/>
                </a:lnTo>
                <a:lnTo>
                  <a:pt x="128" y="140"/>
                </a:lnTo>
                <a:lnTo>
                  <a:pt x="116" y="138"/>
                </a:lnTo>
                <a:lnTo>
                  <a:pt x="106" y="136"/>
                </a:lnTo>
                <a:close/>
                <a:moveTo>
                  <a:pt x="200" y="208"/>
                </a:moveTo>
                <a:lnTo>
                  <a:pt x="200" y="208"/>
                </a:lnTo>
                <a:lnTo>
                  <a:pt x="194" y="206"/>
                </a:lnTo>
                <a:lnTo>
                  <a:pt x="188" y="204"/>
                </a:lnTo>
                <a:lnTo>
                  <a:pt x="184" y="198"/>
                </a:lnTo>
                <a:lnTo>
                  <a:pt x="178" y="192"/>
                </a:lnTo>
                <a:lnTo>
                  <a:pt x="170" y="174"/>
                </a:lnTo>
                <a:lnTo>
                  <a:pt x="164" y="152"/>
                </a:lnTo>
                <a:lnTo>
                  <a:pt x="184" y="152"/>
                </a:lnTo>
                <a:lnTo>
                  <a:pt x="184" y="152"/>
                </a:lnTo>
                <a:lnTo>
                  <a:pt x="190" y="152"/>
                </a:lnTo>
                <a:lnTo>
                  <a:pt x="196" y="148"/>
                </a:lnTo>
                <a:lnTo>
                  <a:pt x="202" y="146"/>
                </a:lnTo>
                <a:lnTo>
                  <a:pt x="206" y="140"/>
                </a:lnTo>
                <a:lnTo>
                  <a:pt x="210" y="134"/>
                </a:lnTo>
                <a:lnTo>
                  <a:pt x="214" y="128"/>
                </a:lnTo>
                <a:lnTo>
                  <a:pt x="216" y="120"/>
                </a:lnTo>
                <a:lnTo>
                  <a:pt x="216" y="112"/>
                </a:lnTo>
                <a:lnTo>
                  <a:pt x="216" y="112"/>
                </a:lnTo>
                <a:lnTo>
                  <a:pt x="216" y="104"/>
                </a:lnTo>
                <a:lnTo>
                  <a:pt x="214" y="96"/>
                </a:lnTo>
                <a:lnTo>
                  <a:pt x="210" y="90"/>
                </a:lnTo>
                <a:lnTo>
                  <a:pt x="206" y="84"/>
                </a:lnTo>
                <a:lnTo>
                  <a:pt x="202" y="78"/>
                </a:lnTo>
                <a:lnTo>
                  <a:pt x="196" y="76"/>
                </a:lnTo>
                <a:lnTo>
                  <a:pt x="190" y="72"/>
                </a:lnTo>
                <a:lnTo>
                  <a:pt x="184" y="72"/>
                </a:lnTo>
                <a:lnTo>
                  <a:pt x="164" y="72"/>
                </a:lnTo>
                <a:lnTo>
                  <a:pt x="164" y="72"/>
                </a:lnTo>
                <a:lnTo>
                  <a:pt x="170" y="50"/>
                </a:lnTo>
                <a:lnTo>
                  <a:pt x="178" y="32"/>
                </a:lnTo>
                <a:lnTo>
                  <a:pt x="184" y="26"/>
                </a:lnTo>
                <a:lnTo>
                  <a:pt x="188" y="20"/>
                </a:lnTo>
                <a:lnTo>
                  <a:pt x="194" y="18"/>
                </a:lnTo>
                <a:lnTo>
                  <a:pt x="200" y="16"/>
                </a:lnTo>
                <a:lnTo>
                  <a:pt x="200" y="16"/>
                </a:lnTo>
                <a:lnTo>
                  <a:pt x="208" y="18"/>
                </a:lnTo>
                <a:lnTo>
                  <a:pt x="216" y="24"/>
                </a:lnTo>
                <a:lnTo>
                  <a:pt x="222" y="32"/>
                </a:lnTo>
                <a:lnTo>
                  <a:pt x="228" y="44"/>
                </a:lnTo>
                <a:lnTo>
                  <a:pt x="234" y="58"/>
                </a:lnTo>
                <a:lnTo>
                  <a:pt x="236" y="74"/>
                </a:lnTo>
                <a:lnTo>
                  <a:pt x="240" y="92"/>
                </a:lnTo>
                <a:lnTo>
                  <a:pt x="240" y="112"/>
                </a:lnTo>
                <a:lnTo>
                  <a:pt x="240" y="112"/>
                </a:lnTo>
                <a:lnTo>
                  <a:pt x="240" y="132"/>
                </a:lnTo>
                <a:lnTo>
                  <a:pt x="236" y="150"/>
                </a:lnTo>
                <a:lnTo>
                  <a:pt x="234" y="166"/>
                </a:lnTo>
                <a:lnTo>
                  <a:pt x="228" y="180"/>
                </a:lnTo>
                <a:lnTo>
                  <a:pt x="222" y="192"/>
                </a:lnTo>
                <a:lnTo>
                  <a:pt x="216" y="200"/>
                </a:lnTo>
                <a:lnTo>
                  <a:pt x="208" y="206"/>
                </a:lnTo>
                <a:lnTo>
                  <a:pt x="200" y="208"/>
                </a:lnTo>
                <a:close/>
              </a:path>
            </a:pathLst>
          </a:custGeom>
          <a:solidFill>
            <a:schemeClr val="bg1"/>
          </a:solid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sp>
        <p:nvSpPr>
          <p:cNvPr id="8" name="Oval 6"/>
          <p:cNvSpPr/>
          <p:nvPr/>
        </p:nvSpPr>
        <p:spPr>
          <a:xfrm>
            <a:off x="7236580" y="4017825"/>
            <a:ext cx="1222180" cy="1222180"/>
          </a:xfrm>
          <a:prstGeom prst="ellipse">
            <a:avLst/>
          </a:prstGeom>
          <a:solidFill>
            <a:srgbClr val="006643"/>
          </a:solidFill>
          <a:ln w="12700" cap="flat" cmpd="sng" algn="ctr">
            <a:noFill/>
            <a:prstDash val="solid"/>
            <a:miter lim="800000"/>
          </a:ln>
          <a:effectLst/>
        </p:spPr>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en-US" sz="1400" kern="0">
              <a:solidFill>
                <a:prstClr val="white"/>
              </a:solidFill>
              <a:latin typeface="Futura-Condensed-Normal" pitchFamily="2" charset="0"/>
              <a:sym typeface="+mn-lt"/>
            </a:endParaRPr>
          </a:p>
        </p:txBody>
      </p:sp>
      <p:grpSp>
        <p:nvGrpSpPr>
          <p:cNvPr id="9" name="Group 42"/>
          <p:cNvGrpSpPr/>
          <p:nvPr/>
        </p:nvGrpSpPr>
        <p:grpSpPr>
          <a:xfrm>
            <a:off x="7673757" y="4418253"/>
            <a:ext cx="385228" cy="385228"/>
            <a:chOff x="3962400" y="1149350"/>
            <a:chExt cx="406400" cy="406400"/>
          </a:xfrm>
          <a:solidFill>
            <a:schemeClr val="bg1"/>
          </a:solidFill>
        </p:grpSpPr>
        <p:sp>
          <p:nvSpPr>
            <p:cNvPr id="10" name="Freeform 240"/>
            <p:cNvSpPr>
              <a:spLocks noEditPoints="1"/>
            </p:cNvSpPr>
            <p:nvPr/>
          </p:nvSpPr>
          <p:spPr bwMode="auto">
            <a:xfrm>
              <a:off x="3962400" y="1149350"/>
              <a:ext cx="406400" cy="406400"/>
            </a:xfrm>
            <a:custGeom>
              <a:avLst/>
              <a:gdLst/>
              <a:ahLst/>
              <a:cxnLst>
                <a:cxn ang="0">
                  <a:pos x="208" y="82"/>
                </a:cxn>
                <a:cxn ang="0">
                  <a:pos x="168" y="54"/>
                </a:cxn>
                <a:cxn ang="0">
                  <a:pos x="160" y="24"/>
                </a:cxn>
                <a:cxn ang="0">
                  <a:pos x="136" y="2"/>
                </a:cxn>
                <a:cxn ang="0">
                  <a:pos x="112" y="6"/>
                </a:cxn>
                <a:cxn ang="0">
                  <a:pos x="102" y="38"/>
                </a:cxn>
                <a:cxn ang="0">
                  <a:pos x="82" y="76"/>
                </a:cxn>
                <a:cxn ang="0">
                  <a:pos x="64" y="86"/>
                </a:cxn>
                <a:cxn ang="0">
                  <a:pos x="24" y="80"/>
                </a:cxn>
                <a:cxn ang="0">
                  <a:pos x="2" y="94"/>
                </a:cxn>
                <a:cxn ang="0">
                  <a:pos x="2" y="242"/>
                </a:cxn>
                <a:cxn ang="0">
                  <a:pos x="48" y="256"/>
                </a:cxn>
                <a:cxn ang="0">
                  <a:pos x="66" y="248"/>
                </a:cxn>
                <a:cxn ang="0">
                  <a:pos x="70" y="242"/>
                </a:cxn>
                <a:cxn ang="0">
                  <a:pos x="72" y="242"/>
                </a:cxn>
                <a:cxn ang="0">
                  <a:pos x="136" y="256"/>
                </a:cxn>
                <a:cxn ang="0">
                  <a:pos x="206" y="256"/>
                </a:cxn>
                <a:cxn ang="0">
                  <a:pos x="224" y="240"/>
                </a:cxn>
                <a:cxn ang="0">
                  <a:pos x="228" y="218"/>
                </a:cxn>
                <a:cxn ang="0">
                  <a:pos x="242" y="198"/>
                </a:cxn>
                <a:cxn ang="0">
                  <a:pos x="242" y="176"/>
                </a:cxn>
                <a:cxn ang="0">
                  <a:pos x="252" y="144"/>
                </a:cxn>
                <a:cxn ang="0">
                  <a:pos x="256" y="116"/>
                </a:cxn>
                <a:cxn ang="0">
                  <a:pos x="256" y="112"/>
                </a:cxn>
                <a:cxn ang="0">
                  <a:pos x="234" y="84"/>
                </a:cxn>
                <a:cxn ang="0">
                  <a:pos x="54" y="238"/>
                </a:cxn>
                <a:cxn ang="0">
                  <a:pos x="24" y="240"/>
                </a:cxn>
                <a:cxn ang="0">
                  <a:pos x="16" y="232"/>
                </a:cxn>
                <a:cxn ang="0">
                  <a:pos x="18" y="98"/>
                </a:cxn>
                <a:cxn ang="0">
                  <a:pos x="48" y="96"/>
                </a:cxn>
                <a:cxn ang="0">
                  <a:pos x="56" y="104"/>
                </a:cxn>
                <a:cxn ang="0">
                  <a:pos x="240" y="120"/>
                </a:cxn>
                <a:cxn ang="0">
                  <a:pos x="208" y="128"/>
                </a:cxn>
                <a:cxn ang="0">
                  <a:pos x="204" y="132"/>
                </a:cxn>
                <a:cxn ang="0">
                  <a:pos x="224" y="136"/>
                </a:cxn>
                <a:cxn ang="0">
                  <a:pos x="236" y="150"/>
                </a:cxn>
                <a:cxn ang="0">
                  <a:pos x="228" y="166"/>
                </a:cxn>
                <a:cxn ang="0">
                  <a:pos x="198" y="170"/>
                </a:cxn>
                <a:cxn ang="0">
                  <a:pos x="200" y="176"/>
                </a:cxn>
                <a:cxn ang="0">
                  <a:pos x="226" y="182"/>
                </a:cxn>
                <a:cxn ang="0">
                  <a:pos x="224" y="198"/>
                </a:cxn>
                <a:cxn ang="0">
                  <a:pos x="192" y="208"/>
                </a:cxn>
                <a:cxn ang="0">
                  <a:pos x="188" y="212"/>
                </a:cxn>
                <a:cxn ang="0">
                  <a:pos x="204" y="216"/>
                </a:cxn>
                <a:cxn ang="0">
                  <a:pos x="212" y="228"/>
                </a:cxn>
                <a:cxn ang="0">
                  <a:pos x="206" y="238"/>
                </a:cxn>
                <a:cxn ang="0">
                  <a:pos x="136" y="240"/>
                </a:cxn>
                <a:cxn ang="0">
                  <a:pos x="70" y="226"/>
                </a:cxn>
                <a:cxn ang="0">
                  <a:pos x="64" y="218"/>
                </a:cxn>
                <a:cxn ang="0">
                  <a:pos x="70" y="100"/>
                </a:cxn>
                <a:cxn ang="0">
                  <a:pos x="84" y="94"/>
                </a:cxn>
                <a:cxn ang="0">
                  <a:pos x="114" y="56"/>
                </a:cxn>
                <a:cxn ang="0">
                  <a:pos x="120" y="24"/>
                </a:cxn>
                <a:cxn ang="0">
                  <a:pos x="128" y="16"/>
                </a:cxn>
                <a:cxn ang="0">
                  <a:pos x="148" y="40"/>
                </a:cxn>
                <a:cxn ang="0">
                  <a:pos x="150" y="74"/>
                </a:cxn>
                <a:cxn ang="0">
                  <a:pos x="226" y="98"/>
                </a:cxn>
                <a:cxn ang="0">
                  <a:pos x="238" y="106"/>
                </a:cxn>
              </a:cxnLst>
              <a:rect l="0" t="0" r="r" b="b"/>
              <a:pathLst>
                <a:path w="256" h="256">
                  <a:moveTo>
                    <a:pt x="234" y="84"/>
                  </a:moveTo>
                  <a:lnTo>
                    <a:pt x="234" y="84"/>
                  </a:lnTo>
                  <a:lnTo>
                    <a:pt x="224" y="82"/>
                  </a:lnTo>
                  <a:lnTo>
                    <a:pt x="208" y="82"/>
                  </a:lnTo>
                  <a:lnTo>
                    <a:pt x="166" y="80"/>
                  </a:lnTo>
                  <a:lnTo>
                    <a:pt x="166" y="80"/>
                  </a:lnTo>
                  <a:lnTo>
                    <a:pt x="168" y="68"/>
                  </a:lnTo>
                  <a:lnTo>
                    <a:pt x="168" y="54"/>
                  </a:lnTo>
                  <a:lnTo>
                    <a:pt x="168" y="54"/>
                  </a:lnTo>
                  <a:lnTo>
                    <a:pt x="166" y="44"/>
                  </a:lnTo>
                  <a:lnTo>
                    <a:pt x="164" y="34"/>
                  </a:lnTo>
                  <a:lnTo>
                    <a:pt x="160" y="24"/>
                  </a:lnTo>
                  <a:lnTo>
                    <a:pt x="154" y="16"/>
                  </a:lnTo>
                  <a:lnTo>
                    <a:pt x="148" y="10"/>
                  </a:lnTo>
                  <a:lnTo>
                    <a:pt x="142" y="4"/>
                  </a:lnTo>
                  <a:lnTo>
                    <a:pt x="136" y="2"/>
                  </a:lnTo>
                  <a:lnTo>
                    <a:pt x="128" y="0"/>
                  </a:lnTo>
                  <a:lnTo>
                    <a:pt x="128" y="0"/>
                  </a:lnTo>
                  <a:lnTo>
                    <a:pt x="118" y="2"/>
                  </a:lnTo>
                  <a:lnTo>
                    <a:pt x="112" y="6"/>
                  </a:lnTo>
                  <a:lnTo>
                    <a:pt x="106" y="14"/>
                  </a:lnTo>
                  <a:lnTo>
                    <a:pt x="104" y="24"/>
                  </a:lnTo>
                  <a:lnTo>
                    <a:pt x="104" y="24"/>
                  </a:lnTo>
                  <a:lnTo>
                    <a:pt x="102" y="38"/>
                  </a:lnTo>
                  <a:lnTo>
                    <a:pt x="98" y="54"/>
                  </a:lnTo>
                  <a:lnTo>
                    <a:pt x="94" y="62"/>
                  </a:lnTo>
                  <a:lnTo>
                    <a:pt x="88" y="70"/>
                  </a:lnTo>
                  <a:lnTo>
                    <a:pt x="82" y="76"/>
                  </a:lnTo>
                  <a:lnTo>
                    <a:pt x="72" y="82"/>
                  </a:lnTo>
                  <a:lnTo>
                    <a:pt x="72" y="82"/>
                  </a:lnTo>
                  <a:lnTo>
                    <a:pt x="64" y="86"/>
                  </a:lnTo>
                  <a:lnTo>
                    <a:pt x="64" y="86"/>
                  </a:lnTo>
                  <a:lnTo>
                    <a:pt x="64" y="86"/>
                  </a:lnTo>
                  <a:lnTo>
                    <a:pt x="56" y="82"/>
                  </a:lnTo>
                  <a:lnTo>
                    <a:pt x="48" y="80"/>
                  </a:lnTo>
                  <a:lnTo>
                    <a:pt x="24" y="80"/>
                  </a:lnTo>
                  <a:lnTo>
                    <a:pt x="24" y="80"/>
                  </a:lnTo>
                  <a:lnTo>
                    <a:pt x="14" y="82"/>
                  </a:lnTo>
                  <a:lnTo>
                    <a:pt x="8" y="88"/>
                  </a:lnTo>
                  <a:lnTo>
                    <a:pt x="2" y="94"/>
                  </a:lnTo>
                  <a:lnTo>
                    <a:pt x="0" y="104"/>
                  </a:lnTo>
                  <a:lnTo>
                    <a:pt x="0" y="232"/>
                  </a:lnTo>
                  <a:lnTo>
                    <a:pt x="0" y="232"/>
                  </a:lnTo>
                  <a:lnTo>
                    <a:pt x="2" y="242"/>
                  </a:lnTo>
                  <a:lnTo>
                    <a:pt x="8" y="248"/>
                  </a:lnTo>
                  <a:lnTo>
                    <a:pt x="14" y="254"/>
                  </a:lnTo>
                  <a:lnTo>
                    <a:pt x="24" y="256"/>
                  </a:lnTo>
                  <a:lnTo>
                    <a:pt x="48" y="256"/>
                  </a:lnTo>
                  <a:lnTo>
                    <a:pt x="48" y="256"/>
                  </a:lnTo>
                  <a:lnTo>
                    <a:pt x="54" y="254"/>
                  </a:lnTo>
                  <a:lnTo>
                    <a:pt x="60" y="252"/>
                  </a:lnTo>
                  <a:lnTo>
                    <a:pt x="66" y="248"/>
                  </a:lnTo>
                  <a:lnTo>
                    <a:pt x="70" y="242"/>
                  </a:lnTo>
                  <a:lnTo>
                    <a:pt x="70" y="242"/>
                  </a:lnTo>
                  <a:lnTo>
                    <a:pt x="70" y="242"/>
                  </a:lnTo>
                  <a:lnTo>
                    <a:pt x="70" y="242"/>
                  </a:lnTo>
                  <a:lnTo>
                    <a:pt x="72" y="242"/>
                  </a:lnTo>
                  <a:lnTo>
                    <a:pt x="72" y="242"/>
                  </a:lnTo>
                  <a:lnTo>
                    <a:pt x="72" y="242"/>
                  </a:lnTo>
                  <a:lnTo>
                    <a:pt x="72" y="242"/>
                  </a:lnTo>
                  <a:lnTo>
                    <a:pt x="104" y="250"/>
                  </a:lnTo>
                  <a:lnTo>
                    <a:pt x="104" y="250"/>
                  </a:lnTo>
                  <a:lnTo>
                    <a:pt x="122" y="254"/>
                  </a:lnTo>
                  <a:lnTo>
                    <a:pt x="136" y="256"/>
                  </a:lnTo>
                  <a:lnTo>
                    <a:pt x="152" y="256"/>
                  </a:lnTo>
                  <a:lnTo>
                    <a:pt x="196" y="256"/>
                  </a:lnTo>
                  <a:lnTo>
                    <a:pt x="196" y="256"/>
                  </a:lnTo>
                  <a:lnTo>
                    <a:pt x="206" y="256"/>
                  </a:lnTo>
                  <a:lnTo>
                    <a:pt x="214" y="252"/>
                  </a:lnTo>
                  <a:lnTo>
                    <a:pt x="220" y="248"/>
                  </a:lnTo>
                  <a:lnTo>
                    <a:pt x="224" y="240"/>
                  </a:lnTo>
                  <a:lnTo>
                    <a:pt x="224" y="240"/>
                  </a:lnTo>
                  <a:lnTo>
                    <a:pt x="228" y="232"/>
                  </a:lnTo>
                  <a:lnTo>
                    <a:pt x="228" y="232"/>
                  </a:lnTo>
                  <a:lnTo>
                    <a:pt x="230" y="226"/>
                  </a:lnTo>
                  <a:lnTo>
                    <a:pt x="228" y="218"/>
                  </a:lnTo>
                  <a:lnTo>
                    <a:pt x="228" y="218"/>
                  </a:lnTo>
                  <a:lnTo>
                    <a:pt x="234" y="212"/>
                  </a:lnTo>
                  <a:lnTo>
                    <a:pt x="238" y="208"/>
                  </a:lnTo>
                  <a:lnTo>
                    <a:pt x="242" y="198"/>
                  </a:lnTo>
                  <a:lnTo>
                    <a:pt x="242" y="198"/>
                  </a:lnTo>
                  <a:lnTo>
                    <a:pt x="244" y="184"/>
                  </a:lnTo>
                  <a:lnTo>
                    <a:pt x="242" y="176"/>
                  </a:lnTo>
                  <a:lnTo>
                    <a:pt x="242" y="176"/>
                  </a:lnTo>
                  <a:lnTo>
                    <a:pt x="248" y="166"/>
                  </a:lnTo>
                  <a:lnTo>
                    <a:pt x="252" y="154"/>
                  </a:lnTo>
                  <a:lnTo>
                    <a:pt x="252" y="154"/>
                  </a:lnTo>
                  <a:lnTo>
                    <a:pt x="252" y="144"/>
                  </a:lnTo>
                  <a:lnTo>
                    <a:pt x="248" y="134"/>
                  </a:lnTo>
                  <a:lnTo>
                    <a:pt x="248" y="134"/>
                  </a:lnTo>
                  <a:lnTo>
                    <a:pt x="254" y="126"/>
                  </a:lnTo>
                  <a:lnTo>
                    <a:pt x="256" y="116"/>
                  </a:lnTo>
                  <a:lnTo>
                    <a:pt x="256" y="116"/>
                  </a:lnTo>
                  <a:lnTo>
                    <a:pt x="256" y="116"/>
                  </a:lnTo>
                  <a:lnTo>
                    <a:pt x="256" y="112"/>
                  </a:lnTo>
                  <a:lnTo>
                    <a:pt x="256" y="112"/>
                  </a:lnTo>
                  <a:lnTo>
                    <a:pt x="254" y="104"/>
                  </a:lnTo>
                  <a:lnTo>
                    <a:pt x="250" y="96"/>
                  </a:lnTo>
                  <a:lnTo>
                    <a:pt x="244" y="88"/>
                  </a:lnTo>
                  <a:lnTo>
                    <a:pt x="234" y="84"/>
                  </a:lnTo>
                  <a:close/>
                  <a:moveTo>
                    <a:pt x="56" y="232"/>
                  </a:moveTo>
                  <a:lnTo>
                    <a:pt x="56" y="232"/>
                  </a:lnTo>
                  <a:lnTo>
                    <a:pt x="56" y="236"/>
                  </a:lnTo>
                  <a:lnTo>
                    <a:pt x="54" y="238"/>
                  </a:lnTo>
                  <a:lnTo>
                    <a:pt x="52" y="240"/>
                  </a:lnTo>
                  <a:lnTo>
                    <a:pt x="48" y="240"/>
                  </a:lnTo>
                  <a:lnTo>
                    <a:pt x="24" y="240"/>
                  </a:lnTo>
                  <a:lnTo>
                    <a:pt x="24" y="240"/>
                  </a:lnTo>
                  <a:lnTo>
                    <a:pt x="20" y="240"/>
                  </a:lnTo>
                  <a:lnTo>
                    <a:pt x="18" y="238"/>
                  </a:lnTo>
                  <a:lnTo>
                    <a:pt x="16" y="236"/>
                  </a:lnTo>
                  <a:lnTo>
                    <a:pt x="16" y="232"/>
                  </a:lnTo>
                  <a:lnTo>
                    <a:pt x="16" y="104"/>
                  </a:lnTo>
                  <a:lnTo>
                    <a:pt x="16" y="104"/>
                  </a:lnTo>
                  <a:lnTo>
                    <a:pt x="16" y="100"/>
                  </a:lnTo>
                  <a:lnTo>
                    <a:pt x="18" y="98"/>
                  </a:lnTo>
                  <a:lnTo>
                    <a:pt x="20" y="96"/>
                  </a:lnTo>
                  <a:lnTo>
                    <a:pt x="24" y="96"/>
                  </a:lnTo>
                  <a:lnTo>
                    <a:pt x="48" y="96"/>
                  </a:lnTo>
                  <a:lnTo>
                    <a:pt x="48" y="96"/>
                  </a:lnTo>
                  <a:lnTo>
                    <a:pt x="52" y="96"/>
                  </a:lnTo>
                  <a:lnTo>
                    <a:pt x="54" y="98"/>
                  </a:lnTo>
                  <a:lnTo>
                    <a:pt x="56" y="100"/>
                  </a:lnTo>
                  <a:lnTo>
                    <a:pt x="56" y="104"/>
                  </a:lnTo>
                  <a:lnTo>
                    <a:pt x="56" y="232"/>
                  </a:lnTo>
                  <a:close/>
                  <a:moveTo>
                    <a:pt x="240" y="116"/>
                  </a:moveTo>
                  <a:lnTo>
                    <a:pt x="240" y="116"/>
                  </a:lnTo>
                  <a:lnTo>
                    <a:pt x="240" y="120"/>
                  </a:lnTo>
                  <a:lnTo>
                    <a:pt x="238" y="124"/>
                  </a:lnTo>
                  <a:lnTo>
                    <a:pt x="232" y="126"/>
                  </a:lnTo>
                  <a:lnTo>
                    <a:pt x="224" y="128"/>
                  </a:lnTo>
                  <a:lnTo>
                    <a:pt x="208" y="128"/>
                  </a:lnTo>
                  <a:lnTo>
                    <a:pt x="208" y="128"/>
                  </a:lnTo>
                  <a:lnTo>
                    <a:pt x="206" y="130"/>
                  </a:lnTo>
                  <a:lnTo>
                    <a:pt x="204" y="132"/>
                  </a:lnTo>
                  <a:lnTo>
                    <a:pt x="204" y="132"/>
                  </a:lnTo>
                  <a:lnTo>
                    <a:pt x="206" y="134"/>
                  </a:lnTo>
                  <a:lnTo>
                    <a:pt x="208" y="136"/>
                  </a:lnTo>
                  <a:lnTo>
                    <a:pt x="224" y="136"/>
                  </a:lnTo>
                  <a:lnTo>
                    <a:pt x="224" y="136"/>
                  </a:lnTo>
                  <a:lnTo>
                    <a:pt x="230" y="138"/>
                  </a:lnTo>
                  <a:lnTo>
                    <a:pt x="234" y="142"/>
                  </a:lnTo>
                  <a:lnTo>
                    <a:pt x="236" y="146"/>
                  </a:lnTo>
                  <a:lnTo>
                    <a:pt x="236" y="150"/>
                  </a:lnTo>
                  <a:lnTo>
                    <a:pt x="236" y="150"/>
                  </a:lnTo>
                  <a:lnTo>
                    <a:pt x="236" y="156"/>
                  </a:lnTo>
                  <a:lnTo>
                    <a:pt x="232" y="162"/>
                  </a:lnTo>
                  <a:lnTo>
                    <a:pt x="228" y="166"/>
                  </a:lnTo>
                  <a:lnTo>
                    <a:pt x="220" y="168"/>
                  </a:lnTo>
                  <a:lnTo>
                    <a:pt x="200" y="168"/>
                  </a:lnTo>
                  <a:lnTo>
                    <a:pt x="200" y="168"/>
                  </a:lnTo>
                  <a:lnTo>
                    <a:pt x="198" y="170"/>
                  </a:lnTo>
                  <a:lnTo>
                    <a:pt x="196" y="172"/>
                  </a:lnTo>
                  <a:lnTo>
                    <a:pt x="196" y="172"/>
                  </a:lnTo>
                  <a:lnTo>
                    <a:pt x="198" y="174"/>
                  </a:lnTo>
                  <a:lnTo>
                    <a:pt x="200" y="176"/>
                  </a:lnTo>
                  <a:lnTo>
                    <a:pt x="216" y="176"/>
                  </a:lnTo>
                  <a:lnTo>
                    <a:pt x="216" y="176"/>
                  </a:lnTo>
                  <a:lnTo>
                    <a:pt x="224" y="178"/>
                  </a:lnTo>
                  <a:lnTo>
                    <a:pt x="226" y="182"/>
                  </a:lnTo>
                  <a:lnTo>
                    <a:pt x="228" y="188"/>
                  </a:lnTo>
                  <a:lnTo>
                    <a:pt x="226" y="192"/>
                  </a:lnTo>
                  <a:lnTo>
                    <a:pt x="226" y="192"/>
                  </a:lnTo>
                  <a:lnTo>
                    <a:pt x="224" y="198"/>
                  </a:lnTo>
                  <a:lnTo>
                    <a:pt x="220" y="204"/>
                  </a:lnTo>
                  <a:lnTo>
                    <a:pt x="216" y="206"/>
                  </a:lnTo>
                  <a:lnTo>
                    <a:pt x="206" y="208"/>
                  </a:lnTo>
                  <a:lnTo>
                    <a:pt x="192" y="208"/>
                  </a:lnTo>
                  <a:lnTo>
                    <a:pt x="192" y="208"/>
                  </a:lnTo>
                  <a:lnTo>
                    <a:pt x="190" y="210"/>
                  </a:lnTo>
                  <a:lnTo>
                    <a:pt x="188" y="212"/>
                  </a:lnTo>
                  <a:lnTo>
                    <a:pt x="188" y="212"/>
                  </a:lnTo>
                  <a:lnTo>
                    <a:pt x="190" y="214"/>
                  </a:lnTo>
                  <a:lnTo>
                    <a:pt x="192" y="216"/>
                  </a:lnTo>
                  <a:lnTo>
                    <a:pt x="204" y="216"/>
                  </a:lnTo>
                  <a:lnTo>
                    <a:pt x="204" y="216"/>
                  </a:lnTo>
                  <a:lnTo>
                    <a:pt x="210" y="218"/>
                  </a:lnTo>
                  <a:lnTo>
                    <a:pt x="212" y="220"/>
                  </a:lnTo>
                  <a:lnTo>
                    <a:pt x="214" y="224"/>
                  </a:lnTo>
                  <a:lnTo>
                    <a:pt x="212" y="228"/>
                  </a:lnTo>
                  <a:lnTo>
                    <a:pt x="212" y="228"/>
                  </a:lnTo>
                  <a:lnTo>
                    <a:pt x="210" y="234"/>
                  </a:lnTo>
                  <a:lnTo>
                    <a:pt x="210" y="234"/>
                  </a:lnTo>
                  <a:lnTo>
                    <a:pt x="206" y="238"/>
                  </a:lnTo>
                  <a:lnTo>
                    <a:pt x="196" y="240"/>
                  </a:lnTo>
                  <a:lnTo>
                    <a:pt x="152" y="240"/>
                  </a:lnTo>
                  <a:lnTo>
                    <a:pt x="152" y="240"/>
                  </a:lnTo>
                  <a:lnTo>
                    <a:pt x="136" y="240"/>
                  </a:lnTo>
                  <a:lnTo>
                    <a:pt x="122" y="238"/>
                  </a:lnTo>
                  <a:lnTo>
                    <a:pt x="108" y="234"/>
                  </a:lnTo>
                  <a:lnTo>
                    <a:pt x="108" y="234"/>
                  </a:lnTo>
                  <a:lnTo>
                    <a:pt x="70" y="226"/>
                  </a:lnTo>
                  <a:lnTo>
                    <a:pt x="70" y="226"/>
                  </a:lnTo>
                  <a:lnTo>
                    <a:pt x="68" y="224"/>
                  </a:lnTo>
                  <a:lnTo>
                    <a:pt x="66" y="222"/>
                  </a:lnTo>
                  <a:lnTo>
                    <a:pt x="64" y="218"/>
                  </a:lnTo>
                  <a:lnTo>
                    <a:pt x="64" y="108"/>
                  </a:lnTo>
                  <a:lnTo>
                    <a:pt x="64" y="108"/>
                  </a:lnTo>
                  <a:lnTo>
                    <a:pt x="66" y="104"/>
                  </a:lnTo>
                  <a:lnTo>
                    <a:pt x="70" y="100"/>
                  </a:lnTo>
                  <a:lnTo>
                    <a:pt x="70" y="100"/>
                  </a:lnTo>
                  <a:lnTo>
                    <a:pt x="72" y="100"/>
                  </a:lnTo>
                  <a:lnTo>
                    <a:pt x="72" y="100"/>
                  </a:lnTo>
                  <a:lnTo>
                    <a:pt x="84" y="94"/>
                  </a:lnTo>
                  <a:lnTo>
                    <a:pt x="94" y="86"/>
                  </a:lnTo>
                  <a:lnTo>
                    <a:pt x="104" y="76"/>
                  </a:lnTo>
                  <a:lnTo>
                    <a:pt x="110" y="66"/>
                  </a:lnTo>
                  <a:lnTo>
                    <a:pt x="114" y="56"/>
                  </a:lnTo>
                  <a:lnTo>
                    <a:pt x="118" y="46"/>
                  </a:lnTo>
                  <a:lnTo>
                    <a:pt x="120" y="34"/>
                  </a:lnTo>
                  <a:lnTo>
                    <a:pt x="120" y="24"/>
                  </a:lnTo>
                  <a:lnTo>
                    <a:pt x="120" y="24"/>
                  </a:lnTo>
                  <a:lnTo>
                    <a:pt x="122" y="18"/>
                  </a:lnTo>
                  <a:lnTo>
                    <a:pt x="124" y="16"/>
                  </a:lnTo>
                  <a:lnTo>
                    <a:pt x="128" y="16"/>
                  </a:lnTo>
                  <a:lnTo>
                    <a:pt x="128" y="16"/>
                  </a:lnTo>
                  <a:lnTo>
                    <a:pt x="132" y="16"/>
                  </a:lnTo>
                  <a:lnTo>
                    <a:pt x="136" y="18"/>
                  </a:lnTo>
                  <a:lnTo>
                    <a:pt x="142" y="28"/>
                  </a:lnTo>
                  <a:lnTo>
                    <a:pt x="148" y="40"/>
                  </a:lnTo>
                  <a:lnTo>
                    <a:pt x="150" y="46"/>
                  </a:lnTo>
                  <a:lnTo>
                    <a:pt x="152" y="54"/>
                  </a:lnTo>
                  <a:lnTo>
                    <a:pt x="152" y="54"/>
                  </a:lnTo>
                  <a:lnTo>
                    <a:pt x="150" y="74"/>
                  </a:lnTo>
                  <a:lnTo>
                    <a:pt x="144" y="96"/>
                  </a:lnTo>
                  <a:lnTo>
                    <a:pt x="144" y="96"/>
                  </a:lnTo>
                  <a:lnTo>
                    <a:pt x="214" y="96"/>
                  </a:lnTo>
                  <a:lnTo>
                    <a:pt x="226" y="98"/>
                  </a:lnTo>
                  <a:lnTo>
                    <a:pt x="230" y="98"/>
                  </a:lnTo>
                  <a:lnTo>
                    <a:pt x="230" y="98"/>
                  </a:lnTo>
                  <a:lnTo>
                    <a:pt x="236" y="102"/>
                  </a:lnTo>
                  <a:lnTo>
                    <a:pt x="238" y="106"/>
                  </a:lnTo>
                  <a:lnTo>
                    <a:pt x="240" y="112"/>
                  </a:lnTo>
                  <a:lnTo>
                    <a:pt x="240" y="112"/>
                  </a:lnTo>
                  <a:lnTo>
                    <a:pt x="240" y="116"/>
                  </a:lnTo>
                  <a:close/>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sp>
          <p:nvSpPr>
            <p:cNvPr id="11" name="Freeform 244"/>
            <p:cNvSpPr>
              <a:spLocks noEditPoints="1"/>
            </p:cNvSpPr>
            <p:nvPr/>
          </p:nvSpPr>
          <p:spPr bwMode="auto">
            <a:xfrm>
              <a:off x="4000500" y="1479550"/>
              <a:ext cx="38100" cy="38100"/>
            </a:xfrm>
            <a:custGeom>
              <a:avLst/>
              <a:gdLst/>
              <a:ahLst/>
              <a:cxnLst>
                <a:cxn ang="0">
                  <a:pos x="12" y="0"/>
                </a:cxn>
                <a:cxn ang="0">
                  <a:pos x="12" y="0"/>
                </a:cxn>
                <a:cxn ang="0">
                  <a:pos x="8" y="0"/>
                </a:cxn>
                <a:cxn ang="0">
                  <a:pos x="4" y="4"/>
                </a:cxn>
                <a:cxn ang="0">
                  <a:pos x="0" y="8"/>
                </a:cxn>
                <a:cxn ang="0">
                  <a:pos x="0" y="12"/>
                </a:cxn>
                <a:cxn ang="0">
                  <a:pos x="0" y="12"/>
                </a:cxn>
                <a:cxn ang="0">
                  <a:pos x="0" y="16"/>
                </a:cxn>
                <a:cxn ang="0">
                  <a:pos x="4" y="20"/>
                </a:cxn>
                <a:cxn ang="0">
                  <a:pos x="8" y="24"/>
                </a:cxn>
                <a:cxn ang="0">
                  <a:pos x="12" y="24"/>
                </a:cxn>
                <a:cxn ang="0">
                  <a:pos x="12" y="24"/>
                </a:cxn>
                <a:cxn ang="0">
                  <a:pos x="16" y="24"/>
                </a:cxn>
                <a:cxn ang="0">
                  <a:pos x="20" y="20"/>
                </a:cxn>
                <a:cxn ang="0">
                  <a:pos x="24" y="16"/>
                </a:cxn>
                <a:cxn ang="0">
                  <a:pos x="24" y="12"/>
                </a:cxn>
                <a:cxn ang="0">
                  <a:pos x="24" y="12"/>
                </a:cxn>
                <a:cxn ang="0">
                  <a:pos x="24" y="8"/>
                </a:cxn>
                <a:cxn ang="0">
                  <a:pos x="20" y="4"/>
                </a:cxn>
                <a:cxn ang="0">
                  <a:pos x="16" y="0"/>
                </a:cxn>
                <a:cxn ang="0">
                  <a:pos x="12" y="0"/>
                </a:cxn>
                <a:cxn ang="0">
                  <a:pos x="12" y="16"/>
                </a:cxn>
                <a:cxn ang="0">
                  <a:pos x="12" y="16"/>
                </a:cxn>
                <a:cxn ang="0">
                  <a:pos x="10" y="14"/>
                </a:cxn>
                <a:cxn ang="0">
                  <a:pos x="8" y="12"/>
                </a:cxn>
                <a:cxn ang="0">
                  <a:pos x="8" y="12"/>
                </a:cxn>
                <a:cxn ang="0">
                  <a:pos x="10" y="10"/>
                </a:cxn>
                <a:cxn ang="0">
                  <a:pos x="12" y="8"/>
                </a:cxn>
                <a:cxn ang="0">
                  <a:pos x="12" y="8"/>
                </a:cxn>
                <a:cxn ang="0">
                  <a:pos x="14" y="10"/>
                </a:cxn>
                <a:cxn ang="0">
                  <a:pos x="16" y="12"/>
                </a:cxn>
                <a:cxn ang="0">
                  <a:pos x="16" y="12"/>
                </a:cxn>
                <a:cxn ang="0">
                  <a:pos x="14" y="14"/>
                </a:cxn>
                <a:cxn ang="0">
                  <a:pos x="12" y="16"/>
                </a:cxn>
              </a:cxnLst>
              <a:rect l="0" t="0" r="r" b="b"/>
              <a:pathLst>
                <a:path w="24" h="24">
                  <a:moveTo>
                    <a:pt x="12" y="0"/>
                  </a:moveTo>
                  <a:lnTo>
                    <a:pt x="12" y="0"/>
                  </a:lnTo>
                  <a:lnTo>
                    <a:pt x="8" y="0"/>
                  </a:lnTo>
                  <a:lnTo>
                    <a:pt x="4" y="4"/>
                  </a:lnTo>
                  <a:lnTo>
                    <a:pt x="0" y="8"/>
                  </a:lnTo>
                  <a:lnTo>
                    <a:pt x="0" y="12"/>
                  </a:lnTo>
                  <a:lnTo>
                    <a:pt x="0" y="12"/>
                  </a:lnTo>
                  <a:lnTo>
                    <a:pt x="0" y="16"/>
                  </a:lnTo>
                  <a:lnTo>
                    <a:pt x="4" y="20"/>
                  </a:lnTo>
                  <a:lnTo>
                    <a:pt x="8" y="24"/>
                  </a:lnTo>
                  <a:lnTo>
                    <a:pt x="12" y="24"/>
                  </a:lnTo>
                  <a:lnTo>
                    <a:pt x="12" y="24"/>
                  </a:lnTo>
                  <a:lnTo>
                    <a:pt x="16" y="24"/>
                  </a:lnTo>
                  <a:lnTo>
                    <a:pt x="20" y="20"/>
                  </a:lnTo>
                  <a:lnTo>
                    <a:pt x="24" y="16"/>
                  </a:lnTo>
                  <a:lnTo>
                    <a:pt x="24" y="12"/>
                  </a:lnTo>
                  <a:lnTo>
                    <a:pt x="24" y="12"/>
                  </a:lnTo>
                  <a:lnTo>
                    <a:pt x="24" y="8"/>
                  </a:lnTo>
                  <a:lnTo>
                    <a:pt x="20" y="4"/>
                  </a:lnTo>
                  <a:lnTo>
                    <a:pt x="16" y="0"/>
                  </a:lnTo>
                  <a:lnTo>
                    <a:pt x="12" y="0"/>
                  </a:lnTo>
                  <a:close/>
                  <a:moveTo>
                    <a:pt x="12" y="16"/>
                  </a:moveTo>
                  <a:lnTo>
                    <a:pt x="12" y="16"/>
                  </a:lnTo>
                  <a:lnTo>
                    <a:pt x="10" y="14"/>
                  </a:lnTo>
                  <a:lnTo>
                    <a:pt x="8" y="12"/>
                  </a:lnTo>
                  <a:lnTo>
                    <a:pt x="8" y="12"/>
                  </a:lnTo>
                  <a:lnTo>
                    <a:pt x="10" y="10"/>
                  </a:lnTo>
                  <a:lnTo>
                    <a:pt x="12" y="8"/>
                  </a:lnTo>
                  <a:lnTo>
                    <a:pt x="12" y="8"/>
                  </a:lnTo>
                  <a:lnTo>
                    <a:pt x="14" y="10"/>
                  </a:lnTo>
                  <a:lnTo>
                    <a:pt x="16" y="12"/>
                  </a:lnTo>
                  <a:lnTo>
                    <a:pt x="16" y="12"/>
                  </a:lnTo>
                  <a:lnTo>
                    <a:pt x="14" y="14"/>
                  </a:lnTo>
                  <a:lnTo>
                    <a:pt x="12" y="16"/>
                  </a:lnTo>
                  <a:close/>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sp>
          <p:nvSpPr>
            <p:cNvPr id="12" name="Freeform 245"/>
            <p:cNvSpPr/>
            <p:nvPr/>
          </p:nvSpPr>
          <p:spPr bwMode="auto">
            <a:xfrm>
              <a:off x="4000500" y="1479550"/>
              <a:ext cx="38100" cy="38100"/>
            </a:xfrm>
            <a:custGeom>
              <a:avLst/>
              <a:gdLst/>
              <a:ahLst/>
              <a:cxnLst>
                <a:cxn ang="0">
                  <a:pos x="12" y="0"/>
                </a:cxn>
                <a:cxn ang="0">
                  <a:pos x="12" y="0"/>
                </a:cxn>
                <a:cxn ang="0">
                  <a:pos x="8" y="0"/>
                </a:cxn>
                <a:cxn ang="0">
                  <a:pos x="4" y="4"/>
                </a:cxn>
                <a:cxn ang="0">
                  <a:pos x="0" y="8"/>
                </a:cxn>
                <a:cxn ang="0">
                  <a:pos x="0" y="12"/>
                </a:cxn>
                <a:cxn ang="0">
                  <a:pos x="0" y="12"/>
                </a:cxn>
                <a:cxn ang="0">
                  <a:pos x="0" y="16"/>
                </a:cxn>
                <a:cxn ang="0">
                  <a:pos x="4" y="20"/>
                </a:cxn>
                <a:cxn ang="0">
                  <a:pos x="8" y="24"/>
                </a:cxn>
                <a:cxn ang="0">
                  <a:pos x="12" y="24"/>
                </a:cxn>
                <a:cxn ang="0">
                  <a:pos x="12" y="24"/>
                </a:cxn>
                <a:cxn ang="0">
                  <a:pos x="16" y="24"/>
                </a:cxn>
                <a:cxn ang="0">
                  <a:pos x="20" y="20"/>
                </a:cxn>
                <a:cxn ang="0">
                  <a:pos x="24" y="16"/>
                </a:cxn>
                <a:cxn ang="0">
                  <a:pos x="24" y="12"/>
                </a:cxn>
                <a:cxn ang="0">
                  <a:pos x="24" y="12"/>
                </a:cxn>
                <a:cxn ang="0">
                  <a:pos x="24" y="8"/>
                </a:cxn>
                <a:cxn ang="0">
                  <a:pos x="20" y="4"/>
                </a:cxn>
                <a:cxn ang="0">
                  <a:pos x="16" y="0"/>
                </a:cxn>
                <a:cxn ang="0">
                  <a:pos x="12" y="0"/>
                </a:cxn>
              </a:cxnLst>
              <a:rect l="0" t="0" r="r" b="b"/>
              <a:pathLst>
                <a:path w="24" h="24">
                  <a:moveTo>
                    <a:pt x="12" y="0"/>
                  </a:moveTo>
                  <a:lnTo>
                    <a:pt x="12" y="0"/>
                  </a:lnTo>
                  <a:lnTo>
                    <a:pt x="8" y="0"/>
                  </a:lnTo>
                  <a:lnTo>
                    <a:pt x="4" y="4"/>
                  </a:lnTo>
                  <a:lnTo>
                    <a:pt x="0" y="8"/>
                  </a:lnTo>
                  <a:lnTo>
                    <a:pt x="0" y="12"/>
                  </a:lnTo>
                  <a:lnTo>
                    <a:pt x="0" y="12"/>
                  </a:lnTo>
                  <a:lnTo>
                    <a:pt x="0" y="16"/>
                  </a:lnTo>
                  <a:lnTo>
                    <a:pt x="4" y="20"/>
                  </a:lnTo>
                  <a:lnTo>
                    <a:pt x="8" y="24"/>
                  </a:lnTo>
                  <a:lnTo>
                    <a:pt x="12" y="24"/>
                  </a:lnTo>
                  <a:lnTo>
                    <a:pt x="12" y="24"/>
                  </a:lnTo>
                  <a:lnTo>
                    <a:pt x="16" y="24"/>
                  </a:lnTo>
                  <a:lnTo>
                    <a:pt x="20" y="20"/>
                  </a:lnTo>
                  <a:lnTo>
                    <a:pt x="24" y="16"/>
                  </a:lnTo>
                  <a:lnTo>
                    <a:pt x="24" y="12"/>
                  </a:lnTo>
                  <a:lnTo>
                    <a:pt x="24" y="12"/>
                  </a:lnTo>
                  <a:lnTo>
                    <a:pt x="24" y="8"/>
                  </a:lnTo>
                  <a:lnTo>
                    <a:pt x="20" y="4"/>
                  </a:lnTo>
                  <a:lnTo>
                    <a:pt x="16" y="0"/>
                  </a:lnTo>
                  <a:lnTo>
                    <a:pt x="12" y="0"/>
                  </a:lnTo>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sp>
          <p:nvSpPr>
            <p:cNvPr id="13" name="Freeform 246"/>
            <p:cNvSpPr/>
            <p:nvPr/>
          </p:nvSpPr>
          <p:spPr bwMode="auto">
            <a:xfrm>
              <a:off x="4013200" y="1492250"/>
              <a:ext cx="12700" cy="12700"/>
            </a:xfrm>
            <a:custGeom>
              <a:avLst/>
              <a:gdLst/>
              <a:ahLst/>
              <a:cxnLst>
                <a:cxn ang="0">
                  <a:pos x="4" y="8"/>
                </a:cxn>
                <a:cxn ang="0">
                  <a:pos x="4" y="8"/>
                </a:cxn>
                <a:cxn ang="0">
                  <a:pos x="2" y="6"/>
                </a:cxn>
                <a:cxn ang="0">
                  <a:pos x="0" y="4"/>
                </a:cxn>
                <a:cxn ang="0">
                  <a:pos x="0" y="4"/>
                </a:cxn>
                <a:cxn ang="0">
                  <a:pos x="2" y="2"/>
                </a:cxn>
                <a:cxn ang="0">
                  <a:pos x="4" y="0"/>
                </a:cxn>
                <a:cxn ang="0">
                  <a:pos x="4" y="0"/>
                </a:cxn>
                <a:cxn ang="0">
                  <a:pos x="6" y="2"/>
                </a:cxn>
                <a:cxn ang="0">
                  <a:pos x="8" y="4"/>
                </a:cxn>
                <a:cxn ang="0">
                  <a:pos x="8" y="4"/>
                </a:cxn>
                <a:cxn ang="0">
                  <a:pos x="6" y="6"/>
                </a:cxn>
                <a:cxn ang="0">
                  <a:pos x="4" y="8"/>
                </a:cxn>
              </a:cxnLst>
              <a:rect l="0" t="0" r="r" b="b"/>
              <a:pathLst>
                <a:path w="8" h="8">
                  <a:moveTo>
                    <a:pt x="4" y="8"/>
                  </a:moveTo>
                  <a:lnTo>
                    <a:pt x="4" y="8"/>
                  </a:lnTo>
                  <a:lnTo>
                    <a:pt x="2" y="6"/>
                  </a:lnTo>
                  <a:lnTo>
                    <a:pt x="0" y="4"/>
                  </a:lnTo>
                  <a:lnTo>
                    <a:pt x="0" y="4"/>
                  </a:lnTo>
                  <a:lnTo>
                    <a:pt x="2" y="2"/>
                  </a:lnTo>
                  <a:lnTo>
                    <a:pt x="4" y="0"/>
                  </a:lnTo>
                  <a:lnTo>
                    <a:pt x="4" y="0"/>
                  </a:lnTo>
                  <a:lnTo>
                    <a:pt x="6" y="2"/>
                  </a:lnTo>
                  <a:lnTo>
                    <a:pt x="8" y="4"/>
                  </a:lnTo>
                  <a:lnTo>
                    <a:pt x="8" y="4"/>
                  </a:lnTo>
                  <a:lnTo>
                    <a:pt x="6" y="6"/>
                  </a:lnTo>
                  <a:lnTo>
                    <a:pt x="4" y="8"/>
                  </a:lnTo>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grpSp>
      <p:sp>
        <p:nvSpPr>
          <p:cNvPr id="14" name="Oval 3"/>
          <p:cNvSpPr/>
          <p:nvPr/>
        </p:nvSpPr>
        <p:spPr>
          <a:xfrm>
            <a:off x="1981570" y="2107258"/>
            <a:ext cx="1222180" cy="1222180"/>
          </a:xfrm>
          <a:prstGeom prst="ellipse">
            <a:avLst/>
          </a:prstGeom>
          <a:solidFill>
            <a:srgbClr val="00A885"/>
          </a:solidFill>
          <a:ln w="9525" cap="flat" cmpd="sng" algn="ctr">
            <a:noFill/>
            <a:prstDash val="solid"/>
            <a:miter lim="800000"/>
          </a:ln>
          <a:effectLst/>
        </p:spPr>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grpSp>
        <p:nvGrpSpPr>
          <p:cNvPr id="15" name="Group 47"/>
          <p:cNvGrpSpPr/>
          <p:nvPr/>
        </p:nvGrpSpPr>
        <p:grpSpPr>
          <a:xfrm>
            <a:off x="2460236" y="2507684"/>
            <a:ext cx="264846" cy="385232"/>
            <a:chOff x="4838700" y="2774950"/>
            <a:chExt cx="279400" cy="406400"/>
          </a:xfrm>
          <a:solidFill>
            <a:schemeClr val="bg1"/>
          </a:solidFill>
        </p:grpSpPr>
        <p:sp>
          <p:nvSpPr>
            <p:cNvPr id="16" name="Freeform 60"/>
            <p:cNvSpPr>
              <a:spLocks noEditPoints="1"/>
            </p:cNvSpPr>
            <p:nvPr/>
          </p:nvSpPr>
          <p:spPr bwMode="auto">
            <a:xfrm>
              <a:off x="4838700" y="2774950"/>
              <a:ext cx="279400" cy="40640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sp>
          <p:nvSpPr>
            <p:cNvPr id="17" name="Freeform 66"/>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sp>
          <p:nvSpPr>
            <p:cNvPr id="18" name="Freeform 67"/>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grpSp>
      <p:sp>
        <p:nvSpPr>
          <p:cNvPr id="19" name="Oval 5"/>
          <p:cNvSpPr/>
          <p:nvPr/>
        </p:nvSpPr>
        <p:spPr>
          <a:xfrm>
            <a:off x="5484910" y="2107258"/>
            <a:ext cx="1222180" cy="1222180"/>
          </a:xfrm>
          <a:prstGeom prst="ellipse">
            <a:avLst/>
          </a:prstGeom>
          <a:solidFill>
            <a:srgbClr val="006643"/>
          </a:solidFill>
          <a:ln w="12700" cap="flat" cmpd="sng" algn="ctr">
            <a:noFill/>
            <a:prstDash val="solid"/>
            <a:miter lim="800000"/>
          </a:ln>
          <a:effectLst/>
        </p:spPr>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en-US" sz="1400" kern="0">
              <a:solidFill>
                <a:prstClr val="white"/>
              </a:solidFill>
              <a:latin typeface="Futura-Condensed-Normal" pitchFamily="2" charset="0"/>
              <a:sym typeface="+mn-lt"/>
            </a:endParaRPr>
          </a:p>
        </p:txBody>
      </p:sp>
      <p:grpSp>
        <p:nvGrpSpPr>
          <p:cNvPr id="20" name="Group 51"/>
          <p:cNvGrpSpPr/>
          <p:nvPr/>
        </p:nvGrpSpPr>
        <p:grpSpPr>
          <a:xfrm>
            <a:off x="5887546" y="2507686"/>
            <a:ext cx="385228" cy="385228"/>
            <a:chOff x="5588000" y="1962150"/>
            <a:chExt cx="406400" cy="406400"/>
          </a:xfrm>
          <a:solidFill>
            <a:schemeClr val="bg1"/>
          </a:solidFill>
        </p:grpSpPr>
        <p:sp>
          <p:nvSpPr>
            <p:cNvPr id="21" name="Freeform 106"/>
            <p:cNvSpPr>
              <a:spLocks noEditPoints="1"/>
            </p:cNvSpPr>
            <p:nvPr/>
          </p:nvSpPr>
          <p:spPr bwMode="auto">
            <a:xfrm>
              <a:off x="5588000" y="1962150"/>
              <a:ext cx="406400" cy="406400"/>
            </a:xfrm>
            <a:custGeom>
              <a:avLst/>
              <a:gdLst/>
              <a:ahLst/>
              <a:cxnLst>
                <a:cxn ang="0">
                  <a:pos x="214" y="86"/>
                </a:cxn>
                <a:cxn ang="0">
                  <a:pos x="230" y="54"/>
                </a:cxn>
                <a:cxn ang="0">
                  <a:pos x="210" y="30"/>
                </a:cxn>
                <a:cxn ang="0">
                  <a:pos x="194" y="26"/>
                </a:cxn>
                <a:cxn ang="0">
                  <a:pos x="160" y="38"/>
                </a:cxn>
                <a:cxn ang="0">
                  <a:pos x="150" y="4"/>
                </a:cxn>
                <a:cxn ang="0">
                  <a:pos x="118" y="0"/>
                </a:cxn>
                <a:cxn ang="0">
                  <a:pos x="102" y="12"/>
                </a:cxn>
                <a:cxn ang="0">
                  <a:pos x="66" y="28"/>
                </a:cxn>
                <a:cxn ang="0">
                  <a:pos x="56" y="26"/>
                </a:cxn>
                <a:cxn ang="0">
                  <a:pos x="30" y="46"/>
                </a:cxn>
                <a:cxn ang="0">
                  <a:pos x="28" y="66"/>
                </a:cxn>
                <a:cxn ang="0">
                  <a:pos x="12" y="102"/>
                </a:cxn>
                <a:cxn ang="0">
                  <a:pos x="0" y="112"/>
                </a:cxn>
                <a:cxn ang="0">
                  <a:pos x="0" y="144"/>
                </a:cxn>
                <a:cxn ang="0">
                  <a:pos x="38" y="160"/>
                </a:cxn>
                <a:cxn ang="0">
                  <a:pos x="28" y="190"/>
                </a:cxn>
                <a:cxn ang="0">
                  <a:pos x="30" y="210"/>
                </a:cxn>
                <a:cxn ang="0">
                  <a:pos x="56" y="230"/>
                </a:cxn>
                <a:cxn ang="0">
                  <a:pos x="86" y="214"/>
                </a:cxn>
                <a:cxn ang="0">
                  <a:pos x="102" y="244"/>
                </a:cxn>
                <a:cxn ang="0">
                  <a:pos x="118" y="256"/>
                </a:cxn>
                <a:cxn ang="0">
                  <a:pos x="150" y="252"/>
                </a:cxn>
                <a:cxn ang="0">
                  <a:pos x="160" y="218"/>
                </a:cxn>
                <a:cxn ang="0">
                  <a:pos x="194" y="230"/>
                </a:cxn>
                <a:cxn ang="0">
                  <a:pos x="210" y="226"/>
                </a:cxn>
                <a:cxn ang="0">
                  <a:pos x="230" y="202"/>
                </a:cxn>
                <a:cxn ang="0">
                  <a:pos x="214" y="170"/>
                </a:cxn>
                <a:cxn ang="0">
                  <a:pos x="248" y="152"/>
                </a:cxn>
                <a:cxn ang="0">
                  <a:pos x="256" y="118"/>
                </a:cxn>
                <a:cxn ang="0">
                  <a:pos x="248" y="104"/>
                </a:cxn>
                <a:cxn ang="0">
                  <a:pos x="208" y="148"/>
                </a:cxn>
                <a:cxn ang="0">
                  <a:pos x="200" y="162"/>
                </a:cxn>
                <a:cxn ang="0">
                  <a:pos x="200" y="214"/>
                </a:cxn>
                <a:cxn ang="0">
                  <a:pos x="170" y="198"/>
                </a:cxn>
                <a:cxn ang="0">
                  <a:pos x="154" y="204"/>
                </a:cxn>
                <a:cxn ang="0">
                  <a:pos x="138" y="240"/>
                </a:cxn>
                <a:cxn ang="0">
                  <a:pos x="108" y="208"/>
                </a:cxn>
                <a:cxn ang="0">
                  <a:pos x="94" y="200"/>
                </a:cxn>
                <a:cxn ang="0">
                  <a:pos x="78" y="202"/>
                </a:cxn>
                <a:cxn ang="0">
                  <a:pos x="54" y="178"/>
                </a:cxn>
                <a:cxn ang="0">
                  <a:pos x="52" y="154"/>
                </a:cxn>
                <a:cxn ang="0">
                  <a:pos x="16" y="138"/>
                </a:cxn>
                <a:cxn ang="0">
                  <a:pos x="48" y="108"/>
                </a:cxn>
                <a:cxn ang="0">
                  <a:pos x="56" y="94"/>
                </a:cxn>
                <a:cxn ang="0">
                  <a:pos x="56" y="42"/>
                </a:cxn>
                <a:cxn ang="0">
                  <a:pos x="86" y="58"/>
                </a:cxn>
                <a:cxn ang="0">
                  <a:pos x="102" y="52"/>
                </a:cxn>
                <a:cxn ang="0">
                  <a:pos x="118" y="16"/>
                </a:cxn>
                <a:cxn ang="0">
                  <a:pos x="148" y="48"/>
                </a:cxn>
                <a:cxn ang="0">
                  <a:pos x="162" y="56"/>
                </a:cxn>
                <a:cxn ang="0">
                  <a:pos x="178" y="54"/>
                </a:cxn>
                <a:cxn ang="0">
                  <a:pos x="202" y="78"/>
                </a:cxn>
                <a:cxn ang="0">
                  <a:pos x="204" y="102"/>
                </a:cxn>
                <a:cxn ang="0">
                  <a:pos x="240" y="118"/>
                </a:cxn>
              </a:cxnLst>
              <a:rect l="0" t="0" r="r" b="b"/>
              <a:pathLst>
                <a:path w="256" h="256">
                  <a:moveTo>
                    <a:pt x="244" y="102"/>
                  </a:moveTo>
                  <a:lnTo>
                    <a:pt x="218" y="96"/>
                  </a:lnTo>
                  <a:lnTo>
                    <a:pt x="218" y="96"/>
                  </a:lnTo>
                  <a:lnTo>
                    <a:pt x="214" y="86"/>
                  </a:lnTo>
                  <a:lnTo>
                    <a:pt x="228" y="66"/>
                  </a:lnTo>
                  <a:lnTo>
                    <a:pt x="228" y="66"/>
                  </a:lnTo>
                  <a:lnTo>
                    <a:pt x="230" y="60"/>
                  </a:lnTo>
                  <a:lnTo>
                    <a:pt x="230" y="54"/>
                  </a:lnTo>
                  <a:lnTo>
                    <a:pt x="230" y="50"/>
                  </a:lnTo>
                  <a:lnTo>
                    <a:pt x="226" y="46"/>
                  </a:lnTo>
                  <a:lnTo>
                    <a:pt x="210" y="30"/>
                  </a:lnTo>
                  <a:lnTo>
                    <a:pt x="210" y="30"/>
                  </a:lnTo>
                  <a:lnTo>
                    <a:pt x="206" y="26"/>
                  </a:lnTo>
                  <a:lnTo>
                    <a:pt x="200" y="26"/>
                  </a:lnTo>
                  <a:lnTo>
                    <a:pt x="200" y="26"/>
                  </a:lnTo>
                  <a:lnTo>
                    <a:pt x="194" y="26"/>
                  </a:lnTo>
                  <a:lnTo>
                    <a:pt x="190" y="28"/>
                  </a:lnTo>
                  <a:lnTo>
                    <a:pt x="170" y="42"/>
                  </a:lnTo>
                  <a:lnTo>
                    <a:pt x="170" y="42"/>
                  </a:lnTo>
                  <a:lnTo>
                    <a:pt x="160" y="38"/>
                  </a:lnTo>
                  <a:lnTo>
                    <a:pt x="154" y="12"/>
                  </a:lnTo>
                  <a:lnTo>
                    <a:pt x="154" y="12"/>
                  </a:lnTo>
                  <a:lnTo>
                    <a:pt x="152" y="8"/>
                  </a:lnTo>
                  <a:lnTo>
                    <a:pt x="150" y="4"/>
                  </a:lnTo>
                  <a:lnTo>
                    <a:pt x="144" y="0"/>
                  </a:lnTo>
                  <a:lnTo>
                    <a:pt x="138" y="0"/>
                  </a:lnTo>
                  <a:lnTo>
                    <a:pt x="118" y="0"/>
                  </a:lnTo>
                  <a:lnTo>
                    <a:pt x="118" y="0"/>
                  </a:lnTo>
                  <a:lnTo>
                    <a:pt x="112" y="0"/>
                  </a:lnTo>
                  <a:lnTo>
                    <a:pt x="106" y="4"/>
                  </a:lnTo>
                  <a:lnTo>
                    <a:pt x="104" y="8"/>
                  </a:lnTo>
                  <a:lnTo>
                    <a:pt x="102" y="12"/>
                  </a:lnTo>
                  <a:lnTo>
                    <a:pt x="96" y="38"/>
                  </a:lnTo>
                  <a:lnTo>
                    <a:pt x="96" y="38"/>
                  </a:lnTo>
                  <a:lnTo>
                    <a:pt x="86" y="42"/>
                  </a:lnTo>
                  <a:lnTo>
                    <a:pt x="66" y="28"/>
                  </a:lnTo>
                  <a:lnTo>
                    <a:pt x="66" y="28"/>
                  </a:lnTo>
                  <a:lnTo>
                    <a:pt x="62" y="26"/>
                  </a:lnTo>
                  <a:lnTo>
                    <a:pt x="56" y="26"/>
                  </a:lnTo>
                  <a:lnTo>
                    <a:pt x="56" y="26"/>
                  </a:lnTo>
                  <a:lnTo>
                    <a:pt x="50" y="26"/>
                  </a:lnTo>
                  <a:lnTo>
                    <a:pt x="46" y="30"/>
                  </a:lnTo>
                  <a:lnTo>
                    <a:pt x="30" y="46"/>
                  </a:lnTo>
                  <a:lnTo>
                    <a:pt x="30" y="46"/>
                  </a:lnTo>
                  <a:lnTo>
                    <a:pt x="26" y="50"/>
                  </a:lnTo>
                  <a:lnTo>
                    <a:pt x="26" y="54"/>
                  </a:lnTo>
                  <a:lnTo>
                    <a:pt x="26" y="60"/>
                  </a:lnTo>
                  <a:lnTo>
                    <a:pt x="28" y="66"/>
                  </a:lnTo>
                  <a:lnTo>
                    <a:pt x="42" y="86"/>
                  </a:lnTo>
                  <a:lnTo>
                    <a:pt x="42" y="86"/>
                  </a:lnTo>
                  <a:lnTo>
                    <a:pt x="38" y="96"/>
                  </a:lnTo>
                  <a:lnTo>
                    <a:pt x="12" y="102"/>
                  </a:lnTo>
                  <a:lnTo>
                    <a:pt x="12" y="102"/>
                  </a:lnTo>
                  <a:lnTo>
                    <a:pt x="8" y="104"/>
                  </a:lnTo>
                  <a:lnTo>
                    <a:pt x="4" y="106"/>
                  </a:lnTo>
                  <a:lnTo>
                    <a:pt x="0" y="112"/>
                  </a:lnTo>
                  <a:lnTo>
                    <a:pt x="0" y="118"/>
                  </a:lnTo>
                  <a:lnTo>
                    <a:pt x="0" y="138"/>
                  </a:lnTo>
                  <a:lnTo>
                    <a:pt x="0" y="138"/>
                  </a:lnTo>
                  <a:lnTo>
                    <a:pt x="0" y="144"/>
                  </a:lnTo>
                  <a:lnTo>
                    <a:pt x="4" y="150"/>
                  </a:lnTo>
                  <a:lnTo>
                    <a:pt x="8" y="152"/>
                  </a:lnTo>
                  <a:lnTo>
                    <a:pt x="12" y="154"/>
                  </a:lnTo>
                  <a:lnTo>
                    <a:pt x="38" y="160"/>
                  </a:lnTo>
                  <a:lnTo>
                    <a:pt x="38" y="160"/>
                  </a:lnTo>
                  <a:lnTo>
                    <a:pt x="42" y="170"/>
                  </a:lnTo>
                  <a:lnTo>
                    <a:pt x="28" y="190"/>
                  </a:lnTo>
                  <a:lnTo>
                    <a:pt x="28" y="190"/>
                  </a:lnTo>
                  <a:lnTo>
                    <a:pt x="26" y="196"/>
                  </a:lnTo>
                  <a:lnTo>
                    <a:pt x="26" y="202"/>
                  </a:lnTo>
                  <a:lnTo>
                    <a:pt x="26" y="206"/>
                  </a:lnTo>
                  <a:lnTo>
                    <a:pt x="30" y="210"/>
                  </a:lnTo>
                  <a:lnTo>
                    <a:pt x="46" y="226"/>
                  </a:lnTo>
                  <a:lnTo>
                    <a:pt x="46" y="226"/>
                  </a:lnTo>
                  <a:lnTo>
                    <a:pt x="50" y="230"/>
                  </a:lnTo>
                  <a:lnTo>
                    <a:pt x="56" y="230"/>
                  </a:lnTo>
                  <a:lnTo>
                    <a:pt x="56" y="230"/>
                  </a:lnTo>
                  <a:lnTo>
                    <a:pt x="62" y="230"/>
                  </a:lnTo>
                  <a:lnTo>
                    <a:pt x="66" y="228"/>
                  </a:lnTo>
                  <a:lnTo>
                    <a:pt x="86" y="214"/>
                  </a:lnTo>
                  <a:lnTo>
                    <a:pt x="86" y="214"/>
                  </a:lnTo>
                  <a:lnTo>
                    <a:pt x="96" y="218"/>
                  </a:lnTo>
                  <a:lnTo>
                    <a:pt x="102" y="244"/>
                  </a:lnTo>
                  <a:lnTo>
                    <a:pt x="102" y="244"/>
                  </a:lnTo>
                  <a:lnTo>
                    <a:pt x="104" y="248"/>
                  </a:lnTo>
                  <a:lnTo>
                    <a:pt x="106" y="252"/>
                  </a:lnTo>
                  <a:lnTo>
                    <a:pt x="112" y="256"/>
                  </a:lnTo>
                  <a:lnTo>
                    <a:pt x="118" y="256"/>
                  </a:lnTo>
                  <a:lnTo>
                    <a:pt x="138" y="256"/>
                  </a:lnTo>
                  <a:lnTo>
                    <a:pt x="138" y="256"/>
                  </a:lnTo>
                  <a:lnTo>
                    <a:pt x="144" y="256"/>
                  </a:lnTo>
                  <a:lnTo>
                    <a:pt x="150" y="252"/>
                  </a:lnTo>
                  <a:lnTo>
                    <a:pt x="152" y="248"/>
                  </a:lnTo>
                  <a:lnTo>
                    <a:pt x="154" y="244"/>
                  </a:lnTo>
                  <a:lnTo>
                    <a:pt x="160" y="218"/>
                  </a:lnTo>
                  <a:lnTo>
                    <a:pt x="160" y="218"/>
                  </a:lnTo>
                  <a:lnTo>
                    <a:pt x="170" y="214"/>
                  </a:lnTo>
                  <a:lnTo>
                    <a:pt x="190" y="228"/>
                  </a:lnTo>
                  <a:lnTo>
                    <a:pt x="190" y="228"/>
                  </a:lnTo>
                  <a:lnTo>
                    <a:pt x="194" y="230"/>
                  </a:lnTo>
                  <a:lnTo>
                    <a:pt x="200" y="230"/>
                  </a:lnTo>
                  <a:lnTo>
                    <a:pt x="200" y="230"/>
                  </a:lnTo>
                  <a:lnTo>
                    <a:pt x="206" y="230"/>
                  </a:lnTo>
                  <a:lnTo>
                    <a:pt x="210" y="226"/>
                  </a:lnTo>
                  <a:lnTo>
                    <a:pt x="226" y="210"/>
                  </a:lnTo>
                  <a:lnTo>
                    <a:pt x="226" y="210"/>
                  </a:lnTo>
                  <a:lnTo>
                    <a:pt x="230" y="206"/>
                  </a:lnTo>
                  <a:lnTo>
                    <a:pt x="230" y="202"/>
                  </a:lnTo>
                  <a:lnTo>
                    <a:pt x="230" y="196"/>
                  </a:lnTo>
                  <a:lnTo>
                    <a:pt x="228" y="190"/>
                  </a:lnTo>
                  <a:lnTo>
                    <a:pt x="214" y="170"/>
                  </a:lnTo>
                  <a:lnTo>
                    <a:pt x="214" y="170"/>
                  </a:lnTo>
                  <a:lnTo>
                    <a:pt x="218" y="160"/>
                  </a:lnTo>
                  <a:lnTo>
                    <a:pt x="244" y="154"/>
                  </a:lnTo>
                  <a:lnTo>
                    <a:pt x="244" y="154"/>
                  </a:lnTo>
                  <a:lnTo>
                    <a:pt x="248" y="152"/>
                  </a:lnTo>
                  <a:lnTo>
                    <a:pt x="252" y="150"/>
                  </a:lnTo>
                  <a:lnTo>
                    <a:pt x="256" y="144"/>
                  </a:lnTo>
                  <a:lnTo>
                    <a:pt x="256" y="138"/>
                  </a:lnTo>
                  <a:lnTo>
                    <a:pt x="256" y="118"/>
                  </a:lnTo>
                  <a:lnTo>
                    <a:pt x="256" y="118"/>
                  </a:lnTo>
                  <a:lnTo>
                    <a:pt x="256" y="112"/>
                  </a:lnTo>
                  <a:lnTo>
                    <a:pt x="252" y="106"/>
                  </a:lnTo>
                  <a:lnTo>
                    <a:pt x="248" y="104"/>
                  </a:lnTo>
                  <a:lnTo>
                    <a:pt x="244" y="102"/>
                  </a:lnTo>
                  <a:close/>
                  <a:moveTo>
                    <a:pt x="216" y="144"/>
                  </a:moveTo>
                  <a:lnTo>
                    <a:pt x="216" y="144"/>
                  </a:lnTo>
                  <a:lnTo>
                    <a:pt x="208" y="148"/>
                  </a:lnTo>
                  <a:lnTo>
                    <a:pt x="204" y="154"/>
                  </a:lnTo>
                  <a:lnTo>
                    <a:pt x="204" y="154"/>
                  </a:lnTo>
                  <a:lnTo>
                    <a:pt x="200" y="162"/>
                  </a:lnTo>
                  <a:lnTo>
                    <a:pt x="200" y="162"/>
                  </a:lnTo>
                  <a:lnTo>
                    <a:pt x="198" y="170"/>
                  </a:lnTo>
                  <a:lnTo>
                    <a:pt x="202" y="178"/>
                  </a:lnTo>
                  <a:lnTo>
                    <a:pt x="214" y="200"/>
                  </a:lnTo>
                  <a:lnTo>
                    <a:pt x="200" y="214"/>
                  </a:lnTo>
                  <a:lnTo>
                    <a:pt x="178" y="202"/>
                  </a:lnTo>
                  <a:lnTo>
                    <a:pt x="178" y="202"/>
                  </a:lnTo>
                  <a:lnTo>
                    <a:pt x="174" y="198"/>
                  </a:lnTo>
                  <a:lnTo>
                    <a:pt x="170" y="198"/>
                  </a:lnTo>
                  <a:lnTo>
                    <a:pt x="170" y="198"/>
                  </a:lnTo>
                  <a:lnTo>
                    <a:pt x="162" y="200"/>
                  </a:lnTo>
                  <a:lnTo>
                    <a:pt x="162" y="200"/>
                  </a:lnTo>
                  <a:lnTo>
                    <a:pt x="154" y="204"/>
                  </a:lnTo>
                  <a:lnTo>
                    <a:pt x="154" y="204"/>
                  </a:lnTo>
                  <a:lnTo>
                    <a:pt x="148" y="208"/>
                  </a:lnTo>
                  <a:lnTo>
                    <a:pt x="144" y="216"/>
                  </a:lnTo>
                  <a:lnTo>
                    <a:pt x="138" y="240"/>
                  </a:lnTo>
                  <a:lnTo>
                    <a:pt x="118" y="240"/>
                  </a:lnTo>
                  <a:lnTo>
                    <a:pt x="112" y="216"/>
                  </a:lnTo>
                  <a:lnTo>
                    <a:pt x="112" y="216"/>
                  </a:lnTo>
                  <a:lnTo>
                    <a:pt x="108" y="208"/>
                  </a:lnTo>
                  <a:lnTo>
                    <a:pt x="102" y="204"/>
                  </a:lnTo>
                  <a:lnTo>
                    <a:pt x="102" y="204"/>
                  </a:lnTo>
                  <a:lnTo>
                    <a:pt x="94" y="200"/>
                  </a:lnTo>
                  <a:lnTo>
                    <a:pt x="94" y="200"/>
                  </a:lnTo>
                  <a:lnTo>
                    <a:pt x="86" y="198"/>
                  </a:lnTo>
                  <a:lnTo>
                    <a:pt x="86" y="198"/>
                  </a:lnTo>
                  <a:lnTo>
                    <a:pt x="82" y="198"/>
                  </a:lnTo>
                  <a:lnTo>
                    <a:pt x="78" y="202"/>
                  </a:lnTo>
                  <a:lnTo>
                    <a:pt x="56" y="214"/>
                  </a:lnTo>
                  <a:lnTo>
                    <a:pt x="42" y="200"/>
                  </a:lnTo>
                  <a:lnTo>
                    <a:pt x="54" y="178"/>
                  </a:lnTo>
                  <a:lnTo>
                    <a:pt x="54" y="178"/>
                  </a:lnTo>
                  <a:lnTo>
                    <a:pt x="58" y="170"/>
                  </a:lnTo>
                  <a:lnTo>
                    <a:pt x="56" y="162"/>
                  </a:lnTo>
                  <a:lnTo>
                    <a:pt x="56" y="162"/>
                  </a:lnTo>
                  <a:lnTo>
                    <a:pt x="52" y="154"/>
                  </a:lnTo>
                  <a:lnTo>
                    <a:pt x="52" y="154"/>
                  </a:lnTo>
                  <a:lnTo>
                    <a:pt x="48" y="148"/>
                  </a:lnTo>
                  <a:lnTo>
                    <a:pt x="40" y="144"/>
                  </a:lnTo>
                  <a:lnTo>
                    <a:pt x="16" y="138"/>
                  </a:lnTo>
                  <a:lnTo>
                    <a:pt x="16" y="118"/>
                  </a:lnTo>
                  <a:lnTo>
                    <a:pt x="40" y="112"/>
                  </a:lnTo>
                  <a:lnTo>
                    <a:pt x="40" y="112"/>
                  </a:lnTo>
                  <a:lnTo>
                    <a:pt x="48" y="108"/>
                  </a:lnTo>
                  <a:lnTo>
                    <a:pt x="52" y="102"/>
                  </a:lnTo>
                  <a:lnTo>
                    <a:pt x="52" y="102"/>
                  </a:lnTo>
                  <a:lnTo>
                    <a:pt x="56" y="94"/>
                  </a:lnTo>
                  <a:lnTo>
                    <a:pt x="56" y="94"/>
                  </a:lnTo>
                  <a:lnTo>
                    <a:pt x="58" y="86"/>
                  </a:lnTo>
                  <a:lnTo>
                    <a:pt x="54" y="78"/>
                  </a:lnTo>
                  <a:lnTo>
                    <a:pt x="42" y="56"/>
                  </a:lnTo>
                  <a:lnTo>
                    <a:pt x="56" y="42"/>
                  </a:lnTo>
                  <a:lnTo>
                    <a:pt x="78" y="54"/>
                  </a:lnTo>
                  <a:lnTo>
                    <a:pt x="78" y="54"/>
                  </a:lnTo>
                  <a:lnTo>
                    <a:pt x="82" y="58"/>
                  </a:lnTo>
                  <a:lnTo>
                    <a:pt x="86" y="58"/>
                  </a:lnTo>
                  <a:lnTo>
                    <a:pt x="86" y="58"/>
                  </a:lnTo>
                  <a:lnTo>
                    <a:pt x="94" y="56"/>
                  </a:lnTo>
                  <a:lnTo>
                    <a:pt x="94" y="56"/>
                  </a:lnTo>
                  <a:lnTo>
                    <a:pt x="102" y="52"/>
                  </a:lnTo>
                  <a:lnTo>
                    <a:pt x="102" y="52"/>
                  </a:lnTo>
                  <a:lnTo>
                    <a:pt x="108" y="48"/>
                  </a:lnTo>
                  <a:lnTo>
                    <a:pt x="112" y="40"/>
                  </a:lnTo>
                  <a:lnTo>
                    <a:pt x="118" y="16"/>
                  </a:lnTo>
                  <a:lnTo>
                    <a:pt x="138" y="16"/>
                  </a:lnTo>
                  <a:lnTo>
                    <a:pt x="144" y="40"/>
                  </a:lnTo>
                  <a:lnTo>
                    <a:pt x="144" y="40"/>
                  </a:lnTo>
                  <a:lnTo>
                    <a:pt x="148" y="48"/>
                  </a:lnTo>
                  <a:lnTo>
                    <a:pt x="154" y="52"/>
                  </a:lnTo>
                  <a:lnTo>
                    <a:pt x="154" y="52"/>
                  </a:lnTo>
                  <a:lnTo>
                    <a:pt x="162" y="56"/>
                  </a:lnTo>
                  <a:lnTo>
                    <a:pt x="162" y="56"/>
                  </a:lnTo>
                  <a:lnTo>
                    <a:pt x="170" y="58"/>
                  </a:lnTo>
                  <a:lnTo>
                    <a:pt x="170" y="58"/>
                  </a:lnTo>
                  <a:lnTo>
                    <a:pt x="174" y="58"/>
                  </a:lnTo>
                  <a:lnTo>
                    <a:pt x="178" y="54"/>
                  </a:lnTo>
                  <a:lnTo>
                    <a:pt x="200" y="42"/>
                  </a:lnTo>
                  <a:lnTo>
                    <a:pt x="214" y="56"/>
                  </a:lnTo>
                  <a:lnTo>
                    <a:pt x="202" y="78"/>
                  </a:lnTo>
                  <a:lnTo>
                    <a:pt x="202" y="78"/>
                  </a:lnTo>
                  <a:lnTo>
                    <a:pt x="198" y="86"/>
                  </a:lnTo>
                  <a:lnTo>
                    <a:pt x="200" y="94"/>
                  </a:lnTo>
                  <a:lnTo>
                    <a:pt x="200" y="94"/>
                  </a:lnTo>
                  <a:lnTo>
                    <a:pt x="204" y="102"/>
                  </a:lnTo>
                  <a:lnTo>
                    <a:pt x="204" y="102"/>
                  </a:lnTo>
                  <a:lnTo>
                    <a:pt x="208" y="108"/>
                  </a:lnTo>
                  <a:lnTo>
                    <a:pt x="216" y="112"/>
                  </a:lnTo>
                  <a:lnTo>
                    <a:pt x="240" y="118"/>
                  </a:lnTo>
                  <a:lnTo>
                    <a:pt x="240" y="138"/>
                  </a:lnTo>
                  <a:lnTo>
                    <a:pt x="216" y="144"/>
                  </a:lnTo>
                  <a:close/>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sp>
          <p:nvSpPr>
            <p:cNvPr id="22" name="Freeform 109"/>
            <p:cNvSpPr>
              <a:spLocks noEditPoints="1"/>
            </p:cNvSpPr>
            <p:nvPr/>
          </p:nvSpPr>
          <p:spPr bwMode="auto">
            <a:xfrm>
              <a:off x="5702300" y="2076450"/>
              <a:ext cx="177800" cy="177800"/>
            </a:xfrm>
            <a:custGeom>
              <a:avLst/>
              <a:gdLst/>
              <a:ahLst/>
              <a:cxnLst>
                <a:cxn ang="0">
                  <a:pos x="56" y="0"/>
                </a:cxn>
                <a:cxn ang="0">
                  <a:pos x="34" y="4"/>
                </a:cxn>
                <a:cxn ang="0">
                  <a:pos x="16" y="16"/>
                </a:cxn>
                <a:cxn ang="0">
                  <a:pos x="4" y="34"/>
                </a:cxn>
                <a:cxn ang="0">
                  <a:pos x="0" y="56"/>
                </a:cxn>
                <a:cxn ang="0">
                  <a:pos x="2" y="68"/>
                </a:cxn>
                <a:cxn ang="0">
                  <a:pos x="10" y="88"/>
                </a:cxn>
                <a:cxn ang="0">
                  <a:pos x="24" y="102"/>
                </a:cxn>
                <a:cxn ang="0">
                  <a:pos x="44" y="110"/>
                </a:cxn>
                <a:cxn ang="0">
                  <a:pos x="56" y="112"/>
                </a:cxn>
                <a:cxn ang="0">
                  <a:pos x="78" y="108"/>
                </a:cxn>
                <a:cxn ang="0">
                  <a:pos x="96" y="96"/>
                </a:cxn>
                <a:cxn ang="0">
                  <a:pos x="108" y="78"/>
                </a:cxn>
                <a:cxn ang="0">
                  <a:pos x="112" y="56"/>
                </a:cxn>
                <a:cxn ang="0">
                  <a:pos x="110" y="44"/>
                </a:cxn>
                <a:cxn ang="0">
                  <a:pos x="102" y="24"/>
                </a:cxn>
                <a:cxn ang="0">
                  <a:pos x="88" y="10"/>
                </a:cxn>
                <a:cxn ang="0">
                  <a:pos x="68" y="2"/>
                </a:cxn>
                <a:cxn ang="0">
                  <a:pos x="56" y="104"/>
                </a:cxn>
                <a:cxn ang="0">
                  <a:pos x="46" y="104"/>
                </a:cxn>
                <a:cxn ang="0">
                  <a:pos x="28" y="96"/>
                </a:cxn>
                <a:cxn ang="0">
                  <a:pos x="16" y="84"/>
                </a:cxn>
                <a:cxn ang="0">
                  <a:pos x="8" y="66"/>
                </a:cxn>
                <a:cxn ang="0">
                  <a:pos x="8" y="56"/>
                </a:cxn>
                <a:cxn ang="0">
                  <a:pos x="10" y="36"/>
                </a:cxn>
                <a:cxn ang="0">
                  <a:pos x="22" y="22"/>
                </a:cxn>
                <a:cxn ang="0">
                  <a:pos x="36" y="10"/>
                </a:cxn>
                <a:cxn ang="0">
                  <a:pos x="56" y="6"/>
                </a:cxn>
                <a:cxn ang="0">
                  <a:pos x="66" y="8"/>
                </a:cxn>
                <a:cxn ang="0">
                  <a:pos x="84" y="16"/>
                </a:cxn>
                <a:cxn ang="0">
                  <a:pos x="96" y="28"/>
                </a:cxn>
                <a:cxn ang="0">
                  <a:pos x="104" y="46"/>
                </a:cxn>
                <a:cxn ang="0">
                  <a:pos x="106" y="56"/>
                </a:cxn>
                <a:cxn ang="0">
                  <a:pos x="102" y="76"/>
                </a:cxn>
                <a:cxn ang="0">
                  <a:pos x="90" y="90"/>
                </a:cxn>
                <a:cxn ang="0">
                  <a:pos x="76" y="102"/>
                </a:cxn>
                <a:cxn ang="0">
                  <a:pos x="56" y="104"/>
                </a:cxn>
              </a:cxnLst>
              <a:rect l="0" t="0" r="r" b="b"/>
              <a:pathLst>
                <a:path w="112" h="112">
                  <a:moveTo>
                    <a:pt x="56" y="0"/>
                  </a:moveTo>
                  <a:lnTo>
                    <a:pt x="56" y="0"/>
                  </a:lnTo>
                  <a:lnTo>
                    <a:pt x="44" y="2"/>
                  </a:lnTo>
                  <a:lnTo>
                    <a:pt x="34" y="4"/>
                  </a:lnTo>
                  <a:lnTo>
                    <a:pt x="24" y="10"/>
                  </a:lnTo>
                  <a:lnTo>
                    <a:pt x="16" y="16"/>
                  </a:lnTo>
                  <a:lnTo>
                    <a:pt x="10" y="24"/>
                  </a:lnTo>
                  <a:lnTo>
                    <a:pt x="4" y="34"/>
                  </a:lnTo>
                  <a:lnTo>
                    <a:pt x="2" y="44"/>
                  </a:lnTo>
                  <a:lnTo>
                    <a:pt x="0" y="56"/>
                  </a:lnTo>
                  <a:lnTo>
                    <a:pt x="0" y="56"/>
                  </a:lnTo>
                  <a:lnTo>
                    <a:pt x="2" y="68"/>
                  </a:lnTo>
                  <a:lnTo>
                    <a:pt x="4" y="78"/>
                  </a:lnTo>
                  <a:lnTo>
                    <a:pt x="10" y="88"/>
                  </a:lnTo>
                  <a:lnTo>
                    <a:pt x="16" y="96"/>
                  </a:lnTo>
                  <a:lnTo>
                    <a:pt x="24" y="102"/>
                  </a:lnTo>
                  <a:lnTo>
                    <a:pt x="34" y="108"/>
                  </a:lnTo>
                  <a:lnTo>
                    <a:pt x="44" y="110"/>
                  </a:lnTo>
                  <a:lnTo>
                    <a:pt x="56" y="112"/>
                  </a:lnTo>
                  <a:lnTo>
                    <a:pt x="56" y="112"/>
                  </a:lnTo>
                  <a:lnTo>
                    <a:pt x="68" y="110"/>
                  </a:lnTo>
                  <a:lnTo>
                    <a:pt x="78" y="108"/>
                  </a:lnTo>
                  <a:lnTo>
                    <a:pt x="88" y="102"/>
                  </a:lnTo>
                  <a:lnTo>
                    <a:pt x="96" y="96"/>
                  </a:lnTo>
                  <a:lnTo>
                    <a:pt x="102" y="88"/>
                  </a:lnTo>
                  <a:lnTo>
                    <a:pt x="108" y="78"/>
                  </a:lnTo>
                  <a:lnTo>
                    <a:pt x="110" y="68"/>
                  </a:lnTo>
                  <a:lnTo>
                    <a:pt x="112" y="56"/>
                  </a:lnTo>
                  <a:lnTo>
                    <a:pt x="112" y="56"/>
                  </a:lnTo>
                  <a:lnTo>
                    <a:pt x="110" y="44"/>
                  </a:lnTo>
                  <a:lnTo>
                    <a:pt x="108" y="34"/>
                  </a:lnTo>
                  <a:lnTo>
                    <a:pt x="102" y="24"/>
                  </a:lnTo>
                  <a:lnTo>
                    <a:pt x="96" y="16"/>
                  </a:lnTo>
                  <a:lnTo>
                    <a:pt x="88" y="10"/>
                  </a:lnTo>
                  <a:lnTo>
                    <a:pt x="78" y="4"/>
                  </a:lnTo>
                  <a:lnTo>
                    <a:pt x="68" y="2"/>
                  </a:lnTo>
                  <a:lnTo>
                    <a:pt x="56" y="0"/>
                  </a:lnTo>
                  <a:close/>
                  <a:moveTo>
                    <a:pt x="56" y="104"/>
                  </a:moveTo>
                  <a:lnTo>
                    <a:pt x="56" y="104"/>
                  </a:lnTo>
                  <a:lnTo>
                    <a:pt x="46" y="104"/>
                  </a:lnTo>
                  <a:lnTo>
                    <a:pt x="36" y="102"/>
                  </a:lnTo>
                  <a:lnTo>
                    <a:pt x="28" y="96"/>
                  </a:lnTo>
                  <a:lnTo>
                    <a:pt x="22" y="90"/>
                  </a:lnTo>
                  <a:lnTo>
                    <a:pt x="16" y="84"/>
                  </a:lnTo>
                  <a:lnTo>
                    <a:pt x="10" y="76"/>
                  </a:lnTo>
                  <a:lnTo>
                    <a:pt x="8" y="66"/>
                  </a:lnTo>
                  <a:lnTo>
                    <a:pt x="8" y="56"/>
                  </a:lnTo>
                  <a:lnTo>
                    <a:pt x="8" y="56"/>
                  </a:lnTo>
                  <a:lnTo>
                    <a:pt x="8" y="46"/>
                  </a:lnTo>
                  <a:lnTo>
                    <a:pt x="10" y="36"/>
                  </a:lnTo>
                  <a:lnTo>
                    <a:pt x="16" y="28"/>
                  </a:lnTo>
                  <a:lnTo>
                    <a:pt x="22" y="22"/>
                  </a:lnTo>
                  <a:lnTo>
                    <a:pt x="28" y="16"/>
                  </a:lnTo>
                  <a:lnTo>
                    <a:pt x="36" y="10"/>
                  </a:lnTo>
                  <a:lnTo>
                    <a:pt x="46" y="8"/>
                  </a:lnTo>
                  <a:lnTo>
                    <a:pt x="56" y="6"/>
                  </a:lnTo>
                  <a:lnTo>
                    <a:pt x="56" y="6"/>
                  </a:lnTo>
                  <a:lnTo>
                    <a:pt x="66" y="8"/>
                  </a:lnTo>
                  <a:lnTo>
                    <a:pt x="76" y="10"/>
                  </a:lnTo>
                  <a:lnTo>
                    <a:pt x="84" y="16"/>
                  </a:lnTo>
                  <a:lnTo>
                    <a:pt x="90" y="22"/>
                  </a:lnTo>
                  <a:lnTo>
                    <a:pt x="96" y="28"/>
                  </a:lnTo>
                  <a:lnTo>
                    <a:pt x="102" y="36"/>
                  </a:lnTo>
                  <a:lnTo>
                    <a:pt x="104" y="46"/>
                  </a:lnTo>
                  <a:lnTo>
                    <a:pt x="106" y="56"/>
                  </a:lnTo>
                  <a:lnTo>
                    <a:pt x="106" y="56"/>
                  </a:lnTo>
                  <a:lnTo>
                    <a:pt x="104" y="66"/>
                  </a:lnTo>
                  <a:lnTo>
                    <a:pt x="102" y="76"/>
                  </a:lnTo>
                  <a:lnTo>
                    <a:pt x="96" y="84"/>
                  </a:lnTo>
                  <a:lnTo>
                    <a:pt x="90" y="90"/>
                  </a:lnTo>
                  <a:lnTo>
                    <a:pt x="84" y="96"/>
                  </a:lnTo>
                  <a:lnTo>
                    <a:pt x="76" y="102"/>
                  </a:lnTo>
                  <a:lnTo>
                    <a:pt x="66" y="104"/>
                  </a:lnTo>
                  <a:lnTo>
                    <a:pt x="56" y="104"/>
                  </a:lnTo>
                  <a:close/>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sp>
          <p:nvSpPr>
            <p:cNvPr id="23" name="Freeform 112"/>
            <p:cNvSpPr>
              <a:spLocks noEditPoints="1"/>
            </p:cNvSpPr>
            <p:nvPr/>
          </p:nvSpPr>
          <p:spPr bwMode="auto">
            <a:xfrm>
              <a:off x="5740400" y="2114550"/>
              <a:ext cx="101600" cy="101600"/>
            </a:xfrm>
            <a:custGeom>
              <a:avLst/>
              <a:gdLst/>
              <a:ahLst/>
              <a:cxnLst>
                <a:cxn ang="0">
                  <a:pos x="32" y="0"/>
                </a:cxn>
                <a:cxn ang="0">
                  <a:pos x="32" y="0"/>
                </a:cxn>
                <a:cxn ang="0">
                  <a:pos x="26" y="0"/>
                </a:cxn>
                <a:cxn ang="0">
                  <a:pos x="20" y="2"/>
                </a:cxn>
                <a:cxn ang="0">
                  <a:pos x="10" y="10"/>
                </a:cxn>
                <a:cxn ang="0">
                  <a:pos x="2" y="20"/>
                </a:cxn>
                <a:cxn ang="0">
                  <a:pos x="0" y="26"/>
                </a:cxn>
                <a:cxn ang="0">
                  <a:pos x="0" y="32"/>
                </a:cxn>
                <a:cxn ang="0">
                  <a:pos x="0" y="32"/>
                </a:cxn>
                <a:cxn ang="0">
                  <a:pos x="0" y="38"/>
                </a:cxn>
                <a:cxn ang="0">
                  <a:pos x="2" y="44"/>
                </a:cxn>
                <a:cxn ang="0">
                  <a:pos x="10" y="54"/>
                </a:cxn>
                <a:cxn ang="0">
                  <a:pos x="20" y="62"/>
                </a:cxn>
                <a:cxn ang="0">
                  <a:pos x="26" y="64"/>
                </a:cxn>
                <a:cxn ang="0">
                  <a:pos x="32" y="64"/>
                </a:cxn>
                <a:cxn ang="0">
                  <a:pos x="32" y="64"/>
                </a:cxn>
                <a:cxn ang="0">
                  <a:pos x="38" y="64"/>
                </a:cxn>
                <a:cxn ang="0">
                  <a:pos x="44" y="62"/>
                </a:cxn>
                <a:cxn ang="0">
                  <a:pos x="54" y="54"/>
                </a:cxn>
                <a:cxn ang="0">
                  <a:pos x="62" y="44"/>
                </a:cxn>
                <a:cxn ang="0">
                  <a:pos x="64" y="38"/>
                </a:cxn>
                <a:cxn ang="0">
                  <a:pos x="64" y="32"/>
                </a:cxn>
                <a:cxn ang="0">
                  <a:pos x="64" y="32"/>
                </a:cxn>
                <a:cxn ang="0">
                  <a:pos x="64" y="26"/>
                </a:cxn>
                <a:cxn ang="0">
                  <a:pos x="62" y="20"/>
                </a:cxn>
                <a:cxn ang="0">
                  <a:pos x="54" y="10"/>
                </a:cxn>
                <a:cxn ang="0">
                  <a:pos x="44" y="2"/>
                </a:cxn>
                <a:cxn ang="0">
                  <a:pos x="38" y="0"/>
                </a:cxn>
                <a:cxn ang="0">
                  <a:pos x="32" y="0"/>
                </a:cxn>
                <a:cxn ang="0">
                  <a:pos x="32" y="56"/>
                </a:cxn>
                <a:cxn ang="0">
                  <a:pos x="32" y="56"/>
                </a:cxn>
                <a:cxn ang="0">
                  <a:pos x="22" y="54"/>
                </a:cxn>
                <a:cxn ang="0">
                  <a:pos x="16" y="48"/>
                </a:cxn>
                <a:cxn ang="0">
                  <a:pos x="10" y="42"/>
                </a:cxn>
                <a:cxn ang="0">
                  <a:pos x="8" y="32"/>
                </a:cxn>
                <a:cxn ang="0">
                  <a:pos x="8" y="32"/>
                </a:cxn>
                <a:cxn ang="0">
                  <a:pos x="10" y="22"/>
                </a:cxn>
                <a:cxn ang="0">
                  <a:pos x="16" y="16"/>
                </a:cxn>
                <a:cxn ang="0">
                  <a:pos x="22" y="10"/>
                </a:cxn>
                <a:cxn ang="0">
                  <a:pos x="32" y="8"/>
                </a:cxn>
                <a:cxn ang="0">
                  <a:pos x="32" y="8"/>
                </a:cxn>
                <a:cxn ang="0">
                  <a:pos x="42" y="10"/>
                </a:cxn>
                <a:cxn ang="0">
                  <a:pos x="48" y="16"/>
                </a:cxn>
                <a:cxn ang="0">
                  <a:pos x="54" y="22"/>
                </a:cxn>
                <a:cxn ang="0">
                  <a:pos x="56" y="32"/>
                </a:cxn>
                <a:cxn ang="0">
                  <a:pos x="56" y="32"/>
                </a:cxn>
                <a:cxn ang="0">
                  <a:pos x="54" y="42"/>
                </a:cxn>
                <a:cxn ang="0">
                  <a:pos x="48" y="48"/>
                </a:cxn>
                <a:cxn ang="0">
                  <a:pos x="42" y="54"/>
                </a:cxn>
                <a:cxn ang="0">
                  <a:pos x="32" y="56"/>
                </a:cxn>
              </a:cxnLst>
              <a:rect l="0" t="0" r="r" b="b"/>
              <a:pathLst>
                <a:path w="64" h="64">
                  <a:moveTo>
                    <a:pt x="32" y="0"/>
                  </a:moveTo>
                  <a:lnTo>
                    <a:pt x="32" y="0"/>
                  </a:lnTo>
                  <a:lnTo>
                    <a:pt x="26" y="0"/>
                  </a:lnTo>
                  <a:lnTo>
                    <a:pt x="20" y="2"/>
                  </a:lnTo>
                  <a:lnTo>
                    <a:pt x="10" y="10"/>
                  </a:lnTo>
                  <a:lnTo>
                    <a:pt x="2" y="20"/>
                  </a:lnTo>
                  <a:lnTo>
                    <a:pt x="0" y="26"/>
                  </a:lnTo>
                  <a:lnTo>
                    <a:pt x="0" y="32"/>
                  </a:lnTo>
                  <a:lnTo>
                    <a:pt x="0" y="32"/>
                  </a:lnTo>
                  <a:lnTo>
                    <a:pt x="0" y="38"/>
                  </a:lnTo>
                  <a:lnTo>
                    <a:pt x="2" y="44"/>
                  </a:lnTo>
                  <a:lnTo>
                    <a:pt x="10" y="54"/>
                  </a:lnTo>
                  <a:lnTo>
                    <a:pt x="20" y="62"/>
                  </a:lnTo>
                  <a:lnTo>
                    <a:pt x="26" y="64"/>
                  </a:lnTo>
                  <a:lnTo>
                    <a:pt x="32" y="64"/>
                  </a:lnTo>
                  <a:lnTo>
                    <a:pt x="32" y="64"/>
                  </a:lnTo>
                  <a:lnTo>
                    <a:pt x="38" y="64"/>
                  </a:lnTo>
                  <a:lnTo>
                    <a:pt x="44" y="62"/>
                  </a:lnTo>
                  <a:lnTo>
                    <a:pt x="54" y="54"/>
                  </a:lnTo>
                  <a:lnTo>
                    <a:pt x="62" y="44"/>
                  </a:lnTo>
                  <a:lnTo>
                    <a:pt x="64" y="38"/>
                  </a:lnTo>
                  <a:lnTo>
                    <a:pt x="64" y="32"/>
                  </a:lnTo>
                  <a:lnTo>
                    <a:pt x="64" y="32"/>
                  </a:lnTo>
                  <a:lnTo>
                    <a:pt x="64" y="26"/>
                  </a:lnTo>
                  <a:lnTo>
                    <a:pt x="62" y="20"/>
                  </a:lnTo>
                  <a:lnTo>
                    <a:pt x="54" y="10"/>
                  </a:lnTo>
                  <a:lnTo>
                    <a:pt x="44" y="2"/>
                  </a:lnTo>
                  <a:lnTo>
                    <a:pt x="38" y="0"/>
                  </a:lnTo>
                  <a:lnTo>
                    <a:pt x="32" y="0"/>
                  </a:lnTo>
                  <a:close/>
                  <a:moveTo>
                    <a:pt x="32" y="56"/>
                  </a:moveTo>
                  <a:lnTo>
                    <a:pt x="32" y="56"/>
                  </a:lnTo>
                  <a:lnTo>
                    <a:pt x="22" y="54"/>
                  </a:lnTo>
                  <a:lnTo>
                    <a:pt x="16" y="48"/>
                  </a:lnTo>
                  <a:lnTo>
                    <a:pt x="10" y="42"/>
                  </a:lnTo>
                  <a:lnTo>
                    <a:pt x="8" y="32"/>
                  </a:lnTo>
                  <a:lnTo>
                    <a:pt x="8" y="32"/>
                  </a:lnTo>
                  <a:lnTo>
                    <a:pt x="10" y="22"/>
                  </a:lnTo>
                  <a:lnTo>
                    <a:pt x="16" y="16"/>
                  </a:lnTo>
                  <a:lnTo>
                    <a:pt x="22" y="10"/>
                  </a:lnTo>
                  <a:lnTo>
                    <a:pt x="32" y="8"/>
                  </a:lnTo>
                  <a:lnTo>
                    <a:pt x="32" y="8"/>
                  </a:lnTo>
                  <a:lnTo>
                    <a:pt x="42" y="10"/>
                  </a:lnTo>
                  <a:lnTo>
                    <a:pt x="48" y="16"/>
                  </a:lnTo>
                  <a:lnTo>
                    <a:pt x="54" y="22"/>
                  </a:lnTo>
                  <a:lnTo>
                    <a:pt x="56" y="32"/>
                  </a:lnTo>
                  <a:lnTo>
                    <a:pt x="56" y="32"/>
                  </a:lnTo>
                  <a:lnTo>
                    <a:pt x="54" y="42"/>
                  </a:lnTo>
                  <a:lnTo>
                    <a:pt x="48" y="48"/>
                  </a:lnTo>
                  <a:lnTo>
                    <a:pt x="42" y="54"/>
                  </a:lnTo>
                  <a:lnTo>
                    <a:pt x="32" y="56"/>
                  </a:lnTo>
                  <a:close/>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grpSp>
      <p:sp>
        <p:nvSpPr>
          <p:cNvPr id="24" name="Oval 4"/>
          <p:cNvSpPr/>
          <p:nvPr/>
        </p:nvSpPr>
        <p:spPr>
          <a:xfrm>
            <a:off x="3733240" y="4017825"/>
            <a:ext cx="1222180" cy="1222180"/>
          </a:xfrm>
          <a:prstGeom prst="ellipse">
            <a:avLst/>
          </a:prstGeom>
          <a:solidFill>
            <a:srgbClr val="006643"/>
          </a:solidFill>
          <a:ln w="12700" cap="flat" cmpd="sng" algn="ctr">
            <a:noFill/>
            <a:prstDash val="solid"/>
            <a:miter lim="800000"/>
          </a:ln>
          <a:effectLst/>
        </p:spPr>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en-US" sz="1400" kern="0">
              <a:solidFill>
                <a:prstClr val="white"/>
              </a:solidFill>
              <a:latin typeface="Futura-Condensed-Normal" pitchFamily="2" charset="0"/>
              <a:sym typeface="+mn-lt"/>
            </a:endParaRPr>
          </a:p>
        </p:txBody>
      </p:sp>
      <p:sp>
        <p:nvSpPr>
          <p:cNvPr id="25" name="Freeform 52"/>
          <p:cNvSpPr>
            <a:spLocks noEditPoints="1"/>
          </p:cNvSpPr>
          <p:nvPr/>
        </p:nvSpPr>
        <p:spPr bwMode="auto">
          <a:xfrm>
            <a:off x="4151713" y="4418253"/>
            <a:ext cx="385228" cy="385228"/>
          </a:xfrm>
          <a:custGeom>
            <a:avLst/>
            <a:gdLst/>
            <a:ahLst/>
            <a:cxnLst>
              <a:cxn ang="0">
                <a:pos x="224" y="12"/>
              </a:cxn>
              <a:cxn ang="0">
                <a:pos x="188" y="0"/>
              </a:cxn>
              <a:cxn ang="0">
                <a:pos x="168" y="4"/>
              </a:cxn>
              <a:cxn ang="0">
                <a:pos x="112" y="54"/>
              </a:cxn>
              <a:cxn ang="0">
                <a:pos x="110" y="54"/>
              </a:cxn>
              <a:cxn ang="0">
                <a:pos x="28" y="138"/>
              </a:cxn>
              <a:cxn ang="0">
                <a:pos x="20" y="152"/>
              </a:cxn>
              <a:cxn ang="0">
                <a:pos x="0" y="228"/>
              </a:cxn>
              <a:cxn ang="0">
                <a:pos x="8" y="248"/>
              </a:cxn>
              <a:cxn ang="0">
                <a:pos x="28" y="256"/>
              </a:cxn>
              <a:cxn ang="0">
                <a:pos x="106" y="236"/>
              </a:cxn>
              <a:cxn ang="0">
                <a:pos x="240" y="106"/>
              </a:cxn>
              <a:cxn ang="0">
                <a:pos x="252" y="86"/>
              </a:cxn>
              <a:cxn ang="0">
                <a:pos x="254" y="52"/>
              </a:cxn>
              <a:cxn ang="0">
                <a:pos x="236" y="20"/>
              </a:cxn>
              <a:cxn ang="0">
                <a:pos x="126" y="180"/>
              </a:cxn>
              <a:cxn ang="0">
                <a:pos x="198" y="94"/>
              </a:cxn>
              <a:cxn ang="0">
                <a:pos x="196" y="126"/>
              </a:cxn>
              <a:cxn ang="0">
                <a:pos x="190" y="134"/>
              </a:cxn>
              <a:cxn ang="0">
                <a:pos x="128" y="196"/>
              </a:cxn>
              <a:cxn ang="0">
                <a:pos x="118" y="162"/>
              </a:cxn>
              <a:cxn ang="0">
                <a:pos x="100" y="142"/>
              </a:cxn>
              <a:cxn ang="0">
                <a:pos x="168" y="60"/>
              </a:cxn>
              <a:cxn ang="0">
                <a:pos x="184" y="72"/>
              </a:cxn>
              <a:cxn ang="0">
                <a:pos x="118" y="162"/>
              </a:cxn>
              <a:cxn ang="0">
                <a:pos x="72" y="130"/>
              </a:cxn>
              <a:cxn ang="0">
                <a:pos x="122" y="66"/>
              </a:cxn>
              <a:cxn ang="0">
                <a:pos x="150" y="56"/>
              </a:cxn>
              <a:cxn ang="0">
                <a:pos x="34" y="238"/>
              </a:cxn>
              <a:cxn ang="0">
                <a:pos x="28" y="240"/>
              </a:cxn>
              <a:cxn ang="0">
                <a:pos x="16" y="232"/>
              </a:cxn>
              <a:cxn ang="0">
                <a:pos x="16" y="224"/>
              </a:cxn>
              <a:cxn ang="0">
                <a:pos x="32" y="194"/>
              </a:cxn>
              <a:cxn ang="0">
                <a:pos x="52" y="204"/>
              </a:cxn>
              <a:cxn ang="0">
                <a:pos x="60" y="218"/>
              </a:cxn>
              <a:cxn ang="0">
                <a:pos x="34" y="238"/>
              </a:cxn>
              <a:cxn ang="0">
                <a:pos x="70" y="222"/>
              </a:cxn>
              <a:cxn ang="0">
                <a:pos x="58" y="198"/>
              </a:cxn>
              <a:cxn ang="0">
                <a:pos x="44" y="188"/>
              </a:cxn>
              <a:cxn ang="0">
                <a:pos x="36" y="156"/>
              </a:cxn>
              <a:cxn ang="0">
                <a:pos x="38" y="150"/>
              </a:cxn>
              <a:cxn ang="0">
                <a:pos x="60" y="144"/>
              </a:cxn>
              <a:cxn ang="0">
                <a:pos x="82" y="150"/>
              </a:cxn>
              <a:cxn ang="0">
                <a:pos x="96" y="160"/>
              </a:cxn>
              <a:cxn ang="0">
                <a:pos x="110" y="182"/>
              </a:cxn>
              <a:cxn ang="0">
                <a:pos x="110" y="206"/>
              </a:cxn>
              <a:cxn ang="0">
                <a:pos x="104" y="220"/>
              </a:cxn>
              <a:cxn ang="0">
                <a:pos x="230" y="94"/>
              </a:cxn>
              <a:cxn ang="0">
                <a:pos x="216" y="102"/>
              </a:cxn>
              <a:cxn ang="0">
                <a:pos x="210" y="80"/>
              </a:cxn>
              <a:cxn ang="0">
                <a:pos x="196" y="60"/>
              </a:cxn>
              <a:cxn ang="0">
                <a:pos x="162" y="42"/>
              </a:cxn>
              <a:cxn ang="0">
                <a:pos x="162" y="26"/>
              </a:cxn>
              <a:cxn ang="0">
                <a:pos x="180" y="16"/>
              </a:cxn>
              <a:cxn ang="0">
                <a:pos x="198" y="18"/>
              </a:cxn>
              <a:cxn ang="0">
                <a:pos x="224" y="32"/>
              </a:cxn>
              <a:cxn ang="0">
                <a:pos x="236" y="48"/>
              </a:cxn>
              <a:cxn ang="0">
                <a:pos x="240" y="66"/>
              </a:cxn>
              <a:cxn ang="0">
                <a:pos x="234" y="88"/>
              </a:cxn>
            </a:cxnLst>
            <a:rect l="0" t="0" r="r" b="b"/>
            <a:pathLst>
              <a:path w="256" h="256">
                <a:moveTo>
                  <a:pt x="236" y="20"/>
                </a:moveTo>
                <a:lnTo>
                  <a:pt x="236" y="20"/>
                </a:lnTo>
                <a:lnTo>
                  <a:pt x="224" y="12"/>
                </a:lnTo>
                <a:lnTo>
                  <a:pt x="212" y="6"/>
                </a:lnTo>
                <a:lnTo>
                  <a:pt x="200" y="2"/>
                </a:lnTo>
                <a:lnTo>
                  <a:pt x="188" y="0"/>
                </a:lnTo>
                <a:lnTo>
                  <a:pt x="188" y="0"/>
                </a:lnTo>
                <a:lnTo>
                  <a:pt x="178" y="0"/>
                </a:lnTo>
                <a:lnTo>
                  <a:pt x="168" y="4"/>
                </a:lnTo>
                <a:lnTo>
                  <a:pt x="158" y="8"/>
                </a:lnTo>
                <a:lnTo>
                  <a:pt x="150" y="16"/>
                </a:lnTo>
                <a:lnTo>
                  <a:pt x="112" y="54"/>
                </a:lnTo>
                <a:lnTo>
                  <a:pt x="112" y="54"/>
                </a:lnTo>
                <a:lnTo>
                  <a:pt x="110" y="54"/>
                </a:lnTo>
                <a:lnTo>
                  <a:pt x="110" y="54"/>
                </a:lnTo>
                <a:lnTo>
                  <a:pt x="110" y="54"/>
                </a:lnTo>
                <a:lnTo>
                  <a:pt x="110" y="54"/>
                </a:lnTo>
                <a:lnTo>
                  <a:pt x="28" y="138"/>
                </a:lnTo>
                <a:lnTo>
                  <a:pt x="28" y="138"/>
                </a:lnTo>
                <a:lnTo>
                  <a:pt x="24" y="144"/>
                </a:lnTo>
                <a:lnTo>
                  <a:pt x="20" y="152"/>
                </a:lnTo>
                <a:lnTo>
                  <a:pt x="2" y="220"/>
                </a:lnTo>
                <a:lnTo>
                  <a:pt x="2" y="220"/>
                </a:lnTo>
                <a:lnTo>
                  <a:pt x="0" y="228"/>
                </a:lnTo>
                <a:lnTo>
                  <a:pt x="0" y="228"/>
                </a:lnTo>
                <a:lnTo>
                  <a:pt x="2" y="238"/>
                </a:lnTo>
                <a:lnTo>
                  <a:pt x="8" y="248"/>
                </a:lnTo>
                <a:lnTo>
                  <a:pt x="18" y="254"/>
                </a:lnTo>
                <a:lnTo>
                  <a:pt x="28" y="256"/>
                </a:lnTo>
                <a:lnTo>
                  <a:pt x="28" y="256"/>
                </a:lnTo>
                <a:lnTo>
                  <a:pt x="38" y="254"/>
                </a:lnTo>
                <a:lnTo>
                  <a:pt x="106" y="236"/>
                </a:lnTo>
                <a:lnTo>
                  <a:pt x="106" y="236"/>
                </a:lnTo>
                <a:lnTo>
                  <a:pt x="112" y="234"/>
                </a:lnTo>
                <a:lnTo>
                  <a:pt x="118" y="228"/>
                </a:lnTo>
                <a:lnTo>
                  <a:pt x="240" y="106"/>
                </a:lnTo>
                <a:lnTo>
                  <a:pt x="240" y="106"/>
                </a:lnTo>
                <a:lnTo>
                  <a:pt x="248" y="96"/>
                </a:lnTo>
                <a:lnTo>
                  <a:pt x="252" y="86"/>
                </a:lnTo>
                <a:lnTo>
                  <a:pt x="256" y="76"/>
                </a:lnTo>
                <a:lnTo>
                  <a:pt x="256" y="64"/>
                </a:lnTo>
                <a:lnTo>
                  <a:pt x="254" y="52"/>
                </a:lnTo>
                <a:lnTo>
                  <a:pt x="250" y="42"/>
                </a:lnTo>
                <a:lnTo>
                  <a:pt x="244" y="30"/>
                </a:lnTo>
                <a:lnTo>
                  <a:pt x="236" y="20"/>
                </a:lnTo>
                <a:close/>
                <a:moveTo>
                  <a:pt x="128" y="190"/>
                </a:moveTo>
                <a:lnTo>
                  <a:pt x="128" y="190"/>
                </a:lnTo>
                <a:lnTo>
                  <a:pt x="126" y="180"/>
                </a:lnTo>
                <a:lnTo>
                  <a:pt x="122" y="170"/>
                </a:lnTo>
                <a:lnTo>
                  <a:pt x="198" y="94"/>
                </a:lnTo>
                <a:lnTo>
                  <a:pt x="198" y="94"/>
                </a:lnTo>
                <a:lnTo>
                  <a:pt x="200" y="104"/>
                </a:lnTo>
                <a:lnTo>
                  <a:pt x="200" y="116"/>
                </a:lnTo>
                <a:lnTo>
                  <a:pt x="196" y="126"/>
                </a:lnTo>
                <a:lnTo>
                  <a:pt x="190" y="134"/>
                </a:lnTo>
                <a:lnTo>
                  <a:pt x="190" y="134"/>
                </a:lnTo>
                <a:lnTo>
                  <a:pt x="190" y="134"/>
                </a:lnTo>
                <a:lnTo>
                  <a:pt x="190" y="134"/>
                </a:lnTo>
                <a:lnTo>
                  <a:pt x="128" y="196"/>
                </a:lnTo>
                <a:lnTo>
                  <a:pt x="128" y="196"/>
                </a:lnTo>
                <a:lnTo>
                  <a:pt x="128" y="190"/>
                </a:lnTo>
                <a:close/>
                <a:moveTo>
                  <a:pt x="118" y="162"/>
                </a:moveTo>
                <a:lnTo>
                  <a:pt x="118" y="162"/>
                </a:lnTo>
                <a:lnTo>
                  <a:pt x="108" y="148"/>
                </a:lnTo>
                <a:lnTo>
                  <a:pt x="108" y="148"/>
                </a:lnTo>
                <a:lnTo>
                  <a:pt x="100" y="142"/>
                </a:lnTo>
                <a:lnTo>
                  <a:pt x="92" y="136"/>
                </a:lnTo>
                <a:lnTo>
                  <a:pt x="168" y="60"/>
                </a:lnTo>
                <a:lnTo>
                  <a:pt x="168" y="60"/>
                </a:lnTo>
                <a:lnTo>
                  <a:pt x="176" y="64"/>
                </a:lnTo>
                <a:lnTo>
                  <a:pt x="184" y="72"/>
                </a:lnTo>
                <a:lnTo>
                  <a:pt x="184" y="72"/>
                </a:lnTo>
                <a:lnTo>
                  <a:pt x="190" y="78"/>
                </a:lnTo>
                <a:lnTo>
                  <a:pt x="194" y="86"/>
                </a:lnTo>
                <a:lnTo>
                  <a:pt x="118" y="162"/>
                </a:lnTo>
                <a:close/>
                <a:moveTo>
                  <a:pt x="84" y="132"/>
                </a:moveTo>
                <a:lnTo>
                  <a:pt x="84" y="132"/>
                </a:lnTo>
                <a:lnTo>
                  <a:pt x="72" y="130"/>
                </a:lnTo>
                <a:lnTo>
                  <a:pt x="60" y="128"/>
                </a:lnTo>
                <a:lnTo>
                  <a:pt x="122" y="66"/>
                </a:lnTo>
                <a:lnTo>
                  <a:pt x="122" y="66"/>
                </a:lnTo>
                <a:lnTo>
                  <a:pt x="130" y="60"/>
                </a:lnTo>
                <a:lnTo>
                  <a:pt x="140" y="56"/>
                </a:lnTo>
                <a:lnTo>
                  <a:pt x="150" y="56"/>
                </a:lnTo>
                <a:lnTo>
                  <a:pt x="160" y="58"/>
                </a:lnTo>
                <a:lnTo>
                  <a:pt x="84" y="132"/>
                </a:lnTo>
                <a:close/>
                <a:moveTo>
                  <a:pt x="34" y="238"/>
                </a:moveTo>
                <a:lnTo>
                  <a:pt x="34" y="238"/>
                </a:lnTo>
                <a:lnTo>
                  <a:pt x="28" y="240"/>
                </a:lnTo>
                <a:lnTo>
                  <a:pt x="28" y="240"/>
                </a:lnTo>
                <a:lnTo>
                  <a:pt x="24" y="240"/>
                </a:lnTo>
                <a:lnTo>
                  <a:pt x="20" y="236"/>
                </a:lnTo>
                <a:lnTo>
                  <a:pt x="16" y="232"/>
                </a:lnTo>
                <a:lnTo>
                  <a:pt x="16" y="228"/>
                </a:lnTo>
                <a:lnTo>
                  <a:pt x="16" y="228"/>
                </a:lnTo>
                <a:lnTo>
                  <a:pt x="16" y="224"/>
                </a:lnTo>
                <a:lnTo>
                  <a:pt x="26" y="192"/>
                </a:lnTo>
                <a:lnTo>
                  <a:pt x="26" y="192"/>
                </a:lnTo>
                <a:lnTo>
                  <a:pt x="32" y="194"/>
                </a:lnTo>
                <a:lnTo>
                  <a:pt x="40" y="196"/>
                </a:lnTo>
                <a:lnTo>
                  <a:pt x="46" y="200"/>
                </a:lnTo>
                <a:lnTo>
                  <a:pt x="52" y="204"/>
                </a:lnTo>
                <a:lnTo>
                  <a:pt x="52" y="204"/>
                </a:lnTo>
                <a:lnTo>
                  <a:pt x="58" y="210"/>
                </a:lnTo>
                <a:lnTo>
                  <a:pt x="60" y="218"/>
                </a:lnTo>
                <a:lnTo>
                  <a:pt x="62" y="224"/>
                </a:lnTo>
                <a:lnTo>
                  <a:pt x="64" y="232"/>
                </a:lnTo>
                <a:lnTo>
                  <a:pt x="34" y="238"/>
                </a:lnTo>
                <a:close/>
                <a:moveTo>
                  <a:pt x="70" y="230"/>
                </a:moveTo>
                <a:lnTo>
                  <a:pt x="70" y="230"/>
                </a:lnTo>
                <a:lnTo>
                  <a:pt x="70" y="222"/>
                </a:lnTo>
                <a:lnTo>
                  <a:pt x="68" y="214"/>
                </a:lnTo>
                <a:lnTo>
                  <a:pt x="64" y="206"/>
                </a:lnTo>
                <a:lnTo>
                  <a:pt x="58" y="198"/>
                </a:lnTo>
                <a:lnTo>
                  <a:pt x="58" y="198"/>
                </a:lnTo>
                <a:lnTo>
                  <a:pt x="50" y="192"/>
                </a:lnTo>
                <a:lnTo>
                  <a:pt x="44" y="188"/>
                </a:lnTo>
                <a:lnTo>
                  <a:pt x="36" y="186"/>
                </a:lnTo>
                <a:lnTo>
                  <a:pt x="28" y="184"/>
                </a:lnTo>
                <a:lnTo>
                  <a:pt x="36" y="156"/>
                </a:lnTo>
                <a:lnTo>
                  <a:pt x="36" y="156"/>
                </a:lnTo>
                <a:lnTo>
                  <a:pt x="38" y="150"/>
                </a:lnTo>
                <a:lnTo>
                  <a:pt x="38" y="150"/>
                </a:lnTo>
                <a:lnTo>
                  <a:pt x="44" y="146"/>
                </a:lnTo>
                <a:lnTo>
                  <a:pt x="52" y="144"/>
                </a:lnTo>
                <a:lnTo>
                  <a:pt x="60" y="144"/>
                </a:lnTo>
                <a:lnTo>
                  <a:pt x="68" y="144"/>
                </a:lnTo>
                <a:lnTo>
                  <a:pt x="74" y="146"/>
                </a:lnTo>
                <a:lnTo>
                  <a:pt x="82" y="150"/>
                </a:lnTo>
                <a:lnTo>
                  <a:pt x="90" y="154"/>
                </a:lnTo>
                <a:lnTo>
                  <a:pt x="96" y="160"/>
                </a:lnTo>
                <a:lnTo>
                  <a:pt x="96" y="160"/>
                </a:lnTo>
                <a:lnTo>
                  <a:pt x="102" y="166"/>
                </a:lnTo>
                <a:lnTo>
                  <a:pt x="108" y="174"/>
                </a:lnTo>
                <a:lnTo>
                  <a:pt x="110" y="182"/>
                </a:lnTo>
                <a:lnTo>
                  <a:pt x="112" y="190"/>
                </a:lnTo>
                <a:lnTo>
                  <a:pt x="112" y="198"/>
                </a:lnTo>
                <a:lnTo>
                  <a:pt x="110" y="206"/>
                </a:lnTo>
                <a:lnTo>
                  <a:pt x="108" y="214"/>
                </a:lnTo>
                <a:lnTo>
                  <a:pt x="104" y="220"/>
                </a:lnTo>
                <a:lnTo>
                  <a:pt x="104" y="220"/>
                </a:lnTo>
                <a:lnTo>
                  <a:pt x="100" y="222"/>
                </a:lnTo>
                <a:lnTo>
                  <a:pt x="70" y="230"/>
                </a:lnTo>
                <a:close/>
                <a:moveTo>
                  <a:pt x="230" y="94"/>
                </a:moveTo>
                <a:lnTo>
                  <a:pt x="216" y="108"/>
                </a:lnTo>
                <a:lnTo>
                  <a:pt x="216" y="108"/>
                </a:lnTo>
                <a:lnTo>
                  <a:pt x="216" y="102"/>
                </a:lnTo>
                <a:lnTo>
                  <a:pt x="216" y="102"/>
                </a:lnTo>
                <a:lnTo>
                  <a:pt x="214" y="90"/>
                </a:lnTo>
                <a:lnTo>
                  <a:pt x="210" y="80"/>
                </a:lnTo>
                <a:lnTo>
                  <a:pt x="204" y="70"/>
                </a:lnTo>
                <a:lnTo>
                  <a:pt x="196" y="60"/>
                </a:lnTo>
                <a:lnTo>
                  <a:pt x="196" y="60"/>
                </a:lnTo>
                <a:lnTo>
                  <a:pt x="186" y="52"/>
                </a:lnTo>
                <a:lnTo>
                  <a:pt x="174" y="46"/>
                </a:lnTo>
                <a:lnTo>
                  <a:pt x="162" y="42"/>
                </a:lnTo>
                <a:lnTo>
                  <a:pt x="148" y="40"/>
                </a:lnTo>
                <a:lnTo>
                  <a:pt x="162" y="26"/>
                </a:lnTo>
                <a:lnTo>
                  <a:pt x="162" y="26"/>
                </a:lnTo>
                <a:lnTo>
                  <a:pt x="168" y="22"/>
                </a:lnTo>
                <a:lnTo>
                  <a:pt x="174" y="18"/>
                </a:lnTo>
                <a:lnTo>
                  <a:pt x="180" y="16"/>
                </a:lnTo>
                <a:lnTo>
                  <a:pt x="188" y="16"/>
                </a:lnTo>
                <a:lnTo>
                  <a:pt x="188" y="16"/>
                </a:lnTo>
                <a:lnTo>
                  <a:pt x="198" y="18"/>
                </a:lnTo>
                <a:lnTo>
                  <a:pt x="206" y="20"/>
                </a:lnTo>
                <a:lnTo>
                  <a:pt x="216" y="26"/>
                </a:lnTo>
                <a:lnTo>
                  <a:pt x="224" y="32"/>
                </a:lnTo>
                <a:lnTo>
                  <a:pt x="224" y="32"/>
                </a:lnTo>
                <a:lnTo>
                  <a:pt x="230" y="40"/>
                </a:lnTo>
                <a:lnTo>
                  <a:pt x="236" y="48"/>
                </a:lnTo>
                <a:lnTo>
                  <a:pt x="238" y="56"/>
                </a:lnTo>
                <a:lnTo>
                  <a:pt x="240" y="66"/>
                </a:lnTo>
                <a:lnTo>
                  <a:pt x="240" y="66"/>
                </a:lnTo>
                <a:lnTo>
                  <a:pt x="240" y="74"/>
                </a:lnTo>
                <a:lnTo>
                  <a:pt x="238" y="82"/>
                </a:lnTo>
                <a:lnTo>
                  <a:pt x="234" y="88"/>
                </a:lnTo>
                <a:lnTo>
                  <a:pt x="230" y="94"/>
                </a:lnTo>
                <a:close/>
              </a:path>
            </a:pathLst>
          </a:custGeom>
          <a:solidFill>
            <a:schemeClr val="bg1"/>
          </a:solid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sp>
        <p:nvSpPr>
          <p:cNvPr id="26" name="文本框 25"/>
          <p:cNvSpPr txBox="1"/>
          <p:nvPr/>
        </p:nvSpPr>
        <p:spPr>
          <a:xfrm>
            <a:off x="2044679" y="3421994"/>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27" name="文本框 26"/>
          <p:cNvSpPr txBox="1"/>
          <p:nvPr/>
        </p:nvSpPr>
        <p:spPr>
          <a:xfrm>
            <a:off x="1551245" y="3787754"/>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28" name="文本框 27"/>
          <p:cNvSpPr txBox="1"/>
          <p:nvPr/>
        </p:nvSpPr>
        <p:spPr>
          <a:xfrm>
            <a:off x="5542001" y="3421994"/>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29" name="文本框 28"/>
          <p:cNvSpPr txBox="1"/>
          <p:nvPr/>
        </p:nvSpPr>
        <p:spPr>
          <a:xfrm>
            <a:off x="5048567" y="3787754"/>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0" name="文本框 29"/>
          <p:cNvSpPr txBox="1"/>
          <p:nvPr/>
        </p:nvSpPr>
        <p:spPr>
          <a:xfrm>
            <a:off x="9039323" y="3421994"/>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1" name="文本框 30"/>
          <p:cNvSpPr txBox="1"/>
          <p:nvPr/>
        </p:nvSpPr>
        <p:spPr>
          <a:xfrm>
            <a:off x="8545889" y="3787754"/>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2" name="文本框 31"/>
          <p:cNvSpPr txBox="1"/>
          <p:nvPr/>
        </p:nvSpPr>
        <p:spPr>
          <a:xfrm>
            <a:off x="3818453" y="5271809"/>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3" name="文本框 32"/>
          <p:cNvSpPr txBox="1"/>
          <p:nvPr/>
        </p:nvSpPr>
        <p:spPr>
          <a:xfrm>
            <a:off x="3325019" y="5637569"/>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34" name="文本框 33"/>
          <p:cNvSpPr txBox="1"/>
          <p:nvPr/>
        </p:nvSpPr>
        <p:spPr>
          <a:xfrm>
            <a:off x="7265552" y="5271809"/>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5" name="文本框 34"/>
          <p:cNvSpPr txBox="1"/>
          <p:nvPr/>
        </p:nvSpPr>
        <p:spPr>
          <a:xfrm>
            <a:off x="6772118" y="5637569"/>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66539" b="56981"/>
          <a:stretch>
            <a:fillRect/>
          </a:stretch>
        </p:blipFill>
        <p:spPr>
          <a:xfrm flipH="1">
            <a:off x="-2" y="321"/>
            <a:ext cx="6395537" cy="4076379"/>
          </a:xfrm>
          <a:prstGeom prst="rect">
            <a:avLst/>
          </a:prstGeom>
        </p:spPr>
      </p:pic>
      <p:sp>
        <p:nvSpPr>
          <p:cNvPr id="6" name="TextBox 38"/>
          <p:cNvSpPr txBox="1"/>
          <p:nvPr/>
        </p:nvSpPr>
        <p:spPr>
          <a:xfrm>
            <a:off x="6235700" y="4940300"/>
            <a:ext cx="4004822" cy="584584"/>
          </a:xfrm>
          <a:prstGeom prst="rect">
            <a:avLst/>
          </a:prstGeom>
          <a:noFill/>
        </p:spPr>
        <p:txBody>
          <a:bodyPr wrap="square" rtlCol="0">
            <a:spAutoFit/>
          </a:bodyPr>
          <a:lstStyle/>
          <a:p>
            <a:pPr>
              <a:lnSpc>
                <a:spcPct val="120000"/>
              </a:lnSpc>
            </a:pPr>
            <a:r>
              <a:rPr lang="en-IN" sz="1400" dirty="0">
                <a:solidFill>
                  <a:schemeClr val="bg2">
                    <a:lumMod val="10000"/>
                  </a:schemeClr>
                </a:solidFill>
                <a:latin typeface="Century Gothic" panose="020B0502020202020204" pitchFamily="34" charset="0"/>
              </a:rPr>
              <a:t>Lorem ipsum dolor sit amet, consectetuer adipiscing elit. </a:t>
            </a:r>
            <a:endParaRPr lang="en-IN" sz="1400" dirty="0">
              <a:solidFill>
                <a:schemeClr val="bg2">
                  <a:lumMod val="10000"/>
                </a:schemeClr>
              </a:solidFill>
              <a:latin typeface="Century Gothic" panose="020B0502020202020204" pitchFamily="34" charset="0"/>
            </a:endParaRPr>
          </a:p>
        </p:txBody>
      </p:sp>
      <p:sp>
        <p:nvSpPr>
          <p:cNvPr id="7" name="矩形 6"/>
          <p:cNvSpPr/>
          <p:nvPr/>
        </p:nvSpPr>
        <p:spPr>
          <a:xfrm>
            <a:off x="6235700" y="4301739"/>
            <a:ext cx="2236510" cy="707886"/>
          </a:xfrm>
          <a:prstGeom prst="rect">
            <a:avLst/>
          </a:prstGeom>
          <a:noFill/>
        </p:spPr>
        <p:txBody>
          <a:bodyPr wrap="none" rtlCol="0">
            <a:spAutoFit/>
          </a:bodyPr>
          <a:lstStyle/>
          <a:p>
            <a:r>
              <a:rPr lang="zh-CN" altLang="en-US" sz="4000">
                <a:solidFill>
                  <a:srgbClr val="006643"/>
                </a:solidFill>
                <a:latin typeface="+mj-ea"/>
                <a:ea typeface="+mj-ea"/>
                <a:sym typeface="+mn-lt"/>
              </a:rPr>
              <a:t>教学准备</a:t>
            </a:r>
            <a:endParaRPr lang="zh-CN" altLang="en-US" sz="4000" dirty="0">
              <a:solidFill>
                <a:srgbClr val="006643"/>
              </a:solidFill>
              <a:latin typeface="+mj-ea"/>
              <a:ea typeface="+mj-ea"/>
              <a:sym typeface="+mn-lt"/>
            </a:endParaRPr>
          </a:p>
        </p:txBody>
      </p:sp>
      <p:sp>
        <p:nvSpPr>
          <p:cNvPr id="8" name="矩形 7"/>
          <p:cNvSpPr/>
          <p:nvPr/>
        </p:nvSpPr>
        <p:spPr>
          <a:xfrm>
            <a:off x="6235700" y="3678893"/>
            <a:ext cx="2488182" cy="461665"/>
          </a:xfrm>
          <a:prstGeom prst="rect">
            <a:avLst/>
          </a:prstGeom>
        </p:spPr>
        <p:txBody>
          <a:bodyPr wrap="none">
            <a:spAutoFit/>
          </a:bodyPr>
          <a:lstStyle/>
          <a:p>
            <a:r>
              <a:rPr lang="en-US" altLang="zh-CN" sz="2400" kern="0" spc="600" dirty="0">
                <a:solidFill>
                  <a:srgbClr val="00A885"/>
                </a:solidFill>
                <a:latin typeface="Century Gothic" panose="020B0502020202020204" pitchFamily="34" charset="0"/>
                <a:ea typeface="微软雅黑" panose="020B0503020204020204" pitchFamily="34" charset="-122"/>
                <a:sym typeface="微软雅黑" panose="020B0503020204020204" pitchFamily="34" charset="-122"/>
              </a:rPr>
              <a:t>Part THREE</a:t>
            </a:r>
            <a:endParaRPr lang="en-US" altLang="zh-CN" sz="2400" kern="0" spc="600" dirty="0">
              <a:solidFill>
                <a:srgbClr val="00A885"/>
              </a:solidFill>
              <a:latin typeface="Century Gothic" panose="020B0502020202020204" pitchFamily="34" charset="0"/>
              <a:ea typeface="微软雅黑" panose="020B0503020204020204" pitchFamily="34" charset="-122"/>
              <a:sym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18673" y="173020"/>
            <a:ext cx="2954655" cy="646331"/>
          </a:xfrm>
          <a:prstGeom prst="rect">
            <a:avLst/>
          </a:prstGeom>
        </p:spPr>
        <p:txBody>
          <a:bodyPr vert="horz" wrap="none">
            <a:spAutoFit/>
          </a:bodyPr>
          <a:lstStyle/>
          <a:p>
            <a:pPr algn="ctr"/>
            <a:r>
              <a:rPr lang="zh-CN" altLang="en-US" sz="3600" dirty="0">
                <a:solidFill>
                  <a:srgbClr val="006643"/>
                </a:solidFill>
                <a:latin typeface="方正清刻本悦宋简体" panose="02000000000000000000" pitchFamily="2" charset="-122"/>
                <a:ea typeface="方正清刻本悦宋简体" panose="02000000000000000000" pitchFamily="2" charset="-122"/>
              </a:rPr>
              <a:t>此处添加标题</a:t>
            </a:r>
            <a:endParaRPr lang="zh-CN" altLang="en-US" sz="3600" dirty="0">
              <a:solidFill>
                <a:srgbClr val="006643"/>
              </a:solidFill>
              <a:latin typeface="方正清刻本悦宋简体" panose="02000000000000000000" pitchFamily="2" charset="-122"/>
              <a:ea typeface="方正清刻本悦宋简体" panose="02000000000000000000" pitchFamily="2" charset="-122"/>
            </a:endParaRPr>
          </a:p>
        </p:txBody>
      </p:sp>
      <p:sp>
        <p:nvSpPr>
          <p:cNvPr id="5" name="矩形 4"/>
          <p:cNvSpPr/>
          <p:nvPr/>
        </p:nvSpPr>
        <p:spPr>
          <a:xfrm>
            <a:off x="4850307" y="817146"/>
            <a:ext cx="2491388" cy="338554"/>
          </a:xfrm>
          <a:prstGeom prst="rect">
            <a:avLst/>
          </a:prstGeom>
        </p:spPr>
        <p:txBody>
          <a:bodyPr vert="horz" wrap="none">
            <a:spAutoFit/>
          </a:bodyPr>
          <a:lstStyle/>
          <a:p>
            <a:pPr algn="ctr"/>
            <a:r>
              <a:rPr lang="en-US" altLang="zh-CN" sz="1600" spc="300" dirty="0">
                <a:solidFill>
                  <a:schemeClr val="bg2">
                    <a:lumMod val="10000"/>
                  </a:schemeClr>
                </a:solidFill>
                <a:latin typeface="+mj-lt"/>
                <a:ea typeface="+mj-ea"/>
              </a:rPr>
              <a:t>ADD A TITLE HERE</a:t>
            </a:r>
            <a:endParaRPr lang="zh-CN" altLang="en-US" sz="1600" spc="300" dirty="0">
              <a:solidFill>
                <a:schemeClr val="bg2">
                  <a:lumMod val="10000"/>
                </a:schemeClr>
              </a:solidFill>
              <a:latin typeface="+mj-lt"/>
              <a:ea typeface="+mj-ea"/>
            </a:endParaRPr>
          </a:p>
        </p:txBody>
      </p:sp>
      <p:pic>
        <p:nvPicPr>
          <p:cNvPr id="6" name="图片 5" descr="图片包含 室内, 人员, 墙壁,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30766" t="46302" r="34197" b="1144"/>
          <a:stretch>
            <a:fillRect/>
          </a:stretch>
        </p:blipFill>
        <p:spPr>
          <a:xfrm>
            <a:off x="4946340" y="2145813"/>
            <a:ext cx="2299319" cy="2299319"/>
          </a:xfrm>
          <a:custGeom>
            <a:avLst/>
            <a:gdLst>
              <a:gd name="connsiteX0" fmla="*/ 89604 w 2299319"/>
              <a:gd name="connsiteY0" fmla="*/ 0 h 2299319"/>
              <a:gd name="connsiteX1" fmla="*/ 2209715 w 2299319"/>
              <a:gd name="connsiteY1" fmla="*/ 0 h 2299319"/>
              <a:gd name="connsiteX2" fmla="*/ 2299319 w 2299319"/>
              <a:gd name="connsiteY2" fmla="*/ 89604 h 2299319"/>
              <a:gd name="connsiteX3" fmla="*/ 2299319 w 2299319"/>
              <a:gd name="connsiteY3" fmla="*/ 2209715 h 2299319"/>
              <a:gd name="connsiteX4" fmla="*/ 2209715 w 2299319"/>
              <a:gd name="connsiteY4" fmla="*/ 2299319 h 2299319"/>
              <a:gd name="connsiteX5" fmla="*/ 89604 w 2299319"/>
              <a:gd name="connsiteY5" fmla="*/ 2299319 h 2299319"/>
              <a:gd name="connsiteX6" fmla="*/ 0 w 2299319"/>
              <a:gd name="connsiteY6" fmla="*/ 2209715 h 2299319"/>
              <a:gd name="connsiteX7" fmla="*/ 0 w 2299319"/>
              <a:gd name="connsiteY7" fmla="*/ 89604 h 2299319"/>
              <a:gd name="connsiteX8" fmla="*/ 89604 w 2299319"/>
              <a:gd name="connsiteY8" fmla="*/ 0 h 2299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319" h="2299319">
                <a:moveTo>
                  <a:pt x="89604" y="0"/>
                </a:moveTo>
                <a:lnTo>
                  <a:pt x="2209715" y="0"/>
                </a:lnTo>
                <a:cubicBezTo>
                  <a:pt x="2259202" y="0"/>
                  <a:pt x="2299319" y="40117"/>
                  <a:pt x="2299319" y="89604"/>
                </a:cubicBezTo>
                <a:lnTo>
                  <a:pt x="2299319" y="2209715"/>
                </a:lnTo>
                <a:cubicBezTo>
                  <a:pt x="2299319" y="2259202"/>
                  <a:pt x="2259202" y="2299319"/>
                  <a:pt x="2209715" y="2299319"/>
                </a:cubicBezTo>
                <a:lnTo>
                  <a:pt x="89604" y="2299319"/>
                </a:lnTo>
                <a:cubicBezTo>
                  <a:pt x="40117" y="2299319"/>
                  <a:pt x="0" y="2259202"/>
                  <a:pt x="0" y="2209715"/>
                </a:cubicBezTo>
                <a:lnTo>
                  <a:pt x="0" y="89604"/>
                </a:lnTo>
                <a:cubicBezTo>
                  <a:pt x="0" y="40117"/>
                  <a:pt x="40117" y="0"/>
                  <a:pt x="89604" y="0"/>
                </a:cubicBezTo>
                <a:close/>
              </a:path>
            </a:pathLst>
          </a:custGeom>
        </p:spPr>
      </p:pic>
      <p:pic>
        <p:nvPicPr>
          <p:cNvPr id="7" name="图片 6" descr="图片包含 室内, 人员, 墙壁,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30766" t="46302" r="34197" b="1144"/>
          <a:stretch>
            <a:fillRect/>
          </a:stretch>
        </p:blipFill>
        <p:spPr>
          <a:xfrm>
            <a:off x="7857608" y="2145813"/>
            <a:ext cx="2299319" cy="2299319"/>
          </a:xfrm>
          <a:custGeom>
            <a:avLst/>
            <a:gdLst>
              <a:gd name="connsiteX0" fmla="*/ 89604 w 2299319"/>
              <a:gd name="connsiteY0" fmla="*/ 0 h 2299319"/>
              <a:gd name="connsiteX1" fmla="*/ 2209715 w 2299319"/>
              <a:gd name="connsiteY1" fmla="*/ 0 h 2299319"/>
              <a:gd name="connsiteX2" fmla="*/ 2299319 w 2299319"/>
              <a:gd name="connsiteY2" fmla="*/ 89604 h 2299319"/>
              <a:gd name="connsiteX3" fmla="*/ 2299319 w 2299319"/>
              <a:gd name="connsiteY3" fmla="*/ 2209715 h 2299319"/>
              <a:gd name="connsiteX4" fmla="*/ 2209715 w 2299319"/>
              <a:gd name="connsiteY4" fmla="*/ 2299319 h 2299319"/>
              <a:gd name="connsiteX5" fmla="*/ 89604 w 2299319"/>
              <a:gd name="connsiteY5" fmla="*/ 2299319 h 2299319"/>
              <a:gd name="connsiteX6" fmla="*/ 0 w 2299319"/>
              <a:gd name="connsiteY6" fmla="*/ 2209715 h 2299319"/>
              <a:gd name="connsiteX7" fmla="*/ 0 w 2299319"/>
              <a:gd name="connsiteY7" fmla="*/ 89604 h 2299319"/>
              <a:gd name="connsiteX8" fmla="*/ 89604 w 2299319"/>
              <a:gd name="connsiteY8" fmla="*/ 0 h 2299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319" h="2299319">
                <a:moveTo>
                  <a:pt x="89604" y="0"/>
                </a:moveTo>
                <a:lnTo>
                  <a:pt x="2209715" y="0"/>
                </a:lnTo>
                <a:cubicBezTo>
                  <a:pt x="2259202" y="0"/>
                  <a:pt x="2299319" y="40117"/>
                  <a:pt x="2299319" y="89604"/>
                </a:cubicBezTo>
                <a:lnTo>
                  <a:pt x="2299319" y="2209715"/>
                </a:lnTo>
                <a:cubicBezTo>
                  <a:pt x="2299319" y="2259202"/>
                  <a:pt x="2259202" y="2299319"/>
                  <a:pt x="2209715" y="2299319"/>
                </a:cubicBezTo>
                <a:lnTo>
                  <a:pt x="89604" y="2299319"/>
                </a:lnTo>
                <a:cubicBezTo>
                  <a:pt x="40117" y="2299319"/>
                  <a:pt x="0" y="2259202"/>
                  <a:pt x="0" y="2209715"/>
                </a:cubicBezTo>
                <a:lnTo>
                  <a:pt x="0" y="89604"/>
                </a:lnTo>
                <a:cubicBezTo>
                  <a:pt x="0" y="40117"/>
                  <a:pt x="40117" y="0"/>
                  <a:pt x="89604" y="0"/>
                </a:cubicBezTo>
                <a:close/>
              </a:path>
            </a:pathLst>
          </a:custGeom>
        </p:spPr>
      </p:pic>
      <p:pic>
        <p:nvPicPr>
          <p:cNvPr id="8" name="图片 7" descr="图片包含 室内, 人员, 墙壁,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30766" t="46302" r="34197" b="1144"/>
          <a:stretch>
            <a:fillRect/>
          </a:stretch>
        </p:blipFill>
        <p:spPr>
          <a:xfrm>
            <a:off x="2035072" y="2145813"/>
            <a:ext cx="2299319" cy="2299319"/>
          </a:xfrm>
          <a:custGeom>
            <a:avLst/>
            <a:gdLst>
              <a:gd name="connsiteX0" fmla="*/ 89604 w 2299319"/>
              <a:gd name="connsiteY0" fmla="*/ 0 h 2299319"/>
              <a:gd name="connsiteX1" fmla="*/ 2209715 w 2299319"/>
              <a:gd name="connsiteY1" fmla="*/ 0 h 2299319"/>
              <a:gd name="connsiteX2" fmla="*/ 2299319 w 2299319"/>
              <a:gd name="connsiteY2" fmla="*/ 89604 h 2299319"/>
              <a:gd name="connsiteX3" fmla="*/ 2299319 w 2299319"/>
              <a:gd name="connsiteY3" fmla="*/ 2209715 h 2299319"/>
              <a:gd name="connsiteX4" fmla="*/ 2209715 w 2299319"/>
              <a:gd name="connsiteY4" fmla="*/ 2299319 h 2299319"/>
              <a:gd name="connsiteX5" fmla="*/ 89604 w 2299319"/>
              <a:gd name="connsiteY5" fmla="*/ 2299319 h 2299319"/>
              <a:gd name="connsiteX6" fmla="*/ 0 w 2299319"/>
              <a:gd name="connsiteY6" fmla="*/ 2209715 h 2299319"/>
              <a:gd name="connsiteX7" fmla="*/ 0 w 2299319"/>
              <a:gd name="connsiteY7" fmla="*/ 89604 h 2299319"/>
              <a:gd name="connsiteX8" fmla="*/ 89604 w 2299319"/>
              <a:gd name="connsiteY8" fmla="*/ 0 h 2299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319" h="2299319">
                <a:moveTo>
                  <a:pt x="89604" y="0"/>
                </a:moveTo>
                <a:lnTo>
                  <a:pt x="2209715" y="0"/>
                </a:lnTo>
                <a:cubicBezTo>
                  <a:pt x="2259202" y="0"/>
                  <a:pt x="2299319" y="40117"/>
                  <a:pt x="2299319" y="89604"/>
                </a:cubicBezTo>
                <a:lnTo>
                  <a:pt x="2299319" y="2209715"/>
                </a:lnTo>
                <a:cubicBezTo>
                  <a:pt x="2299319" y="2259202"/>
                  <a:pt x="2259202" y="2299319"/>
                  <a:pt x="2209715" y="2299319"/>
                </a:cubicBezTo>
                <a:lnTo>
                  <a:pt x="89604" y="2299319"/>
                </a:lnTo>
                <a:cubicBezTo>
                  <a:pt x="40117" y="2299319"/>
                  <a:pt x="0" y="2259202"/>
                  <a:pt x="0" y="2209715"/>
                </a:cubicBezTo>
                <a:lnTo>
                  <a:pt x="0" y="89604"/>
                </a:lnTo>
                <a:cubicBezTo>
                  <a:pt x="0" y="40117"/>
                  <a:pt x="40117" y="0"/>
                  <a:pt x="89604" y="0"/>
                </a:cubicBezTo>
                <a:close/>
              </a:path>
            </a:pathLst>
          </a:custGeom>
        </p:spPr>
      </p:pic>
      <p:sp>
        <p:nvSpPr>
          <p:cNvPr id="9" name="矩形 8"/>
          <p:cNvSpPr/>
          <p:nvPr/>
        </p:nvSpPr>
        <p:spPr>
          <a:xfrm>
            <a:off x="2035072" y="3600171"/>
            <a:ext cx="2299319" cy="457200"/>
          </a:xfrm>
          <a:prstGeom prst="rect">
            <a:avLst/>
          </a:prstGeom>
          <a:solidFill>
            <a:srgbClr val="00A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mj-lt"/>
              </a:rPr>
              <a:t>Key word</a:t>
            </a:r>
            <a:endParaRPr lang="zh-CN" altLang="en-US" sz="2800" dirty="0">
              <a:solidFill>
                <a:schemeClr val="bg1"/>
              </a:solidFill>
              <a:latin typeface="+mj-lt"/>
            </a:endParaRPr>
          </a:p>
        </p:txBody>
      </p:sp>
      <p:sp>
        <p:nvSpPr>
          <p:cNvPr id="10" name="矩形 9"/>
          <p:cNvSpPr/>
          <p:nvPr/>
        </p:nvSpPr>
        <p:spPr>
          <a:xfrm>
            <a:off x="4944640" y="3600171"/>
            <a:ext cx="2299319" cy="457200"/>
          </a:xfrm>
          <a:prstGeom prst="rect">
            <a:avLst/>
          </a:prstGeom>
          <a:solidFill>
            <a:srgbClr val="006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mj-lt"/>
              </a:rPr>
              <a:t>Key word</a:t>
            </a:r>
            <a:endParaRPr lang="zh-CN" altLang="en-US" sz="2800" dirty="0">
              <a:solidFill>
                <a:schemeClr val="bg1"/>
              </a:solidFill>
              <a:latin typeface="+mj-lt"/>
            </a:endParaRPr>
          </a:p>
        </p:txBody>
      </p:sp>
      <p:sp>
        <p:nvSpPr>
          <p:cNvPr id="11" name="矩形 10"/>
          <p:cNvSpPr/>
          <p:nvPr/>
        </p:nvSpPr>
        <p:spPr>
          <a:xfrm>
            <a:off x="7854208" y="3600171"/>
            <a:ext cx="2299319" cy="457200"/>
          </a:xfrm>
          <a:prstGeom prst="rect">
            <a:avLst/>
          </a:prstGeom>
          <a:solidFill>
            <a:srgbClr val="00A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mj-lt"/>
              </a:rPr>
              <a:t>Key word</a:t>
            </a:r>
            <a:endParaRPr lang="zh-CN" altLang="en-US" sz="2800" dirty="0">
              <a:solidFill>
                <a:schemeClr val="bg1"/>
              </a:solidFill>
              <a:latin typeface="+mj-lt"/>
            </a:endParaRPr>
          </a:p>
        </p:txBody>
      </p:sp>
      <p:grpSp>
        <p:nvGrpSpPr>
          <p:cNvPr id="12" name="组合 11"/>
          <p:cNvGrpSpPr/>
          <p:nvPr/>
        </p:nvGrpSpPr>
        <p:grpSpPr>
          <a:xfrm>
            <a:off x="2137298" y="4767285"/>
            <a:ext cx="2094865" cy="932180"/>
            <a:chOff x="1403078" y="2629706"/>
            <a:chExt cx="2094865" cy="932180"/>
          </a:xfrm>
        </p:grpSpPr>
        <p:sp>
          <p:nvSpPr>
            <p:cNvPr id="13" name="文本框 12"/>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14" name="文本框 13"/>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15" name="组合 14"/>
          <p:cNvGrpSpPr/>
          <p:nvPr/>
        </p:nvGrpSpPr>
        <p:grpSpPr>
          <a:xfrm>
            <a:off x="5046866" y="4767285"/>
            <a:ext cx="2094865" cy="932180"/>
            <a:chOff x="1403078" y="2629706"/>
            <a:chExt cx="2094865" cy="932180"/>
          </a:xfrm>
        </p:grpSpPr>
        <p:sp>
          <p:nvSpPr>
            <p:cNvPr id="16" name="文本框 15"/>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17" name="文本框 16"/>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18" name="组合 17"/>
          <p:cNvGrpSpPr/>
          <p:nvPr/>
        </p:nvGrpSpPr>
        <p:grpSpPr>
          <a:xfrm>
            <a:off x="7956434" y="4767285"/>
            <a:ext cx="2094865" cy="932180"/>
            <a:chOff x="1403078" y="2629706"/>
            <a:chExt cx="2094865" cy="932180"/>
          </a:xfrm>
        </p:grpSpPr>
        <p:sp>
          <p:nvSpPr>
            <p:cNvPr id="19" name="文本框 18"/>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20" name="文本框 19"/>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18673" y="173020"/>
            <a:ext cx="2954655" cy="646331"/>
          </a:xfrm>
          <a:prstGeom prst="rect">
            <a:avLst/>
          </a:prstGeom>
        </p:spPr>
        <p:txBody>
          <a:bodyPr vert="horz" wrap="none">
            <a:spAutoFit/>
          </a:bodyPr>
          <a:lstStyle/>
          <a:p>
            <a:pPr algn="ctr"/>
            <a:r>
              <a:rPr lang="zh-CN" altLang="en-US" sz="3600" dirty="0">
                <a:solidFill>
                  <a:srgbClr val="006643"/>
                </a:solidFill>
                <a:latin typeface="方正清刻本悦宋简体" panose="02000000000000000000" pitchFamily="2" charset="-122"/>
                <a:ea typeface="方正清刻本悦宋简体" panose="02000000000000000000" pitchFamily="2" charset="-122"/>
              </a:rPr>
              <a:t>此处添加标题</a:t>
            </a:r>
            <a:endParaRPr lang="zh-CN" altLang="en-US" sz="3600" dirty="0">
              <a:solidFill>
                <a:srgbClr val="006643"/>
              </a:solidFill>
              <a:latin typeface="方正清刻本悦宋简体" panose="02000000000000000000" pitchFamily="2" charset="-122"/>
              <a:ea typeface="方正清刻本悦宋简体" panose="02000000000000000000" pitchFamily="2" charset="-122"/>
            </a:endParaRPr>
          </a:p>
        </p:txBody>
      </p:sp>
      <p:sp>
        <p:nvSpPr>
          <p:cNvPr id="5" name="矩形 4"/>
          <p:cNvSpPr/>
          <p:nvPr/>
        </p:nvSpPr>
        <p:spPr>
          <a:xfrm>
            <a:off x="4850307" y="817146"/>
            <a:ext cx="2491388" cy="338554"/>
          </a:xfrm>
          <a:prstGeom prst="rect">
            <a:avLst/>
          </a:prstGeom>
        </p:spPr>
        <p:txBody>
          <a:bodyPr vert="horz" wrap="none">
            <a:spAutoFit/>
          </a:bodyPr>
          <a:lstStyle/>
          <a:p>
            <a:pPr algn="ctr"/>
            <a:r>
              <a:rPr lang="en-US" altLang="zh-CN" sz="1600" spc="300" dirty="0">
                <a:solidFill>
                  <a:schemeClr val="bg2">
                    <a:lumMod val="10000"/>
                  </a:schemeClr>
                </a:solidFill>
                <a:latin typeface="+mj-lt"/>
                <a:ea typeface="+mj-ea"/>
              </a:rPr>
              <a:t>ADD A TITLE HERE</a:t>
            </a:r>
            <a:endParaRPr lang="zh-CN" altLang="en-US" sz="1600" spc="300" dirty="0">
              <a:solidFill>
                <a:schemeClr val="bg2">
                  <a:lumMod val="10000"/>
                </a:schemeClr>
              </a:solidFill>
              <a:latin typeface="+mj-lt"/>
              <a:ea typeface="+mj-ea"/>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rcRect l="83888" t="41848"/>
          <a:stretch>
            <a:fillRect/>
          </a:stretch>
        </p:blipFill>
        <p:spPr>
          <a:xfrm>
            <a:off x="11148190" y="5319377"/>
            <a:ext cx="1043810" cy="1687446"/>
          </a:xfrm>
          <a:custGeom>
            <a:avLst/>
            <a:gdLst>
              <a:gd name="connsiteX0" fmla="*/ 1563332 w 1964385"/>
              <a:gd name="connsiteY0" fmla="*/ 0 h 3175668"/>
              <a:gd name="connsiteX1" fmla="*/ 1964385 w 1964385"/>
              <a:gd name="connsiteY1" fmla="*/ 229172 h 3175668"/>
              <a:gd name="connsiteX2" fmla="*/ 1964385 w 1964385"/>
              <a:gd name="connsiteY2" fmla="*/ 3175668 h 3175668"/>
              <a:gd name="connsiteX3" fmla="*/ 0 w 1964385"/>
              <a:gd name="connsiteY3" fmla="*/ 3175668 h 3175668"/>
              <a:gd name="connsiteX4" fmla="*/ 71417 w 1964385"/>
              <a:gd name="connsiteY4" fmla="*/ 890336 h 3175668"/>
              <a:gd name="connsiteX5" fmla="*/ 23290 w 1964385"/>
              <a:gd name="connsiteY5" fmla="*/ 649705 h 3175668"/>
              <a:gd name="connsiteX6" fmla="*/ 1563332 w 1964385"/>
              <a:gd name="connsiteY6" fmla="*/ 0 h 3175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4385" h="3175668">
                <a:moveTo>
                  <a:pt x="1563332" y="0"/>
                </a:moveTo>
                <a:lnTo>
                  <a:pt x="1964385" y="229172"/>
                </a:lnTo>
                <a:lnTo>
                  <a:pt x="1964385" y="3175668"/>
                </a:lnTo>
                <a:lnTo>
                  <a:pt x="0" y="3175668"/>
                </a:lnTo>
                <a:lnTo>
                  <a:pt x="71417" y="890336"/>
                </a:lnTo>
                <a:lnTo>
                  <a:pt x="23290" y="649705"/>
                </a:lnTo>
                <a:lnTo>
                  <a:pt x="1563332" y="0"/>
                </a:lnTo>
                <a:close/>
              </a:path>
            </a:pathLst>
          </a:custGeom>
        </p:spPr>
      </p:pic>
      <p:grpSp>
        <p:nvGrpSpPr>
          <p:cNvPr id="7" name="Group 12"/>
          <p:cNvGrpSpPr/>
          <p:nvPr/>
        </p:nvGrpSpPr>
        <p:grpSpPr>
          <a:xfrm>
            <a:off x="990599" y="1908083"/>
            <a:ext cx="10585451" cy="2697959"/>
            <a:chOff x="452438" y="1473206"/>
            <a:chExt cx="8229600" cy="2330566"/>
          </a:xfrm>
        </p:grpSpPr>
        <p:sp>
          <p:nvSpPr>
            <p:cNvPr id="8" name="TextBox 13"/>
            <p:cNvSpPr txBox="1"/>
            <p:nvPr/>
          </p:nvSpPr>
          <p:spPr>
            <a:xfrm>
              <a:off x="452438" y="1473206"/>
              <a:ext cx="329658" cy="230833"/>
            </a:xfrm>
            <a:prstGeom prst="rect">
              <a:avLst/>
            </a:prstGeom>
            <a:noFill/>
          </p:spPr>
          <p:txBody>
            <a:bodyPr wrap="none">
              <a:normAutofit fontScale="85000" lnSpcReduction="20000"/>
            </a:bodyPr>
            <a:lstStyle/>
            <a:p>
              <a:r>
                <a:rPr lang="en-US" sz="1600" dirty="0">
                  <a:solidFill>
                    <a:srgbClr val="006643"/>
                  </a:solidFill>
                  <a:latin typeface="思源宋体 Medium" panose="02020500000000000000" pitchFamily="18" charset="-122"/>
                  <a:ea typeface="思源宋体 Medium" panose="02020500000000000000" pitchFamily="18" charset="-122"/>
                </a:rPr>
                <a:t>100</a:t>
              </a:r>
              <a:endParaRPr lang="en-US" sz="1600" dirty="0">
                <a:solidFill>
                  <a:srgbClr val="006643"/>
                </a:solidFill>
                <a:latin typeface="思源宋体 Medium" panose="02020500000000000000" pitchFamily="18" charset="-122"/>
                <a:ea typeface="思源宋体 Medium" panose="02020500000000000000" pitchFamily="18" charset="-122"/>
              </a:endParaRPr>
            </a:p>
          </p:txBody>
        </p:sp>
        <p:cxnSp>
          <p:nvCxnSpPr>
            <p:cNvPr id="9" name="Straight Connector 14"/>
            <p:cNvCxnSpPr/>
            <p:nvPr/>
          </p:nvCxnSpPr>
          <p:spPr>
            <a:xfrm>
              <a:off x="906408" y="1645572"/>
              <a:ext cx="7775630" cy="13900"/>
            </a:xfrm>
            <a:prstGeom prst="line">
              <a:avLst/>
            </a:prstGeom>
            <a:ln>
              <a:solidFill>
                <a:schemeClr val="bg2">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0" name="TextBox 15"/>
            <p:cNvSpPr txBox="1"/>
            <p:nvPr/>
          </p:nvSpPr>
          <p:spPr>
            <a:xfrm>
              <a:off x="452438" y="3572939"/>
              <a:ext cx="202220" cy="230833"/>
            </a:xfrm>
            <a:prstGeom prst="rect">
              <a:avLst/>
            </a:prstGeom>
            <a:noFill/>
          </p:spPr>
          <p:txBody>
            <a:bodyPr wrap="none">
              <a:noAutofit/>
            </a:bodyPr>
            <a:lstStyle/>
            <a:p>
              <a:r>
                <a:rPr lang="en-US" dirty="0">
                  <a:solidFill>
                    <a:srgbClr val="006643"/>
                  </a:solidFill>
                  <a:latin typeface="思源宋体 Medium" panose="02020500000000000000" pitchFamily="18" charset="-122"/>
                  <a:ea typeface="思源宋体 Medium" panose="02020500000000000000" pitchFamily="18" charset="-122"/>
                </a:rPr>
                <a:t>0</a:t>
              </a:r>
              <a:endParaRPr lang="en-US" dirty="0">
                <a:solidFill>
                  <a:srgbClr val="006643"/>
                </a:solidFill>
                <a:latin typeface="思源宋体 Medium" panose="02020500000000000000" pitchFamily="18" charset="-122"/>
                <a:ea typeface="思源宋体 Medium" panose="02020500000000000000" pitchFamily="18" charset="-122"/>
              </a:endParaRPr>
            </a:p>
          </p:txBody>
        </p:sp>
        <p:cxnSp>
          <p:nvCxnSpPr>
            <p:cNvPr id="11" name="Straight Connector 16"/>
            <p:cNvCxnSpPr/>
            <p:nvPr/>
          </p:nvCxnSpPr>
          <p:spPr>
            <a:xfrm>
              <a:off x="906408" y="3745305"/>
              <a:ext cx="7775630" cy="13900"/>
            </a:xfrm>
            <a:prstGeom prst="line">
              <a:avLst/>
            </a:prstGeom>
            <a:ln>
              <a:solidFill>
                <a:schemeClr val="bg2">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2" name="TextBox 17"/>
            <p:cNvSpPr txBox="1"/>
            <p:nvPr/>
          </p:nvSpPr>
          <p:spPr>
            <a:xfrm>
              <a:off x="452438" y="2540006"/>
              <a:ext cx="265938" cy="230833"/>
            </a:xfrm>
            <a:prstGeom prst="rect">
              <a:avLst/>
            </a:prstGeom>
            <a:noFill/>
          </p:spPr>
          <p:txBody>
            <a:bodyPr wrap="none">
              <a:noAutofit/>
            </a:bodyPr>
            <a:lstStyle/>
            <a:p>
              <a:r>
                <a:rPr lang="en-US">
                  <a:solidFill>
                    <a:srgbClr val="006643"/>
                  </a:solidFill>
                  <a:latin typeface="思源宋体 Medium" panose="02020500000000000000" pitchFamily="18" charset="-122"/>
                  <a:ea typeface="思源宋体 Medium" panose="02020500000000000000" pitchFamily="18" charset="-122"/>
                </a:rPr>
                <a:t>50</a:t>
              </a:r>
              <a:endParaRPr lang="en-US">
                <a:solidFill>
                  <a:srgbClr val="006643"/>
                </a:solidFill>
                <a:latin typeface="思源宋体 Medium" panose="02020500000000000000" pitchFamily="18" charset="-122"/>
                <a:ea typeface="思源宋体 Medium" panose="02020500000000000000" pitchFamily="18" charset="-122"/>
              </a:endParaRPr>
            </a:p>
          </p:txBody>
        </p:sp>
        <p:cxnSp>
          <p:nvCxnSpPr>
            <p:cNvPr id="13" name="Straight Connector 18"/>
            <p:cNvCxnSpPr/>
            <p:nvPr/>
          </p:nvCxnSpPr>
          <p:spPr>
            <a:xfrm>
              <a:off x="906408" y="2712372"/>
              <a:ext cx="7775630" cy="13900"/>
            </a:xfrm>
            <a:prstGeom prst="line">
              <a:avLst/>
            </a:prstGeom>
            <a:ln>
              <a:solidFill>
                <a:schemeClr val="bg2">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4" name="TextBox 19"/>
            <p:cNvSpPr txBox="1"/>
            <p:nvPr/>
          </p:nvSpPr>
          <p:spPr>
            <a:xfrm>
              <a:off x="452438" y="2032006"/>
              <a:ext cx="265938" cy="230833"/>
            </a:xfrm>
            <a:prstGeom prst="rect">
              <a:avLst/>
            </a:prstGeom>
            <a:noFill/>
          </p:spPr>
          <p:txBody>
            <a:bodyPr wrap="none">
              <a:noAutofit/>
            </a:bodyPr>
            <a:lstStyle/>
            <a:p>
              <a:r>
                <a:rPr lang="en-US">
                  <a:solidFill>
                    <a:srgbClr val="006643"/>
                  </a:solidFill>
                  <a:latin typeface="思源宋体 Medium" panose="02020500000000000000" pitchFamily="18" charset="-122"/>
                  <a:ea typeface="思源宋体 Medium" panose="02020500000000000000" pitchFamily="18" charset="-122"/>
                </a:rPr>
                <a:t>75</a:t>
              </a:r>
              <a:endParaRPr lang="en-US">
                <a:solidFill>
                  <a:srgbClr val="006643"/>
                </a:solidFill>
                <a:latin typeface="思源宋体 Medium" panose="02020500000000000000" pitchFamily="18" charset="-122"/>
                <a:ea typeface="思源宋体 Medium" panose="02020500000000000000" pitchFamily="18" charset="-122"/>
              </a:endParaRPr>
            </a:p>
          </p:txBody>
        </p:sp>
        <p:cxnSp>
          <p:nvCxnSpPr>
            <p:cNvPr id="15" name="Straight Connector 20"/>
            <p:cNvCxnSpPr/>
            <p:nvPr/>
          </p:nvCxnSpPr>
          <p:spPr>
            <a:xfrm>
              <a:off x="906408" y="2204372"/>
              <a:ext cx="7775630" cy="13900"/>
            </a:xfrm>
            <a:prstGeom prst="line">
              <a:avLst/>
            </a:prstGeom>
            <a:ln>
              <a:solidFill>
                <a:schemeClr val="bg2">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6" name="TextBox 21"/>
            <p:cNvSpPr txBox="1"/>
            <p:nvPr/>
          </p:nvSpPr>
          <p:spPr>
            <a:xfrm>
              <a:off x="452438" y="3064940"/>
              <a:ext cx="265938" cy="230833"/>
            </a:xfrm>
            <a:prstGeom prst="rect">
              <a:avLst/>
            </a:prstGeom>
            <a:noFill/>
          </p:spPr>
          <p:txBody>
            <a:bodyPr wrap="none">
              <a:noAutofit/>
            </a:bodyPr>
            <a:lstStyle/>
            <a:p>
              <a:r>
                <a:rPr lang="en-US">
                  <a:solidFill>
                    <a:srgbClr val="006643"/>
                  </a:solidFill>
                  <a:latin typeface="思源宋体 Medium" panose="02020500000000000000" pitchFamily="18" charset="-122"/>
                  <a:ea typeface="思源宋体 Medium" panose="02020500000000000000" pitchFamily="18" charset="-122"/>
                </a:rPr>
                <a:t>25</a:t>
              </a:r>
              <a:endParaRPr lang="en-US">
                <a:solidFill>
                  <a:srgbClr val="006643"/>
                </a:solidFill>
                <a:latin typeface="思源宋体 Medium" panose="02020500000000000000" pitchFamily="18" charset="-122"/>
                <a:ea typeface="思源宋体 Medium" panose="02020500000000000000" pitchFamily="18" charset="-122"/>
              </a:endParaRPr>
            </a:p>
          </p:txBody>
        </p:sp>
        <p:cxnSp>
          <p:nvCxnSpPr>
            <p:cNvPr id="17" name="Straight Connector 22"/>
            <p:cNvCxnSpPr/>
            <p:nvPr/>
          </p:nvCxnSpPr>
          <p:spPr>
            <a:xfrm>
              <a:off x="906408" y="3237306"/>
              <a:ext cx="7775630" cy="13900"/>
            </a:xfrm>
            <a:prstGeom prst="line">
              <a:avLst/>
            </a:prstGeom>
            <a:ln>
              <a:solidFill>
                <a:schemeClr val="bg2">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grpSp>
      <p:sp>
        <p:nvSpPr>
          <p:cNvPr id="18" name="Rectangle: Rounded Corners 29"/>
          <p:cNvSpPr/>
          <p:nvPr/>
        </p:nvSpPr>
        <p:spPr>
          <a:xfrm>
            <a:off x="2409772" y="3325382"/>
            <a:ext cx="249739" cy="1137566"/>
          </a:xfrm>
          <a:prstGeom prst="roundRect">
            <a:avLst>
              <a:gd name="adj" fmla="val 50000"/>
            </a:avLst>
          </a:prstGeom>
          <a:solidFill>
            <a:srgbClr val="00A885"/>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19" name="Rectangle: Rounded Corners 30"/>
          <p:cNvSpPr/>
          <p:nvPr/>
        </p:nvSpPr>
        <p:spPr>
          <a:xfrm>
            <a:off x="3070171" y="2526476"/>
            <a:ext cx="249739" cy="1936472"/>
          </a:xfrm>
          <a:prstGeom prst="roundRect">
            <a:avLst>
              <a:gd name="adj" fmla="val 50000"/>
            </a:avLst>
          </a:pr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0" name="Rectangle: Rounded Corners 31"/>
          <p:cNvSpPr/>
          <p:nvPr/>
        </p:nvSpPr>
        <p:spPr>
          <a:xfrm>
            <a:off x="3725361" y="3153017"/>
            <a:ext cx="249739" cy="1309931"/>
          </a:xfrm>
          <a:prstGeom prst="roundRect">
            <a:avLst>
              <a:gd name="adj" fmla="val 50000"/>
            </a:avLst>
          </a:prstGeom>
          <a:solidFill>
            <a:srgbClr val="00A885"/>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1" name="Rectangle: Rounded Corners 32"/>
          <p:cNvSpPr/>
          <p:nvPr/>
        </p:nvSpPr>
        <p:spPr>
          <a:xfrm>
            <a:off x="4429930" y="2922015"/>
            <a:ext cx="249739" cy="1540933"/>
          </a:xfrm>
          <a:prstGeom prst="roundRect">
            <a:avLst>
              <a:gd name="adj" fmla="val 50000"/>
            </a:avLst>
          </a:pr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2" name="Rectangle: Rounded Corners 33"/>
          <p:cNvSpPr/>
          <p:nvPr/>
        </p:nvSpPr>
        <p:spPr>
          <a:xfrm>
            <a:off x="5141128" y="2526475"/>
            <a:ext cx="249739" cy="1936473"/>
          </a:xfrm>
          <a:prstGeom prst="roundRect">
            <a:avLst>
              <a:gd name="adj" fmla="val 50000"/>
            </a:avLst>
          </a:prstGeom>
          <a:solidFill>
            <a:srgbClr val="00A885"/>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3" name="Rectangle: Rounded Corners 34"/>
          <p:cNvSpPr/>
          <p:nvPr/>
        </p:nvSpPr>
        <p:spPr>
          <a:xfrm>
            <a:off x="5869261" y="2272481"/>
            <a:ext cx="249739" cy="2190467"/>
          </a:xfrm>
          <a:prstGeom prst="roundRect">
            <a:avLst>
              <a:gd name="adj" fmla="val 50000"/>
            </a:avLst>
          </a:pr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4" name="Rectangle: Rounded Corners 35"/>
          <p:cNvSpPr/>
          <p:nvPr/>
        </p:nvSpPr>
        <p:spPr>
          <a:xfrm>
            <a:off x="6548454" y="2922015"/>
            <a:ext cx="249739" cy="1540933"/>
          </a:xfrm>
          <a:prstGeom prst="roundRect">
            <a:avLst>
              <a:gd name="adj" fmla="val 50000"/>
            </a:avLst>
          </a:prstGeom>
          <a:solidFill>
            <a:srgbClr val="00A885"/>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5" name="Rectangle: Rounded Corners 36"/>
          <p:cNvSpPr/>
          <p:nvPr/>
        </p:nvSpPr>
        <p:spPr>
          <a:xfrm>
            <a:off x="7253034" y="3153017"/>
            <a:ext cx="249739" cy="1309931"/>
          </a:xfrm>
          <a:prstGeom prst="roundRect">
            <a:avLst>
              <a:gd name="adj" fmla="val 50000"/>
            </a:avLst>
          </a:pr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6" name="Rectangle: Rounded Corners 37"/>
          <p:cNvSpPr/>
          <p:nvPr/>
        </p:nvSpPr>
        <p:spPr>
          <a:xfrm>
            <a:off x="7963906" y="3325382"/>
            <a:ext cx="249739" cy="1137566"/>
          </a:xfrm>
          <a:prstGeom prst="roundRect">
            <a:avLst>
              <a:gd name="adj" fmla="val 50000"/>
            </a:avLst>
          </a:prstGeom>
          <a:solidFill>
            <a:srgbClr val="00A885"/>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7" name="Rectangle: Rounded Corners 38"/>
          <p:cNvSpPr/>
          <p:nvPr/>
        </p:nvSpPr>
        <p:spPr>
          <a:xfrm>
            <a:off x="8648187" y="2922015"/>
            <a:ext cx="249739" cy="1540933"/>
          </a:xfrm>
          <a:prstGeom prst="roundRect">
            <a:avLst>
              <a:gd name="adj" fmla="val 50000"/>
            </a:avLst>
          </a:pr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8" name="Rectangle: Rounded Corners 39"/>
          <p:cNvSpPr/>
          <p:nvPr/>
        </p:nvSpPr>
        <p:spPr>
          <a:xfrm>
            <a:off x="9342458" y="2272481"/>
            <a:ext cx="249739" cy="2190467"/>
          </a:xfrm>
          <a:prstGeom prst="roundRect">
            <a:avLst>
              <a:gd name="adj" fmla="val 50000"/>
            </a:avLst>
          </a:prstGeom>
          <a:solidFill>
            <a:srgbClr val="00A885"/>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9" name="文本框 28"/>
          <p:cNvSpPr txBox="1"/>
          <p:nvPr/>
        </p:nvSpPr>
        <p:spPr>
          <a:xfrm>
            <a:off x="5285521" y="5017728"/>
            <a:ext cx="1620957" cy="523220"/>
          </a:xfrm>
          <a:prstGeom prst="rect">
            <a:avLst/>
          </a:prstGeom>
          <a:noFill/>
        </p:spPr>
        <p:txBody>
          <a:bodyPr wrap="none" rtlCol="0" anchor="t">
            <a:spAutoFit/>
          </a:bodyPr>
          <a:lstStyle/>
          <a:p>
            <a:r>
              <a:rPr lang="zh-CN" altLang="en-US" sz="2800"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sz="2800"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30" name="文本框 29"/>
          <p:cNvSpPr txBox="1"/>
          <p:nvPr/>
        </p:nvSpPr>
        <p:spPr>
          <a:xfrm>
            <a:off x="1756946" y="5540948"/>
            <a:ext cx="8678108" cy="574324"/>
          </a:xfrm>
          <a:prstGeom prst="rect">
            <a:avLst/>
          </a:prstGeom>
          <a:noFill/>
        </p:spPr>
        <p:txBody>
          <a:bodyPr wrap="square" rtlCol="0" anchor="t">
            <a:spAutoFit/>
          </a:bodyPr>
          <a:lstStyle/>
          <a:p>
            <a:pPr algn="ctr">
              <a:lnSpc>
                <a:spcPct val="150000"/>
              </a:lnSpc>
            </a:pPr>
            <a:r>
              <a:rPr lang="en-US" altLang="zh-CN" sz="1100" dirty="0">
                <a:solidFill>
                  <a:schemeClr val="bg2">
                    <a:lumMod val="50000"/>
                  </a:schemeClr>
                </a:solidFill>
                <a:latin typeface="+mj-ea"/>
                <a:ea typeface="+mj-ea"/>
                <a:sym typeface="+mn-ea"/>
              </a:rPr>
              <a:t>CLICK TO ADD YOUR TEXT HERE CLICK TO ADD YOUR TEXT HERE CLICK TO ADD YOUR TEXT HERE CLICK TO ADD YOUR TEXT HERE CLICK TO ADD YOUR TEXT HERE CLICK TO ADD YOUR TEXT HERE CLICK TO ADD YOUR TEXT HERE CLICK TO ADD YOUR TEXT HERE</a:t>
            </a:r>
            <a:endParaRPr lang="en-US" altLang="zh-CN" sz="1100" dirty="0">
              <a:solidFill>
                <a:schemeClr val="bg2">
                  <a:lumMod val="50000"/>
                </a:schemeClr>
              </a:solidFill>
              <a:latin typeface="+mj-ea"/>
              <a:ea typeface="+mj-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18673" y="173020"/>
            <a:ext cx="2954655" cy="646331"/>
          </a:xfrm>
          <a:prstGeom prst="rect">
            <a:avLst/>
          </a:prstGeom>
        </p:spPr>
        <p:txBody>
          <a:bodyPr vert="horz" wrap="none">
            <a:spAutoFit/>
          </a:bodyPr>
          <a:lstStyle/>
          <a:p>
            <a:pPr algn="ctr"/>
            <a:r>
              <a:rPr lang="zh-CN" altLang="en-US" sz="3600" dirty="0">
                <a:solidFill>
                  <a:srgbClr val="006643"/>
                </a:solidFill>
                <a:latin typeface="方正清刻本悦宋简体" panose="02000000000000000000" pitchFamily="2" charset="-122"/>
                <a:ea typeface="方正清刻本悦宋简体" panose="02000000000000000000" pitchFamily="2" charset="-122"/>
              </a:rPr>
              <a:t>此处添加标题</a:t>
            </a:r>
            <a:endParaRPr lang="zh-CN" altLang="en-US" sz="3600" dirty="0">
              <a:solidFill>
                <a:srgbClr val="006643"/>
              </a:solidFill>
              <a:latin typeface="方正清刻本悦宋简体" panose="02000000000000000000" pitchFamily="2" charset="-122"/>
              <a:ea typeface="方正清刻本悦宋简体" panose="02000000000000000000" pitchFamily="2" charset="-122"/>
            </a:endParaRPr>
          </a:p>
        </p:txBody>
      </p:sp>
      <p:sp>
        <p:nvSpPr>
          <p:cNvPr id="5" name="矩形 4"/>
          <p:cNvSpPr/>
          <p:nvPr/>
        </p:nvSpPr>
        <p:spPr>
          <a:xfrm>
            <a:off x="4850307" y="817146"/>
            <a:ext cx="2491388" cy="338554"/>
          </a:xfrm>
          <a:prstGeom prst="rect">
            <a:avLst/>
          </a:prstGeom>
        </p:spPr>
        <p:txBody>
          <a:bodyPr vert="horz" wrap="none">
            <a:spAutoFit/>
          </a:bodyPr>
          <a:lstStyle/>
          <a:p>
            <a:pPr algn="ctr"/>
            <a:r>
              <a:rPr lang="en-US" altLang="zh-CN" sz="1600" spc="300" dirty="0">
                <a:solidFill>
                  <a:schemeClr val="bg2">
                    <a:lumMod val="10000"/>
                  </a:schemeClr>
                </a:solidFill>
                <a:latin typeface="+mj-lt"/>
                <a:ea typeface="+mj-ea"/>
              </a:rPr>
              <a:t>ADD A TITLE HERE</a:t>
            </a:r>
            <a:endParaRPr lang="zh-CN" altLang="en-US" sz="1600" spc="300" dirty="0">
              <a:solidFill>
                <a:schemeClr val="bg2">
                  <a:lumMod val="10000"/>
                </a:schemeClr>
              </a:solidFill>
              <a:latin typeface="+mj-lt"/>
              <a:ea typeface="+mj-ea"/>
            </a:endParaRPr>
          </a:p>
        </p:txBody>
      </p:sp>
      <p:sp>
        <p:nvSpPr>
          <p:cNvPr id="165" name="Oval 4"/>
          <p:cNvSpPr/>
          <p:nvPr/>
        </p:nvSpPr>
        <p:spPr>
          <a:xfrm>
            <a:off x="1642104" y="2189414"/>
            <a:ext cx="1608912" cy="1616030"/>
          </a:xfrm>
          <a:prstGeom prst="ellipse">
            <a:avLst/>
          </a:prstGeom>
          <a:solidFill>
            <a:srgbClr val="006643"/>
          </a:solidFill>
          <a:ln w="12700" cap="flat" cmpd="sng" algn="ctr">
            <a:noFill/>
            <a:prstDash val="solid"/>
            <a:miter lim="800000"/>
          </a:ln>
          <a:effectLst/>
        </p:spPr>
        <p:txBody>
          <a:bodyPr rtlCol="0" anchor="ctr"/>
          <a:lstStyle/>
          <a:p>
            <a:pPr algn="ctr" defTabSz="685800"/>
            <a:endParaRPr lang="en-US" sz="1400" kern="0">
              <a:solidFill>
                <a:prstClr val="white"/>
              </a:solidFill>
              <a:latin typeface="Futura-Condensed-Normal" pitchFamily="2" charset="0"/>
            </a:endParaRPr>
          </a:p>
        </p:txBody>
      </p:sp>
      <p:sp>
        <p:nvSpPr>
          <p:cNvPr id="166" name="Oval 12"/>
          <p:cNvSpPr/>
          <p:nvPr/>
        </p:nvSpPr>
        <p:spPr>
          <a:xfrm>
            <a:off x="4157612" y="2173685"/>
            <a:ext cx="1631450" cy="1638672"/>
          </a:xfrm>
          <a:prstGeom prst="ellipse">
            <a:avLst/>
          </a:prstGeom>
          <a:solidFill>
            <a:srgbClr val="00A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67" name="Oval 14"/>
          <p:cNvSpPr/>
          <p:nvPr/>
        </p:nvSpPr>
        <p:spPr>
          <a:xfrm>
            <a:off x="6570711" y="2189414"/>
            <a:ext cx="1605350" cy="1616030"/>
          </a:xfrm>
          <a:prstGeom prst="ellipse">
            <a:avLst/>
          </a:prstGeom>
          <a:solidFill>
            <a:srgbClr val="006643"/>
          </a:solidFill>
          <a:ln w="12700" cap="flat" cmpd="sng" algn="ctr">
            <a:noFill/>
            <a:prstDash val="solid"/>
            <a:miter lim="800000"/>
          </a:ln>
          <a:effectLst/>
        </p:spPr>
        <p:txBody>
          <a:bodyPr rtlCol="0" anchor="ctr"/>
          <a:lstStyle/>
          <a:p>
            <a:pPr algn="ctr" defTabSz="685800"/>
            <a:endParaRPr lang="en-US" sz="1400" kern="0">
              <a:solidFill>
                <a:prstClr val="white"/>
              </a:solidFill>
              <a:latin typeface="Futura-Condensed-Normal" pitchFamily="2" charset="0"/>
            </a:endParaRPr>
          </a:p>
        </p:txBody>
      </p:sp>
      <p:sp>
        <p:nvSpPr>
          <p:cNvPr id="168" name="Oval 16"/>
          <p:cNvSpPr/>
          <p:nvPr/>
        </p:nvSpPr>
        <p:spPr>
          <a:xfrm>
            <a:off x="9084085" y="2190750"/>
            <a:ext cx="1603444" cy="1614108"/>
          </a:xfrm>
          <a:prstGeom prst="ellipse">
            <a:avLst/>
          </a:prstGeom>
          <a:solidFill>
            <a:srgbClr val="00A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169" name="Group 20"/>
          <p:cNvGrpSpPr/>
          <p:nvPr/>
        </p:nvGrpSpPr>
        <p:grpSpPr>
          <a:xfrm>
            <a:off x="2110643" y="2640546"/>
            <a:ext cx="711716" cy="716132"/>
            <a:chOff x="7971783" y="2080670"/>
            <a:chExt cx="401822" cy="404317"/>
          </a:xfrm>
          <a:solidFill>
            <a:schemeClr val="bg1"/>
          </a:solidFill>
        </p:grpSpPr>
        <p:sp>
          <p:nvSpPr>
            <p:cNvPr id="17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71"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72" name="Group 23"/>
          <p:cNvGrpSpPr/>
          <p:nvPr/>
        </p:nvGrpSpPr>
        <p:grpSpPr>
          <a:xfrm>
            <a:off x="4672040" y="2670006"/>
            <a:ext cx="699272" cy="609620"/>
            <a:chOff x="7540014" y="4306907"/>
            <a:chExt cx="389342" cy="339426"/>
          </a:xfrm>
          <a:solidFill>
            <a:schemeClr val="bg1"/>
          </a:solidFill>
        </p:grpSpPr>
        <p:sp>
          <p:nvSpPr>
            <p:cNvPr id="173"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74"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75"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76"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77"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78"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79"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80"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81"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82"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83"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84" name="Group 35"/>
          <p:cNvGrpSpPr/>
          <p:nvPr/>
        </p:nvGrpSpPr>
        <p:grpSpPr>
          <a:xfrm>
            <a:off x="9538773" y="2653074"/>
            <a:ext cx="671132" cy="666716"/>
            <a:chOff x="6853673" y="3715407"/>
            <a:chExt cx="379359" cy="376864"/>
          </a:xfrm>
          <a:solidFill>
            <a:schemeClr val="bg1"/>
          </a:solidFill>
        </p:grpSpPr>
        <p:sp>
          <p:nvSpPr>
            <p:cNvPr id="185"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86"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87"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88"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89"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90"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91"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92"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93"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94"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95"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96"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97"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98"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99"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00"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01"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02"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203" name="Group 54"/>
          <p:cNvGrpSpPr/>
          <p:nvPr/>
        </p:nvGrpSpPr>
        <p:grpSpPr>
          <a:xfrm>
            <a:off x="7124024" y="2689973"/>
            <a:ext cx="530474" cy="689614"/>
            <a:chOff x="6421904" y="4798576"/>
            <a:chExt cx="299494" cy="389342"/>
          </a:xfrm>
          <a:solidFill>
            <a:schemeClr val="bg1"/>
          </a:solidFill>
        </p:grpSpPr>
        <p:sp>
          <p:nvSpPr>
            <p:cNvPr id="204"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05"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206" name="组合 205"/>
          <p:cNvGrpSpPr/>
          <p:nvPr/>
        </p:nvGrpSpPr>
        <p:grpSpPr>
          <a:xfrm>
            <a:off x="1392155" y="4509634"/>
            <a:ext cx="2094865" cy="932180"/>
            <a:chOff x="1403078" y="2629706"/>
            <a:chExt cx="2094865" cy="932180"/>
          </a:xfrm>
        </p:grpSpPr>
        <p:sp>
          <p:nvSpPr>
            <p:cNvPr id="207" name="文本框 206"/>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208" name="文本框 207"/>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209" name="组合 208"/>
          <p:cNvGrpSpPr/>
          <p:nvPr/>
        </p:nvGrpSpPr>
        <p:grpSpPr>
          <a:xfrm>
            <a:off x="3911044" y="4509634"/>
            <a:ext cx="2094865" cy="932180"/>
            <a:chOff x="1403078" y="2629706"/>
            <a:chExt cx="2094865" cy="932180"/>
          </a:xfrm>
        </p:grpSpPr>
        <p:sp>
          <p:nvSpPr>
            <p:cNvPr id="210" name="文本框 209"/>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211" name="文本框 210"/>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212" name="组合 211"/>
          <p:cNvGrpSpPr/>
          <p:nvPr/>
        </p:nvGrpSpPr>
        <p:grpSpPr>
          <a:xfrm>
            <a:off x="6325953" y="4509634"/>
            <a:ext cx="2094865" cy="932180"/>
            <a:chOff x="1403078" y="2629706"/>
            <a:chExt cx="2094865" cy="932180"/>
          </a:xfrm>
        </p:grpSpPr>
        <p:sp>
          <p:nvSpPr>
            <p:cNvPr id="213" name="文本框 212"/>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214" name="文本框 213"/>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215" name="组合 214"/>
          <p:cNvGrpSpPr/>
          <p:nvPr/>
        </p:nvGrpSpPr>
        <p:grpSpPr>
          <a:xfrm>
            <a:off x="8824078" y="4509634"/>
            <a:ext cx="2094865" cy="932180"/>
            <a:chOff x="1403078" y="2629706"/>
            <a:chExt cx="2094865" cy="932180"/>
          </a:xfrm>
        </p:grpSpPr>
        <p:sp>
          <p:nvSpPr>
            <p:cNvPr id="216" name="文本框 215"/>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217" name="文本框 216"/>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66539" b="56981"/>
          <a:stretch>
            <a:fillRect/>
          </a:stretch>
        </p:blipFill>
        <p:spPr>
          <a:xfrm flipH="1">
            <a:off x="-2" y="321"/>
            <a:ext cx="6395537" cy="4076379"/>
          </a:xfrm>
          <a:prstGeom prst="rect">
            <a:avLst/>
          </a:prstGeom>
        </p:spPr>
      </p:pic>
      <p:sp>
        <p:nvSpPr>
          <p:cNvPr id="6" name="TextBox 38"/>
          <p:cNvSpPr txBox="1"/>
          <p:nvPr/>
        </p:nvSpPr>
        <p:spPr>
          <a:xfrm>
            <a:off x="6235700" y="4940300"/>
            <a:ext cx="4004822" cy="584584"/>
          </a:xfrm>
          <a:prstGeom prst="rect">
            <a:avLst/>
          </a:prstGeom>
          <a:noFill/>
        </p:spPr>
        <p:txBody>
          <a:bodyPr wrap="square" rtlCol="0">
            <a:spAutoFit/>
          </a:bodyPr>
          <a:lstStyle/>
          <a:p>
            <a:pPr>
              <a:lnSpc>
                <a:spcPct val="120000"/>
              </a:lnSpc>
            </a:pPr>
            <a:r>
              <a:rPr lang="en-IN" sz="1400" dirty="0">
                <a:solidFill>
                  <a:schemeClr val="bg2">
                    <a:lumMod val="10000"/>
                  </a:schemeClr>
                </a:solidFill>
                <a:latin typeface="Century Gothic" panose="020B0502020202020204" pitchFamily="34" charset="0"/>
              </a:rPr>
              <a:t>Lorem ipsum dolor sit amet, consectetuer adipiscing elit. </a:t>
            </a:r>
            <a:endParaRPr lang="en-IN" sz="1400" dirty="0">
              <a:solidFill>
                <a:schemeClr val="bg2">
                  <a:lumMod val="10000"/>
                </a:schemeClr>
              </a:solidFill>
              <a:latin typeface="Century Gothic" panose="020B0502020202020204" pitchFamily="34" charset="0"/>
            </a:endParaRPr>
          </a:p>
        </p:txBody>
      </p:sp>
      <p:sp>
        <p:nvSpPr>
          <p:cNvPr id="7" name="矩形 6"/>
          <p:cNvSpPr/>
          <p:nvPr/>
        </p:nvSpPr>
        <p:spPr>
          <a:xfrm>
            <a:off x="6235700" y="4301739"/>
            <a:ext cx="2236510" cy="707886"/>
          </a:xfrm>
          <a:prstGeom prst="rect">
            <a:avLst/>
          </a:prstGeom>
          <a:noFill/>
        </p:spPr>
        <p:txBody>
          <a:bodyPr wrap="none" rtlCol="0">
            <a:spAutoFit/>
          </a:bodyPr>
          <a:lstStyle/>
          <a:p>
            <a:r>
              <a:rPr lang="zh-CN" altLang="en-US" sz="4000">
                <a:solidFill>
                  <a:srgbClr val="006643"/>
                </a:solidFill>
                <a:latin typeface="+mj-ea"/>
                <a:ea typeface="+mj-ea"/>
                <a:sym typeface="+mn-lt"/>
              </a:rPr>
              <a:t>教学过程</a:t>
            </a:r>
            <a:endParaRPr lang="zh-CN" altLang="en-US" sz="4000" dirty="0">
              <a:solidFill>
                <a:srgbClr val="006643"/>
              </a:solidFill>
              <a:latin typeface="+mj-ea"/>
              <a:ea typeface="+mj-ea"/>
              <a:sym typeface="+mn-lt"/>
            </a:endParaRPr>
          </a:p>
        </p:txBody>
      </p:sp>
      <p:sp>
        <p:nvSpPr>
          <p:cNvPr id="8" name="矩形 7"/>
          <p:cNvSpPr/>
          <p:nvPr/>
        </p:nvSpPr>
        <p:spPr>
          <a:xfrm>
            <a:off x="6235700" y="3678893"/>
            <a:ext cx="2358338" cy="461665"/>
          </a:xfrm>
          <a:prstGeom prst="rect">
            <a:avLst/>
          </a:prstGeom>
        </p:spPr>
        <p:txBody>
          <a:bodyPr wrap="none">
            <a:spAutoFit/>
          </a:bodyPr>
          <a:lstStyle/>
          <a:p>
            <a:r>
              <a:rPr lang="en-US" altLang="zh-CN" sz="2400" kern="0" spc="600" dirty="0">
                <a:solidFill>
                  <a:srgbClr val="00A885"/>
                </a:solidFill>
                <a:latin typeface="Century Gothic" panose="020B0502020202020204" pitchFamily="34" charset="0"/>
                <a:ea typeface="微软雅黑" panose="020B0503020204020204" pitchFamily="34" charset="-122"/>
                <a:sym typeface="微软雅黑" panose="020B0503020204020204" pitchFamily="34" charset="-122"/>
              </a:rPr>
              <a:t>Part FOUR</a:t>
            </a:r>
            <a:endParaRPr lang="en-US" altLang="zh-CN" sz="2400" kern="0" spc="600" dirty="0">
              <a:solidFill>
                <a:srgbClr val="00A885"/>
              </a:solidFill>
              <a:latin typeface="Century Gothic" panose="020B0502020202020204" pitchFamily="34" charset="0"/>
              <a:ea typeface="微软雅黑" panose="020B0503020204020204" pitchFamily="34" charset="-122"/>
              <a:sym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18673" y="173020"/>
            <a:ext cx="2954655" cy="646331"/>
          </a:xfrm>
          <a:prstGeom prst="rect">
            <a:avLst/>
          </a:prstGeom>
        </p:spPr>
        <p:txBody>
          <a:bodyPr vert="horz" wrap="none">
            <a:spAutoFit/>
          </a:bodyPr>
          <a:lstStyle/>
          <a:p>
            <a:pPr algn="ctr"/>
            <a:r>
              <a:rPr lang="zh-CN" altLang="en-US" sz="3600" dirty="0">
                <a:solidFill>
                  <a:srgbClr val="006643"/>
                </a:solidFill>
                <a:latin typeface="方正清刻本悦宋简体" panose="02000000000000000000" pitchFamily="2" charset="-122"/>
                <a:ea typeface="方正清刻本悦宋简体" panose="02000000000000000000" pitchFamily="2" charset="-122"/>
              </a:rPr>
              <a:t>此处添加标题</a:t>
            </a:r>
            <a:endParaRPr lang="zh-CN" altLang="en-US" sz="3600" dirty="0">
              <a:solidFill>
                <a:srgbClr val="006643"/>
              </a:solidFill>
              <a:latin typeface="方正清刻本悦宋简体" panose="02000000000000000000" pitchFamily="2" charset="-122"/>
              <a:ea typeface="方正清刻本悦宋简体" panose="02000000000000000000" pitchFamily="2" charset="-122"/>
            </a:endParaRPr>
          </a:p>
        </p:txBody>
      </p:sp>
      <p:sp>
        <p:nvSpPr>
          <p:cNvPr id="5" name="矩形 4"/>
          <p:cNvSpPr/>
          <p:nvPr/>
        </p:nvSpPr>
        <p:spPr>
          <a:xfrm>
            <a:off x="4850307" y="817146"/>
            <a:ext cx="2491388" cy="338554"/>
          </a:xfrm>
          <a:prstGeom prst="rect">
            <a:avLst/>
          </a:prstGeom>
        </p:spPr>
        <p:txBody>
          <a:bodyPr vert="horz" wrap="none">
            <a:spAutoFit/>
          </a:bodyPr>
          <a:lstStyle/>
          <a:p>
            <a:pPr algn="ctr"/>
            <a:r>
              <a:rPr lang="en-US" altLang="zh-CN" sz="1600" spc="300" dirty="0">
                <a:solidFill>
                  <a:schemeClr val="bg2">
                    <a:lumMod val="10000"/>
                  </a:schemeClr>
                </a:solidFill>
                <a:latin typeface="+mj-lt"/>
                <a:ea typeface="+mj-ea"/>
              </a:rPr>
              <a:t>ADD A TITLE HERE</a:t>
            </a:r>
            <a:endParaRPr lang="zh-CN" altLang="en-US" sz="1600" spc="300" dirty="0">
              <a:solidFill>
                <a:schemeClr val="bg2">
                  <a:lumMod val="10000"/>
                </a:schemeClr>
              </a:solidFill>
              <a:latin typeface="+mj-lt"/>
              <a:ea typeface="+mj-ea"/>
            </a:endParaRPr>
          </a:p>
        </p:txBody>
      </p:sp>
      <p:sp>
        <p:nvSpPr>
          <p:cNvPr id="6" name="Shape 539"/>
          <p:cNvSpPr/>
          <p:nvPr/>
        </p:nvSpPr>
        <p:spPr bwMode="auto">
          <a:xfrm>
            <a:off x="1476375" y="3360433"/>
            <a:ext cx="2527300" cy="1005224"/>
          </a:xfrm>
          <a:custGeom>
            <a:avLst/>
            <a:gdLst>
              <a:gd name="T0" fmla="*/ 5499 w 21600"/>
              <a:gd name="T1" fmla="*/ 0 h 21600"/>
              <a:gd name="T2" fmla="*/ 364703 w 21600"/>
              <a:gd name="T3" fmla="*/ 641336 h 21600"/>
              <a:gd name="T4" fmla="*/ 0 w 21600"/>
              <a:gd name="T5" fmla="*/ 1274763 h 21600"/>
              <a:gd name="T6" fmla="*/ 2169851 w 21600"/>
              <a:gd name="T7" fmla="*/ 1274763 h 21600"/>
              <a:gd name="T8" fmla="*/ 2527300 w 21600"/>
              <a:gd name="T9" fmla="*/ 647001 h 21600"/>
              <a:gd name="T10" fmla="*/ 2184593 w 21600"/>
              <a:gd name="T11" fmla="*/ 1062 h 21600"/>
              <a:gd name="T12" fmla="*/ 5499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006643"/>
          </a:solidFill>
          <a:ln w="12700" cap="flat" cmpd="sng" algn="ctr">
            <a:noFill/>
            <a:prstDash val="solid"/>
            <a:miter lim="800000"/>
          </a:ln>
          <a:effectLst/>
        </p:spPr>
        <p:txBody>
          <a:bodyPr rtlCol="0" anchor="ctr"/>
          <a:lstStyle/>
          <a:p>
            <a:pPr algn="ctr" defTabSz="685800"/>
            <a:endParaRPr lang="zh-CN" altLang="en-US" sz="1400" kern="0">
              <a:solidFill>
                <a:prstClr val="white"/>
              </a:solidFill>
              <a:latin typeface="Futura-Condensed-Normal" pitchFamily="2" charset="0"/>
            </a:endParaRPr>
          </a:p>
        </p:txBody>
      </p:sp>
      <p:sp>
        <p:nvSpPr>
          <p:cNvPr id="7" name="Shape 542"/>
          <p:cNvSpPr/>
          <p:nvPr/>
        </p:nvSpPr>
        <p:spPr bwMode="auto">
          <a:xfrm>
            <a:off x="2441575" y="3628095"/>
            <a:ext cx="563563" cy="469900"/>
          </a:xfrm>
          <a:custGeom>
            <a:avLst/>
            <a:gdLst>
              <a:gd name="T0" fmla="*/ 556675 w 21600"/>
              <a:gd name="T1" fmla="*/ 311831 h 21600"/>
              <a:gd name="T2" fmla="*/ 563563 w 21600"/>
              <a:gd name="T3" fmla="*/ 446057 h 21600"/>
              <a:gd name="T4" fmla="*/ 540316 w 21600"/>
              <a:gd name="T5" fmla="*/ 469900 h 21600"/>
              <a:gd name="T6" fmla="*/ 406078 w 21600"/>
              <a:gd name="T7" fmla="*/ 463069 h 21600"/>
              <a:gd name="T8" fmla="*/ 399608 w 21600"/>
              <a:gd name="T9" fmla="*/ 328843 h 21600"/>
              <a:gd name="T10" fmla="*/ 422620 w 21600"/>
              <a:gd name="T11" fmla="*/ 305000 h 21600"/>
              <a:gd name="T12" fmla="*/ 464131 w 21600"/>
              <a:gd name="T13" fmla="*/ 258206 h 21600"/>
              <a:gd name="T14" fmla="*/ 299341 w 21600"/>
              <a:gd name="T15" fmla="*/ 252397 h 21600"/>
              <a:gd name="T16" fmla="*/ 340590 w 21600"/>
              <a:gd name="T17" fmla="*/ 305000 h 21600"/>
              <a:gd name="T18" fmla="*/ 363837 w 21600"/>
              <a:gd name="T19" fmla="*/ 328843 h 21600"/>
              <a:gd name="T20" fmla="*/ 356949 w 21600"/>
              <a:gd name="T21" fmla="*/ 463069 h 21600"/>
              <a:gd name="T22" fmla="*/ 222894 w 21600"/>
              <a:gd name="T23" fmla="*/ 469900 h 21600"/>
              <a:gd name="T24" fmla="*/ 199647 w 21600"/>
              <a:gd name="T25" fmla="*/ 446057 h 21600"/>
              <a:gd name="T26" fmla="*/ 206483 w 21600"/>
              <a:gd name="T27" fmla="*/ 311831 h 21600"/>
              <a:gd name="T28" fmla="*/ 264144 w 21600"/>
              <a:gd name="T29" fmla="*/ 305000 h 21600"/>
              <a:gd name="T30" fmla="*/ 105825 w 21600"/>
              <a:gd name="T31" fmla="*/ 252397 h 21600"/>
              <a:gd name="T32" fmla="*/ 99693 w 21600"/>
              <a:gd name="T33" fmla="*/ 305000 h 21600"/>
              <a:gd name="T34" fmla="*/ 157954 w 21600"/>
              <a:gd name="T35" fmla="*/ 311831 h 21600"/>
              <a:gd name="T36" fmla="*/ 164790 w 21600"/>
              <a:gd name="T37" fmla="*/ 446057 h 21600"/>
              <a:gd name="T38" fmla="*/ 140943 w 21600"/>
              <a:gd name="T39" fmla="*/ 469900 h 21600"/>
              <a:gd name="T40" fmla="*/ 6836 w 21600"/>
              <a:gd name="T41" fmla="*/ 463069 h 21600"/>
              <a:gd name="T42" fmla="*/ 0 w 21600"/>
              <a:gd name="T43" fmla="*/ 328843 h 21600"/>
              <a:gd name="T44" fmla="*/ 23821 w 21600"/>
              <a:gd name="T45" fmla="*/ 305000 h 21600"/>
              <a:gd name="T46" fmla="*/ 64497 w 21600"/>
              <a:gd name="T47" fmla="*/ 258206 h 21600"/>
              <a:gd name="T48" fmla="*/ 105772 w 21600"/>
              <a:gd name="T49" fmla="*/ 217503 h 21600"/>
              <a:gd name="T50" fmla="*/ 264092 w 21600"/>
              <a:gd name="T51" fmla="*/ 164269 h 21600"/>
              <a:gd name="T52" fmla="*/ 206431 w 21600"/>
              <a:gd name="T53" fmla="*/ 157678 h 21600"/>
              <a:gd name="T54" fmla="*/ 199595 w 21600"/>
              <a:gd name="T55" fmla="*/ 23190 h 21600"/>
              <a:gd name="T56" fmla="*/ 222842 w 21600"/>
              <a:gd name="T57" fmla="*/ 0 h 21600"/>
              <a:gd name="T58" fmla="*/ 356897 w 21600"/>
              <a:gd name="T59" fmla="*/ 6831 h 21600"/>
              <a:gd name="T60" fmla="*/ 363785 w 21600"/>
              <a:gd name="T61" fmla="*/ 141057 h 21600"/>
              <a:gd name="T62" fmla="*/ 340538 w 21600"/>
              <a:gd name="T63" fmla="*/ 164269 h 21600"/>
              <a:gd name="T64" fmla="*/ 299288 w 21600"/>
              <a:gd name="T65" fmla="*/ 217503 h 21600"/>
              <a:gd name="T66" fmla="*/ 486673 w 21600"/>
              <a:gd name="T67" fmla="*/ 229272 h 21600"/>
              <a:gd name="T68" fmla="*/ 498936 w 21600"/>
              <a:gd name="T69" fmla="*/ 305000 h 21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a:noFill/>
          </a:ln>
        </p:spPr>
        <p:txBody>
          <a:bodyPr lIns="19050" tIns="19050" rIns="19050" bIns="19050"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8" name="Shape 544"/>
          <p:cNvSpPr/>
          <p:nvPr/>
        </p:nvSpPr>
        <p:spPr bwMode="auto">
          <a:xfrm>
            <a:off x="3702050" y="3359808"/>
            <a:ext cx="2528888" cy="1006475"/>
          </a:xfrm>
          <a:custGeom>
            <a:avLst/>
            <a:gdLst>
              <a:gd name="T0" fmla="*/ 5503 w 21600"/>
              <a:gd name="T1" fmla="*/ 0 h 21600"/>
              <a:gd name="T2" fmla="*/ 364933 w 21600"/>
              <a:gd name="T3" fmla="*/ 642134 h 21600"/>
              <a:gd name="T4" fmla="*/ 0 w 21600"/>
              <a:gd name="T5" fmla="*/ 1276350 h 21600"/>
              <a:gd name="T6" fmla="*/ 2171214 w 21600"/>
              <a:gd name="T7" fmla="*/ 1276350 h 21600"/>
              <a:gd name="T8" fmla="*/ 2528888 w 21600"/>
              <a:gd name="T9" fmla="*/ 647807 h 21600"/>
              <a:gd name="T10" fmla="*/ 2185966 w 21600"/>
              <a:gd name="T11" fmla="*/ 1064 h 21600"/>
              <a:gd name="T12" fmla="*/ 5503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00A885"/>
          </a:solidFill>
          <a:ln>
            <a:noFill/>
          </a:ln>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9" name="Shape 547"/>
          <p:cNvSpPr/>
          <p:nvPr/>
        </p:nvSpPr>
        <p:spPr bwMode="auto">
          <a:xfrm>
            <a:off x="4695825" y="3619364"/>
            <a:ext cx="585788" cy="487362"/>
          </a:xfrm>
          <a:custGeom>
            <a:avLst/>
            <a:gdLst>
              <a:gd name="T0" fmla="*/ 360395 w 21600"/>
              <a:gd name="T1" fmla="*/ 174435 h 21600"/>
              <a:gd name="T2" fmla="*/ 327526 w 21600"/>
              <a:gd name="T3" fmla="*/ 243681 h 21600"/>
              <a:gd name="T4" fmla="*/ 334279 w 21600"/>
              <a:gd name="T5" fmla="*/ 311077 h 21600"/>
              <a:gd name="T6" fmla="*/ 282778 w 21600"/>
              <a:gd name="T7" fmla="*/ 352119 h 21600"/>
              <a:gd name="T8" fmla="*/ 221813 w 21600"/>
              <a:gd name="T9" fmla="*/ 349186 h 21600"/>
              <a:gd name="T10" fmla="*/ 151735 w 21600"/>
              <a:gd name="T11" fmla="*/ 382308 h 21600"/>
              <a:gd name="T12" fmla="*/ 99448 w 21600"/>
              <a:gd name="T13" fmla="*/ 340838 h 21600"/>
              <a:gd name="T14" fmla="*/ 40788 w 21600"/>
              <a:gd name="T15" fmla="*/ 320260 h 21600"/>
              <a:gd name="T16" fmla="*/ 62620 w 21600"/>
              <a:gd name="T17" fmla="*/ 272359 h 21600"/>
              <a:gd name="T18" fmla="*/ 0 w 21600"/>
              <a:gd name="T19" fmla="*/ 232399 h 21600"/>
              <a:gd name="T20" fmla="*/ 51311 w 21600"/>
              <a:gd name="T21" fmla="*/ 166199 h 21600"/>
              <a:gd name="T22" fmla="*/ 39514 w 21600"/>
              <a:gd name="T23" fmla="*/ 90455 h 21600"/>
              <a:gd name="T24" fmla="*/ 97035 w 21600"/>
              <a:gd name="T25" fmla="*/ 67847 h 21600"/>
              <a:gd name="T26" fmla="*/ 148156 w 21600"/>
              <a:gd name="T27" fmla="*/ 44404 h 21600"/>
              <a:gd name="T28" fmla="*/ 219074 w 21600"/>
              <a:gd name="T29" fmla="*/ 44404 h 21600"/>
              <a:gd name="T30" fmla="*/ 286602 w 21600"/>
              <a:gd name="T31" fmla="*/ 55866 h 21600"/>
              <a:gd name="T32" fmla="*/ 333655 w 21600"/>
              <a:gd name="T33" fmla="*/ 99435 h 21600"/>
              <a:gd name="T34" fmla="*/ 183899 w 21600"/>
              <a:gd name="T35" fmla="*/ 260490 h 21600"/>
              <a:gd name="T36" fmla="*/ 234641 w 21600"/>
              <a:gd name="T37" fmla="*/ 184115 h 21600"/>
              <a:gd name="T38" fmla="*/ 128304 w 21600"/>
              <a:gd name="T39" fmla="*/ 205572 h 21600"/>
              <a:gd name="T40" fmla="*/ 555848 w 21600"/>
              <a:gd name="T41" fmla="*/ 382489 h 21600"/>
              <a:gd name="T42" fmla="*/ 564987 w 21600"/>
              <a:gd name="T43" fmla="*/ 431879 h 21600"/>
              <a:gd name="T44" fmla="*/ 520673 w 21600"/>
              <a:gd name="T45" fmla="*/ 473102 h 21600"/>
              <a:gd name="T46" fmla="*/ 471153 w 21600"/>
              <a:gd name="T47" fmla="*/ 459339 h 21600"/>
              <a:gd name="T48" fmla="*/ 443707 w 21600"/>
              <a:gd name="T49" fmla="*/ 485061 h 21600"/>
              <a:gd name="T50" fmla="*/ 402404 w 21600"/>
              <a:gd name="T51" fmla="*/ 436708 h 21600"/>
              <a:gd name="T52" fmla="*/ 354917 w 21600"/>
              <a:gd name="T53" fmla="*/ 420598 h 21600"/>
              <a:gd name="T54" fmla="*/ 340408 w 21600"/>
              <a:gd name="T55" fmla="*/ 362949 h 21600"/>
              <a:gd name="T56" fmla="*/ 373874 w 21600"/>
              <a:gd name="T57" fmla="*/ 336686 h 21600"/>
              <a:gd name="T58" fmla="*/ 361805 w 21600"/>
              <a:gd name="T59" fmla="*/ 298035 h 21600"/>
              <a:gd name="T60" fmla="*/ 406092 w 21600"/>
              <a:gd name="T61" fmla="*/ 257444 h 21600"/>
              <a:gd name="T62" fmla="*/ 454989 w 21600"/>
              <a:gd name="T63" fmla="*/ 271140 h 21600"/>
              <a:gd name="T64" fmla="*/ 482814 w 21600"/>
              <a:gd name="T65" fmla="*/ 245283 h 21600"/>
              <a:gd name="T66" fmla="*/ 524307 w 21600"/>
              <a:gd name="T67" fmla="*/ 293703 h 21600"/>
              <a:gd name="T68" fmla="*/ 575076 w 21600"/>
              <a:gd name="T69" fmla="*/ 317959 h 21600"/>
              <a:gd name="T70" fmla="*/ 572635 w 21600"/>
              <a:gd name="T71" fmla="*/ 376013 h 21600"/>
              <a:gd name="T72" fmla="*/ 549339 w 21600"/>
              <a:gd name="T73" fmla="*/ 161168 h 21600"/>
              <a:gd name="T74" fmla="*/ 536647 w 21600"/>
              <a:gd name="T75" fmla="*/ 199976 h 21600"/>
              <a:gd name="T76" fmla="*/ 495859 w 21600"/>
              <a:gd name="T77" fmla="*/ 197810 h 21600"/>
              <a:gd name="T78" fmla="*/ 466244 w 21600"/>
              <a:gd name="T79" fmla="*/ 199976 h 21600"/>
              <a:gd name="T80" fmla="*/ 425429 w 21600"/>
              <a:gd name="T81" fmla="*/ 206926 h 21600"/>
              <a:gd name="T82" fmla="*/ 408452 w 21600"/>
              <a:gd name="T83" fmla="*/ 171005 h 21600"/>
              <a:gd name="T84" fmla="*/ 365385 w 21600"/>
              <a:gd name="T85" fmla="*/ 124413 h 21600"/>
              <a:gd name="T86" fmla="*/ 394105 w 21600"/>
              <a:gd name="T87" fmla="*/ 81430 h 21600"/>
              <a:gd name="T88" fmla="*/ 392315 w 21600"/>
              <a:gd name="T89" fmla="*/ 35740 h 21600"/>
              <a:gd name="T90" fmla="*/ 442107 w 21600"/>
              <a:gd name="T91" fmla="*/ 6679 h 21600"/>
              <a:gd name="T92" fmla="*/ 476305 w 21600"/>
              <a:gd name="T93" fmla="*/ 23195 h 21600"/>
              <a:gd name="T94" fmla="*/ 498598 w 21600"/>
              <a:gd name="T95" fmla="*/ 0 h 21600"/>
              <a:gd name="T96" fmla="*/ 546844 w 21600"/>
              <a:gd name="T97" fmla="*/ 30957 h 21600"/>
              <a:gd name="T98" fmla="*/ 574425 w 21600"/>
              <a:gd name="T99" fmla="*/ 72946 h 21600"/>
              <a:gd name="T100" fmla="*/ 573204 w 21600"/>
              <a:gd name="T101" fmla="*/ 133912 h 21600"/>
              <a:gd name="T102" fmla="*/ 463234 w 21600"/>
              <a:gd name="T103" fmla="*/ 401668 h 21600"/>
              <a:gd name="T104" fmla="*/ 437578 w 21600"/>
              <a:gd name="T105" fmla="*/ 339303 h 21600"/>
              <a:gd name="T106" fmla="*/ 498977 w 21600"/>
              <a:gd name="T107" fmla="*/ 132829 h 21600"/>
              <a:gd name="T108" fmla="*/ 441836 w 21600"/>
              <a:gd name="T109" fmla="*/ 108867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a:noFill/>
          </a:ln>
        </p:spPr>
        <p:txBody>
          <a:bodyPr lIns="19050" tIns="19050" rIns="19050" bIns="19050"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10" name="Shape 549"/>
          <p:cNvSpPr/>
          <p:nvPr/>
        </p:nvSpPr>
        <p:spPr bwMode="auto">
          <a:xfrm>
            <a:off x="5932488" y="3359808"/>
            <a:ext cx="2527300" cy="1006475"/>
          </a:xfrm>
          <a:custGeom>
            <a:avLst/>
            <a:gdLst>
              <a:gd name="T0" fmla="*/ 5499 w 21600"/>
              <a:gd name="T1" fmla="*/ 0 h 21600"/>
              <a:gd name="T2" fmla="*/ 364703 w 21600"/>
              <a:gd name="T3" fmla="*/ 642134 h 21600"/>
              <a:gd name="T4" fmla="*/ 0 w 21600"/>
              <a:gd name="T5" fmla="*/ 1276350 h 21600"/>
              <a:gd name="T6" fmla="*/ 2169851 w 21600"/>
              <a:gd name="T7" fmla="*/ 1276350 h 21600"/>
              <a:gd name="T8" fmla="*/ 2527300 w 21600"/>
              <a:gd name="T9" fmla="*/ 647807 h 21600"/>
              <a:gd name="T10" fmla="*/ 2184593 w 21600"/>
              <a:gd name="T11" fmla="*/ 1064 h 21600"/>
              <a:gd name="T12" fmla="*/ 5499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006643"/>
          </a:solidFill>
          <a:ln w="12700" cap="flat" cmpd="sng" algn="ctr">
            <a:noFill/>
            <a:prstDash val="solid"/>
            <a:miter lim="800000"/>
          </a:ln>
          <a:effectLst/>
        </p:spPr>
        <p:txBody>
          <a:bodyPr rtlCol="0" anchor="ctr"/>
          <a:lstStyle/>
          <a:p>
            <a:pPr algn="ctr" defTabSz="685800"/>
            <a:endParaRPr lang="zh-CN" altLang="en-US" sz="1400" kern="0">
              <a:solidFill>
                <a:prstClr val="white"/>
              </a:solidFill>
              <a:latin typeface="Futura-Condensed-Normal" pitchFamily="2" charset="0"/>
            </a:endParaRPr>
          </a:p>
        </p:txBody>
      </p:sp>
      <p:sp>
        <p:nvSpPr>
          <p:cNvPr id="11" name="Shape 553"/>
          <p:cNvSpPr/>
          <p:nvPr/>
        </p:nvSpPr>
        <p:spPr bwMode="auto">
          <a:xfrm>
            <a:off x="6973888" y="3618570"/>
            <a:ext cx="584200" cy="488950"/>
          </a:xfrm>
          <a:custGeom>
            <a:avLst/>
            <a:gdLst>
              <a:gd name="T0" fmla="*/ 285501 w 21600"/>
              <a:gd name="T1" fmla="*/ 3509 h 21600"/>
              <a:gd name="T2" fmla="*/ 384571 w 21600"/>
              <a:gd name="T3" fmla="*/ 37645 h 21600"/>
              <a:gd name="T4" fmla="*/ 462167 w 21600"/>
              <a:gd name="T5" fmla="*/ 118367 h 21600"/>
              <a:gd name="T6" fmla="*/ 462167 w 21600"/>
              <a:gd name="T7" fmla="*/ 230033 h 21600"/>
              <a:gd name="T8" fmla="*/ 384571 w 21600"/>
              <a:gd name="T9" fmla="*/ 310551 h 21600"/>
              <a:gd name="T10" fmla="*/ 237061 w 21600"/>
              <a:gd name="T11" fmla="*/ 348535 h 21600"/>
              <a:gd name="T12" fmla="*/ 192894 w 21600"/>
              <a:gd name="T13" fmla="*/ 345389 h 21600"/>
              <a:gd name="T14" fmla="*/ 77407 w 21600"/>
              <a:gd name="T15" fmla="*/ 395755 h 21600"/>
              <a:gd name="T16" fmla="*/ 57095 w 21600"/>
              <a:gd name="T17" fmla="*/ 394601 h 21600"/>
              <a:gd name="T18" fmla="*/ 56527 w 21600"/>
              <a:gd name="T19" fmla="*/ 381947 h 21600"/>
              <a:gd name="T20" fmla="*/ 82762 w 21600"/>
              <a:gd name="T21" fmla="*/ 348535 h 21600"/>
              <a:gd name="T22" fmla="*/ 57419 w 21600"/>
              <a:gd name="T23" fmla="*/ 287620 h 21600"/>
              <a:gd name="T24" fmla="*/ 7438 w 21600"/>
              <a:gd name="T25" fmla="*/ 217832 h 21600"/>
              <a:gd name="T26" fmla="*/ 12171 w 21600"/>
              <a:gd name="T27" fmla="*/ 118570 h 21600"/>
              <a:gd name="T28" fmla="*/ 90524 w 21600"/>
              <a:gd name="T29" fmla="*/ 37645 h 21600"/>
              <a:gd name="T30" fmla="*/ 189378 w 21600"/>
              <a:gd name="T31" fmla="*/ 3395 h 21600"/>
              <a:gd name="T32" fmla="*/ 237061 w 21600"/>
              <a:gd name="T33" fmla="*/ 48895 h 21600"/>
              <a:gd name="T34" fmla="*/ 156598 w 21600"/>
              <a:gd name="T35" fmla="*/ 61549 h 21600"/>
              <a:gd name="T36" fmla="*/ 84222 w 21600"/>
              <a:gd name="T37" fmla="*/ 101887 h 21600"/>
              <a:gd name="T38" fmla="*/ 48764 w 21600"/>
              <a:gd name="T39" fmla="*/ 174370 h 21600"/>
              <a:gd name="T40" fmla="*/ 81599 w 21600"/>
              <a:gd name="T41" fmla="*/ 243524 h 21600"/>
              <a:gd name="T42" fmla="*/ 147808 w 21600"/>
              <a:gd name="T43" fmla="*/ 286986 h 21600"/>
              <a:gd name="T44" fmla="*/ 161061 w 21600"/>
              <a:gd name="T45" fmla="*/ 308084 h 21600"/>
              <a:gd name="T46" fmla="*/ 208094 w 21600"/>
              <a:gd name="T47" fmla="*/ 297716 h 21600"/>
              <a:gd name="T48" fmla="*/ 317524 w 21600"/>
              <a:gd name="T49" fmla="*/ 286986 h 21600"/>
              <a:gd name="T50" fmla="*/ 390035 w 21600"/>
              <a:gd name="T51" fmla="*/ 246286 h 21600"/>
              <a:gd name="T52" fmla="*/ 425682 w 21600"/>
              <a:gd name="T53" fmla="*/ 174370 h 21600"/>
              <a:gd name="T54" fmla="*/ 390035 w 21600"/>
              <a:gd name="T55" fmla="*/ 101887 h 21600"/>
              <a:gd name="T56" fmla="*/ 317524 w 21600"/>
              <a:gd name="T57" fmla="*/ 61571 h 21600"/>
              <a:gd name="T58" fmla="*/ 237061 w 21600"/>
              <a:gd name="T59" fmla="*/ 48895 h 21600"/>
              <a:gd name="T60" fmla="*/ 576681 w 21600"/>
              <a:gd name="T61" fmla="*/ 309487 h 21600"/>
              <a:gd name="T62" fmla="*/ 526727 w 21600"/>
              <a:gd name="T63" fmla="*/ 379095 h 21600"/>
              <a:gd name="T64" fmla="*/ 501438 w 21600"/>
              <a:gd name="T65" fmla="*/ 440055 h 21600"/>
              <a:gd name="T66" fmla="*/ 527673 w 21600"/>
              <a:gd name="T67" fmla="*/ 473806 h 21600"/>
              <a:gd name="T68" fmla="*/ 526727 w 21600"/>
              <a:gd name="T69" fmla="*/ 486641 h 21600"/>
              <a:gd name="T70" fmla="*/ 506144 w 21600"/>
              <a:gd name="T71" fmla="*/ 487298 h 21600"/>
              <a:gd name="T72" fmla="*/ 391306 w 21600"/>
              <a:gd name="T73" fmla="*/ 436931 h 21600"/>
              <a:gd name="T74" fmla="*/ 347058 w 21600"/>
              <a:gd name="T75" fmla="*/ 440055 h 21600"/>
              <a:gd name="T76" fmla="*/ 197790 w 21600"/>
              <a:gd name="T77" fmla="*/ 400486 h 21600"/>
              <a:gd name="T78" fmla="*/ 237061 w 21600"/>
              <a:gd name="T79" fmla="*/ 397476 h 21600"/>
              <a:gd name="T80" fmla="*/ 417487 w 21600"/>
              <a:gd name="T81" fmla="*/ 348015 h 21600"/>
              <a:gd name="T82" fmla="*/ 508903 w 21600"/>
              <a:gd name="T83" fmla="*/ 244792 h 21600"/>
              <a:gd name="T84" fmla="*/ 521101 w 21600"/>
              <a:gd name="T85" fmla="*/ 148677 h 21600"/>
              <a:gd name="T86" fmla="*/ 584200 w 21600"/>
              <a:gd name="T87" fmla="*/ 265889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a:noFill/>
          </a:ln>
        </p:spPr>
        <p:txBody>
          <a:bodyPr lIns="19050" tIns="19050" rIns="19050" bIns="19050"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12" name="Shape 555"/>
          <p:cNvSpPr/>
          <p:nvPr/>
        </p:nvSpPr>
        <p:spPr bwMode="auto">
          <a:xfrm>
            <a:off x="8161338" y="3359808"/>
            <a:ext cx="2528887" cy="1006475"/>
          </a:xfrm>
          <a:custGeom>
            <a:avLst/>
            <a:gdLst>
              <a:gd name="T0" fmla="*/ 5503 w 21600"/>
              <a:gd name="T1" fmla="*/ 0 h 21600"/>
              <a:gd name="T2" fmla="*/ 364932 w 21600"/>
              <a:gd name="T3" fmla="*/ 642134 h 21600"/>
              <a:gd name="T4" fmla="*/ 0 w 21600"/>
              <a:gd name="T5" fmla="*/ 1276350 h 21600"/>
              <a:gd name="T6" fmla="*/ 2171213 w 21600"/>
              <a:gd name="T7" fmla="*/ 1276350 h 21600"/>
              <a:gd name="T8" fmla="*/ 2528887 w 21600"/>
              <a:gd name="T9" fmla="*/ 647807 h 21600"/>
              <a:gd name="T10" fmla="*/ 2185965 w 21600"/>
              <a:gd name="T11" fmla="*/ 1064 h 21600"/>
              <a:gd name="T12" fmla="*/ 5503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00A885"/>
          </a:solidFill>
          <a:ln>
            <a:noFill/>
          </a:ln>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13" name="Shape 559"/>
          <p:cNvSpPr/>
          <p:nvPr/>
        </p:nvSpPr>
        <p:spPr bwMode="auto">
          <a:xfrm>
            <a:off x="9190038" y="3623333"/>
            <a:ext cx="573087" cy="479425"/>
          </a:xfrm>
          <a:custGeom>
            <a:avLst/>
            <a:gdLst>
              <a:gd name="T0" fmla="*/ 398110 w 21600"/>
              <a:gd name="T1" fmla="*/ 22617 h 21600"/>
              <a:gd name="T2" fmla="*/ 550668 w 21600"/>
              <a:gd name="T3" fmla="*/ 175878 h 21600"/>
              <a:gd name="T4" fmla="*/ 568683 w 21600"/>
              <a:gd name="T5" fmla="*/ 336219 h 21600"/>
              <a:gd name="T6" fmla="*/ 534934 w 21600"/>
              <a:gd name="T7" fmla="*/ 430661 h 21600"/>
              <a:gd name="T8" fmla="*/ 488981 w 21600"/>
              <a:gd name="T9" fmla="*/ 479425 h 21600"/>
              <a:gd name="T10" fmla="*/ 66170 w 21600"/>
              <a:gd name="T11" fmla="*/ 470547 h 21600"/>
              <a:gd name="T12" fmla="*/ 17246 w 21600"/>
              <a:gd name="T13" fmla="*/ 384850 h 21600"/>
              <a:gd name="T14" fmla="*/ 0 w 21600"/>
              <a:gd name="T15" fmla="*/ 287588 h 21600"/>
              <a:gd name="T16" fmla="*/ 83787 w 21600"/>
              <a:gd name="T17" fmla="*/ 84476 h 21600"/>
              <a:gd name="T18" fmla="*/ 286544 w 21600"/>
              <a:gd name="T19" fmla="*/ 0 h 21600"/>
              <a:gd name="T20" fmla="*/ 108833 w 21600"/>
              <a:gd name="T21" fmla="*/ 312958 h 21600"/>
              <a:gd name="T22" fmla="*/ 108701 w 21600"/>
              <a:gd name="T23" fmla="*/ 262396 h 21600"/>
              <a:gd name="T24" fmla="*/ 58397 w 21600"/>
              <a:gd name="T25" fmla="*/ 262396 h 21600"/>
              <a:gd name="T26" fmla="*/ 58397 w 21600"/>
              <a:gd name="T27" fmla="*/ 312958 h 21600"/>
              <a:gd name="T28" fmla="*/ 142953 w 21600"/>
              <a:gd name="T29" fmla="*/ 179895 h 21600"/>
              <a:gd name="T30" fmla="*/ 179249 w 21600"/>
              <a:gd name="T31" fmla="*/ 143539 h 21600"/>
              <a:gd name="T32" fmla="*/ 142953 w 21600"/>
              <a:gd name="T33" fmla="*/ 108004 h 21600"/>
              <a:gd name="T34" fmla="*/ 107295 w 21600"/>
              <a:gd name="T35" fmla="*/ 143539 h 21600"/>
              <a:gd name="T36" fmla="*/ 142953 w 21600"/>
              <a:gd name="T37" fmla="*/ 179895 h 21600"/>
              <a:gd name="T38" fmla="*/ 322972 w 21600"/>
              <a:gd name="T39" fmla="*/ 317242 h 21600"/>
              <a:gd name="T40" fmla="*/ 341252 w 21600"/>
              <a:gd name="T41" fmla="*/ 253141 h 21600"/>
              <a:gd name="T42" fmla="*/ 357410 w 21600"/>
              <a:gd name="T43" fmla="*/ 192436 h 21600"/>
              <a:gd name="T44" fmla="*/ 354996 w 21600"/>
              <a:gd name="T45" fmla="*/ 167066 h 21600"/>
              <a:gd name="T46" fmla="*/ 331807 w 21600"/>
              <a:gd name="T47" fmla="*/ 165535 h 21600"/>
              <a:gd name="T48" fmla="*/ 284050 w 21600"/>
              <a:gd name="T49" fmla="*/ 324011 h 21600"/>
              <a:gd name="T50" fmla="*/ 243111 w 21600"/>
              <a:gd name="T51" fmla="*/ 342234 h 21600"/>
              <a:gd name="T52" fmla="*/ 226502 w 21600"/>
              <a:gd name="T53" fmla="*/ 383629 h 21600"/>
              <a:gd name="T54" fmla="*/ 286544 w 21600"/>
              <a:gd name="T55" fmla="*/ 443646 h 21600"/>
              <a:gd name="T56" fmla="*/ 346585 w 21600"/>
              <a:gd name="T57" fmla="*/ 383629 h 21600"/>
              <a:gd name="T58" fmla="*/ 318249 w 21600"/>
              <a:gd name="T59" fmla="*/ 334110 h 21600"/>
              <a:gd name="T60" fmla="*/ 261259 w 21600"/>
              <a:gd name="T61" fmla="*/ 58730 h 21600"/>
              <a:gd name="T62" fmla="*/ 261259 w 21600"/>
              <a:gd name="T63" fmla="*/ 109358 h 21600"/>
              <a:gd name="T64" fmla="*/ 311828 w 21600"/>
              <a:gd name="T65" fmla="*/ 109358 h 21600"/>
              <a:gd name="T66" fmla="*/ 311828 w 21600"/>
              <a:gd name="T67" fmla="*/ 58730 h 21600"/>
              <a:gd name="T68" fmla="*/ 393838 w 21600"/>
              <a:gd name="T69" fmla="*/ 143539 h 21600"/>
              <a:gd name="T70" fmla="*/ 430134 w 21600"/>
              <a:gd name="T71" fmla="*/ 179252 h 21600"/>
              <a:gd name="T72" fmla="*/ 465792 w 21600"/>
              <a:gd name="T73" fmla="*/ 143539 h 21600"/>
              <a:gd name="T74" fmla="*/ 430134 w 21600"/>
              <a:gd name="T75" fmla="*/ 108004 h 21600"/>
              <a:gd name="T76" fmla="*/ 393838 w 21600"/>
              <a:gd name="T77" fmla="*/ 143539 h 21600"/>
              <a:gd name="T78" fmla="*/ 514690 w 21600"/>
              <a:gd name="T79" fmla="*/ 312958 h 21600"/>
              <a:gd name="T80" fmla="*/ 514690 w 21600"/>
              <a:gd name="T81" fmla="*/ 262396 h 21600"/>
              <a:gd name="T82" fmla="*/ 464254 w 21600"/>
              <a:gd name="T83" fmla="*/ 262396 h 21600"/>
              <a:gd name="T84" fmla="*/ 464254 w 21600"/>
              <a:gd name="T85" fmla="*/ 312958 h 216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a:noFill/>
          </a:ln>
        </p:spPr>
        <p:txBody>
          <a:bodyPr lIns="19050" tIns="19050" rIns="19050" bIns="19050"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grpSp>
        <p:nvGrpSpPr>
          <p:cNvPr id="14" name="组合 13"/>
          <p:cNvGrpSpPr/>
          <p:nvPr/>
        </p:nvGrpSpPr>
        <p:grpSpPr>
          <a:xfrm>
            <a:off x="1692592" y="2198843"/>
            <a:ext cx="2094865" cy="932180"/>
            <a:chOff x="1403078" y="2629706"/>
            <a:chExt cx="2094865" cy="932180"/>
          </a:xfrm>
        </p:grpSpPr>
        <p:sp>
          <p:nvSpPr>
            <p:cNvPr id="15" name="文本框 14"/>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16" name="文本框 15"/>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17" name="组合 16"/>
          <p:cNvGrpSpPr/>
          <p:nvPr/>
        </p:nvGrpSpPr>
        <p:grpSpPr>
          <a:xfrm>
            <a:off x="6066473" y="2198843"/>
            <a:ext cx="2094865" cy="932180"/>
            <a:chOff x="1403078" y="2629706"/>
            <a:chExt cx="2094865" cy="932180"/>
          </a:xfrm>
        </p:grpSpPr>
        <p:sp>
          <p:nvSpPr>
            <p:cNvPr id="18" name="文本框 17"/>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19" name="文本框 18"/>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20" name="组合 19"/>
          <p:cNvGrpSpPr/>
          <p:nvPr/>
        </p:nvGrpSpPr>
        <p:grpSpPr>
          <a:xfrm>
            <a:off x="3758839" y="4695398"/>
            <a:ext cx="2094865" cy="932180"/>
            <a:chOff x="1403078" y="2629706"/>
            <a:chExt cx="2094865" cy="932180"/>
          </a:xfrm>
        </p:grpSpPr>
        <p:sp>
          <p:nvSpPr>
            <p:cNvPr id="21" name="文本框 20"/>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22" name="文本框 21"/>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23" name="组合 22"/>
          <p:cNvGrpSpPr/>
          <p:nvPr/>
        </p:nvGrpSpPr>
        <p:grpSpPr>
          <a:xfrm>
            <a:off x="8378348" y="4695398"/>
            <a:ext cx="2094865" cy="932180"/>
            <a:chOff x="1403078" y="2629706"/>
            <a:chExt cx="2094865" cy="932180"/>
          </a:xfrm>
        </p:grpSpPr>
        <p:sp>
          <p:nvSpPr>
            <p:cNvPr id="24" name="文本框 23"/>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25" name="文本框 24"/>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18673" y="173020"/>
            <a:ext cx="2954655" cy="646331"/>
          </a:xfrm>
          <a:prstGeom prst="rect">
            <a:avLst/>
          </a:prstGeom>
        </p:spPr>
        <p:txBody>
          <a:bodyPr vert="horz" wrap="none">
            <a:spAutoFit/>
          </a:bodyPr>
          <a:lstStyle/>
          <a:p>
            <a:pPr algn="ctr"/>
            <a:r>
              <a:rPr lang="zh-CN" altLang="en-US" sz="3600" dirty="0">
                <a:solidFill>
                  <a:srgbClr val="006643"/>
                </a:solidFill>
                <a:latin typeface="方正清刻本悦宋简体" panose="02000000000000000000" pitchFamily="2" charset="-122"/>
                <a:ea typeface="方正清刻本悦宋简体" panose="02000000000000000000" pitchFamily="2" charset="-122"/>
              </a:rPr>
              <a:t>此处添加标题</a:t>
            </a:r>
            <a:endParaRPr lang="zh-CN" altLang="en-US" sz="3600" dirty="0">
              <a:solidFill>
                <a:srgbClr val="006643"/>
              </a:solidFill>
              <a:latin typeface="方正清刻本悦宋简体" panose="02000000000000000000" pitchFamily="2" charset="-122"/>
              <a:ea typeface="方正清刻本悦宋简体" panose="02000000000000000000" pitchFamily="2" charset="-122"/>
            </a:endParaRPr>
          </a:p>
        </p:txBody>
      </p:sp>
      <p:sp>
        <p:nvSpPr>
          <p:cNvPr id="5" name="矩形 4"/>
          <p:cNvSpPr/>
          <p:nvPr/>
        </p:nvSpPr>
        <p:spPr>
          <a:xfrm>
            <a:off x="4850307" y="817146"/>
            <a:ext cx="2491388" cy="338554"/>
          </a:xfrm>
          <a:prstGeom prst="rect">
            <a:avLst/>
          </a:prstGeom>
        </p:spPr>
        <p:txBody>
          <a:bodyPr vert="horz" wrap="none">
            <a:spAutoFit/>
          </a:bodyPr>
          <a:lstStyle/>
          <a:p>
            <a:pPr algn="ctr"/>
            <a:r>
              <a:rPr lang="en-US" altLang="zh-CN" sz="1600" spc="300" dirty="0">
                <a:solidFill>
                  <a:schemeClr val="bg2">
                    <a:lumMod val="10000"/>
                  </a:schemeClr>
                </a:solidFill>
                <a:latin typeface="+mj-lt"/>
                <a:ea typeface="+mj-ea"/>
              </a:rPr>
              <a:t>ADD A TITLE HERE</a:t>
            </a:r>
            <a:endParaRPr lang="zh-CN" altLang="en-US" sz="1600" spc="300" dirty="0">
              <a:solidFill>
                <a:schemeClr val="bg2">
                  <a:lumMod val="10000"/>
                </a:schemeClr>
              </a:solidFill>
              <a:latin typeface="+mj-lt"/>
              <a:ea typeface="+mj-ea"/>
            </a:endParaRPr>
          </a:p>
        </p:txBody>
      </p:sp>
      <p:sp>
        <p:nvSpPr>
          <p:cNvPr id="6" name="任意多边形: 形状 5"/>
          <p:cNvSpPr/>
          <p:nvPr/>
        </p:nvSpPr>
        <p:spPr>
          <a:xfrm rot="13446499">
            <a:off x="6325227" y="2633913"/>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rgbClr val="00A885"/>
          </a:solidFill>
          <a:ln w="12700">
            <a:miter lim="400000"/>
          </a:ln>
        </p:spPr>
        <p:txBody>
          <a:bodyPr anchor="ctr"/>
          <a:lstStyle/>
          <a:p>
            <a:pPr algn="ctr"/>
            <a:endParaRPr>
              <a:solidFill>
                <a:schemeClr val="bg2">
                  <a:lumMod val="25000"/>
                </a:schemeClr>
              </a:solidFill>
              <a:latin typeface="Futura-Condensed-Normal" pitchFamily="2" charset="0"/>
            </a:endParaRPr>
          </a:p>
        </p:txBody>
      </p:sp>
      <p:sp>
        <p:nvSpPr>
          <p:cNvPr id="7" name="椭圆 6"/>
          <p:cNvSpPr/>
          <p:nvPr/>
        </p:nvSpPr>
        <p:spPr>
          <a:xfrm>
            <a:off x="6711729" y="2200897"/>
            <a:ext cx="1029055" cy="1024147"/>
          </a:xfrm>
          <a:prstGeom prst="ellipse">
            <a:avLst/>
          </a:prstGeom>
          <a:solidFill>
            <a:schemeClr val="bg1"/>
          </a:solidFill>
          <a:ln>
            <a:solidFill>
              <a:srgbClr val="00A885"/>
            </a:solidFill>
            <a:miter lim="400000"/>
          </a:ln>
        </p:spPr>
        <p:txBody>
          <a:bodyPr lIns="25400" tIns="25400" rIns="25400" bIns="25400" anchor="ctr">
            <a:normAutofit/>
          </a:bodyPr>
          <a:lstStyle/>
          <a:p>
            <a:pPr algn="ctr" defTabSz="685800">
              <a:defRPr/>
            </a:pPr>
            <a:r>
              <a:rPr lang="en-US" altLang="zh-CN" sz="2800" b="1" kern="0" dirty="0">
                <a:solidFill>
                  <a:srgbClr val="006643"/>
                </a:solidFill>
                <a:latin typeface="+mj-lt"/>
              </a:rPr>
              <a:t>02</a:t>
            </a:r>
            <a:endParaRPr lang="en-US" altLang="zh-CN" sz="2800" b="1" kern="0" dirty="0">
              <a:solidFill>
                <a:srgbClr val="006643"/>
              </a:solidFill>
              <a:latin typeface="+mj-lt"/>
            </a:endParaRPr>
          </a:p>
        </p:txBody>
      </p:sp>
      <p:sp>
        <p:nvSpPr>
          <p:cNvPr id="8" name="任意多边形: 形状 7"/>
          <p:cNvSpPr/>
          <p:nvPr/>
        </p:nvSpPr>
        <p:spPr>
          <a:xfrm rot="18846498" flipH="1">
            <a:off x="6355888" y="4249493"/>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9" name="椭圆 8"/>
          <p:cNvSpPr/>
          <p:nvPr/>
        </p:nvSpPr>
        <p:spPr>
          <a:xfrm flipH="1">
            <a:off x="6755183" y="4638449"/>
            <a:ext cx="1029055" cy="1024147"/>
          </a:xfrm>
          <a:prstGeom prst="ellipse">
            <a:avLst/>
          </a:prstGeom>
          <a:solidFill>
            <a:schemeClr val="bg1"/>
          </a:solidFill>
          <a:ln>
            <a:solidFill>
              <a:srgbClr val="006643"/>
            </a:solidFill>
            <a:miter lim="400000"/>
          </a:ln>
        </p:spPr>
        <p:txBody>
          <a:bodyPr lIns="25400" tIns="25400" rIns="25400" bIns="25400" anchor="ctr">
            <a:normAutofit/>
          </a:bodyPr>
          <a:lstStyle/>
          <a:p>
            <a:pPr algn="ctr" defTabSz="685800">
              <a:defRPr/>
            </a:pPr>
            <a:r>
              <a:rPr lang="en-US" altLang="zh-CN" sz="2800" b="1" kern="0" dirty="0">
                <a:solidFill>
                  <a:srgbClr val="006643"/>
                </a:solidFill>
                <a:latin typeface="+mj-lt"/>
              </a:rPr>
              <a:t>04</a:t>
            </a:r>
            <a:endParaRPr lang="en-US" altLang="zh-CN" sz="2800" b="1" kern="0" dirty="0">
              <a:solidFill>
                <a:srgbClr val="006643"/>
              </a:solidFill>
              <a:latin typeface="+mj-lt"/>
            </a:endParaRPr>
          </a:p>
        </p:txBody>
      </p:sp>
      <p:sp>
        <p:nvSpPr>
          <p:cNvPr id="10" name="任意多边形: 形状 9"/>
          <p:cNvSpPr/>
          <p:nvPr/>
        </p:nvSpPr>
        <p:spPr>
          <a:xfrm rot="2646498">
            <a:off x="4726504" y="4277057"/>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rgbClr val="00A885"/>
          </a:solidFill>
          <a:ln w="12700">
            <a:miter lim="400000"/>
          </a:ln>
        </p:spPr>
        <p:txBody>
          <a:bodyPr anchor="ctr"/>
          <a:lstStyle/>
          <a:p>
            <a:pPr algn="ctr"/>
            <a:endParaRPr>
              <a:solidFill>
                <a:schemeClr val="bg2">
                  <a:lumMod val="25000"/>
                </a:schemeClr>
              </a:solidFill>
              <a:latin typeface="Futura-Condensed-Normal" pitchFamily="2" charset="0"/>
            </a:endParaRPr>
          </a:p>
        </p:txBody>
      </p:sp>
      <p:sp>
        <p:nvSpPr>
          <p:cNvPr id="11" name="椭圆 10"/>
          <p:cNvSpPr/>
          <p:nvPr/>
        </p:nvSpPr>
        <p:spPr>
          <a:xfrm>
            <a:off x="4303827" y="4678808"/>
            <a:ext cx="1029055" cy="1024147"/>
          </a:xfrm>
          <a:prstGeom prst="ellipse">
            <a:avLst/>
          </a:prstGeom>
          <a:solidFill>
            <a:schemeClr val="bg1"/>
          </a:solidFill>
          <a:ln>
            <a:solidFill>
              <a:srgbClr val="00A885"/>
            </a:solidFill>
            <a:miter lim="400000"/>
          </a:ln>
        </p:spPr>
        <p:txBody>
          <a:bodyPr lIns="25400" tIns="25400" rIns="25400" bIns="25400" anchor="ctr">
            <a:normAutofit/>
          </a:bodyPr>
          <a:lstStyle/>
          <a:p>
            <a:pPr algn="ctr" defTabSz="685800">
              <a:defRPr/>
            </a:pPr>
            <a:r>
              <a:rPr lang="en-US" altLang="zh-CN" sz="2800" b="1" kern="0" dirty="0">
                <a:solidFill>
                  <a:srgbClr val="006643"/>
                </a:solidFill>
                <a:latin typeface="+mj-lt"/>
              </a:rPr>
              <a:t>03</a:t>
            </a:r>
            <a:endParaRPr lang="en-US" altLang="zh-CN" sz="2800" b="1" kern="0" dirty="0">
              <a:solidFill>
                <a:srgbClr val="006643"/>
              </a:solidFill>
              <a:latin typeface="+mj-lt"/>
            </a:endParaRPr>
          </a:p>
        </p:txBody>
      </p:sp>
      <p:sp>
        <p:nvSpPr>
          <p:cNvPr id="12" name="任意多边形: 形状 11"/>
          <p:cNvSpPr/>
          <p:nvPr/>
        </p:nvSpPr>
        <p:spPr>
          <a:xfrm rot="8046499" flipH="1">
            <a:off x="4708379" y="2652482"/>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13" name="椭圆 12"/>
          <p:cNvSpPr/>
          <p:nvPr/>
        </p:nvSpPr>
        <p:spPr>
          <a:xfrm flipH="1">
            <a:off x="4272909" y="2232259"/>
            <a:ext cx="1029055" cy="1024147"/>
          </a:xfrm>
          <a:prstGeom prst="ellipse">
            <a:avLst/>
          </a:prstGeom>
          <a:solidFill>
            <a:schemeClr val="bg1"/>
          </a:solidFill>
          <a:ln>
            <a:solidFill>
              <a:srgbClr val="006643"/>
            </a:solidFill>
            <a:miter lim="400000"/>
          </a:ln>
        </p:spPr>
        <p:txBody>
          <a:bodyPr lIns="25400" tIns="25400" rIns="25400" bIns="25400" anchor="ctr">
            <a:normAutofit/>
          </a:bodyPr>
          <a:lstStyle/>
          <a:p>
            <a:pPr algn="ctr" defTabSz="685800">
              <a:defRPr/>
            </a:pPr>
            <a:r>
              <a:rPr lang="en-US" altLang="zh-CN" sz="2800" b="1" kern="0" dirty="0">
                <a:solidFill>
                  <a:srgbClr val="006643"/>
                </a:solidFill>
                <a:latin typeface="+mj-lt"/>
              </a:rPr>
              <a:t>01</a:t>
            </a:r>
            <a:endParaRPr lang="en-US" altLang="zh-CN" sz="2800" b="1" kern="0" dirty="0">
              <a:solidFill>
                <a:srgbClr val="006643"/>
              </a:solidFill>
              <a:latin typeface="+mj-lt"/>
            </a:endParaRPr>
          </a:p>
        </p:txBody>
      </p:sp>
      <p:sp>
        <p:nvSpPr>
          <p:cNvPr id="14" name="椭圆 13"/>
          <p:cNvSpPr/>
          <p:nvPr/>
        </p:nvSpPr>
        <p:spPr>
          <a:xfrm>
            <a:off x="5099791" y="3021025"/>
            <a:ext cx="1848524" cy="1848524"/>
          </a:xfrm>
          <a:prstGeom prst="ellipse">
            <a:avLst/>
          </a:prstGeom>
          <a:solidFill>
            <a:schemeClr val="bg1"/>
          </a:solidFill>
          <a:ln>
            <a:noFill/>
            <a:miter lim="400000"/>
          </a:ln>
        </p:spPr>
        <p:txBody>
          <a:bodyPr anchor="ctr"/>
          <a:lstStyle/>
          <a:p>
            <a:pPr algn="ctr"/>
            <a:endParaRPr>
              <a:solidFill>
                <a:schemeClr val="bg2">
                  <a:lumMod val="25000"/>
                </a:schemeClr>
              </a:solidFill>
              <a:latin typeface="Futura-Condensed-Normal" pitchFamily="2" charset="0"/>
            </a:endParaRPr>
          </a:p>
        </p:txBody>
      </p:sp>
      <p:sp>
        <p:nvSpPr>
          <p:cNvPr id="15" name="任意多边形: 形状 14"/>
          <p:cNvSpPr/>
          <p:nvPr/>
        </p:nvSpPr>
        <p:spPr>
          <a:xfrm>
            <a:off x="5552266" y="3603341"/>
            <a:ext cx="921956" cy="68389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00A885"/>
          </a:solidFill>
          <a:ln w="12700">
            <a:miter lim="400000"/>
          </a:ln>
        </p:spPr>
        <p:txBody>
          <a:bodyPr anchor="ctr"/>
          <a:lstStyle/>
          <a:p>
            <a:pPr algn="ctr"/>
            <a:endParaRPr>
              <a:solidFill>
                <a:schemeClr val="bg2">
                  <a:lumMod val="25000"/>
                </a:schemeClr>
              </a:solidFill>
              <a:latin typeface="Futura-Condensed-Normal" pitchFamily="2" charset="0"/>
            </a:endParaRPr>
          </a:p>
        </p:txBody>
      </p:sp>
      <p:sp>
        <p:nvSpPr>
          <p:cNvPr id="16" name="文本框 15"/>
          <p:cNvSpPr txBox="1"/>
          <p:nvPr/>
        </p:nvSpPr>
        <p:spPr>
          <a:xfrm>
            <a:off x="7934630" y="2094706"/>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17" name="文本框 16"/>
          <p:cNvSpPr txBox="1"/>
          <p:nvPr/>
        </p:nvSpPr>
        <p:spPr>
          <a:xfrm>
            <a:off x="7934630" y="2460466"/>
            <a:ext cx="2094865" cy="566420"/>
          </a:xfrm>
          <a:prstGeom prst="rect">
            <a:avLst/>
          </a:prstGeom>
          <a:noFill/>
        </p:spPr>
        <p:txBody>
          <a:bodyPr wrap="square" rtlCol="0" anchor="t">
            <a:spAutoFit/>
          </a:bodyPr>
          <a:lstStyle/>
          <a:p>
            <a:pPr>
              <a:lnSpc>
                <a:spcPct val="130000"/>
              </a:lnSpc>
              <a:spcBef>
                <a:spcPts val="0"/>
              </a:spcBef>
              <a:spcAft>
                <a:spcPts val="0"/>
              </a:spcAft>
            </a:pPr>
            <a:r>
              <a:rPr lang="en-US" altLang="zh-CN" sz="120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18" name="文本框 17"/>
          <p:cNvSpPr txBox="1"/>
          <p:nvPr/>
        </p:nvSpPr>
        <p:spPr>
          <a:xfrm>
            <a:off x="3012615" y="2094706"/>
            <a:ext cx="1107996" cy="369332"/>
          </a:xfrm>
          <a:prstGeom prst="rect">
            <a:avLst/>
          </a:prstGeom>
          <a:noFill/>
        </p:spPr>
        <p:txBody>
          <a:bodyPr wrap="none" rtlCol="0" anchor="t">
            <a:spAutoFit/>
          </a:bodyPr>
          <a:lstStyle/>
          <a:p>
            <a:pPr algn="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19" name="文本框 18"/>
          <p:cNvSpPr txBox="1"/>
          <p:nvPr/>
        </p:nvSpPr>
        <p:spPr>
          <a:xfrm>
            <a:off x="2025746" y="2460466"/>
            <a:ext cx="2094865" cy="566420"/>
          </a:xfrm>
          <a:prstGeom prst="rect">
            <a:avLst/>
          </a:prstGeom>
          <a:noFill/>
        </p:spPr>
        <p:txBody>
          <a:bodyPr wrap="square" rtlCol="0" anchor="t">
            <a:spAutoFit/>
          </a:bodyPr>
          <a:lstStyle/>
          <a:p>
            <a:pPr algn="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20" name="文本框 19"/>
          <p:cNvSpPr txBox="1"/>
          <p:nvPr/>
        </p:nvSpPr>
        <p:spPr>
          <a:xfrm>
            <a:off x="7934630" y="4750485"/>
            <a:ext cx="1107996" cy="369332"/>
          </a:xfrm>
          <a:prstGeom prst="rect">
            <a:avLst/>
          </a:prstGeom>
          <a:noFill/>
        </p:spPr>
        <p:txBody>
          <a:bodyPr wrap="none" rtlCol="0" anchor="t">
            <a:spAutoFit/>
          </a:bodyPr>
          <a:lstStyle/>
          <a:p>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21" name="文本框 20"/>
          <p:cNvSpPr txBox="1"/>
          <p:nvPr/>
        </p:nvSpPr>
        <p:spPr>
          <a:xfrm>
            <a:off x="7934630" y="5116245"/>
            <a:ext cx="2094865" cy="566420"/>
          </a:xfrm>
          <a:prstGeom prst="rect">
            <a:avLst/>
          </a:prstGeom>
          <a:noFill/>
        </p:spPr>
        <p:txBody>
          <a:bodyPr wrap="square" rtlCol="0" anchor="t">
            <a:spAutoFit/>
          </a:bodyPr>
          <a:lstStyle/>
          <a:p>
            <a:pPr>
              <a:lnSpc>
                <a:spcPct val="130000"/>
              </a:lnSpc>
              <a:spcBef>
                <a:spcPts val="0"/>
              </a:spcBef>
              <a:spcAft>
                <a:spcPts val="0"/>
              </a:spcAft>
            </a:pPr>
            <a:r>
              <a:rPr lang="en-US" altLang="zh-CN" sz="120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22" name="文本框 21"/>
          <p:cNvSpPr txBox="1"/>
          <p:nvPr/>
        </p:nvSpPr>
        <p:spPr>
          <a:xfrm>
            <a:off x="3012615" y="4750485"/>
            <a:ext cx="1107996" cy="369332"/>
          </a:xfrm>
          <a:prstGeom prst="rect">
            <a:avLst/>
          </a:prstGeom>
          <a:noFill/>
        </p:spPr>
        <p:txBody>
          <a:bodyPr wrap="none" rtlCol="0" anchor="t">
            <a:spAutoFit/>
          </a:bodyPr>
          <a:lstStyle/>
          <a:p>
            <a:pPr algn="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23" name="文本框 22"/>
          <p:cNvSpPr txBox="1"/>
          <p:nvPr/>
        </p:nvSpPr>
        <p:spPr>
          <a:xfrm>
            <a:off x="2025746" y="5116245"/>
            <a:ext cx="2094865" cy="566420"/>
          </a:xfrm>
          <a:prstGeom prst="rect">
            <a:avLst/>
          </a:prstGeom>
          <a:noFill/>
        </p:spPr>
        <p:txBody>
          <a:bodyPr wrap="square" rtlCol="0" anchor="t">
            <a:spAutoFit/>
          </a:bodyPr>
          <a:lstStyle/>
          <a:p>
            <a:pPr algn="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18673" y="173020"/>
            <a:ext cx="2954655" cy="646331"/>
          </a:xfrm>
          <a:prstGeom prst="rect">
            <a:avLst/>
          </a:prstGeom>
        </p:spPr>
        <p:txBody>
          <a:bodyPr vert="horz" wrap="none">
            <a:spAutoFit/>
          </a:bodyPr>
          <a:lstStyle/>
          <a:p>
            <a:pPr algn="ctr"/>
            <a:r>
              <a:rPr lang="zh-CN" altLang="en-US" sz="3600" dirty="0">
                <a:solidFill>
                  <a:srgbClr val="006643"/>
                </a:solidFill>
                <a:latin typeface="方正清刻本悦宋简体" panose="02000000000000000000" pitchFamily="2" charset="-122"/>
                <a:ea typeface="方正清刻本悦宋简体" panose="02000000000000000000" pitchFamily="2" charset="-122"/>
              </a:rPr>
              <a:t>此处添加标题</a:t>
            </a:r>
            <a:endParaRPr lang="zh-CN" altLang="en-US" sz="3600" dirty="0">
              <a:solidFill>
                <a:srgbClr val="006643"/>
              </a:solidFill>
              <a:latin typeface="方正清刻本悦宋简体" panose="02000000000000000000" pitchFamily="2" charset="-122"/>
              <a:ea typeface="方正清刻本悦宋简体" panose="02000000000000000000" pitchFamily="2" charset="-122"/>
            </a:endParaRPr>
          </a:p>
        </p:txBody>
      </p:sp>
      <p:sp>
        <p:nvSpPr>
          <p:cNvPr id="5" name="矩形 4"/>
          <p:cNvSpPr/>
          <p:nvPr/>
        </p:nvSpPr>
        <p:spPr>
          <a:xfrm>
            <a:off x="4850307" y="817146"/>
            <a:ext cx="2491388" cy="338554"/>
          </a:xfrm>
          <a:prstGeom prst="rect">
            <a:avLst/>
          </a:prstGeom>
        </p:spPr>
        <p:txBody>
          <a:bodyPr vert="horz" wrap="none">
            <a:spAutoFit/>
          </a:bodyPr>
          <a:lstStyle/>
          <a:p>
            <a:pPr algn="ctr"/>
            <a:r>
              <a:rPr lang="en-US" altLang="zh-CN" sz="1600" spc="300" dirty="0">
                <a:solidFill>
                  <a:schemeClr val="bg2">
                    <a:lumMod val="10000"/>
                  </a:schemeClr>
                </a:solidFill>
                <a:latin typeface="+mj-lt"/>
                <a:ea typeface="+mj-ea"/>
              </a:rPr>
              <a:t>ADD A TITLE HERE</a:t>
            </a:r>
            <a:endParaRPr lang="zh-CN" altLang="en-US" sz="1600" spc="300" dirty="0">
              <a:solidFill>
                <a:schemeClr val="bg2">
                  <a:lumMod val="10000"/>
                </a:schemeClr>
              </a:solidFill>
              <a:latin typeface="+mj-lt"/>
              <a:ea typeface="+mj-ea"/>
            </a:endParaRPr>
          </a:p>
        </p:txBody>
      </p:sp>
      <p:grpSp>
        <p:nvGrpSpPr>
          <p:cNvPr id="6" name="íšḷïde"/>
          <p:cNvGrpSpPr/>
          <p:nvPr/>
        </p:nvGrpSpPr>
        <p:grpSpPr>
          <a:xfrm>
            <a:off x="1219908" y="2329521"/>
            <a:ext cx="2483159" cy="106403"/>
            <a:chOff x="1196830" y="2132101"/>
            <a:chExt cx="2483159" cy="106403"/>
          </a:xfrm>
        </p:grpSpPr>
        <p:sp>
          <p:nvSpPr>
            <p:cNvPr id="7" name="îšľide"/>
            <p:cNvSpPr/>
            <p:nvPr/>
          </p:nvSpPr>
          <p:spPr>
            <a:xfrm>
              <a:off x="1242986" y="2188918"/>
              <a:ext cx="2437003" cy="1"/>
            </a:xfrm>
            <a:prstGeom prst="line">
              <a:avLst/>
            </a:prstGeom>
            <a:ln w="3175">
              <a:solidFill>
                <a:schemeClr val="bg2">
                  <a:lumMod val="90000"/>
                </a:schemeClr>
              </a:solidFill>
              <a:miter lim="400000"/>
              <a:headEnd type="triangle" len="sm"/>
              <a:tailEnd type="triangle" len="sm"/>
            </a:ln>
          </p:spPr>
          <p:txBody>
            <a:bodyPr anchor="ctr"/>
            <a:lstStyle/>
            <a:p>
              <a:pPr algn="ctr"/>
            </a:p>
          </p:txBody>
        </p:sp>
        <p:sp>
          <p:nvSpPr>
            <p:cNvPr id="8" name="ïṥ1îḑê"/>
            <p:cNvSpPr/>
            <p:nvPr/>
          </p:nvSpPr>
          <p:spPr>
            <a:xfrm>
              <a:off x="1196830" y="2132101"/>
              <a:ext cx="106403" cy="106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chemeClr val="bg2">
                  <a:lumMod val="90000"/>
                </a:schemeClr>
              </a:solidFill>
              <a:round/>
            </a:ln>
          </p:spPr>
          <p:txBody>
            <a:bodyPr anchor="ctr"/>
            <a:lstStyle/>
            <a:p>
              <a:pPr algn="ctr"/>
            </a:p>
          </p:txBody>
        </p:sp>
      </p:grpSp>
      <p:grpSp>
        <p:nvGrpSpPr>
          <p:cNvPr id="9" name="îśľïḓe"/>
          <p:cNvGrpSpPr/>
          <p:nvPr/>
        </p:nvGrpSpPr>
        <p:grpSpPr>
          <a:xfrm>
            <a:off x="3652727" y="4312821"/>
            <a:ext cx="2473252" cy="106403"/>
            <a:chOff x="3629649" y="4114426"/>
            <a:chExt cx="2473252" cy="106403"/>
          </a:xfrm>
        </p:grpSpPr>
        <p:sp>
          <p:nvSpPr>
            <p:cNvPr id="10" name="îŝļiḍe"/>
            <p:cNvSpPr/>
            <p:nvPr/>
          </p:nvSpPr>
          <p:spPr>
            <a:xfrm>
              <a:off x="3665898" y="4172219"/>
              <a:ext cx="2437003" cy="1"/>
            </a:xfrm>
            <a:prstGeom prst="line">
              <a:avLst/>
            </a:prstGeom>
            <a:ln w="3175">
              <a:solidFill>
                <a:schemeClr val="bg2">
                  <a:lumMod val="90000"/>
                </a:schemeClr>
              </a:solidFill>
              <a:miter lim="400000"/>
              <a:headEnd type="triangle" len="sm"/>
              <a:tailEnd type="triangle" len="sm"/>
            </a:ln>
          </p:spPr>
          <p:txBody>
            <a:bodyPr anchor="ctr"/>
            <a:lstStyle/>
            <a:p>
              <a:pPr algn="ctr"/>
            </a:p>
          </p:txBody>
        </p:sp>
        <p:sp>
          <p:nvSpPr>
            <p:cNvPr id="11" name="iṣlîḋe"/>
            <p:cNvSpPr/>
            <p:nvPr/>
          </p:nvSpPr>
          <p:spPr>
            <a:xfrm>
              <a:off x="3629649" y="4114426"/>
              <a:ext cx="106403" cy="106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chemeClr val="bg2">
                  <a:lumMod val="90000"/>
                </a:schemeClr>
              </a:solidFill>
              <a:round/>
            </a:ln>
          </p:spPr>
          <p:txBody>
            <a:bodyPr anchor="ctr"/>
            <a:lstStyle/>
            <a:p>
              <a:pPr algn="ctr"/>
            </a:p>
          </p:txBody>
        </p:sp>
      </p:grpSp>
      <p:grpSp>
        <p:nvGrpSpPr>
          <p:cNvPr id="12" name="išļíḋè"/>
          <p:cNvGrpSpPr/>
          <p:nvPr/>
        </p:nvGrpSpPr>
        <p:grpSpPr>
          <a:xfrm>
            <a:off x="3642820" y="2329521"/>
            <a:ext cx="2483450" cy="106403"/>
            <a:chOff x="3619742" y="2132101"/>
            <a:chExt cx="2483450" cy="106403"/>
          </a:xfrm>
        </p:grpSpPr>
        <p:sp>
          <p:nvSpPr>
            <p:cNvPr id="13" name="îṧľîḋê"/>
            <p:cNvSpPr/>
            <p:nvPr/>
          </p:nvSpPr>
          <p:spPr>
            <a:xfrm>
              <a:off x="3666189" y="2188918"/>
              <a:ext cx="2437003" cy="1"/>
            </a:xfrm>
            <a:prstGeom prst="line">
              <a:avLst/>
            </a:prstGeom>
            <a:ln w="3175">
              <a:solidFill>
                <a:schemeClr val="bg2">
                  <a:lumMod val="90000"/>
                </a:schemeClr>
              </a:solidFill>
              <a:miter lim="400000"/>
              <a:headEnd type="triangle" len="sm"/>
              <a:tailEnd type="triangle" len="sm"/>
            </a:ln>
          </p:spPr>
          <p:txBody>
            <a:bodyPr anchor="ctr"/>
            <a:lstStyle/>
            <a:p>
              <a:pPr algn="ctr"/>
            </a:p>
          </p:txBody>
        </p:sp>
        <p:sp>
          <p:nvSpPr>
            <p:cNvPr id="14" name="iṡļïḍê"/>
            <p:cNvSpPr/>
            <p:nvPr/>
          </p:nvSpPr>
          <p:spPr>
            <a:xfrm>
              <a:off x="3619742" y="2132101"/>
              <a:ext cx="106403" cy="106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chemeClr val="bg2">
                  <a:lumMod val="90000"/>
                </a:schemeClr>
              </a:solidFill>
              <a:round/>
            </a:ln>
          </p:spPr>
          <p:txBody>
            <a:bodyPr anchor="ctr"/>
            <a:lstStyle/>
            <a:p>
              <a:pPr algn="ctr"/>
            </a:p>
          </p:txBody>
        </p:sp>
      </p:grpSp>
      <p:sp>
        <p:nvSpPr>
          <p:cNvPr id="15" name="išlïḋê"/>
          <p:cNvSpPr/>
          <p:nvPr/>
        </p:nvSpPr>
        <p:spPr>
          <a:xfrm>
            <a:off x="10969489" y="2386560"/>
            <a:ext cx="1" cy="1996534"/>
          </a:xfrm>
          <a:prstGeom prst="line">
            <a:avLst/>
          </a:prstGeom>
          <a:ln w="3175">
            <a:solidFill>
              <a:schemeClr val="bg2">
                <a:lumMod val="90000"/>
              </a:schemeClr>
            </a:solidFill>
            <a:miter lim="400000"/>
          </a:ln>
        </p:spPr>
        <p:txBody>
          <a:bodyPr anchor="ctr"/>
          <a:lstStyle/>
          <a:p>
            <a:pPr algn="ctr"/>
          </a:p>
        </p:txBody>
      </p:sp>
      <p:grpSp>
        <p:nvGrpSpPr>
          <p:cNvPr id="16" name="ïšḻíďê"/>
          <p:cNvGrpSpPr/>
          <p:nvPr/>
        </p:nvGrpSpPr>
        <p:grpSpPr>
          <a:xfrm>
            <a:off x="6071798" y="2329521"/>
            <a:ext cx="2477092" cy="106403"/>
            <a:chOff x="6048720" y="2132101"/>
            <a:chExt cx="2477092" cy="106403"/>
          </a:xfrm>
        </p:grpSpPr>
        <p:sp>
          <p:nvSpPr>
            <p:cNvPr id="17" name="ï$ļíḍè"/>
            <p:cNvSpPr/>
            <p:nvPr/>
          </p:nvSpPr>
          <p:spPr>
            <a:xfrm>
              <a:off x="6088809" y="2188918"/>
              <a:ext cx="2437003" cy="1"/>
            </a:xfrm>
            <a:prstGeom prst="line">
              <a:avLst/>
            </a:prstGeom>
            <a:ln w="3175">
              <a:solidFill>
                <a:schemeClr val="bg2">
                  <a:lumMod val="90000"/>
                </a:schemeClr>
              </a:solidFill>
              <a:miter lim="400000"/>
              <a:headEnd type="triangle" len="sm"/>
              <a:tailEnd type="triangle" len="sm"/>
            </a:ln>
          </p:spPr>
          <p:txBody>
            <a:bodyPr anchor="ctr"/>
            <a:lstStyle/>
            <a:p>
              <a:pPr algn="ctr"/>
            </a:p>
          </p:txBody>
        </p:sp>
        <p:sp>
          <p:nvSpPr>
            <p:cNvPr id="18" name="îṡliḑe"/>
            <p:cNvSpPr/>
            <p:nvPr/>
          </p:nvSpPr>
          <p:spPr>
            <a:xfrm>
              <a:off x="6048720" y="2132101"/>
              <a:ext cx="106403" cy="106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chemeClr val="bg2">
                  <a:lumMod val="90000"/>
                </a:schemeClr>
              </a:solidFill>
              <a:round/>
            </a:ln>
          </p:spPr>
          <p:txBody>
            <a:bodyPr anchor="ctr"/>
            <a:lstStyle/>
            <a:p>
              <a:pPr algn="ctr"/>
            </a:p>
          </p:txBody>
        </p:sp>
      </p:grpSp>
      <p:grpSp>
        <p:nvGrpSpPr>
          <p:cNvPr id="19" name="íṩ1íḍe"/>
          <p:cNvGrpSpPr/>
          <p:nvPr/>
        </p:nvGrpSpPr>
        <p:grpSpPr>
          <a:xfrm>
            <a:off x="6065877" y="4312821"/>
            <a:ext cx="2483013" cy="106403"/>
            <a:chOff x="6042799" y="4119018"/>
            <a:chExt cx="2483013" cy="106403"/>
          </a:xfrm>
        </p:grpSpPr>
        <p:sp>
          <p:nvSpPr>
            <p:cNvPr id="20" name="íŝlîḍe"/>
            <p:cNvSpPr/>
            <p:nvPr/>
          </p:nvSpPr>
          <p:spPr>
            <a:xfrm>
              <a:off x="6088809" y="4172219"/>
              <a:ext cx="2437003" cy="1"/>
            </a:xfrm>
            <a:prstGeom prst="line">
              <a:avLst/>
            </a:prstGeom>
            <a:ln w="3175">
              <a:solidFill>
                <a:schemeClr val="bg2">
                  <a:lumMod val="90000"/>
                </a:schemeClr>
              </a:solidFill>
              <a:miter lim="400000"/>
              <a:headEnd type="triangle" len="sm"/>
              <a:tailEnd type="triangle" len="sm"/>
            </a:ln>
          </p:spPr>
          <p:txBody>
            <a:bodyPr anchor="ctr"/>
            <a:lstStyle/>
            <a:p>
              <a:pPr algn="ctr"/>
            </a:p>
          </p:txBody>
        </p:sp>
        <p:sp>
          <p:nvSpPr>
            <p:cNvPr id="21" name="ïšļîḋè"/>
            <p:cNvSpPr/>
            <p:nvPr/>
          </p:nvSpPr>
          <p:spPr>
            <a:xfrm>
              <a:off x="6042799" y="4119018"/>
              <a:ext cx="106403" cy="106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chemeClr val="bg2">
                  <a:lumMod val="90000"/>
                </a:schemeClr>
              </a:solidFill>
              <a:round/>
            </a:ln>
          </p:spPr>
          <p:txBody>
            <a:bodyPr anchor="ctr"/>
            <a:lstStyle/>
            <a:p>
              <a:pPr algn="ctr"/>
            </a:p>
          </p:txBody>
        </p:sp>
      </p:grpSp>
      <p:grpSp>
        <p:nvGrpSpPr>
          <p:cNvPr id="22" name="íṩḻíḓe"/>
          <p:cNvGrpSpPr/>
          <p:nvPr/>
        </p:nvGrpSpPr>
        <p:grpSpPr>
          <a:xfrm>
            <a:off x="8489736" y="2329521"/>
            <a:ext cx="2482357" cy="106403"/>
            <a:chOff x="8466658" y="2132101"/>
            <a:chExt cx="2482357" cy="106403"/>
          </a:xfrm>
        </p:grpSpPr>
        <p:sp>
          <p:nvSpPr>
            <p:cNvPr id="23" name="iṣlíḍè"/>
            <p:cNvSpPr/>
            <p:nvPr/>
          </p:nvSpPr>
          <p:spPr>
            <a:xfrm>
              <a:off x="8512012" y="2188918"/>
              <a:ext cx="2437003" cy="1"/>
            </a:xfrm>
            <a:prstGeom prst="line">
              <a:avLst/>
            </a:prstGeom>
            <a:ln w="3175">
              <a:solidFill>
                <a:schemeClr val="bg2">
                  <a:lumMod val="90000"/>
                </a:schemeClr>
              </a:solidFill>
              <a:miter lim="400000"/>
              <a:headEnd type="triangle" len="sm"/>
            </a:ln>
          </p:spPr>
          <p:txBody>
            <a:bodyPr anchor="ctr"/>
            <a:lstStyle/>
            <a:p>
              <a:pPr algn="ctr"/>
            </a:p>
          </p:txBody>
        </p:sp>
        <p:sp>
          <p:nvSpPr>
            <p:cNvPr id="24" name="î$1îďè"/>
            <p:cNvSpPr/>
            <p:nvPr/>
          </p:nvSpPr>
          <p:spPr>
            <a:xfrm>
              <a:off x="8466658" y="2132101"/>
              <a:ext cx="106403" cy="106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chemeClr val="bg2">
                  <a:lumMod val="90000"/>
                </a:schemeClr>
              </a:solidFill>
              <a:round/>
            </a:ln>
          </p:spPr>
          <p:txBody>
            <a:bodyPr anchor="ctr"/>
            <a:lstStyle/>
            <a:p>
              <a:pPr algn="ctr"/>
            </a:p>
          </p:txBody>
        </p:sp>
      </p:grpSp>
      <p:grpSp>
        <p:nvGrpSpPr>
          <p:cNvPr id="25" name="ï$1iḓê"/>
          <p:cNvGrpSpPr/>
          <p:nvPr/>
        </p:nvGrpSpPr>
        <p:grpSpPr>
          <a:xfrm>
            <a:off x="8489706" y="4312821"/>
            <a:ext cx="2482387" cy="106403"/>
            <a:chOff x="8466628" y="4119018"/>
            <a:chExt cx="2482387" cy="106403"/>
          </a:xfrm>
        </p:grpSpPr>
        <p:sp>
          <p:nvSpPr>
            <p:cNvPr id="26" name="íṩḻïḑé"/>
            <p:cNvSpPr/>
            <p:nvPr/>
          </p:nvSpPr>
          <p:spPr>
            <a:xfrm>
              <a:off x="8512012" y="4172219"/>
              <a:ext cx="2437003" cy="1"/>
            </a:xfrm>
            <a:prstGeom prst="line">
              <a:avLst/>
            </a:prstGeom>
            <a:ln w="3175">
              <a:solidFill>
                <a:schemeClr val="bg2">
                  <a:lumMod val="90000"/>
                </a:schemeClr>
              </a:solidFill>
              <a:miter lim="400000"/>
              <a:headEnd type="triangle" len="sm"/>
            </a:ln>
          </p:spPr>
          <p:txBody>
            <a:bodyPr anchor="ctr"/>
            <a:lstStyle/>
            <a:p>
              <a:pPr algn="ctr"/>
            </a:p>
          </p:txBody>
        </p:sp>
        <p:sp>
          <p:nvSpPr>
            <p:cNvPr id="27" name="isľïḓê"/>
            <p:cNvSpPr/>
            <p:nvPr/>
          </p:nvSpPr>
          <p:spPr>
            <a:xfrm>
              <a:off x="8466628" y="4119018"/>
              <a:ext cx="106403" cy="106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chemeClr val="bg2">
                  <a:lumMod val="90000"/>
                </a:schemeClr>
              </a:solidFill>
              <a:round/>
            </a:ln>
          </p:spPr>
          <p:txBody>
            <a:bodyPr anchor="ctr"/>
            <a:lstStyle/>
            <a:p>
              <a:pPr algn="ctr"/>
            </a:p>
          </p:txBody>
        </p:sp>
      </p:grpSp>
      <p:sp>
        <p:nvSpPr>
          <p:cNvPr id="28" name="i$ḻidé"/>
          <p:cNvSpPr/>
          <p:nvPr/>
        </p:nvSpPr>
        <p:spPr>
          <a:xfrm>
            <a:off x="2242184" y="2136724"/>
            <a:ext cx="484763" cy="4847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29" name="iṡḻïḑè"/>
          <p:cNvSpPr/>
          <p:nvPr/>
        </p:nvSpPr>
        <p:spPr>
          <a:xfrm>
            <a:off x="2375673" y="2284624"/>
            <a:ext cx="228132" cy="196197"/>
          </a:xfrm>
          <a:custGeom>
            <a:avLst/>
            <a:gdLst/>
            <a:ahLst/>
            <a:cxnLst>
              <a:cxn ang="0">
                <a:pos x="wd2" y="hd2"/>
              </a:cxn>
              <a:cxn ang="5400000">
                <a:pos x="wd2" y="hd2"/>
              </a:cxn>
              <a:cxn ang="10800000">
                <a:pos x="wd2" y="hd2"/>
              </a:cxn>
              <a:cxn ang="16200000">
                <a:pos x="wd2" y="hd2"/>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bg1"/>
          </a:solidFill>
          <a:ln w="12700">
            <a:miter lim="400000"/>
          </a:ln>
        </p:spPr>
        <p:txBody>
          <a:bodyPr anchor="ctr"/>
          <a:lstStyle/>
          <a:p>
            <a:pPr algn="ctr"/>
          </a:p>
        </p:txBody>
      </p:sp>
      <p:sp>
        <p:nvSpPr>
          <p:cNvPr id="30" name="íṧḷiḑe"/>
          <p:cNvSpPr/>
          <p:nvPr/>
        </p:nvSpPr>
        <p:spPr>
          <a:xfrm>
            <a:off x="4665095" y="2136724"/>
            <a:ext cx="484764" cy="4847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A885"/>
          </a:solidFill>
          <a:ln w="12700">
            <a:miter lim="400000"/>
          </a:ln>
        </p:spPr>
        <p:txBody>
          <a:bodyPr anchor="ctr"/>
          <a:lstStyle/>
          <a:p>
            <a:pPr algn="ctr"/>
          </a:p>
        </p:txBody>
      </p:sp>
      <p:sp>
        <p:nvSpPr>
          <p:cNvPr id="31" name="ïṡḻíḋè"/>
          <p:cNvSpPr/>
          <p:nvPr/>
        </p:nvSpPr>
        <p:spPr>
          <a:xfrm>
            <a:off x="4781429" y="2281888"/>
            <a:ext cx="252095" cy="201669"/>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solidFill>
          <a:ln w="12700">
            <a:miter lim="400000"/>
          </a:ln>
        </p:spPr>
        <p:txBody>
          <a:bodyPr anchor="ctr"/>
          <a:lstStyle/>
          <a:p>
            <a:pPr algn="ctr"/>
          </a:p>
        </p:txBody>
      </p:sp>
      <p:sp>
        <p:nvSpPr>
          <p:cNvPr id="32" name="iṣľíďè"/>
          <p:cNvSpPr/>
          <p:nvPr/>
        </p:nvSpPr>
        <p:spPr>
          <a:xfrm>
            <a:off x="7090086" y="2136724"/>
            <a:ext cx="484763" cy="4847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33" name="ïšlíḍè"/>
          <p:cNvSpPr/>
          <p:nvPr/>
        </p:nvSpPr>
        <p:spPr>
          <a:xfrm>
            <a:off x="7199935" y="2265048"/>
            <a:ext cx="261490" cy="235348"/>
          </a:xfrm>
          <a:custGeom>
            <a:avLst/>
            <a:gdLst/>
            <a:ahLst/>
            <a:cxnLst>
              <a:cxn ang="0">
                <a:pos x="wd2" y="hd2"/>
              </a:cxn>
              <a:cxn ang="5400000">
                <a:pos x="wd2" y="hd2"/>
              </a:cxn>
              <a:cxn ang="10800000">
                <a:pos x="wd2" y="hd2"/>
              </a:cxn>
              <a:cxn ang="16200000">
                <a:pos x="wd2" y="hd2"/>
              </a:cxn>
            </a:cxnLst>
            <a:rect l="0" t="0" r="r" b="b"/>
            <a:pathLst>
              <a:path w="21600" h="21600" extrusionOk="0">
                <a:moveTo>
                  <a:pt x="21383" y="4998"/>
                </a:moveTo>
                <a:lnTo>
                  <a:pt x="18817" y="3042"/>
                </a:lnTo>
                <a:cubicBezTo>
                  <a:pt x="18673" y="2931"/>
                  <a:pt x="18467" y="2831"/>
                  <a:pt x="18255" y="2758"/>
                </a:cubicBezTo>
                <a:cubicBezTo>
                  <a:pt x="18042" y="2685"/>
                  <a:pt x="17821" y="2640"/>
                  <a:pt x="17643" y="2640"/>
                </a:cubicBezTo>
                <a:lnTo>
                  <a:pt x="10260" y="2640"/>
                </a:lnTo>
                <a:lnTo>
                  <a:pt x="11124" y="8160"/>
                </a:lnTo>
                <a:lnTo>
                  <a:pt x="17643" y="8160"/>
                </a:lnTo>
                <a:cubicBezTo>
                  <a:pt x="17821" y="8160"/>
                  <a:pt x="18042" y="8115"/>
                  <a:pt x="18255" y="8042"/>
                </a:cubicBezTo>
                <a:cubicBezTo>
                  <a:pt x="18467" y="7969"/>
                  <a:pt x="18673" y="7869"/>
                  <a:pt x="18817" y="7758"/>
                </a:cubicBezTo>
                <a:lnTo>
                  <a:pt x="21383" y="5802"/>
                </a:lnTo>
                <a:cubicBezTo>
                  <a:pt x="21527" y="5691"/>
                  <a:pt x="21600" y="5546"/>
                  <a:pt x="21600" y="5400"/>
                </a:cubicBezTo>
                <a:cubicBezTo>
                  <a:pt x="21600" y="5254"/>
                  <a:pt x="21527" y="5109"/>
                  <a:pt x="21383" y="4998"/>
                </a:cubicBezTo>
                <a:close/>
                <a:moveTo>
                  <a:pt x="9179" y="0"/>
                </a:moveTo>
                <a:lnTo>
                  <a:pt x="8207" y="0"/>
                </a:lnTo>
                <a:cubicBezTo>
                  <a:pt x="7969" y="0"/>
                  <a:pt x="7776" y="216"/>
                  <a:pt x="7776" y="480"/>
                </a:cubicBezTo>
                <a:lnTo>
                  <a:pt x="7776" y="5040"/>
                </a:lnTo>
                <a:lnTo>
                  <a:pt x="3956" y="5040"/>
                </a:lnTo>
                <a:cubicBezTo>
                  <a:pt x="3778" y="5040"/>
                  <a:pt x="3557" y="5085"/>
                  <a:pt x="3345" y="5159"/>
                </a:cubicBezTo>
                <a:cubicBezTo>
                  <a:pt x="3132" y="5231"/>
                  <a:pt x="2926" y="5331"/>
                  <a:pt x="2782" y="5442"/>
                </a:cubicBezTo>
                <a:lnTo>
                  <a:pt x="217" y="7398"/>
                </a:lnTo>
                <a:cubicBezTo>
                  <a:pt x="72" y="7508"/>
                  <a:pt x="0" y="7654"/>
                  <a:pt x="0" y="7800"/>
                </a:cubicBezTo>
                <a:cubicBezTo>
                  <a:pt x="0" y="7946"/>
                  <a:pt x="72" y="8091"/>
                  <a:pt x="217" y="8202"/>
                </a:cubicBezTo>
                <a:lnTo>
                  <a:pt x="2782" y="10158"/>
                </a:lnTo>
                <a:cubicBezTo>
                  <a:pt x="2926" y="10268"/>
                  <a:pt x="3132" y="10369"/>
                  <a:pt x="3345" y="10442"/>
                </a:cubicBezTo>
                <a:cubicBezTo>
                  <a:pt x="3557" y="10515"/>
                  <a:pt x="3778" y="10560"/>
                  <a:pt x="3956" y="10560"/>
                </a:cubicBezTo>
                <a:lnTo>
                  <a:pt x="7776" y="10560"/>
                </a:lnTo>
                <a:lnTo>
                  <a:pt x="7776" y="21120"/>
                </a:lnTo>
                <a:cubicBezTo>
                  <a:pt x="7776" y="21384"/>
                  <a:pt x="7969" y="21600"/>
                  <a:pt x="8207" y="21600"/>
                </a:cubicBezTo>
                <a:lnTo>
                  <a:pt x="9179" y="21600"/>
                </a:lnTo>
                <a:cubicBezTo>
                  <a:pt x="9417" y="21600"/>
                  <a:pt x="9612" y="21384"/>
                  <a:pt x="9612" y="21120"/>
                </a:cubicBezTo>
                <a:lnTo>
                  <a:pt x="9612" y="480"/>
                </a:lnTo>
                <a:cubicBezTo>
                  <a:pt x="9612" y="216"/>
                  <a:pt x="9417" y="0"/>
                  <a:pt x="9179" y="0"/>
                </a:cubicBezTo>
                <a:close/>
              </a:path>
            </a:pathLst>
          </a:custGeom>
          <a:solidFill>
            <a:schemeClr val="bg1"/>
          </a:solidFill>
          <a:ln w="12700">
            <a:miter lim="400000"/>
          </a:ln>
        </p:spPr>
        <p:txBody>
          <a:bodyPr anchor="ctr"/>
          <a:lstStyle/>
          <a:p>
            <a:pPr algn="ctr"/>
          </a:p>
        </p:txBody>
      </p:sp>
      <p:sp>
        <p:nvSpPr>
          <p:cNvPr id="34" name="islîḍe"/>
          <p:cNvSpPr/>
          <p:nvPr/>
        </p:nvSpPr>
        <p:spPr>
          <a:xfrm>
            <a:off x="9506279" y="2136724"/>
            <a:ext cx="484763" cy="4847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A885"/>
          </a:solidFill>
          <a:ln w="12700">
            <a:miter lim="400000"/>
          </a:ln>
        </p:spPr>
        <p:txBody>
          <a:bodyPr anchor="ctr"/>
          <a:lstStyle/>
          <a:p>
            <a:pPr algn="ctr"/>
          </a:p>
        </p:txBody>
      </p:sp>
      <p:sp>
        <p:nvSpPr>
          <p:cNvPr id="35" name="iṧ1íḑe"/>
          <p:cNvSpPr/>
          <p:nvPr/>
        </p:nvSpPr>
        <p:spPr>
          <a:xfrm>
            <a:off x="9639141" y="2284943"/>
            <a:ext cx="230234" cy="195559"/>
          </a:xfrm>
          <a:custGeom>
            <a:avLst/>
            <a:gdLst/>
            <a:ahLst/>
            <a:cxnLst>
              <a:cxn ang="0">
                <a:pos x="wd2" y="hd2"/>
              </a:cxn>
              <a:cxn ang="5400000">
                <a:pos x="wd2" y="hd2"/>
              </a:cxn>
              <a:cxn ang="10800000">
                <a:pos x="wd2" y="hd2"/>
              </a:cxn>
              <a:cxn ang="16200000">
                <a:pos x="wd2" y="hd2"/>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w="12700">
            <a:miter lim="400000"/>
          </a:ln>
        </p:spPr>
        <p:txBody>
          <a:bodyPr anchor="ctr"/>
          <a:lstStyle/>
          <a:p>
            <a:pPr algn="ctr"/>
          </a:p>
        </p:txBody>
      </p:sp>
      <p:sp>
        <p:nvSpPr>
          <p:cNvPr id="36" name="iSḷïdè"/>
          <p:cNvSpPr/>
          <p:nvPr/>
        </p:nvSpPr>
        <p:spPr>
          <a:xfrm>
            <a:off x="9506279" y="4123640"/>
            <a:ext cx="484763" cy="484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37" name="iṡḻîḓè"/>
          <p:cNvSpPr/>
          <p:nvPr/>
        </p:nvSpPr>
        <p:spPr>
          <a:xfrm>
            <a:off x="9667827" y="4256194"/>
            <a:ext cx="174736" cy="219656"/>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bg1"/>
          </a:solidFill>
          <a:ln w="12700">
            <a:miter lim="400000"/>
          </a:ln>
        </p:spPr>
        <p:txBody>
          <a:bodyPr anchor="ctr"/>
          <a:lstStyle/>
          <a:p>
            <a:pPr algn="ctr"/>
          </a:p>
        </p:txBody>
      </p:sp>
      <p:sp>
        <p:nvSpPr>
          <p:cNvPr id="38" name="ïs1ídé"/>
          <p:cNvSpPr/>
          <p:nvPr/>
        </p:nvSpPr>
        <p:spPr>
          <a:xfrm>
            <a:off x="7090086" y="4123640"/>
            <a:ext cx="484763" cy="484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A885"/>
          </a:solidFill>
          <a:ln w="12700">
            <a:miter lim="400000"/>
          </a:ln>
        </p:spPr>
        <p:txBody>
          <a:bodyPr anchor="ctr"/>
          <a:lstStyle/>
          <a:p>
            <a:pPr algn="ctr"/>
          </a:p>
        </p:txBody>
      </p:sp>
      <p:sp>
        <p:nvSpPr>
          <p:cNvPr id="39" name="i$lídè"/>
          <p:cNvSpPr/>
          <p:nvPr/>
        </p:nvSpPr>
        <p:spPr>
          <a:xfrm>
            <a:off x="7266467" y="4221545"/>
            <a:ext cx="128426" cy="288955"/>
          </a:xfrm>
          <a:custGeom>
            <a:avLst/>
            <a:gdLst/>
            <a:ahLst/>
            <a:cxnLst>
              <a:cxn ang="0">
                <a:pos x="wd2" y="hd2"/>
              </a:cxn>
              <a:cxn ang="5400000">
                <a:pos x="wd2" y="hd2"/>
              </a:cxn>
              <a:cxn ang="10800000">
                <a:pos x="wd2" y="hd2"/>
              </a:cxn>
              <a:cxn ang="16200000">
                <a:pos x="wd2" y="hd2"/>
              </a:cxn>
            </a:cxnLst>
            <a:rect l="0" t="0" r="r" b="b"/>
            <a:pathLst>
              <a:path w="20870" h="21269" extrusionOk="0">
                <a:moveTo>
                  <a:pt x="2094" y="21267"/>
                </a:moveTo>
                <a:cubicBezTo>
                  <a:pt x="1588" y="21117"/>
                  <a:pt x="10321" y="12806"/>
                  <a:pt x="10020" y="12442"/>
                </a:cubicBezTo>
                <a:cubicBezTo>
                  <a:pt x="9721" y="12078"/>
                  <a:pt x="461" y="10745"/>
                  <a:pt x="8" y="10103"/>
                </a:cubicBezTo>
                <a:cubicBezTo>
                  <a:pt x="-444" y="9461"/>
                  <a:pt x="18291" y="-184"/>
                  <a:pt x="18781" y="2"/>
                </a:cubicBezTo>
                <a:cubicBezTo>
                  <a:pt x="19274" y="187"/>
                  <a:pt x="10620" y="8555"/>
                  <a:pt x="10855" y="8827"/>
                </a:cubicBezTo>
                <a:cubicBezTo>
                  <a:pt x="11091" y="9099"/>
                  <a:pt x="20581" y="10487"/>
                  <a:pt x="20867" y="11166"/>
                </a:cubicBezTo>
                <a:cubicBezTo>
                  <a:pt x="21156" y="11845"/>
                  <a:pt x="2600" y="21416"/>
                  <a:pt x="2094" y="21267"/>
                </a:cubicBezTo>
                <a:close/>
              </a:path>
            </a:pathLst>
          </a:custGeom>
          <a:solidFill>
            <a:schemeClr val="bg1"/>
          </a:solidFill>
          <a:ln w="12700">
            <a:miter lim="400000"/>
          </a:ln>
        </p:spPr>
        <p:txBody>
          <a:bodyPr anchor="ctr"/>
          <a:lstStyle/>
          <a:p>
            <a:pPr algn="ctr"/>
          </a:p>
        </p:txBody>
      </p:sp>
      <p:sp>
        <p:nvSpPr>
          <p:cNvPr id="40" name="iṡ1îḋé"/>
          <p:cNvSpPr/>
          <p:nvPr/>
        </p:nvSpPr>
        <p:spPr>
          <a:xfrm>
            <a:off x="4665095" y="4123640"/>
            <a:ext cx="484764" cy="484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6643"/>
          </a:solidFill>
          <a:ln w="12700" cap="flat" cmpd="sng" algn="ctr">
            <a:noFill/>
            <a:prstDash val="solid"/>
            <a:miter lim="800000"/>
          </a:ln>
          <a:effectLst/>
        </p:spPr>
        <p:txBody>
          <a:bodyPr rtlCol="0" anchor="ctr"/>
          <a:lstStyle/>
          <a:p>
            <a:pPr algn="ctr" defTabSz="685800"/>
            <a:endParaRPr sz="1400" kern="0">
              <a:solidFill>
                <a:prstClr val="white"/>
              </a:solidFill>
              <a:latin typeface="Futura-Condensed-Normal" pitchFamily="2" charset="0"/>
            </a:endParaRPr>
          </a:p>
        </p:txBody>
      </p:sp>
      <p:sp>
        <p:nvSpPr>
          <p:cNvPr id="41" name="íŝ1íḋê"/>
          <p:cNvSpPr/>
          <p:nvPr/>
        </p:nvSpPr>
        <p:spPr>
          <a:xfrm>
            <a:off x="4778908" y="4288797"/>
            <a:ext cx="257428" cy="154451"/>
          </a:xfrm>
          <a:custGeom>
            <a:avLst/>
            <a:gdLst/>
            <a:ahLst/>
            <a:cxnLst>
              <a:cxn ang="0">
                <a:pos x="wd2" y="hd2"/>
              </a:cxn>
              <a:cxn ang="5400000">
                <a:pos x="wd2" y="hd2"/>
              </a:cxn>
              <a:cxn ang="10800000">
                <a:pos x="wd2" y="hd2"/>
              </a:cxn>
              <a:cxn ang="16200000">
                <a:pos x="wd2" y="hd2"/>
              </a:cxn>
            </a:cxnLst>
            <a:rect l="0" t="0" r="r" b="b"/>
            <a:pathLst>
              <a:path w="21600" h="21600" extrusionOk="0">
                <a:moveTo>
                  <a:pt x="19440" y="7201"/>
                </a:moveTo>
                <a:lnTo>
                  <a:pt x="15120" y="7201"/>
                </a:lnTo>
                <a:lnTo>
                  <a:pt x="15120" y="3600"/>
                </a:lnTo>
                <a:lnTo>
                  <a:pt x="19440" y="3600"/>
                </a:lnTo>
                <a:cubicBezTo>
                  <a:pt x="19440" y="3600"/>
                  <a:pt x="19440" y="7201"/>
                  <a:pt x="19440" y="7201"/>
                </a:cubicBezTo>
                <a:close/>
                <a:moveTo>
                  <a:pt x="16200" y="12600"/>
                </a:moveTo>
                <a:lnTo>
                  <a:pt x="16200" y="9000"/>
                </a:lnTo>
                <a:lnTo>
                  <a:pt x="18359" y="9000"/>
                </a:lnTo>
                <a:lnTo>
                  <a:pt x="18359" y="12600"/>
                </a:lnTo>
                <a:cubicBezTo>
                  <a:pt x="18359" y="12600"/>
                  <a:pt x="16200" y="12600"/>
                  <a:pt x="16200" y="12600"/>
                </a:cubicBezTo>
                <a:close/>
                <a:moveTo>
                  <a:pt x="19440" y="18000"/>
                </a:moveTo>
                <a:lnTo>
                  <a:pt x="17280" y="18000"/>
                </a:lnTo>
                <a:lnTo>
                  <a:pt x="17280" y="14401"/>
                </a:lnTo>
                <a:lnTo>
                  <a:pt x="19440" y="14401"/>
                </a:lnTo>
                <a:cubicBezTo>
                  <a:pt x="19440" y="14401"/>
                  <a:pt x="19440" y="18000"/>
                  <a:pt x="19440" y="18000"/>
                </a:cubicBezTo>
                <a:close/>
                <a:moveTo>
                  <a:pt x="16200" y="18000"/>
                </a:moveTo>
                <a:lnTo>
                  <a:pt x="5400" y="18000"/>
                </a:lnTo>
                <a:lnTo>
                  <a:pt x="5400" y="14401"/>
                </a:lnTo>
                <a:lnTo>
                  <a:pt x="16200" y="14401"/>
                </a:lnTo>
                <a:cubicBezTo>
                  <a:pt x="16200" y="14401"/>
                  <a:pt x="16200" y="18000"/>
                  <a:pt x="16200" y="18000"/>
                </a:cubicBezTo>
                <a:close/>
                <a:moveTo>
                  <a:pt x="4319" y="18000"/>
                </a:moveTo>
                <a:lnTo>
                  <a:pt x="2160" y="18000"/>
                </a:lnTo>
                <a:lnTo>
                  <a:pt x="2160" y="14401"/>
                </a:lnTo>
                <a:lnTo>
                  <a:pt x="4319" y="14401"/>
                </a:lnTo>
                <a:cubicBezTo>
                  <a:pt x="4319" y="14401"/>
                  <a:pt x="4319" y="18000"/>
                  <a:pt x="4319" y="18000"/>
                </a:cubicBezTo>
                <a:close/>
                <a:moveTo>
                  <a:pt x="5400" y="9000"/>
                </a:moveTo>
                <a:lnTo>
                  <a:pt x="5400" y="12600"/>
                </a:lnTo>
                <a:lnTo>
                  <a:pt x="3240" y="12600"/>
                </a:lnTo>
                <a:lnTo>
                  <a:pt x="3240" y="9000"/>
                </a:lnTo>
                <a:cubicBezTo>
                  <a:pt x="3240" y="9000"/>
                  <a:pt x="5400" y="9000"/>
                  <a:pt x="5400" y="9000"/>
                </a:cubicBezTo>
                <a:close/>
                <a:moveTo>
                  <a:pt x="2160" y="3600"/>
                </a:moveTo>
                <a:lnTo>
                  <a:pt x="4319" y="3600"/>
                </a:lnTo>
                <a:lnTo>
                  <a:pt x="4319" y="7201"/>
                </a:lnTo>
                <a:lnTo>
                  <a:pt x="2160" y="7201"/>
                </a:lnTo>
                <a:cubicBezTo>
                  <a:pt x="2160" y="7201"/>
                  <a:pt x="2160" y="3600"/>
                  <a:pt x="2160" y="3600"/>
                </a:cubicBezTo>
                <a:close/>
                <a:moveTo>
                  <a:pt x="8639" y="9000"/>
                </a:moveTo>
                <a:lnTo>
                  <a:pt x="8639" y="12600"/>
                </a:lnTo>
                <a:lnTo>
                  <a:pt x="6479" y="12600"/>
                </a:lnTo>
                <a:lnTo>
                  <a:pt x="6479" y="9000"/>
                </a:lnTo>
                <a:cubicBezTo>
                  <a:pt x="6479" y="9000"/>
                  <a:pt x="8639" y="9000"/>
                  <a:pt x="8639" y="9000"/>
                </a:cubicBezTo>
                <a:close/>
                <a:moveTo>
                  <a:pt x="5400" y="3600"/>
                </a:moveTo>
                <a:lnTo>
                  <a:pt x="7560" y="3600"/>
                </a:lnTo>
                <a:lnTo>
                  <a:pt x="7560" y="7201"/>
                </a:lnTo>
                <a:lnTo>
                  <a:pt x="5400" y="7201"/>
                </a:lnTo>
                <a:cubicBezTo>
                  <a:pt x="5400" y="7201"/>
                  <a:pt x="5400" y="3600"/>
                  <a:pt x="5400" y="3600"/>
                </a:cubicBezTo>
                <a:close/>
                <a:moveTo>
                  <a:pt x="11880" y="9000"/>
                </a:moveTo>
                <a:lnTo>
                  <a:pt x="11880" y="12600"/>
                </a:lnTo>
                <a:lnTo>
                  <a:pt x="9720" y="12600"/>
                </a:lnTo>
                <a:lnTo>
                  <a:pt x="9720" y="9000"/>
                </a:lnTo>
                <a:cubicBezTo>
                  <a:pt x="9720" y="9000"/>
                  <a:pt x="11880" y="9000"/>
                  <a:pt x="11880" y="9000"/>
                </a:cubicBezTo>
                <a:close/>
                <a:moveTo>
                  <a:pt x="8639" y="3600"/>
                </a:moveTo>
                <a:lnTo>
                  <a:pt x="10799" y="3600"/>
                </a:lnTo>
                <a:lnTo>
                  <a:pt x="10799" y="7201"/>
                </a:lnTo>
                <a:lnTo>
                  <a:pt x="8639" y="7201"/>
                </a:lnTo>
                <a:cubicBezTo>
                  <a:pt x="8639" y="7201"/>
                  <a:pt x="8639" y="3600"/>
                  <a:pt x="8639" y="3600"/>
                </a:cubicBezTo>
                <a:close/>
                <a:moveTo>
                  <a:pt x="15120" y="9000"/>
                </a:moveTo>
                <a:lnTo>
                  <a:pt x="15120" y="12600"/>
                </a:lnTo>
                <a:lnTo>
                  <a:pt x="12959" y="12600"/>
                </a:lnTo>
                <a:lnTo>
                  <a:pt x="12959" y="9000"/>
                </a:lnTo>
                <a:cubicBezTo>
                  <a:pt x="12959" y="9000"/>
                  <a:pt x="15120" y="9000"/>
                  <a:pt x="15120" y="9000"/>
                </a:cubicBezTo>
                <a:close/>
                <a:moveTo>
                  <a:pt x="11880" y="3600"/>
                </a:moveTo>
                <a:lnTo>
                  <a:pt x="14040" y="3600"/>
                </a:lnTo>
                <a:lnTo>
                  <a:pt x="14040" y="7201"/>
                </a:lnTo>
                <a:lnTo>
                  <a:pt x="11880" y="7201"/>
                </a:lnTo>
                <a:cubicBezTo>
                  <a:pt x="11880" y="7201"/>
                  <a:pt x="11880" y="3600"/>
                  <a:pt x="11880" y="3600"/>
                </a:cubicBezTo>
                <a:close/>
                <a:moveTo>
                  <a:pt x="20088" y="0"/>
                </a:moveTo>
                <a:lnTo>
                  <a:pt x="1511" y="0"/>
                </a:lnTo>
                <a:cubicBezTo>
                  <a:pt x="680" y="0"/>
                  <a:pt x="0" y="1134"/>
                  <a:pt x="0" y="2519"/>
                </a:cubicBezTo>
                <a:lnTo>
                  <a:pt x="0" y="19081"/>
                </a:lnTo>
                <a:cubicBezTo>
                  <a:pt x="0" y="20466"/>
                  <a:pt x="680" y="21600"/>
                  <a:pt x="1511" y="21600"/>
                </a:cubicBezTo>
                <a:lnTo>
                  <a:pt x="20088" y="21600"/>
                </a:lnTo>
                <a:cubicBezTo>
                  <a:pt x="20920" y="21600"/>
                  <a:pt x="21600" y="20466"/>
                  <a:pt x="21600" y="19081"/>
                </a:cubicBezTo>
                <a:lnTo>
                  <a:pt x="21600" y="2519"/>
                </a:lnTo>
                <a:cubicBezTo>
                  <a:pt x="21600" y="1134"/>
                  <a:pt x="20920" y="0"/>
                  <a:pt x="20088" y="0"/>
                </a:cubicBezTo>
                <a:close/>
              </a:path>
            </a:pathLst>
          </a:custGeom>
          <a:solidFill>
            <a:schemeClr val="bg1"/>
          </a:solidFill>
          <a:ln w="12700">
            <a:miter lim="400000"/>
          </a:ln>
        </p:spPr>
        <p:txBody>
          <a:bodyPr anchor="ctr"/>
          <a:lstStyle/>
          <a:p>
            <a:pPr algn="ctr"/>
          </a:p>
        </p:txBody>
      </p:sp>
      <p:sp>
        <p:nvSpPr>
          <p:cNvPr id="42" name="Oval 6"/>
          <p:cNvSpPr/>
          <p:nvPr/>
        </p:nvSpPr>
        <p:spPr>
          <a:xfrm>
            <a:off x="2563391" y="3898746"/>
            <a:ext cx="934552" cy="934552"/>
          </a:xfrm>
          <a:prstGeom prst="ellipse">
            <a:avLst/>
          </a:prstGeom>
          <a:solidFill>
            <a:srgbClr val="00A885"/>
          </a:solidFill>
          <a:ln w="9525" cap="flat" cmpd="sng" algn="ctr">
            <a:noFill/>
            <a:prstDash val="solid"/>
            <a:miter lim="800000"/>
          </a:ln>
          <a:effectLst/>
        </p:spPr>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grpSp>
        <p:nvGrpSpPr>
          <p:cNvPr id="43" name="Group 42"/>
          <p:cNvGrpSpPr/>
          <p:nvPr/>
        </p:nvGrpSpPr>
        <p:grpSpPr>
          <a:xfrm>
            <a:off x="2902084" y="4200690"/>
            <a:ext cx="294568" cy="294568"/>
            <a:chOff x="3962400" y="1149350"/>
            <a:chExt cx="406400" cy="406400"/>
          </a:xfrm>
          <a:solidFill>
            <a:schemeClr val="bg1"/>
          </a:solidFill>
        </p:grpSpPr>
        <p:sp>
          <p:nvSpPr>
            <p:cNvPr id="44" name="Freeform 240"/>
            <p:cNvSpPr>
              <a:spLocks noEditPoints="1"/>
            </p:cNvSpPr>
            <p:nvPr/>
          </p:nvSpPr>
          <p:spPr bwMode="auto">
            <a:xfrm>
              <a:off x="3962400" y="1149350"/>
              <a:ext cx="406400" cy="406400"/>
            </a:xfrm>
            <a:custGeom>
              <a:avLst/>
              <a:gdLst/>
              <a:ahLst/>
              <a:cxnLst>
                <a:cxn ang="0">
                  <a:pos x="208" y="82"/>
                </a:cxn>
                <a:cxn ang="0">
                  <a:pos x="168" y="54"/>
                </a:cxn>
                <a:cxn ang="0">
                  <a:pos x="160" y="24"/>
                </a:cxn>
                <a:cxn ang="0">
                  <a:pos x="136" y="2"/>
                </a:cxn>
                <a:cxn ang="0">
                  <a:pos x="112" y="6"/>
                </a:cxn>
                <a:cxn ang="0">
                  <a:pos x="102" y="38"/>
                </a:cxn>
                <a:cxn ang="0">
                  <a:pos x="82" y="76"/>
                </a:cxn>
                <a:cxn ang="0">
                  <a:pos x="64" y="86"/>
                </a:cxn>
                <a:cxn ang="0">
                  <a:pos x="24" y="80"/>
                </a:cxn>
                <a:cxn ang="0">
                  <a:pos x="2" y="94"/>
                </a:cxn>
                <a:cxn ang="0">
                  <a:pos x="2" y="242"/>
                </a:cxn>
                <a:cxn ang="0">
                  <a:pos x="48" y="256"/>
                </a:cxn>
                <a:cxn ang="0">
                  <a:pos x="66" y="248"/>
                </a:cxn>
                <a:cxn ang="0">
                  <a:pos x="70" y="242"/>
                </a:cxn>
                <a:cxn ang="0">
                  <a:pos x="72" y="242"/>
                </a:cxn>
                <a:cxn ang="0">
                  <a:pos x="136" y="256"/>
                </a:cxn>
                <a:cxn ang="0">
                  <a:pos x="206" y="256"/>
                </a:cxn>
                <a:cxn ang="0">
                  <a:pos x="224" y="240"/>
                </a:cxn>
                <a:cxn ang="0">
                  <a:pos x="228" y="218"/>
                </a:cxn>
                <a:cxn ang="0">
                  <a:pos x="242" y="198"/>
                </a:cxn>
                <a:cxn ang="0">
                  <a:pos x="242" y="176"/>
                </a:cxn>
                <a:cxn ang="0">
                  <a:pos x="252" y="144"/>
                </a:cxn>
                <a:cxn ang="0">
                  <a:pos x="256" y="116"/>
                </a:cxn>
                <a:cxn ang="0">
                  <a:pos x="256" y="112"/>
                </a:cxn>
                <a:cxn ang="0">
                  <a:pos x="234" y="84"/>
                </a:cxn>
                <a:cxn ang="0">
                  <a:pos x="54" y="238"/>
                </a:cxn>
                <a:cxn ang="0">
                  <a:pos x="24" y="240"/>
                </a:cxn>
                <a:cxn ang="0">
                  <a:pos x="16" y="232"/>
                </a:cxn>
                <a:cxn ang="0">
                  <a:pos x="18" y="98"/>
                </a:cxn>
                <a:cxn ang="0">
                  <a:pos x="48" y="96"/>
                </a:cxn>
                <a:cxn ang="0">
                  <a:pos x="56" y="104"/>
                </a:cxn>
                <a:cxn ang="0">
                  <a:pos x="240" y="120"/>
                </a:cxn>
                <a:cxn ang="0">
                  <a:pos x="208" y="128"/>
                </a:cxn>
                <a:cxn ang="0">
                  <a:pos x="204" y="132"/>
                </a:cxn>
                <a:cxn ang="0">
                  <a:pos x="224" y="136"/>
                </a:cxn>
                <a:cxn ang="0">
                  <a:pos x="236" y="150"/>
                </a:cxn>
                <a:cxn ang="0">
                  <a:pos x="228" y="166"/>
                </a:cxn>
                <a:cxn ang="0">
                  <a:pos x="198" y="170"/>
                </a:cxn>
                <a:cxn ang="0">
                  <a:pos x="200" y="176"/>
                </a:cxn>
                <a:cxn ang="0">
                  <a:pos x="226" y="182"/>
                </a:cxn>
                <a:cxn ang="0">
                  <a:pos x="224" y="198"/>
                </a:cxn>
                <a:cxn ang="0">
                  <a:pos x="192" y="208"/>
                </a:cxn>
                <a:cxn ang="0">
                  <a:pos x="188" y="212"/>
                </a:cxn>
                <a:cxn ang="0">
                  <a:pos x="204" y="216"/>
                </a:cxn>
                <a:cxn ang="0">
                  <a:pos x="212" y="228"/>
                </a:cxn>
                <a:cxn ang="0">
                  <a:pos x="206" y="238"/>
                </a:cxn>
                <a:cxn ang="0">
                  <a:pos x="136" y="240"/>
                </a:cxn>
                <a:cxn ang="0">
                  <a:pos x="70" y="226"/>
                </a:cxn>
                <a:cxn ang="0">
                  <a:pos x="64" y="218"/>
                </a:cxn>
                <a:cxn ang="0">
                  <a:pos x="70" y="100"/>
                </a:cxn>
                <a:cxn ang="0">
                  <a:pos x="84" y="94"/>
                </a:cxn>
                <a:cxn ang="0">
                  <a:pos x="114" y="56"/>
                </a:cxn>
                <a:cxn ang="0">
                  <a:pos x="120" y="24"/>
                </a:cxn>
                <a:cxn ang="0">
                  <a:pos x="128" y="16"/>
                </a:cxn>
                <a:cxn ang="0">
                  <a:pos x="148" y="40"/>
                </a:cxn>
                <a:cxn ang="0">
                  <a:pos x="150" y="74"/>
                </a:cxn>
                <a:cxn ang="0">
                  <a:pos x="226" y="98"/>
                </a:cxn>
                <a:cxn ang="0">
                  <a:pos x="238" y="106"/>
                </a:cxn>
              </a:cxnLst>
              <a:rect l="0" t="0" r="r" b="b"/>
              <a:pathLst>
                <a:path w="256" h="256">
                  <a:moveTo>
                    <a:pt x="234" y="84"/>
                  </a:moveTo>
                  <a:lnTo>
                    <a:pt x="234" y="84"/>
                  </a:lnTo>
                  <a:lnTo>
                    <a:pt x="224" y="82"/>
                  </a:lnTo>
                  <a:lnTo>
                    <a:pt x="208" y="82"/>
                  </a:lnTo>
                  <a:lnTo>
                    <a:pt x="166" y="80"/>
                  </a:lnTo>
                  <a:lnTo>
                    <a:pt x="166" y="80"/>
                  </a:lnTo>
                  <a:lnTo>
                    <a:pt x="168" y="68"/>
                  </a:lnTo>
                  <a:lnTo>
                    <a:pt x="168" y="54"/>
                  </a:lnTo>
                  <a:lnTo>
                    <a:pt x="168" y="54"/>
                  </a:lnTo>
                  <a:lnTo>
                    <a:pt x="166" y="44"/>
                  </a:lnTo>
                  <a:lnTo>
                    <a:pt x="164" y="34"/>
                  </a:lnTo>
                  <a:lnTo>
                    <a:pt x="160" y="24"/>
                  </a:lnTo>
                  <a:lnTo>
                    <a:pt x="154" y="16"/>
                  </a:lnTo>
                  <a:lnTo>
                    <a:pt x="148" y="10"/>
                  </a:lnTo>
                  <a:lnTo>
                    <a:pt x="142" y="4"/>
                  </a:lnTo>
                  <a:lnTo>
                    <a:pt x="136" y="2"/>
                  </a:lnTo>
                  <a:lnTo>
                    <a:pt x="128" y="0"/>
                  </a:lnTo>
                  <a:lnTo>
                    <a:pt x="128" y="0"/>
                  </a:lnTo>
                  <a:lnTo>
                    <a:pt x="118" y="2"/>
                  </a:lnTo>
                  <a:lnTo>
                    <a:pt x="112" y="6"/>
                  </a:lnTo>
                  <a:lnTo>
                    <a:pt x="106" y="14"/>
                  </a:lnTo>
                  <a:lnTo>
                    <a:pt x="104" y="24"/>
                  </a:lnTo>
                  <a:lnTo>
                    <a:pt x="104" y="24"/>
                  </a:lnTo>
                  <a:lnTo>
                    <a:pt x="102" y="38"/>
                  </a:lnTo>
                  <a:lnTo>
                    <a:pt x="98" y="54"/>
                  </a:lnTo>
                  <a:lnTo>
                    <a:pt x="94" y="62"/>
                  </a:lnTo>
                  <a:lnTo>
                    <a:pt x="88" y="70"/>
                  </a:lnTo>
                  <a:lnTo>
                    <a:pt x="82" y="76"/>
                  </a:lnTo>
                  <a:lnTo>
                    <a:pt x="72" y="82"/>
                  </a:lnTo>
                  <a:lnTo>
                    <a:pt x="72" y="82"/>
                  </a:lnTo>
                  <a:lnTo>
                    <a:pt x="64" y="86"/>
                  </a:lnTo>
                  <a:lnTo>
                    <a:pt x="64" y="86"/>
                  </a:lnTo>
                  <a:lnTo>
                    <a:pt x="64" y="86"/>
                  </a:lnTo>
                  <a:lnTo>
                    <a:pt x="56" y="82"/>
                  </a:lnTo>
                  <a:lnTo>
                    <a:pt x="48" y="80"/>
                  </a:lnTo>
                  <a:lnTo>
                    <a:pt x="24" y="80"/>
                  </a:lnTo>
                  <a:lnTo>
                    <a:pt x="24" y="80"/>
                  </a:lnTo>
                  <a:lnTo>
                    <a:pt x="14" y="82"/>
                  </a:lnTo>
                  <a:lnTo>
                    <a:pt x="8" y="88"/>
                  </a:lnTo>
                  <a:lnTo>
                    <a:pt x="2" y="94"/>
                  </a:lnTo>
                  <a:lnTo>
                    <a:pt x="0" y="104"/>
                  </a:lnTo>
                  <a:lnTo>
                    <a:pt x="0" y="232"/>
                  </a:lnTo>
                  <a:lnTo>
                    <a:pt x="0" y="232"/>
                  </a:lnTo>
                  <a:lnTo>
                    <a:pt x="2" y="242"/>
                  </a:lnTo>
                  <a:lnTo>
                    <a:pt x="8" y="248"/>
                  </a:lnTo>
                  <a:lnTo>
                    <a:pt x="14" y="254"/>
                  </a:lnTo>
                  <a:lnTo>
                    <a:pt x="24" y="256"/>
                  </a:lnTo>
                  <a:lnTo>
                    <a:pt x="48" y="256"/>
                  </a:lnTo>
                  <a:lnTo>
                    <a:pt x="48" y="256"/>
                  </a:lnTo>
                  <a:lnTo>
                    <a:pt x="54" y="254"/>
                  </a:lnTo>
                  <a:lnTo>
                    <a:pt x="60" y="252"/>
                  </a:lnTo>
                  <a:lnTo>
                    <a:pt x="66" y="248"/>
                  </a:lnTo>
                  <a:lnTo>
                    <a:pt x="70" y="242"/>
                  </a:lnTo>
                  <a:lnTo>
                    <a:pt x="70" y="242"/>
                  </a:lnTo>
                  <a:lnTo>
                    <a:pt x="70" y="242"/>
                  </a:lnTo>
                  <a:lnTo>
                    <a:pt x="70" y="242"/>
                  </a:lnTo>
                  <a:lnTo>
                    <a:pt x="72" y="242"/>
                  </a:lnTo>
                  <a:lnTo>
                    <a:pt x="72" y="242"/>
                  </a:lnTo>
                  <a:lnTo>
                    <a:pt x="72" y="242"/>
                  </a:lnTo>
                  <a:lnTo>
                    <a:pt x="72" y="242"/>
                  </a:lnTo>
                  <a:lnTo>
                    <a:pt x="104" y="250"/>
                  </a:lnTo>
                  <a:lnTo>
                    <a:pt x="104" y="250"/>
                  </a:lnTo>
                  <a:lnTo>
                    <a:pt x="122" y="254"/>
                  </a:lnTo>
                  <a:lnTo>
                    <a:pt x="136" y="256"/>
                  </a:lnTo>
                  <a:lnTo>
                    <a:pt x="152" y="256"/>
                  </a:lnTo>
                  <a:lnTo>
                    <a:pt x="196" y="256"/>
                  </a:lnTo>
                  <a:lnTo>
                    <a:pt x="196" y="256"/>
                  </a:lnTo>
                  <a:lnTo>
                    <a:pt x="206" y="256"/>
                  </a:lnTo>
                  <a:lnTo>
                    <a:pt x="214" y="252"/>
                  </a:lnTo>
                  <a:lnTo>
                    <a:pt x="220" y="248"/>
                  </a:lnTo>
                  <a:lnTo>
                    <a:pt x="224" y="240"/>
                  </a:lnTo>
                  <a:lnTo>
                    <a:pt x="224" y="240"/>
                  </a:lnTo>
                  <a:lnTo>
                    <a:pt x="228" y="232"/>
                  </a:lnTo>
                  <a:lnTo>
                    <a:pt x="228" y="232"/>
                  </a:lnTo>
                  <a:lnTo>
                    <a:pt x="230" y="226"/>
                  </a:lnTo>
                  <a:lnTo>
                    <a:pt x="228" y="218"/>
                  </a:lnTo>
                  <a:lnTo>
                    <a:pt x="228" y="218"/>
                  </a:lnTo>
                  <a:lnTo>
                    <a:pt x="234" y="212"/>
                  </a:lnTo>
                  <a:lnTo>
                    <a:pt x="238" y="208"/>
                  </a:lnTo>
                  <a:lnTo>
                    <a:pt x="242" y="198"/>
                  </a:lnTo>
                  <a:lnTo>
                    <a:pt x="242" y="198"/>
                  </a:lnTo>
                  <a:lnTo>
                    <a:pt x="244" y="184"/>
                  </a:lnTo>
                  <a:lnTo>
                    <a:pt x="242" y="176"/>
                  </a:lnTo>
                  <a:lnTo>
                    <a:pt x="242" y="176"/>
                  </a:lnTo>
                  <a:lnTo>
                    <a:pt x="248" y="166"/>
                  </a:lnTo>
                  <a:lnTo>
                    <a:pt x="252" y="154"/>
                  </a:lnTo>
                  <a:lnTo>
                    <a:pt x="252" y="154"/>
                  </a:lnTo>
                  <a:lnTo>
                    <a:pt x="252" y="144"/>
                  </a:lnTo>
                  <a:lnTo>
                    <a:pt x="248" y="134"/>
                  </a:lnTo>
                  <a:lnTo>
                    <a:pt x="248" y="134"/>
                  </a:lnTo>
                  <a:lnTo>
                    <a:pt x="254" y="126"/>
                  </a:lnTo>
                  <a:lnTo>
                    <a:pt x="256" y="116"/>
                  </a:lnTo>
                  <a:lnTo>
                    <a:pt x="256" y="116"/>
                  </a:lnTo>
                  <a:lnTo>
                    <a:pt x="256" y="116"/>
                  </a:lnTo>
                  <a:lnTo>
                    <a:pt x="256" y="112"/>
                  </a:lnTo>
                  <a:lnTo>
                    <a:pt x="256" y="112"/>
                  </a:lnTo>
                  <a:lnTo>
                    <a:pt x="254" y="104"/>
                  </a:lnTo>
                  <a:lnTo>
                    <a:pt x="250" y="96"/>
                  </a:lnTo>
                  <a:lnTo>
                    <a:pt x="244" y="88"/>
                  </a:lnTo>
                  <a:lnTo>
                    <a:pt x="234" y="84"/>
                  </a:lnTo>
                  <a:close/>
                  <a:moveTo>
                    <a:pt x="56" y="232"/>
                  </a:moveTo>
                  <a:lnTo>
                    <a:pt x="56" y="232"/>
                  </a:lnTo>
                  <a:lnTo>
                    <a:pt x="56" y="236"/>
                  </a:lnTo>
                  <a:lnTo>
                    <a:pt x="54" y="238"/>
                  </a:lnTo>
                  <a:lnTo>
                    <a:pt x="52" y="240"/>
                  </a:lnTo>
                  <a:lnTo>
                    <a:pt x="48" y="240"/>
                  </a:lnTo>
                  <a:lnTo>
                    <a:pt x="24" y="240"/>
                  </a:lnTo>
                  <a:lnTo>
                    <a:pt x="24" y="240"/>
                  </a:lnTo>
                  <a:lnTo>
                    <a:pt x="20" y="240"/>
                  </a:lnTo>
                  <a:lnTo>
                    <a:pt x="18" y="238"/>
                  </a:lnTo>
                  <a:lnTo>
                    <a:pt x="16" y="236"/>
                  </a:lnTo>
                  <a:lnTo>
                    <a:pt x="16" y="232"/>
                  </a:lnTo>
                  <a:lnTo>
                    <a:pt x="16" y="104"/>
                  </a:lnTo>
                  <a:lnTo>
                    <a:pt x="16" y="104"/>
                  </a:lnTo>
                  <a:lnTo>
                    <a:pt x="16" y="100"/>
                  </a:lnTo>
                  <a:lnTo>
                    <a:pt x="18" y="98"/>
                  </a:lnTo>
                  <a:lnTo>
                    <a:pt x="20" y="96"/>
                  </a:lnTo>
                  <a:lnTo>
                    <a:pt x="24" y="96"/>
                  </a:lnTo>
                  <a:lnTo>
                    <a:pt x="48" y="96"/>
                  </a:lnTo>
                  <a:lnTo>
                    <a:pt x="48" y="96"/>
                  </a:lnTo>
                  <a:lnTo>
                    <a:pt x="52" y="96"/>
                  </a:lnTo>
                  <a:lnTo>
                    <a:pt x="54" y="98"/>
                  </a:lnTo>
                  <a:lnTo>
                    <a:pt x="56" y="100"/>
                  </a:lnTo>
                  <a:lnTo>
                    <a:pt x="56" y="104"/>
                  </a:lnTo>
                  <a:lnTo>
                    <a:pt x="56" y="232"/>
                  </a:lnTo>
                  <a:close/>
                  <a:moveTo>
                    <a:pt x="240" y="116"/>
                  </a:moveTo>
                  <a:lnTo>
                    <a:pt x="240" y="116"/>
                  </a:lnTo>
                  <a:lnTo>
                    <a:pt x="240" y="120"/>
                  </a:lnTo>
                  <a:lnTo>
                    <a:pt x="238" y="124"/>
                  </a:lnTo>
                  <a:lnTo>
                    <a:pt x="232" y="126"/>
                  </a:lnTo>
                  <a:lnTo>
                    <a:pt x="224" y="128"/>
                  </a:lnTo>
                  <a:lnTo>
                    <a:pt x="208" y="128"/>
                  </a:lnTo>
                  <a:lnTo>
                    <a:pt x="208" y="128"/>
                  </a:lnTo>
                  <a:lnTo>
                    <a:pt x="206" y="130"/>
                  </a:lnTo>
                  <a:lnTo>
                    <a:pt x="204" y="132"/>
                  </a:lnTo>
                  <a:lnTo>
                    <a:pt x="204" y="132"/>
                  </a:lnTo>
                  <a:lnTo>
                    <a:pt x="206" y="134"/>
                  </a:lnTo>
                  <a:lnTo>
                    <a:pt x="208" y="136"/>
                  </a:lnTo>
                  <a:lnTo>
                    <a:pt x="224" y="136"/>
                  </a:lnTo>
                  <a:lnTo>
                    <a:pt x="224" y="136"/>
                  </a:lnTo>
                  <a:lnTo>
                    <a:pt x="230" y="138"/>
                  </a:lnTo>
                  <a:lnTo>
                    <a:pt x="234" y="142"/>
                  </a:lnTo>
                  <a:lnTo>
                    <a:pt x="236" y="146"/>
                  </a:lnTo>
                  <a:lnTo>
                    <a:pt x="236" y="150"/>
                  </a:lnTo>
                  <a:lnTo>
                    <a:pt x="236" y="150"/>
                  </a:lnTo>
                  <a:lnTo>
                    <a:pt x="236" y="156"/>
                  </a:lnTo>
                  <a:lnTo>
                    <a:pt x="232" y="162"/>
                  </a:lnTo>
                  <a:lnTo>
                    <a:pt x="228" y="166"/>
                  </a:lnTo>
                  <a:lnTo>
                    <a:pt x="220" y="168"/>
                  </a:lnTo>
                  <a:lnTo>
                    <a:pt x="200" y="168"/>
                  </a:lnTo>
                  <a:lnTo>
                    <a:pt x="200" y="168"/>
                  </a:lnTo>
                  <a:lnTo>
                    <a:pt x="198" y="170"/>
                  </a:lnTo>
                  <a:lnTo>
                    <a:pt x="196" y="172"/>
                  </a:lnTo>
                  <a:lnTo>
                    <a:pt x="196" y="172"/>
                  </a:lnTo>
                  <a:lnTo>
                    <a:pt x="198" y="174"/>
                  </a:lnTo>
                  <a:lnTo>
                    <a:pt x="200" y="176"/>
                  </a:lnTo>
                  <a:lnTo>
                    <a:pt x="216" y="176"/>
                  </a:lnTo>
                  <a:lnTo>
                    <a:pt x="216" y="176"/>
                  </a:lnTo>
                  <a:lnTo>
                    <a:pt x="224" y="178"/>
                  </a:lnTo>
                  <a:lnTo>
                    <a:pt x="226" y="182"/>
                  </a:lnTo>
                  <a:lnTo>
                    <a:pt x="228" y="188"/>
                  </a:lnTo>
                  <a:lnTo>
                    <a:pt x="226" y="192"/>
                  </a:lnTo>
                  <a:lnTo>
                    <a:pt x="226" y="192"/>
                  </a:lnTo>
                  <a:lnTo>
                    <a:pt x="224" y="198"/>
                  </a:lnTo>
                  <a:lnTo>
                    <a:pt x="220" y="204"/>
                  </a:lnTo>
                  <a:lnTo>
                    <a:pt x="216" y="206"/>
                  </a:lnTo>
                  <a:lnTo>
                    <a:pt x="206" y="208"/>
                  </a:lnTo>
                  <a:lnTo>
                    <a:pt x="192" y="208"/>
                  </a:lnTo>
                  <a:lnTo>
                    <a:pt x="192" y="208"/>
                  </a:lnTo>
                  <a:lnTo>
                    <a:pt x="190" y="210"/>
                  </a:lnTo>
                  <a:lnTo>
                    <a:pt x="188" y="212"/>
                  </a:lnTo>
                  <a:lnTo>
                    <a:pt x="188" y="212"/>
                  </a:lnTo>
                  <a:lnTo>
                    <a:pt x="190" y="214"/>
                  </a:lnTo>
                  <a:lnTo>
                    <a:pt x="192" y="216"/>
                  </a:lnTo>
                  <a:lnTo>
                    <a:pt x="204" y="216"/>
                  </a:lnTo>
                  <a:lnTo>
                    <a:pt x="204" y="216"/>
                  </a:lnTo>
                  <a:lnTo>
                    <a:pt x="210" y="218"/>
                  </a:lnTo>
                  <a:lnTo>
                    <a:pt x="212" y="220"/>
                  </a:lnTo>
                  <a:lnTo>
                    <a:pt x="214" y="224"/>
                  </a:lnTo>
                  <a:lnTo>
                    <a:pt x="212" y="228"/>
                  </a:lnTo>
                  <a:lnTo>
                    <a:pt x="212" y="228"/>
                  </a:lnTo>
                  <a:lnTo>
                    <a:pt x="210" y="234"/>
                  </a:lnTo>
                  <a:lnTo>
                    <a:pt x="210" y="234"/>
                  </a:lnTo>
                  <a:lnTo>
                    <a:pt x="206" y="238"/>
                  </a:lnTo>
                  <a:lnTo>
                    <a:pt x="196" y="240"/>
                  </a:lnTo>
                  <a:lnTo>
                    <a:pt x="152" y="240"/>
                  </a:lnTo>
                  <a:lnTo>
                    <a:pt x="152" y="240"/>
                  </a:lnTo>
                  <a:lnTo>
                    <a:pt x="136" y="240"/>
                  </a:lnTo>
                  <a:lnTo>
                    <a:pt x="122" y="238"/>
                  </a:lnTo>
                  <a:lnTo>
                    <a:pt x="108" y="234"/>
                  </a:lnTo>
                  <a:lnTo>
                    <a:pt x="108" y="234"/>
                  </a:lnTo>
                  <a:lnTo>
                    <a:pt x="70" y="226"/>
                  </a:lnTo>
                  <a:lnTo>
                    <a:pt x="70" y="226"/>
                  </a:lnTo>
                  <a:lnTo>
                    <a:pt x="68" y="224"/>
                  </a:lnTo>
                  <a:lnTo>
                    <a:pt x="66" y="222"/>
                  </a:lnTo>
                  <a:lnTo>
                    <a:pt x="64" y="218"/>
                  </a:lnTo>
                  <a:lnTo>
                    <a:pt x="64" y="108"/>
                  </a:lnTo>
                  <a:lnTo>
                    <a:pt x="64" y="108"/>
                  </a:lnTo>
                  <a:lnTo>
                    <a:pt x="66" y="104"/>
                  </a:lnTo>
                  <a:lnTo>
                    <a:pt x="70" y="100"/>
                  </a:lnTo>
                  <a:lnTo>
                    <a:pt x="70" y="100"/>
                  </a:lnTo>
                  <a:lnTo>
                    <a:pt x="72" y="100"/>
                  </a:lnTo>
                  <a:lnTo>
                    <a:pt x="72" y="100"/>
                  </a:lnTo>
                  <a:lnTo>
                    <a:pt x="84" y="94"/>
                  </a:lnTo>
                  <a:lnTo>
                    <a:pt x="94" y="86"/>
                  </a:lnTo>
                  <a:lnTo>
                    <a:pt x="104" y="76"/>
                  </a:lnTo>
                  <a:lnTo>
                    <a:pt x="110" y="66"/>
                  </a:lnTo>
                  <a:lnTo>
                    <a:pt x="114" y="56"/>
                  </a:lnTo>
                  <a:lnTo>
                    <a:pt x="118" y="46"/>
                  </a:lnTo>
                  <a:lnTo>
                    <a:pt x="120" y="34"/>
                  </a:lnTo>
                  <a:lnTo>
                    <a:pt x="120" y="24"/>
                  </a:lnTo>
                  <a:lnTo>
                    <a:pt x="120" y="24"/>
                  </a:lnTo>
                  <a:lnTo>
                    <a:pt x="122" y="18"/>
                  </a:lnTo>
                  <a:lnTo>
                    <a:pt x="124" y="16"/>
                  </a:lnTo>
                  <a:lnTo>
                    <a:pt x="128" y="16"/>
                  </a:lnTo>
                  <a:lnTo>
                    <a:pt x="128" y="16"/>
                  </a:lnTo>
                  <a:lnTo>
                    <a:pt x="132" y="16"/>
                  </a:lnTo>
                  <a:lnTo>
                    <a:pt x="136" y="18"/>
                  </a:lnTo>
                  <a:lnTo>
                    <a:pt x="142" y="28"/>
                  </a:lnTo>
                  <a:lnTo>
                    <a:pt x="148" y="40"/>
                  </a:lnTo>
                  <a:lnTo>
                    <a:pt x="150" y="46"/>
                  </a:lnTo>
                  <a:lnTo>
                    <a:pt x="152" y="54"/>
                  </a:lnTo>
                  <a:lnTo>
                    <a:pt x="152" y="54"/>
                  </a:lnTo>
                  <a:lnTo>
                    <a:pt x="150" y="74"/>
                  </a:lnTo>
                  <a:lnTo>
                    <a:pt x="144" y="96"/>
                  </a:lnTo>
                  <a:lnTo>
                    <a:pt x="144" y="96"/>
                  </a:lnTo>
                  <a:lnTo>
                    <a:pt x="214" y="96"/>
                  </a:lnTo>
                  <a:lnTo>
                    <a:pt x="226" y="98"/>
                  </a:lnTo>
                  <a:lnTo>
                    <a:pt x="230" y="98"/>
                  </a:lnTo>
                  <a:lnTo>
                    <a:pt x="230" y="98"/>
                  </a:lnTo>
                  <a:lnTo>
                    <a:pt x="236" y="102"/>
                  </a:lnTo>
                  <a:lnTo>
                    <a:pt x="238" y="106"/>
                  </a:lnTo>
                  <a:lnTo>
                    <a:pt x="240" y="112"/>
                  </a:lnTo>
                  <a:lnTo>
                    <a:pt x="240" y="112"/>
                  </a:lnTo>
                  <a:lnTo>
                    <a:pt x="240" y="116"/>
                  </a:lnTo>
                  <a:close/>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sp>
          <p:nvSpPr>
            <p:cNvPr id="45" name="Freeform 244"/>
            <p:cNvSpPr>
              <a:spLocks noEditPoints="1"/>
            </p:cNvSpPr>
            <p:nvPr/>
          </p:nvSpPr>
          <p:spPr bwMode="auto">
            <a:xfrm>
              <a:off x="4000500" y="1479550"/>
              <a:ext cx="38100" cy="38100"/>
            </a:xfrm>
            <a:custGeom>
              <a:avLst/>
              <a:gdLst/>
              <a:ahLst/>
              <a:cxnLst>
                <a:cxn ang="0">
                  <a:pos x="12" y="0"/>
                </a:cxn>
                <a:cxn ang="0">
                  <a:pos x="12" y="0"/>
                </a:cxn>
                <a:cxn ang="0">
                  <a:pos x="8" y="0"/>
                </a:cxn>
                <a:cxn ang="0">
                  <a:pos x="4" y="4"/>
                </a:cxn>
                <a:cxn ang="0">
                  <a:pos x="0" y="8"/>
                </a:cxn>
                <a:cxn ang="0">
                  <a:pos x="0" y="12"/>
                </a:cxn>
                <a:cxn ang="0">
                  <a:pos x="0" y="12"/>
                </a:cxn>
                <a:cxn ang="0">
                  <a:pos x="0" y="16"/>
                </a:cxn>
                <a:cxn ang="0">
                  <a:pos x="4" y="20"/>
                </a:cxn>
                <a:cxn ang="0">
                  <a:pos x="8" y="24"/>
                </a:cxn>
                <a:cxn ang="0">
                  <a:pos x="12" y="24"/>
                </a:cxn>
                <a:cxn ang="0">
                  <a:pos x="12" y="24"/>
                </a:cxn>
                <a:cxn ang="0">
                  <a:pos x="16" y="24"/>
                </a:cxn>
                <a:cxn ang="0">
                  <a:pos x="20" y="20"/>
                </a:cxn>
                <a:cxn ang="0">
                  <a:pos x="24" y="16"/>
                </a:cxn>
                <a:cxn ang="0">
                  <a:pos x="24" y="12"/>
                </a:cxn>
                <a:cxn ang="0">
                  <a:pos x="24" y="12"/>
                </a:cxn>
                <a:cxn ang="0">
                  <a:pos x="24" y="8"/>
                </a:cxn>
                <a:cxn ang="0">
                  <a:pos x="20" y="4"/>
                </a:cxn>
                <a:cxn ang="0">
                  <a:pos x="16" y="0"/>
                </a:cxn>
                <a:cxn ang="0">
                  <a:pos x="12" y="0"/>
                </a:cxn>
                <a:cxn ang="0">
                  <a:pos x="12" y="16"/>
                </a:cxn>
                <a:cxn ang="0">
                  <a:pos x="12" y="16"/>
                </a:cxn>
                <a:cxn ang="0">
                  <a:pos x="10" y="14"/>
                </a:cxn>
                <a:cxn ang="0">
                  <a:pos x="8" y="12"/>
                </a:cxn>
                <a:cxn ang="0">
                  <a:pos x="8" y="12"/>
                </a:cxn>
                <a:cxn ang="0">
                  <a:pos x="10" y="10"/>
                </a:cxn>
                <a:cxn ang="0">
                  <a:pos x="12" y="8"/>
                </a:cxn>
                <a:cxn ang="0">
                  <a:pos x="12" y="8"/>
                </a:cxn>
                <a:cxn ang="0">
                  <a:pos x="14" y="10"/>
                </a:cxn>
                <a:cxn ang="0">
                  <a:pos x="16" y="12"/>
                </a:cxn>
                <a:cxn ang="0">
                  <a:pos x="16" y="12"/>
                </a:cxn>
                <a:cxn ang="0">
                  <a:pos x="14" y="14"/>
                </a:cxn>
                <a:cxn ang="0">
                  <a:pos x="12" y="16"/>
                </a:cxn>
              </a:cxnLst>
              <a:rect l="0" t="0" r="r" b="b"/>
              <a:pathLst>
                <a:path w="24" h="24">
                  <a:moveTo>
                    <a:pt x="12" y="0"/>
                  </a:moveTo>
                  <a:lnTo>
                    <a:pt x="12" y="0"/>
                  </a:lnTo>
                  <a:lnTo>
                    <a:pt x="8" y="0"/>
                  </a:lnTo>
                  <a:lnTo>
                    <a:pt x="4" y="4"/>
                  </a:lnTo>
                  <a:lnTo>
                    <a:pt x="0" y="8"/>
                  </a:lnTo>
                  <a:lnTo>
                    <a:pt x="0" y="12"/>
                  </a:lnTo>
                  <a:lnTo>
                    <a:pt x="0" y="12"/>
                  </a:lnTo>
                  <a:lnTo>
                    <a:pt x="0" y="16"/>
                  </a:lnTo>
                  <a:lnTo>
                    <a:pt x="4" y="20"/>
                  </a:lnTo>
                  <a:lnTo>
                    <a:pt x="8" y="24"/>
                  </a:lnTo>
                  <a:lnTo>
                    <a:pt x="12" y="24"/>
                  </a:lnTo>
                  <a:lnTo>
                    <a:pt x="12" y="24"/>
                  </a:lnTo>
                  <a:lnTo>
                    <a:pt x="16" y="24"/>
                  </a:lnTo>
                  <a:lnTo>
                    <a:pt x="20" y="20"/>
                  </a:lnTo>
                  <a:lnTo>
                    <a:pt x="24" y="16"/>
                  </a:lnTo>
                  <a:lnTo>
                    <a:pt x="24" y="12"/>
                  </a:lnTo>
                  <a:lnTo>
                    <a:pt x="24" y="12"/>
                  </a:lnTo>
                  <a:lnTo>
                    <a:pt x="24" y="8"/>
                  </a:lnTo>
                  <a:lnTo>
                    <a:pt x="20" y="4"/>
                  </a:lnTo>
                  <a:lnTo>
                    <a:pt x="16" y="0"/>
                  </a:lnTo>
                  <a:lnTo>
                    <a:pt x="12" y="0"/>
                  </a:lnTo>
                  <a:close/>
                  <a:moveTo>
                    <a:pt x="12" y="16"/>
                  </a:moveTo>
                  <a:lnTo>
                    <a:pt x="12" y="16"/>
                  </a:lnTo>
                  <a:lnTo>
                    <a:pt x="10" y="14"/>
                  </a:lnTo>
                  <a:lnTo>
                    <a:pt x="8" y="12"/>
                  </a:lnTo>
                  <a:lnTo>
                    <a:pt x="8" y="12"/>
                  </a:lnTo>
                  <a:lnTo>
                    <a:pt x="10" y="10"/>
                  </a:lnTo>
                  <a:lnTo>
                    <a:pt x="12" y="8"/>
                  </a:lnTo>
                  <a:lnTo>
                    <a:pt x="12" y="8"/>
                  </a:lnTo>
                  <a:lnTo>
                    <a:pt x="14" y="10"/>
                  </a:lnTo>
                  <a:lnTo>
                    <a:pt x="16" y="12"/>
                  </a:lnTo>
                  <a:lnTo>
                    <a:pt x="16" y="12"/>
                  </a:lnTo>
                  <a:lnTo>
                    <a:pt x="14" y="14"/>
                  </a:lnTo>
                  <a:lnTo>
                    <a:pt x="12" y="16"/>
                  </a:lnTo>
                  <a:close/>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sp>
          <p:nvSpPr>
            <p:cNvPr id="46" name="Freeform 245"/>
            <p:cNvSpPr/>
            <p:nvPr/>
          </p:nvSpPr>
          <p:spPr bwMode="auto">
            <a:xfrm>
              <a:off x="4000500" y="1479550"/>
              <a:ext cx="38100" cy="38100"/>
            </a:xfrm>
            <a:custGeom>
              <a:avLst/>
              <a:gdLst/>
              <a:ahLst/>
              <a:cxnLst>
                <a:cxn ang="0">
                  <a:pos x="12" y="0"/>
                </a:cxn>
                <a:cxn ang="0">
                  <a:pos x="12" y="0"/>
                </a:cxn>
                <a:cxn ang="0">
                  <a:pos x="8" y="0"/>
                </a:cxn>
                <a:cxn ang="0">
                  <a:pos x="4" y="4"/>
                </a:cxn>
                <a:cxn ang="0">
                  <a:pos x="0" y="8"/>
                </a:cxn>
                <a:cxn ang="0">
                  <a:pos x="0" y="12"/>
                </a:cxn>
                <a:cxn ang="0">
                  <a:pos x="0" y="12"/>
                </a:cxn>
                <a:cxn ang="0">
                  <a:pos x="0" y="16"/>
                </a:cxn>
                <a:cxn ang="0">
                  <a:pos x="4" y="20"/>
                </a:cxn>
                <a:cxn ang="0">
                  <a:pos x="8" y="24"/>
                </a:cxn>
                <a:cxn ang="0">
                  <a:pos x="12" y="24"/>
                </a:cxn>
                <a:cxn ang="0">
                  <a:pos x="12" y="24"/>
                </a:cxn>
                <a:cxn ang="0">
                  <a:pos x="16" y="24"/>
                </a:cxn>
                <a:cxn ang="0">
                  <a:pos x="20" y="20"/>
                </a:cxn>
                <a:cxn ang="0">
                  <a:pos x="24" y="16"/>
                </a:cxn>
                <a:cxn ang="0">
                  <a:pos x="24" y="12"/>
                </a:cxn>
                <a:cxn ang="0">
                  <a:pos x="24" y="12"/>
                </a:cxn>
                <a:cxn ang="0">
                  <a:pos x="24" y="8"/>
                </a:cxn>
                <a:cxn ang="0">
                  <a:pos x="20" y="4"/>
                </a:cxn>
                <a:cxn ang="0">
                  <a:pos x="16" y="0"/>
                </a:cxn>
                <a:cxn ang="0">
                  <a:pos x="12" y="0"/>
                </a:cxn>
              </a:cxnLst>
              <a:rect l="0" t="0" r="r" b="b"/>
              <a:pathLst>
                <a:path w="24" h="24">
                  <a:moveTo>
                    <a:pt x="12" y="0"/>
                  </a:moveTo>
                  <a:lnTo>
                    <a:pt x="12" y="0"/>
                  </a:lnTo>
                  <a:lnTo>
                    <a:pt x="8" y="0"/>
                  </a:lnTo>
                  <a:lnTo>
                    <a:pt x="4" y="4"/>
                  </a:lnTo>
                  <a:lnTo>
                    <a:pt x="0" y="8"/>
                  </a:lnTo>
                  <a:lnTo>
                    <a:pt x="0" y="12"/>
                  </a:lnTo>
                  <a:lnTo>
                    <a:pt x="0" y="12"/>
                  </a:lnTo>
                  <a:lnTo>
                    <a:pt x="0" y="16"/>
                  </a:lnTo>
                  <a:lnTo>
                    <a:pt x="4" y="20"/>
                  </a:lnTo>
                  <a:lnTo>
                    <a:pt x="8" y="24"/>
                  </a:lnTo>
                  <a:lnTo>
                    <a:pt x="12" y="24"/>
                  </a:lnTo>
                  <a:lnTo>
                    <a:pt x="12" y="24"/>
                  </a:lnTo>
                  <a:lnTo>
                    <a:pt x="16" y="24"/>
                  </a:lnTo>
                  <a:lnTo>
                    <a:pt x="20" y="20"/>
                  </a:lnTo>
                  <a:lnTo>
                    <a:pt x="24" y="16"/>
                  </a:lnTo>
                  <a:lnTo>
                    <a:pt x="24" y="12"/>
                  </a:lnTo>
                  <a:lnTo>
                    <a:pt x="24" y="12"/>
                  </a:lnTo>
                  <a:lnTo>
                    <a:pt x="24" y="8"/>
                  </a:lnTo>
                  <a:lnTo>
                    <a:pt x="20" y="4"/>
                  </a:lnTo>
                  <a:lnTo>
                    <a:pt x="16" y="0"/>
                  </a:lnTo>
                  <a:lnTo>
                    <a:pt x="12" y="0"/>
                  </a:lnTo>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sp>
          <p:nvSpPr>
            <p:cNvPr id="47" name="Freeform 246"/>
            <p:cNvSpPr/>
            <p:nvPr/>
          </p:nvSpPr>
          <p:spPr bwMode="auto">
            <a:xfrm>
              <a:off x="4013200" y="1492250"/>
              <a:ext cx="12700" cy="12700"/>
            </a:xfrm>
            <a:custGeom>
              <a:avLst/>
              <a:gdLst/>
              <a:ahLst/>
              <a:cxnLst>
                <a:cxn ang="0">
                  <a:pos x="4" y="8"/>
                </a:cxn>
                <a:cxn ang="0">
                  <a:pos x="4" y="8"/>
                </a:cxn>
                <a:cxn ang="0">
                  <a:pos x="2" y="6"/>
                </a:cxn>
                <a:cxn ang="0">
                  <a:pos x="0" y="4"/>
                </a:cxn>
                <a:cxn ang="0">
                  <a:pos x="0" y="4"/>
                </a:cxn>
                <a:cxn ang="0">
                  <a:pos x="2" y="2"/>
                </a:cxn>
                <a:cxn ang="0">
                  <a:pos x="4" y="0"/>
                </a:cxn>
                <a:cxn ang="0">
                  <a:pos x="4" y="0"/>
                </a:cxn>
                <a:cxn ang="0">
                  <a:pos x="6" y="2"/>
                </a:cxn>
                <a:cxn ang="0">
                  <a:pos x="8" y="4"/>
                </a:cxn>
                <a:cxn ang="0">
                  <a:pos x="8" y="4"/>
                </a:cxn>
                <a:cxn ang="0">
                  <a:pos x="6" y="6"/>
                </a:cxn>
                <a:cxn ang="0">
                  <a:pos x="4" y="8"/>
                </a:cxn>
              </a:cxnLst>
              <a:rect l="0" t="0" r="r" b="b"/>
              <a:pathLst>
                <a:path w="8" h="8">
                  <a:moveTo>
                    <a:pt x="4" y="8"/>
                  </a:moveTo>
                  <a:lnTo>
                    <a:pt x="4" y="8"/>
                  </a:lnTo>
                  <a:lnTo>
                    <a:pt x="2" y="6"/>
                  </a:lnTo>
                  <a:lnTo>
                    <a:pt x="0" y="4"/>
                  </a:lnTo>
                  <a:lnTo>
                    <a:pt x="0" y="4"/>
                  </a:lnTo>
                  <a:lnTo>
                    <a:pt x="2" y="2"/>
                  </a:lnTo>
                  <a:lnTo>
                    <a:pt x="4" y="0"/>
                  </a:lnTo>
                  <a:lnTo>
                    <a:pt x="4" y="0"/>
                  </a:lnTo>
                  <a:lnTo>
                    <a:pt x="6" y="2"/>
                  </a:lnTo>
                  <a:lnTo>
                    <a:pt x="8" y="4"/>
                  </a:lnTo>
                  <a:lnTo>
                    <a:pt x="8" y="4"/>
                  </a:lnTo>
                  <a:lnTo>
                    <a:pt x="6" y="6"/>
                  </a:lnTo>
                  <a:lnTo>
                    <a:pt x="4" y="8"/>
                  </a:lnTo>
                </a:path>
              </a:pathLst>
            </a:custGeom>
            <a:grpFill/>
            <a:ln w="9525">
              <a:noFill/>
              <a:round/>
            </a:ln>
          </p:spPr>
          <p:txBody>
            <a:bodyPr vert="horz" wrap="square" lIns="91440" tIns="45720" rIns="91440" bIns="4572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ar-SA" sz="135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sym typeface="+mn-lt"/>
              </a:endParaRPr>
            </a:p>
          </p:txBody>
        </p:sp>
      </p:grpSp>
      <p:grpSp>
        <p:nvGrpSpPr>
          <p:cNvPr id="48" name="组合 47"/>
          <p:cNvGrpSpPr/>
          <p:nvPr/>
        </p:nvGrpSpPr>
        <p:grpSpPr>
          <a:xfrm>
            <a:off x="1437132" y="2770915"/>
            <a:ext cx="2094865" cy="932180"/>
            <a:chOff x="1403078" y="2629706"/>
            <a:chExt cx="2094865" cy="932180"/>
          </a:xfrm>
        </p:grpSpPr>
        <p:sp>
          <p:nvSpPr>
            <p:cNvPr id="49" name="文本框 48"/>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50" name="文本框 49"/>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51" name="组合 50"/>
          <p:cNvGrpSpPr/>
          <p:nvPr/>
        </p:nvGrpSpPr>
        <p:grpSpPr>
          <a:xfrm>
            <a:off x="3860043" y="2770915"/>
            <a:ext cx="2094865" cy="932180"/>
            <a:chOff x="1403078" y="2629706"/>
            <a:chExt cx="2094865" cy="932180"/>
          </a:xfrm>
        </p:grpSpPr>
        <p:sp>
          <p:nvSpPr>
            <p:cNvPr id="52" name="文本框 51"/>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53" name="文本框 52"/>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54" name="组合 53"/>
          <p:cNvGrpSpPr/>
          <p:nvPr/>
        </p:nvGrpSpPr>
        <p:grpSpPr>
          <a:xfrm>
            <a:off x="6282954" y="2770915"/>
            <a:ext cx="2094865" cy="932180"/>
            <a:chOff x="1403078" y="2629706"/>
            <a:chExt cx="2094865" cy="932180"/>
          </a:xfrm>
        </p:grpSpPr>
        <p:sp>
          <p:nvSpPr>
            <p:cNvPr id="55" name="文本框 54"/>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56" name="文本框 55"/>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57" name="组合 56"/>
          <p:cNvGrpSpPr/>
          <p:nvPr/>
        </p:nvGrpSpPr>
        <p:grpSpPr>
          <a:xfrm>
            <a:off x="8705865" y="2770915"/>
            <a:ext cx="2094865" cy="932180"/>
            <a:chOff x="1403078" y="2629706"/>
            <a:chExt cx="2094865" cy="932180"/>
          </a:xfrm>
        </p:grpSpPr>
        <p:sp>
          <p:nvSpPr>
            <p:cNvPr id="58" name="文本框 57"/>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59" name="文本框 58"/>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60" name="组合 59"/>
          <p:cNvGrpSpPr/>
          <p:nvPr/>
        </p:nvGrpSpPr>
        <p:grpSpPr>
          <a:xfrm>
            <a:off x="3860043" y="4685630"/>
            <a:ext cx="2094865" cy="932180"/>
            <a:chOff x="1403078" y="2629706"/>
            <a:chExt cx="2094865" cy="932180"/>
          </a:xfrm>
        </p:grpSpPr>
        <p:sp>
          <p:nvSpPr>
            <p:cNvPr id="61" name="文本框 60"/>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62" name="文本框 61"/>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63" name="组合 62"/>
          <p:cNvGrpSpPr/>
          <p:nvPr/>
        </p:nvGrpSpPr>
        <p:grpSpPr>
          <a:xfrm>
            <a:off x="6282954" y="4685630"/>
            <a:ext cx="2094865" cy="932180"/>
            <a:chOff x="1403078" y="2629706"/>
            <a:chExt cx="2094865" cy="932180"/>
          </a:xfrm>
        </p:grpSpPr>
        <p:sp>
          <p:nvSpPr>
            <p:cNvPr id="64" name="文本框 63"/>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65" name="文本框 64"/>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grpSp>
        <p:nvGrpSpPr>
          <p:cNvPr id="66" name="组合 65"/>
          <p:cNvGrpSpPr/>
          <p:nvPr/>
        </p:nvGrpSpPr>
        <p:grpSpPr>
          <a:xfrm>
            <a:off x="8705865" y="4685630"/>
            <a:ext cx="2094865" cy="932180"/>
            <a:chOff x="1403078" y="2629706"/>
            <a:chExt cx="2094865" cy="932180"/>
          </a:xfrm>
        </p:grpSpPr>
        <p:sp>
          <p:nvSpPr>
            <p:cNvPr id="67" name="文本框 66"/>
            <p:cNvSpPr txBox="1"/>
            <p:nvPr/>
          </p:nvSpPr>
          <p:spPr>
            <a:xfrm>
              <a:off x="1896512" y="2629706"/>
              <a:ext cx="1107996" cy="369332"/>
            </a:xfrm>
            <a:prstGeom prst="rect">
              <a:avLst/>
            </a:prstGeom>
            <a:noFill/>
          </p:spPr>
          <p:txBody>
            <a:bodyPr wrap="none" rtlCol="0" anchor="t">
              <a:spAutoFit/>
            </a:bodyPr>
            <a:lstStyle/>
            <a:p>
              <a:pPr algn="ctr"/>
              <a:r>
                <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rPr>
                <a:t>添加标题</a:t>
              </a:r>
              <a:endParaRPr lang="zh-CN" altLang="en-US" dirty="0">
                <a:solidFill>
                  <a:schemeClr val="bg2">
                    <a:lumMod val="10000"/>
                  </a:schemeClr>
                </a:solidFill>
                <a:latin typeface="方正清刻本悦宋简体" panose="02000000000000000000" pitchFamily="2" charset="-122"/>
                <a:ea typeface="方正清刻本悦宋简体" panose="02000000000000000000" pitchFamily="2" charset="-122"/>
                <a:sym typeface="+mn-ea"/>
              </a:endParaRPr>
            </a:p>
          </p:txBody>
        </p:sp>
        <p:sp>
          <p:nvSpPr>
            <p:cNvPr id="68" name="文本框 67"/>
            <p:cNvSpPr txBox="1"/>
            <p:nvPr/>
          </p:nvSpPr>
          <p:spPr>
            <a:xfrm>
              <a:off x="1403078" y="2995466"/>
              <a:ext cx="2094865" cy="566420"/>
            </a:xfrm>
            <a:prstGeom prst="rect">
              <a:avLst/>
            </a:prstGeom>
            <a:noFill/>
          </p:spPr>
          <p:txBody>
            <a:bodyPr wrap="square" rtlCol="0" anchor="t">
              <a:spAutoFit/>
            </a:bodyPr>
            <a:lstStyle/>
            <a:p>
              <a:pPr algn="ctr">
                <a:lnSpc>
                  <a:spcPct val="130000"/>
                </a:lnSpc>
                <a:spcBef>
                  <a:spcPts val="0"/>
                </a:spcBef>
                <a:spcAft>
                  <a:spcPts val="0"/>
                </a:spcAft>
              </a:pP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rPr>
                <a:t>CLICK TO ADD YOUR TEXT HERE</a:t>
              </a:r>
              <a:endParaRPr lang="en-US" altLang="zh-CN" sz="1200" dirty="0">
                <a:solidFill>
                  <a:schemeClr val="bg2">
                    <a:lumMod val="50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1" y="321"/>
            <a:ext cx="12191429" cy="6857679"/>
          </a:xfrm>
          <a:prstGeom prst="rect">
            <a:avLst/>
          </a:prstGeom>
        </p:spPr>
      </p:pic>
      <p:sp>
        <p:nvSpPr>
          <p:cNvPr id="13" name="矩形: 圆角 12"/>
          <p:cNvSpPr/>
          <p:nvPr/>
        </p:nvSpPr>
        <p:spPr>
          <a:xfrm>
            <a:off x="4767943" y="5375478"/>
            <a:ext cx="1190172" cy="325735"/>
          </a:xfrm>
          <a:prstGeom prst="roundRect">
            <a:avLst>
              <a:gd name="adj" fmla="val 50000"/>
            </a:avLst>
          </a:prstGeom>
          <a:solidFill>
            <a:srgbClr val="00A88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100" b="1" dirty="0">
                <a:solidFill>
                  <a:schemeClr val="bg1"/>
                </a:solidFill>
                <a:latin typeface="+mj-lt"/>
              </a:rPr>
              <a:t>汇报人：</a:t>
            </a:r>
            <a:r>
              <a:rPr lang="en-US" altLang="zh-CN" sz="1100" b="1" dirty="0">
                <a:solidFill>
                  <a:schemeClr val="bg1"/>
                </a:solidFill>
                <a:latin typeface="+mj-lt"/>
              </a:rPr>
              <a:t>XXX</a:t>
            </a:r>
            <a:endParaRPr lang="en-US" altLang="zh-CN" sz="1100" b="1" dirty="0">
              <a:solidFill>
                <a:schemeClr val="bg1"/>
              </a:solidFill>
              <a:latin typeface="+mj-lt"/>
            </a:endParaRPr>
          </a:p>
        </p:txBody>
      </p:sp>
      <p:sp>
        <p:nvSpPr>
          <p:cNvPr id="14" name="矩形: 圆角 13"/>
          <p:cNvSpPr/>
          <p:nvPr/>
        </p:nvSpPr>
        <p:spPr>
          <a:xfrm>
            <a:off x="6233886" y="5375478"/>
            <a:ext cx="1190172" cy="325735"/>
          </a:xfrm>
          <a:prstGeom prst="roundRect">
            <a:avLst>
              <a:gd name="adj" fmla="val 50000"/>
            </a:avLst>
          </a:prstGeom>
          <a:solidFill>
            <a:srgbClr val="00A88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1100" b="1" dirty="0">
                <a:solidFill>
                  <a:schemeClr val="bg1"/>
                </a:solidFill>
                <a:latin typeface="+mj-lt"/>
              </a:rPr>
              <a:t>2018.9.16</a:t>
            </a:r>
            <a:endParaRPr lang="zh-CN" altLang="en-US" sz="1100" b="1" dirty="0">
              <a:solidFill>
                <a:schemeClr val="bg1"/>
              </a:solidFill>
              <a:latin typeface="+mj-lt"/>
            </a:endParaRPr>
          </a:p>
        </p:txBody>
      </p:sp>
      <p:sp>
        <p:nvSpPr>
          <p:cNvPr id="15" name="矩形 14"/>
          <p:cNvSpPr/>
          <p:nvPr/>
        </p:nvSpPr>
        <p:spPr>
          <a:xfrm>
            <a:off x="3233678" y="2503663"/>
            <a:ext cx="5724645" cy="1107996"/>
          </a:xfrm>
          <a:prstGeom prst="rect">
            <a:avLst/>
          </a:prstGeom>
        </p:spPr>
        <p:txBody>
          <a:bodyPr wrap="none">
            <a:spAutoFit/>
          </a:bodyPr>
          <a:lstStyle/>
          <a:p>
            <a:pPr algn="ctr"/>
            <a:r>
              <a:rPr lang="zh-CN" altLang="en-US" sz="6600" spc="600" dirty="0">
                <a:solidFill>
                  <a:srgbClr val="006643"/>
                </a:solidFill>
                <a:effectLst>
                  <a:outerShdw blurRad="101600" dist="76200" dir="2700000" algn="tl">
                    <a:srgbClr val="000000">
                      <a:alpha val="25000"/>
                    </a:srgbClr>
                  </a:outerShdw>
                </a:effectLst>
                <a:latin typeface="方正清刻本悦宋简体" panose="02000000000000000000" pitchFamily="2" charset="-122"/>
                <a:ea typeface="方正清刻本悦宋简体" panose="02000000000000000000" pitchFamily="2" charset="-122"/>
              </a:rPr>
              <a:t>感谢您的聆听</a:t>
            </a:r>
            <a:endParaRPr lang="zh-CN" altLang="en-US" sz="6600" spc="600" dirty="0">
              <a:solidFill>
                <a:srgbClr val="006643"/>
              </a:solidFill>
              <a:effectLst>
                <a:outerShdw blurRad="101600" dist="76200" dir="2700000" algn="tl">
                  <a:srgbClr val="000000">
                    <a:alpha val="25000"/>
                  </a:srgbClr>
                </a:outerShdw>
              </a:effectLst>
              <a:latin typeface="方正清刻本悦宋简体" panose="02000000000000000000" pitchFamily="2" charset="-122"/>
              <a:ea typeface="方正清刻本悦宋简体" panose="02000000000000000000" pitchFamily="2" charset="-122"/>
            </a:endParaRPr>
          </a:p>
        </p:txBody>
      </p:sp>
      <p:sp>
        <p:nvSpPr>
          <p:cNvPr id="16" name="矩形 15"/>
          <p:cNvSpPr/>
          <p:nvPr/>
        </p:nvSpPr>
        <p:spPr>
          <a:xfrm>
            <a:off x="4723123" y="3707156"/>
            <a:ext cx="2745752" cy="369332"/>
          </a:xfrm>
          <a:prstGeom prst="rect">
            <a:avLst/>
          </a:prstGeom>
        </p:spPr>
        <p:txBody>
          <a:bodyPr wrap="none">
            <a:spAutoFit/>
          </a:bodyPr>
          <a:lstStyle/>
          <a:p>
            <a:pPr algn="dist"/>
            <a:r>
              <a:rPr lang="en-US" altLang="zh-CN" dirty="0">
                <a:solidFill>
                  <a:srgbClr val="006643"/>
                </a:solidFill>
                <a:effectLst>
                  <a:outerShdw blurRad="101600" dist="76200" dir="2700000" algn="tl">
                    <a:srgbClr val="000000">
                      <a:alpha val="25000"/>
                    </a:srgbClr>
                  </a:outerShdw>
                </a:effectLst>
                <a:sym typeface="微软雅黑" panose="020B0503020204020204" pitchFamily="34" charset="-122"/>
              </a:rPr>
              <a:t>THANK YOU FOR LISTENING</a:t>
            </a:r>
            <a:endParaRPr lang="zh-CN" altLang="en-US" dirty="0">
              <a:solidFill>
                <a:srgbClr val="006643"/>
              </a:solidFill>
              <a:effectLst>
                <a:outerShdw blurRad="101600" dist="76200" dir="2700000" algn="tl">
                  <a:srgbClr val="000000">
                    <a:alpha val="25000"/>
                  </a:srgbClr>
                </a:outerShdw>
              </a:effectLst>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9">
      <a:majorFont>
        <a:latin typeface="Century Gothic"/>
        <a:ea typeface="方正清刻本悦宋简体"/>
        <a:cs typeface=""/>
      </a:majorFont>
      <a:minorFont>
        <a:latin typeface="Calibri Light"/>
        <a:ea typeface="等线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2976</Words>
  <Application>WPS 演示</Application>
  <PresentationFormat>宽屏</PresentationFormat>
  <Paragraphs>377</Paragraphs>
  <Slides>19</Slides>
  <Notes>1</Notes>
  <HiddenSlides>0</HiddenSlides>
  <MMClips>0</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19</vt:i4>
      </vt:variant>
    </vt:vector>
  </HeadingPairs>
  <TitlesOfParts>
    <vt:vector size="46" baseType="lpstr">
      <vt:lpstr>Arial</vt:lpstr>
      <vt:lpstr>宋体</vt:lpstr>
      <vt:lpstr>Wingdings</vt:lpstr>
      <vt:lpstr>方正清刻本悦宋简体</vt:lpstr>
      <vt:lpstr>Century Gothic</vt:lpstr>
      <vt:lpstr>微软雅黑</vt:lpstr>
      <vt:lpstr>Futura-Condensed-Normal</vt:lpstr>
      <vt:lpstr>小米兰亭_GB外压缩</vt:lpstr>
      <vt:lpstr>等线 Light</vt:lpstr>
      <vt:lpstr>文泉驿微米黑</vt:lpstr>
      <vt:lpstr>FontAwesome</vt:lpstr>
      <vt:lpstr>微软雅黑 Light</vt:lpstr>
      <vt:lpstr>锐字工房云字库细圆GBK</vt:lpstr>
      <vt:lpstr>Calibri</vt:lpstr>
      <vt:lpstr>Arial</vt:lpstr>
      <vt:lpstr>Calibri Light</vt:lpstr>
      <vt:lpstr>Arial Unicode MS</vt:lpstr>
      <vt:lpstr>等线</vt:lpstr>
      <vt:lpstr>思源宋体 Medium</vt:lpstr>
      <vt:lpstr>等线</vt:lpstr>
      <vt:lpstr>字体管家仿宋</vt:lpstr>
      <vt:lpstr>Calibri</vt:lpstr>
      <vt:lpstr>Segoe Print</vt:lpstr>
      <vt:lpstr>黑体</vt:lpstr>
      <vt:lpstr>等线 Light</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Name</dc:creator>
  <cp:lastModifiedBy>admin</cp:lastModifiedBy>
  <cp:revision>9</cp:revision>
  <dcterms:created xsi:type="dcterms:W3CDTF">2018-09-26T16:09:00Z</dcterms:created>
  <dcterms:modified xsi:type="dcterms:W3CDTF">2018-10-10T05:28:28Z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