
<file path=[Content_Types].xml><?xml version="1.0" encoding="utf-8"?>
<Types xmlns="http://schemas.openxmlformats.org/package/2006/content-types">
  <Default Extension="jpeg" ContentType="image/jpeg"/>
  <Default Extension="wdp" ContentType="image/vnd.ms-photo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9" r:id="rId5"/>
    <p:sldId id="260" r:id="rId6"/>
    <p:sldId id="261" r:id="rId7"/>
    <p:sldId id="267" r:id="rId8"/>
    <p:sldId id="272" r:id="rId9"/>
    <p:sldId id="262" r:id="rId10"/>
    <p:sldId id="263" r:id="rId11"/>
    <p:sldId id="264" r:id="rId12"/>
    <p:sldId id="273" r:id="rId13"/>
    <p:sldId id="258" r:id="rId14"/>
    <p:sldId id="265" r:id="rId15"/>
    <p:sldId id="271" r:id="rId16"/>
    <p:sldId id="274" r:id="rId17"/>
    <p:sldId id="269" r:id="rId18"/>
    <p:sldId id="270" r:id="rId19"/>
    <p:sldId id="276" r:id="rId20"/>
    <p:sldId id="275" r:id="rId21"/>
    <p:sldId id="266" r:id="rId2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8F79"/>
    <a:srgbClr val="D9C8BD"/>
    <a:srgbClr val="F3EEEB"/>
    <a:srgbClr val="F8F4F2"/>
    <a:srgbClr val="F5F1ED"/>
    <a:srgbClr val="E13C2D"/>
    <a:srgbClr val="429185"/>
    <a:srgbClr val="418E43"/>
    <a:srgbClr val="789760"/>
    <a:srgbClr val="D039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 showGuides="1">
      <p:cViewPr>
        <p:scale>
          <a:sx n="50" d="100"/>
          <a:sy n="50" d="100"/>
        </p:scale>
        <p:origin x="690" y="3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5" Type="http://schemas.openxmlformats.org/officeDocument/2006/relationships/tableStyles" Target="tableStyles.xml"/><Relationship Id="rId24" Type="http://schemas.openxmlformats.org/officeDocument/2006/relationships/viewProps" Target="viewProps.xml"/><Relationship Id="rId23" Type="http://schemas.openxmlformats.org/officeDocument/2006/relationships/presProps" Target="presProps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4" r="585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048BCCE-B9A9-4DCD-BC2A-450FA5D5481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3FF23E4-D868-4513-AC6B-CA506451FD13}" type="slidenum">
              <a:rPr lang="zh-CN" altLang="en-US" smtClean="0"/>
            </a:fld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30" r="13566"/>
          <a:stretch>
            <a:fillRect/>
          </a:stretch>
        </p:blipFill>
        <p:spPr>
          <a:xfrm>
            <a:off x="-819150" y="-481650"/>
            <a:ext cx="13011150" cy="765040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048BCCE-B9A9-4DCD-BC2A-450FA5D5481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3FF23E4-D868-4513-AC6B-CA506451FD1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048BCCE-B9A9-4DCD-BC2A-450FA5D5481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3FF23E4-D868-4513-AC6B-CA506451FD1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048BCCE-B9A9-4DCD-BC2A-450FA5D5481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3FF23E4-D868-4513-AC6B-CA506451FD1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048BCCE-B9A9-4DCD-BC2A-450FA5D5481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3FF23E4-D868-4513-AC6B-CA506451FD1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: 圆角 5"/>
          <p:cNvSpPr/>
          <p:nvPr userDrawn="1"/>
        </p:nvSpPr>
        <p:spPr>
          <a:xfrm>
            <a:off x="790575" y="685800"/>
            <a:ext cx="10610850" cy="5486400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177800" dist="152400" dir="2154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: 圆角 6"/>
          <p:cNvSpPr/>
          <p:nvPr userDrawn="1"/>
        </p:nvSpPr>
        <p:spPr>
          <a:xfrm>
            <a:off x="790575" y="685800"/>
            <a:ext cx="10610850" cy="5486400"/>
          </a:xfrm>
          <a:prstGeom prst="roundRect">
            <a:avLst/>
          </a:prstGeom>
          <a:solidFill>
            <a:srgbClr val="F8F4F2"/>
          </a:solidFill>
          <a:ln>
            <a:noFill/>
          </a:ln>
          <a:effectLst>
            <a:outerShdw blurRad="177800" dist="152400" dir="966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048BCCE-B9A9-4DCD-BC2A-450FA5D5481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3FF23E4-D868-4513-AC6B-CA506451FD1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048BCCE-B9A9-4DCD-BC2A-450FA5D5481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3FF23E4-D868-4513-AC6B-CA506451FD1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048BCCE-B9A9-4DCD-BC2A-450FA5D5481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3FF23E4-D868-4513-AC6B-CA506451FD1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048BCCE-B9A9-4DCD-BC2A-450FA5D5481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3FF23E4-D868-4513-AC6B-CA506451FD1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hdphoto" Target="../media/hdphoto1.wdp"/><Relationship Id="rId1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hdphoto" Target="../media/hdphoto2.wdp"/><Relationship Id="rId1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hdphoto" Target="../media/hdphoto3.wdp"/><Relationship Id="rId1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24"/>
          <p:cNvGrpSpPr/>
          <p:nvPr/>
        </p:nvGrpSpPr>
        <p:grpSpPr>
          <a:xfrm>
            <a:off x="1667428" y="245553"/>
            <a:ext cx="9324422" cy="5983761"/>
            <a:chOff x="1667428" y="245553"/>
            <a:chExt cx="9324422" cy="5983761"/>
          </a:xfrm>
        </p:grpSpPr>
        <p:grpSp>
          <p:nvGrpSpPr>
            <p:cNvPr id="9" name="组合 8"/>
            <p:cNvGrpSpPr/>
            <p:nvPr/>
          </p:nvGrpSpPr>
          <p:grpSpPr>
            <a:xfrm>
              <a:off x="1667428" y="1890902"/>
              <a:ext cx="8857143" cy="3404998"/>
              <a:chOff x="1667428" y="1909952"/>
              <a:chExt cx="8857143" cy="3038095"/>
            </a:xfrm>
          </p:grpSpPr>
          <p:pic>
            <p:nvPicPr>
              <p:cNvPr id="8" name="图片 7"/>
              <p:cNvPicPr>
                <a:picLocks noChangeAspect="1"/>
              </p:cNvPicPr>
              <p:nvPr/>
            </p:nvPicPr>
            <p:blipFill>
              <a:blip r:embed="rId1"/>
              <a:stretch>
                <a:fillRect/>
              </a:stretch>
            </p:blipFill>
            <p:spPr>
              <a:xfrm>
                <a:off x="1667428" y="1909952"/>
                <a:ext cx="8857143" cy="3038095"/>
              </a:xfrm>
              <a:prstGeom prst="rect">
                <a:avLst/>
              </a:prstGeom>
              <a:ln>
                <a:solidFill>
                  <a:schemeClr val="bg1"/>
                </a:solidFill>
              </a:ln>
              <a:effectLst>
                <a:outerShdw blurRad="177800" dist="101600" dir="2400000" algn="ctr" rotWithShape="0">
                  <a:srgbClr val="000000">
                    <a:alpha val="43137"/>
                  </a:srgbClr>
                </a:outerShdw>
              </a:effectLst>
            </p:spPr>
          </p:pic>
          <p:pic>
            <p:nvPicPr>
              <p:cNvPr id="11" name="图片 10"/>
              <p:cNvPicPr>
                <a:picLocks noChangeAspect="1"/>
              </p:cNvPicPr>
              <p:nvPr/>
            </p:nvPicPr>
            <p:blipFill>
              <a:blip r:embed="rId1"/>
              <a:stretch>
                <a:fillRect/>
              </a:stretch>
            </p:blipFill>
            <p:spPr>
              <a:xfrm>
                <a:off x="1667428" y="1909952"/>
                <a:ext cx="8857143" cy="3038095"/>
              </a:xfrm>
              <a:prstGeom prst="rect">
                <a:avLst/>
              </a:prstGeom>
              <a:ln>
                <a:solidFill>
                  <a:schemeClr val="bg1"/>
                </a:solidFill>
              </a:ln>
              <a:effectLst>
                <a:outerShdw blurRad="177800" dist="101600" dir="11700000" algn="ctr" rotWithShape="0">
                  <a:srgbClr val="000000">
                    <a:alpha val="43137"/>
                  </a:srgbClr>
                </a:outerShdw>
              </a:effectLst>
            </p:spPr>
          </p:pic>
        </p:grpSp>
        <p:cxnSp>
          <p:nvCxnSpPr>
            <p:cNvPr id="15" name="直接连接符 14"/>
            <p:cNvCxnSpPr/>
            <p:nvPr/>
          </p:nvCxnSpPr>
          <p:spPr>
            <a:xfrm flipH="1">
              <a:off x="1826834" y="5086314"/>
              <a:ext cx="1695450" cy="11430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 flipH="1">
              <a:off x="8191500" y="990600"/>
              <a:ext cx="1695450" cy="11430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 flipH="1">
              <a:off x="10144125" y="3295774"/>
              <a:ext cx="847725" cy="5715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 flipH="1">
              <a:off x="6510060" y="4895850"/>
              <a:ext cx="490815" cy="33088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4191000" y="245553"/>
              <a:ext cx="847725" cy="5715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Business Plan"/>
          <p:cNvSpPr/>
          <p:nvPr/>
        </p:nvSpPr>
        <p:spPr>
          <a:xfrm>
            <a:off x="2967853" y="3050701"/>
            <a:ext cx="6294393" cy="923330"/>
          </a:xfrm>
          <a:prstGeom prst="rect">
            <a:avLst/>
          </a:prstGeom>
          <a:ln w="12700">
            <a:miter lim="400000"/>
          </a:ln>
        </p:spPr>
        <p:txBody>
          <a:bodyPr wrap="square" lIns="0" tIns="0" rIns="0" bIns="0" anchor="ctr">
            <a:spAutoFit/>
          </a:bodyPr>
          <a:lstStyle>
            <a:lvl1pPr algn="l" defTabSz="1155700">
              <a:lnSpc>
                <a:spcPct val="80000"/>
              </a:lnSpc>
              <a:defRPr sz="9600" b="1" cap="all">
                <a:solidFill>
                  <a:srgbClr val="323C4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algn="dist">
              <a:lnSpc>
                <a:spcPct val="100000"/>
              </a:lnSpc>
            </a:pPr>
            <a:r>
              <a:rPr lang="zh-CN" altLang="en-US" sz="60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Montserrat"/>
                <a:sym typeface="Arial" panose="020B0604020202020204" pitchFamily="34" charset="0"/>
              </a:rPr>
              <a:t>小清新总结计划</a:t>
            </a:r>
            <a:endParaRPr sz="6000" b="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Montserrat"/>
              <a:sym typeface="Arial" panose="020B0604020202020204" pitchFamily="34" charset="0"/>
            </a:endParaRPr>
          </a:p>
        </p:txBody>
      </p:sp>
      <p:sp>
        <p:nvSpPr>
          <p:cNvPr id="29" name="TextBox 13"/>
          <p:cNvSpPr txBox="1"/>
          <p:nvPr/>
        </p:nvSpPr>
        <p:spPr>
          <a:xfrm>
            <a:off x="2948803" y="4108994"/>
            <a:ext cx="62943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工作汇报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/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总结计划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/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述职报告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/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商务汇报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5095875" y="5998482"/>
            <a:ext cx="2038028" cy="461665"/>
          </a:xfrm>
          <a:prstGeom prst="rect">
            <a:avLst/>
          </a:prstGeom>
          <a:solidFill>
            <a:srgbClr val="B28F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汇报人：</a:t>
            </a: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XXX</a:t>
            </a:r>
            <a:endParaRPr lang="en-US" altLang="zh-CN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文本框 15"/>
          <p:cNvSpPr txBox="1"/>
          <p:nvPr/>
        </p:nvSpPr>
        <p:spPr>
          <a:xfrm>
            <a:off x="4048124" y="2383055"/>
            <a:ext cx="40957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BUSINESS REPORT</a:t>
            </a:r>
            <a:endParaRPr lang="zh-CN" altLang="en-US" sz="2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/>
          <p:cNvGrpSpPr/>
          <p:nvPr/>
        </p:nvGrpSpPr>
        <p:grpSpPr>
          <a:xfrm>
            <a:off x="1093472" y="3071039"/>
            <a:ext cx="754021" cy="754021"/>
            <a:chOff x="979172" y="2899589"/>
            <a:chExt cx="754021" cy="754021"/>
          </a:xfrm>
          <a:solidFill>
            <a:srgbClr val="B28F79"/>
          </a:solidFill>
        </p:grpSpPr>
        <p:sp>
          <p:nvSpPr>
            <p:cNvPr id="4" name="椭圆 3"/>
            <p:cNvSpPr/>
            <p:nvPr/>
          </p:nvSpPr>
          <p:spPr>
            <a:xfrm>
              <a:off x="979172" y="2899589"/>
              <a:ext cx="754021" cy="754021"/>
            </a:xfrm>
            <a:prstGeom prst="ellipse">
              <a:avLst/>
            </a:prstGeom>
            <a:grpFill/>
            <a:ln w="25400">
              <a:solidFill>
                <a:schemeClr val="bg1"/>
              </a:soli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3200" dirty="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" name="TextBox 6"/>
            <p:cNvSpPr txBox="1"/>
            <p:nvPr/>
          </p:nvSpPr>
          <p:spPr>
            <a:xfrm>
              <a:off x="1212404" y="2984212"/>
              <a:ext cx="287557" cy="58477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32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1</a:t>
              </a:r>
              <a:endParaRPr lang="zh-CN" altLang="en-US" sz="3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1078701" y="4760320"/>
            <a:ext cx="754021" cy="754021"/>
            <a:chOff x="964401" y="4588870"/>
            <a:chExt cx="754021" cy="754021"/>
          </a:xfrm>
          <a:solidFill>
            <a:srgbClr val="B28F79"/>
          </a:solidFill>
        </p:grpSpPr>
        <p:sp>
          <p:nvSpPr>
            <p:cNvPr id="6" name="椭圆 5"/>
            <p:cNvSpPr/>
            <p:nvPr/>
          </p:nvSpPr>
          <p:spPr>
            <a:xfrm>
              <a:off x="964401" y="4588870"/>
              <a:ext cx="754021" cy="754021"/>
            </a:xfrm>
            <a:prstGeom prst="ellipse">
              <a:avLst/>
            </a:prstGeom>
            <a:grpFill/>
            <a:ln w="25400">
              <a:solidFill>
                <a:schemeClr val="bg1"/>
              </a:soli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TextBox 22"/>
            <p:cNvSpPr txBox="1"/>
            <p:nvPr/>
          </p:nvSpPr>
          <p:spPr>
            <a:xfrm>
              <a:off x="1197633" y="4663723"/>
              <a:ext cx="287557" cy="58477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32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3</a:t>
              </a:r>
              <a:endParaRPr lang="zh-CN" altLang="en-US" sz="3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6071255" y="3071039"/>
            <a:ext cx="754021" cy="754021"/>
            <a:chOff x="5956955" y="2899589"/>
            <a:chExt cx="754021" cy="754021"/>
          </a:xfrm>
          <a:solidFill>
            <a:srgbClr val="B28F79"/>
          </a:solidFill>
        </p:grpSpPr>
        <p:sp>
          <p:nvSpPr>
            <p:cNvPr id="8" name="椭圆 7"/>
            <p:cNvSpPr/>
            <p:nvPr/>
          </p:nvSpPr>
          <p:spPr>
            <a:xfrm>
              <a:off x="5956955" y="2899589"/>
              <a:ext cx="754021" cy="754021"/>
            </a:xfrm>
            <a:prstGeom prst="ellipse">
              <a:avLst/>
            </a:prstGeom>
            <a:grpFill/>
            <a:ln w="25400">
              <a:solidFill>
                <a:schemeClr val="bg1"/>
              </a:soli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TextBox 25"/>
            <p:cNvSpPr txBox="1"/>
            <p:nvPr/>
          </p:nvSpPr>
          <p:spPr>
            <a:xfrm>
              <a:off x="6190187" y="2984212"/>
              <a:ext cx="287557" cy="58477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32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</a:t>
              </a:r>
              <a:endParaRPr lang="zh-CN" altLang="en-US" sz="3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6071255" y="4820748"/>
            <a:ext cx="754021" cy="754021"/>
            <a:chOff x="5956955" y="4649298"/>
            <a:chExt cx="754021" cy="754021"/>
          </a:xfrm>
          <a:solidFill>
            <a:srgbClr val="B28F79"/>
          </a:solidFill>
        </p:grpSpPr>
        <p:sp>
          <p:nvSpPr>
            <p:cNvPr id="10" name="椭圆 9"/>
            <p:cNvSpPr/>
            <p:nvPr/>
          </p:nvSpPr>
          <p:spPr>
            <a:xfrm>
              <a:off x="5956955" y="4649298"/>
              <a:ext cx="754021" cy="754021"/>
            </a:xfrm>
            <a:prstGeom prst="ellipse">
              <a:avLst/>
            </a:prstGeom>
            <a:grpFill/>
            <a:ln w="25400">
              <a:solidFill>
                <a:schemeClr val="bg1"/>
              </a:soli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TextBox 28"/>
            <p:cNvSpPr txBox="1"/>
            <p:nvPr/>
          </p:nvSpPr>
          <p:spPr>
            <a:xfrm>
              <a:off x="6190187" y="4724152"/>
              <a:ext cx="287557" cy="58477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32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4</a:t>
              </a:r>
              <a:endParaRPr lang="zh-CN" altLang="en-US" sz="3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2" name="矩形 11"/>
          <p:cNvSpPr/>
          <p:nvPr/>
        </p:nvSpPr>
        <p:spPr>
          <a:xfrm>
            <a:off x="2153653" y="3117864"/>
            <a:ext cx="3751448" cy="646331"/>
          </a:xfrm>
          <a:prstGeom prst="rect">
            <a:avLst/>
          </a:prstGeom>
        </p:spPr>
        <p:txBody>
          <a:bodyPr wrap="square" lIns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本阶段工作回顾</a:t>
            </a:r>
            <a:endParaRPr lang="zh-CN" altLang="en-US" sz="3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153653" y="4835173"/>
            <a:ext cx="4150834" cy="646331"/>
          </a:xfrm>
          <a:prstGeom prst="rect">
            <a:avLst/>
          </a:prstGeom>
        </p:spPr>
        <p:txBody>
          <a:bodyPr wrap="square" lIns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工作存在的不足</a:t>
            </a:r>
            <a:endParaRPr lang="en-US" altLang="zh-CN" sz="3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7146207" y="3117864"/>
            <a:ext cx="3751448" cy="646331"/>
          </a:xfrm>
          <a:prstGeom prst="rect">
            <a:avLst/>
          </a:prstGeom>
        </p:spPr>
        <p:txBody>
          <a:bodyPr wrap="square" lIns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本阶段亮点展示</a:t>
            </a:r>
            <a:endParaRPr lang="zh-CN" altLang="en-US" sz="3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7146207" y="4891768"/>
            <a:ext cx="3751448" cy="646331"/>
          </a:xfrm>
          <a:prstGeom prst="rect">
            <a:avLst/>
          </a:prstGeom>
        </p:spPr>
        <p:txBody>
          <a:bodyPr wrap="square" lIns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下阶段工作计划</a:t>
            </a:r>
            <a:endParaRPr lang="en-US" altLang="zh-CN" sz="3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矩形: 圆角 19"/>
          <p:cNvSpPr/>
          <p:nvPr/>
        </p:nvSpPr>
        <p:spPr>
          <a:xfrm>
            <a:off x="3600450" y="1170394"/>
            <a:ext cx="4991100" cy="1096555"/>
          </a:xfrm>
          <a:prstGeom prst="roundRect">
            <a:avLst/>
          </a:prstGeom>
          <a:solidFill>
            <a:srgbClr val="B28F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CN" altLang="en-US" sz="4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目录</a:t>
            </a:r>
            <a:r>
              <a:rPr lang="en-US" altLang="zh-CN" sz="4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/Contents</a:t>
            </a:r>
            <a:endParaRPr lang="zh-CN" altLang="en-US" sz="4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24"/>
          <p:cNvGrpSpPr/>
          <p:nvPr/>
        </p:nvGrpSpPr>
        <p:grpSpPr>
          <a:xfrm>
            <a:off x="1667428" y="245553"/>
            <a:ext cx="9324422" cy="5983761"/>
            <a:chOff x="1667428" y="245553"/>
            <a:chExt cx="9324422" cy="5983761"/>
          </a:xfrm>
        </p:grpSpPr>
        <p:grpSp>
          <p:nvGrpSpPr>
            <p:cNvPr id="9" name="组合 8"/>
            <p:cNvGrpSpPr/>
            <p:nvPr/>
          </p:nvGrpSpPr>
          <p:grpSpPr>
            <a:xfrm>
              <a:off x="1667428" y="1890902"/>
              <a:ext cx="8857143" cy="3404998"/>
              <a:chOff x="1667428" y="1909952"/>
              <a:chExt cx="8857143" cy="3038095"/>
            </a:xfrm>
          </p:grpSpPr>
          <p:pic>
            <p:nvPicPr>
              <p:cNvPr id="8" name="图片 7"/>
              <p:cNvPicPr>
                <a:picLocks noChangeAspect="1"/>
              </p:cNvPicPr>
              <p:nvPr/>
            </p:nvPicPr>
            <p:blipFill>
              <a:blip r:embed="rId1"/>
              <a:stretch>
                <a:fillRect/>
              </a:stretch>
            </p:blipFill>
            <p:spPr>
              <a:xfrm>
                <a:off x="1667428" y="1909952"/>
                <a:ext cx="8857143" cy="3038095"/>
              </a:xfrm>
              <a:prstGeom prst="rect">
                <a:avLst/>
              </a:prstGeom>
              <a:ln>
                <a:solidFill>
                  <a:schemeClr val="bg1"/>
                </a:solidFill>
              </a:ln>
              <a:effectLst>
                <a:outerShdw blurRad="177800" dist="101600" dir="2400000" algn="ctr" rotWithShape="0">
                  <a:srgbClr val="000000">
                    <a:alpha val="43137"/>
                  </a:srgbClr>
                </a:outerShdw>
              </a:effectLst>
            </p:spPr>
          </p:pic>
          <p:pic>
            <p:nvPicPr>
              <p:cNvPr id="11" name="图片 10"/>
              <p:cNvPicPr>
                <a:picLocks noChangeAspect="1"/>
              </p:cNvPicPr>
              <p:nvPr/>
            </p:nvPicPr>
            <p:blipFill>
              <a:blip r:embed="rId1"/>
              <a:stretch>
                <a:fillRect/>
              </a:stretch>
            </p:blipFill>
            <p:spPr>
              <a:xfrm>
                <a:off x="1667428" y="1909952"/>
                <a:ext cx="8857143" cy="3038095"/>
              </a:xfrm>
              <a:prstGeom prst="rect">
                <a:avLst/>
              </a:prstGeom>
              <a:ln>
                <a:solidFill>
                  <a:schemeClr val="bg1"/>
                </a:solidFill>
              </a:ln>
              <a:effectLst>
                <a:outerShdw blurRad="177800" dist="101600" dir="11700000" algn="ctr" rotWithShape="0">
                  <a:srgbClr val="000000">
                    <a:alpha val="43137"/>
                  </a:srgbClr>
                </a:outerShdw>
              </a:effectLst>
            </p:spPr>
          </p:pic>
        </p:grpSp>
        <p:cxnSp>
          <p:nvCxnSpPr>
            <p:cNvPr id="15" name="直接连接符 14"/>
            <p:cNvCxnSpPr/>
            <p:nvPr/>
          </p:nvCxnSpPr>
          <p:spPr>
            <a:xfrm flipH="1">
              <a:off x="1826834" y="5086314"/>
              <a:ext cx="1695450" cy="11430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 flipH="1">
              <a:off x="8191500" y="990600"/>
              <a:ext cx="1695450" cy="11430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 flipH="1">
              <a:off x="10144125" y="3295774"/>
              <a:ext cx="847725" cy="5715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 flipH="1">
              <a:off x="6510060" y="4895850"/>
              <a:ext cx="490815" cy="33088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4191000" y="245553"/>
              <a:ext cx="847725" cy="5715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/>
        </p:nvGrpSpPr>
        <p:grpSpPr>
          <a:xfrm>
            <a:off x="5523470" y="2311551"/>
            <a:ext cx="1145058" cy="1145058"/>
            <a:chOff x="979172" y="2899589"/>
            <a:chExt cx="754021" cy="754021"/>
          </a:xfrm>
          <a:solidFill>
            <a:srgbClr val="B28F79"/>
          </a:solidFill>
        </p:grpSpPr>
        <p:sp>
          <p:nvSpPr>
            <p:cNvPr id="17" name="椭圆 16"/>
            <p:cNvSpPr/>
            <p:nvPr/>
          </p:nvSpPr>
          <p:spPr>
            <a:xfrm>
              <a:off x="979172" y="2899589"/>
              <a:ext cx="754021" cy="754021"/>
            </a:xfrm>
            <a:prstGeom prst="ellipse">
              <a:avLst/>
            </a:prstGeom>
            <a:grpFill/>
            <a:ln w="25400">
              <a:solidFill>
                <a:schemeClr val="bg1"/>
              </a:soli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3200" dirty="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TextBox 6"/>
            <p:cNvSpPr txBox="1"/>
            <p:nvPr/>
          </p:nvSpPr>
          <p:spPr>
            <a:xfrm>
              <a:off x="1212404" y="2990452"/>
              <a:ext cx="287557" cy="547212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4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1</a:t>
              </a:r>
              <a:endParaRPr lang="zh-CN" altLang="en-US" sz="4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9" name="矩形 18"/>
          <p:cNvSpPr/>
          <p:nvPr/>
        </p:nvSpPr>
        <p:spPr>
          <a:xfrm>
            <a:off x="2552932" y="3727463"/>
            <a:ext cx="7123914" cy="830997"/>
          </a:xfrm>
          <a:prstGeom prst="rect">
            <a:avLst/>
          </a:prstGeom>
        </p:spPr>
        <p:txBody>
          <a:bodyPr wrap="square" lIns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4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本阶段工作回顾</a:t>
            </a:r>
            <a:endParaRPr lang="zh-CN" altLang="en-US" sz="48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8"/>
          <p:cNvSpPr txBox="1"/>
          <p:nvPr/>
        </p:nvSpPr>
        <p:spPr>
          <a:xfrm>
            <a:off x="2536607" y="3489637"/>
            <a:ext cx="151836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同比增长</a:t>
            </a: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58%</a:t>
            </a: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Rounded Rectangle 25"/>
          <p:cNvSpPr/>
          <p:nvPr/>
        </p:nvSpPr>
        <p:spPr>
          <a:xfrm>
            <a:off x="2612687" y="3923250"/>
            <a:ext cx="1388796" cy="353722"/>
          </a:xfrm>
          <a:prstGeom prst="roundRect">
            <a:avLst/>
          </a:prstGeom>
          <a:solidFill>
            <a:srgbClr val="B28F79"/>
          </a:solidFill>
          <a:ln w="3175">
            <a:noFill/>
          </a:ln>
          <a:effectLst>
            <a:outerShdw blurRad="177800" dist="101600" dir="5400000" algn="ctr" rotWithShape="0">
              <a:schemeClr val="bg1">
                <a:lumMod val="75000"/>
                <a:alpha val="4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XXX</a:t>
            </a: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万</a:t>
            </a:r>
            <a:endParaRPr lang="en-US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" name="TextBox 29"/>
          <p:cNvSpPr txBox="1"/>
          <p:nvPr/>
        </p:nvSpPr>
        <p:spPr>
          <a:xfrm>
            <a:off x="5765489" y="3486463"/>
            <a:ext cx="151836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同比增长</a:t>
            </a: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75%</a:t>
            </a: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Rounded Rectangle 30"/>
          <p:cNvSpPr/>
          <p:nvPr/>
        </p:nvSpPr>
        <p:spPr>
          <a:xfrm>
            <a:off x="5892546" y="3943043"/>
            <a:ext cx="1280556" cy="314136"/>
          </a:xfrm>
          <a:prstGeom prst="roundRect">
            <a:avLst/>
          </a:prstGeom>
          <a:solidFill>
            <a:srgbClr val="B28F79"/>
          </a:solidFill>
          <a:ln w="3175">
            <a:noFill/>
          </a:ln>
          <a:effectLst>
            <a:outerShdw blurRad="177800" dist="101600" dir="5400000" algn="ctr" rotWithShape="0">
              <a:schemeClr val="bg1">
                <a:lumMod val="75000"/>
                <a:alpha val="4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XXX</a:t>
            </a: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万</a:t>
            </a:r>
            <a:endParaRPr lang="en-US" altLang="zh-CN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TextBox 34"/>
          <p:cNvSpPr txBox="1"/>
          <p:nvPr/>
        </p:nvSpPr>
        <p:spPr>
          <a:xfrm>
            <a:off x="9026267" y="3506289"/>
            <a:ext cx="17560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同比增长</a:t>
            </a: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Rounded Rectangle 35"/>
          <p:cNvSpPr/>
          <p:nvPr/>
        </p:nvSpPr>
        <p:spPr>
          <a:xfrm>
            <a:off x="9305722" y="3930778"/>
            <a:ext cx="1209289" cy="338667"/>
          </a:xfrm>
          <a:prstGeom prst="roundRect">
            <a:avLst/>
          </a:prstGeom>
          <a:solidFill>
            <a:srgbClr val="B28F79"/>
          </a:solidFill>
          <a:ln w="3175">
            <a:noFill/>
          </a:ln>
          <a:effectLst>
            <a:outerShdw blurRad="177800" dist="101600" dir="5400000" algn="ctr" rotWithShape="0">
              <a:schemeClr val="bg1">
                <a:lumMod val="75000"/>
                <a:alpha val="4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XXX</a:t>
            </a: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万</a:t>
            </a:r>
            <a:endParaRPr lang="en-US" altLang="zh-CN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8" name="Straight Connector 49"/>
          <p:cNvCxnSpPr/>
          <p:nvPr/>
        </p:nvCxnSpPr>
        <p:spPr>
          <a:xfrm>
            <a:off x="4334599" y="2707565"/>
            <a:ext cx="0" cy="1692313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53"/>
          <p:cNvCxnSpPr/>
          <p:nvPr/>
        </p:nvCxnSpPr>
        <p:spPr>
          <a:xfrm>
            <a:off x="7677739" y="2724676"/>
            <a:ext cx="0" cy="1692313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20"/>
          <p:cNvSpPr txBox="1"/>
          <p:nvPr/>
        </p:nvSpPr>
        <p:spPr>
          <a:xfrm>
            <a:off x="1544698" y="2776695"/>
            <a:ext cx="9541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输入关键词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文本框 21"/>
          <p:cNvSpPr txBox="1"/>
          <p:nvPr/>
        </p:nvSpPr>
        <p:spPr>
          <a:xfrm>
            <a:off x="4630525" y="2776695"/>
            <a:ext cx="9541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输入关键词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文本框 22"/>
          <p:cNvSpPr txBox="1"/>
          <p:nvPr/>
        </p:nvSpPr>
        <p:spPr>
          <a:xfrm>
            <a:off x="7996342" y="2776695"/>
            <a:ext cx="9541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输入关键词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TextBox 24"/>
          <p:cNvSpPr txBox="1"/>
          <p:nvPr/>
        </p:nvSpPr>
        <p:spPr>
          <a:xfrm>
            <a:off x="1766976" y="4680714"/>
            <a:ext cx="2885535" cy="315461"/>
          </a:xfrm>
          <a:prstGeom prst="rect">
            <a:avLst/>
          </a:prstGeom>
          <a:noFill/>
        </p:spPr>
        <p:txBody>
          <a:bodyPr lIns="68568" tIns="34285" rIns="68568" bIns="34285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点击此处添加标题</a:t>
            </a:r>
            <a:endParaRPr lang="zh-CN" alt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TextBox 25"/>
          <p:cNvSpPr txBox="1"/>
          <p:nvPr/>
        </p:nvSpPr>
        <p:spPr>
          <a:xfrm>
            <a:off x="1766976" y="4994531"/>
            <a:ext cx="2466025" cy="415104"/>
          </a:xfrm>
          <a:prstGeom prst="rect">
            <a:avLst/>
          </a:prstGeom>
          <a:noFill/>
        </p:spPr>
        <p:txBody>
          <a:bodyPr wrap="square" lIns="68568" tIns="34285" rIns="68568" bIns="34285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defRPr/>
            </a:pP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请在此处输入您的工作汇报内容，并对内容进行整理提炼，语言简洁重点突出。</a:t>
            </a:r>
            <a:endParaRPr lang="zh-CN" altLang="en-US" sz="9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TextBox 24"/>
          <p:cNvSpPr txBox="1"/>
          <p:nvPr/>
        </p:nvSpPr>
        <p:spPr>
          <a:xfrm>
            <a:off x="4652508" y="4669409"/>
            <a:ext cx="2885535" cy="315461"/>
          </a:xfrm>
          <a:prstGeom prst="rect">
            <a:avLst/>
          </a:prstGeom>
          <a:noFill/>
        </p:spPr>
        <p:txBody>
          <a:bodyPr lIns="68568" tIns="34285" rIns="68568" bIns="34285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点击此处添加标题</a:t>
            </a:r>
            <a:endParaRPr lang="zh-CN" alt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TextBox 25"/>
          <p:cNvSpPr txBox="1"/>
          <p:nvPr/>
        </p:nvSpPr>
        <p:spPr>
          <a:xfrm>
            <a:off x="4652509" y="4983226"/>
            <a:ext cx="2466025" cy="415104"/>
          </a:xfrm>
          <a:prstGeom prst="rect">
            <a:avLst/>
          </a:prstGeom>
          <a:noFill/>
        </p:spPr>
        <p:txBody>
          <a:bodyPr wrap="square" lIns="68568" tIns="34285" rIns="68568" bIns="34285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defRPr/>
            </a:pP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请在此处输入您的工作汇报内容，并对内容进行整理提炼，语言简洁重点突出。</a:t>
            </a:r>
            <a:endParaRPr lang="zh-CN" altLang="en-US" sz="9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TextBox 24"/>
          <p:cNvSpPr txBox="1"/>
          <p:nvPr/>
        </p:nvSpPr>
        <p:spPr>
          <a:xfrm>
            <a:off x="7657262" y="4669409"/>
            <a:ext cx="2885535" cy="315461"/>
          </a:xfrm>
          <a:prstGeom prst="rect">
            <a:avLst/>
          </a:prstGeom>
          <a:noFill/>
        </p:spPr>
        <p:txBody>
          <a:bodyPr lIns="68568" tIns="34285" rIns="68568" bIns="34285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点击此处添加标题</a:t>
            </a:r>
            <a:endParaRPr lang="zh-CN" alt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Box 25"/>
          <p:cNvSpPr txBox="1"/>
          <p:nvPr/>
        </p:nvSpPr>
        <p:spPr>
          <a:xfrm>
            <a:off x="7657262" y="4983226"/>
            <a:ext cx="2466025" cy="415104"/>
          </a:xfrm>
          <a:prstGeom prst="rect">
            <a:avLst/>
          </a:prstGeom>
          <a:noFill/>
        </p:spPr>
        <p:txBody>
          <a:bodyPr wrap="square" lIns="68568" tIns="34285" rIns="68568" bIns="34285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defRPr/>
            </a:pP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请在此处输入您的工作汇报内容，并对内容进行整理提炼，语言简洁重点突出。</a:t>
            </a:r>
            <a:endParaRPr lang="zh-CN" altLang="en-US" sz="9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泪滴形 18"/>
          <p:cNvSpPr/>
          <p:nvPr/>
        </p:nvSpPr>
        <p:spPr>
          <a:xfrm rot="8144008">
            <a:off x="9079958" y="2737787"/>
            <a:ext cx="261718" cy="261718"/>
          </a:xfrm>
          <a:prstGeom prst="teardrop">
            <a:avLst>
              <a:gd name="adj" fmla="val 111633"/>
            </a:avLst>
          </a:prstGeom>
          <a:solidFill>
            <a:srgbClr val="B28F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泪滴形 19"/>
          <p:cNvSpPr/>
          <p:nvPr/>
        </p:nvSpPr>
        <p:spPr>
          <a:xfrm rot="8144008">
            <a:off x="2611739" y="2737787"/>
            <a:ext cx="261718" cy="261718"/>
          </a:xfrm>
          <a:prstGeom prst="teardrop">
            <a:avLst>
              <a:gd name="adj" fmla="val 111633"/>
            </a:avLst>
          </a:prstGeom>
          <a:solidFill>
            <a:srgbClr val="B28F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泪滴形 20"/>
          <p:cNvSpPr/>
          <p:nvPr/>
        </p:nvSpPr>
        <p:spPr>
          <a:xfrm rot="8144008">
            <a:off x="5718537" y="2737787"/>
            <a:ext cx="261718" cy="261718"/>
          </a:xfrm>
          <a:prstGeom prst="teardrop">
            <a:avLst>
              <a:gd name="adj" fmla="val 111633"/>
            </a:avLst>
          </a:prstGeom>
          <a:solidFill>
            <a:srgbClr val="B28F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Shape 1150"/>
          <p:cNvSpPr/>
          <p:nvPr/>
        </p:nvSpPr>
        <p:spPr>
          <a:xfrm>
            <a:off x="8142584" y="3603630"/>
            <a:ext cx="705452" cy="601957"/>
          </a:xfrm>
          <a:custGeom>
            <a:avLst/>
            <a:gdLst/>
            <a:ahLst/>
            <a:cxnLst/>
            <a:rect l="0" t="0" r="0" b="0"/>
            <a:pathLst>
              <a:path w="5950" h="5067" extrusionOk="0">
                <a:moveTo>
                  <a:pt x="1953" y="465"/>
                </a:moveTo>
                <a:lnTo>
                  <a:pt x="2092" y="512"/>
                </a:lnTo>
                <a:lnTo>
                  <a:pt x="2185" y="558"/>
                </a:lnTo>
                <a:lnTo>
                  <a:pt x="2278" y="697"/>
                </a:lnTo>
                <a:lnTo>
                  <a:pt x="2278" y="837"/>
                </a:lnTo>
                <a:lnTo>
                  <a:pt x="2278" y="1069"/>
                </a:lnTo>
                <a:lnTo>
                  <a:pt x="2324" y="1162"/>
                </a:lnTo>
                <a:lnTo>
                  <a:pt x="2371" y="1302"/>
                </a:lnTo>
                <a:lnTo>
                  <a:pt x="2510" y="1348"/>
                </a:lnTo>
                <a:lnTo>
                  <a:pt x="2650" y="1395"/>
                </a:lnTo>
                <a:lnTo>
                  <a:pt x="5299" y="1395"/>
                </a:lnTo>
                <a:lnTo>
                  <a:pt x="5392" y="1488"/>
                </a:lnTo>
                <a:lnTo>
                  <a:pt x="5485" y="1581"/>
                </a:lnTo>
                <a:lnTo>
                  <a:pt x="5485" y="1720"/>
                </a:lnTo>
                <a:lnTo>
                  <a:pt x="5485" y="4230"/>
                </a:lnTo>
                <a:lnTo>
                  <a:pt x="5485" y="4369"/>
                </a:lnTo>
                <a:lnTo>
                  <a:pt x="5392" y="4509"/>
                </a:lnTo>
                <a:lnTo>
                  <a:pt x="5299" y="4555"/>
                </a:lnTo>
                <a:lnTo>
                  <a:pt x="5160" y="4602"/>
                </a:lnTo>
                <a:lnTo>
                  <a:pt x="791" y="4602"/>
                </a:lnTo>
                <a:lnTo>
                  <a:pt x="651" y="4555"/>
                </a:lnTo>
                <a:lnTo>
                  <a:pt x="558" y="4509"/>
                </a:lnTo>
                <a:lnTo>
                  <a:pt x="465" y="4369"/>
                </a:lnTo>
                <a:lnTo>
                  <a:pt x="465" y="4230"/>
                </a:lnTo>
                <a:lnTo>
                  <a:pt x="465" y="837"/>
                </a:lnTo>
                <a:lnTo>
                  <a:pt x="465" y="697"/>
                </a:lnTo>
                <a:lnTo>
                  <a:pt x="558" y="558"/>
                </a:lnTo>
                <a:lnTo>
                  <a:pt x="651" y="512"/>
                </a:lnTo>
                <a:lnTo>
                  <a:pt x="791" y="465"/>
                </a:lnTo>
                <a:close/>
                <a:moveTo>
                  <a:pt x="791" y="0"/>
                </a:moveTo>
                <a:lnTo>
                  <a:pt x="651" y="47"/>
                </a:lnTo>
                <a:lnTo>
                  <a:pt x="512" y="93"/>
                </a:lnTo>
                <a:lnTo>
                  <a:pt x="372" y="140"/>
                </a:lnTo>
                <a:lnTo>
                  <a:pt x="233" y="233"/>
                </a:lnTo>
                <a:lnTo>
                  <a:pt x="140" y="372"/>
                </a:lnTo>
                <a:lnTo>
                  <a:pt x="47" y="512"/>
                </a:lnTo>
                <a:lnTo>
                  <a:pt x="1" y="651"/>
                </a:lnTo>
                <a:lnTo>
                  <a:pt x="1" y="837"/>
                </a:lnTo>
                <a:lnTo>
                  <a:pt x="1" y="4230"/>
                </a:lnTo>
                <a:lnTo>
                  <a:pt x="1" y="4416"/>
                </a:lnTo>
                <a:lnTo>
                  <a:pt x="47" y="4555"/>
                </a:lnTo>
                <a:lnTo>
                  <a:pt x="140" y="4695"/>
                </a:lnTo>
                <a:lnTo>
                  <a:pt x="233" y="4834"/>
                </a:lnTo>
                <a:lnTo>
                  <a:pt x="372" y="4927"/>
                </a:lnTo>
                <a:lnTo>
                  <a:pt x="512" y="4974"/>
                </a:lnTo>
                <a:lnTo>
                  <a:pt x="651" y="5020"/>
                </a:lnTo>
                <a:lnTo>
                  <a:pt x="791" y="5066"/>
                </a:lnTo>
                <a:lnTo>
                  <a:pt x="5160" y="5066"/>
                </a:lnTo>
                <a:lnTo>
                  <a:pt x="5299" y="5020"/>
                </a:lnTo>
                <a:lnTo>
                  <a:pt x="5439" y="4974"/>
                </a:lnTo>
                <a:lnTo>
                  <a:pt x="5578" y="4927"/>
                </a:lnTo>
                <a:lnTo>
                  <a:pt x="5717" y="4834"/>
                </a:lnTo>
                <a:lnTo>
                  <a:pt x="5810" y="4695"/>
                </a:lnTo>
                <a:lnTo>
                  <a:pt x="5903" y="4555"/>
                </a:lnTo>
                <a:lnTo>
                  <a:pt x="5950" y="4416"/>
                </a:lnTo>
                <a:lnTo>
                  <a:pt x="5950" y="4230"/>
                </a:lnTo>
                <a:lnTo>
                  <a:pt x="5950" y="1720"/>
                </a:lnTo>
                <a:lnTo>
                  <a:pt x="5950" y="1581"/>
                </a:lnTo>
                <a:lnTo>
                  <a:pt x="5903" y="1441"/>
                </a:lnTo>
                <a:lnTo>
                  <a:pt x="5810" y="1302"/>
                </a:lnTo>
                <a:lnTo>
                  <a:pt x="5717" y="1162"/>
                </a:lnTo>
                <a:lnTo>
                  <a:pt x="5578" y="1069"/>
                </a:lnTo>
                <a:lnTo>
                  <a:pt x="5439" y="976"/>
                </a:lnTo>
                <a:lnTo>
                  <a:pt x="5299" y="930"/>
                </a:lnTo>
                <a:lnTo>
                  <a:pt x="2743" y="930"/>
                </a:lnTo>
                <a:lnTo>
                  <a:pt x="2743" y="837"/>
                </a:lnTo>
                <a:lnTo>
                  <a:pt x="2743" y="651"/>
                </a:lnTo>
                <a:lnTo>
                  <a:pt x="2696" y="512"/>
                </a:lnTo>
                <a:lnTo>
                  <a:pt x="2603" y="372"/>
                </a:lnTo>
                <a:lnTo>
                  <a:pt x="2510" y="233"/>
                </a:lnTo>
                <a:lnTo>
                  <a:pt x="2371" y="140"/>
                </a:lnTo>
                <a:lnTo>
                  <a:pt x="2231" y="93"/>
                </a:lnTo>
                <a:lnTo>
                  <a:pt x="2092" y="47"/>
                </a:lnTo>
                <a:lnTo>
                  <a:pt x="1953" y="0"/>
                </a:lnTo>
                <a:close/>
              </a:path>
            </a:pathLst>
          </a:custGeom>
          <a:noFill/>
          <a:ln>
            <a:solidFill>
              <a:schemeClr val="tx1">
                <a:lumMod val="50000"/>
                <a:lumOff val="50000"/>
              </a:schemeClr>
            </a:solidFill>
          </a:ln>
          <a:effectLst>
            <a:outerShdw blurRad="177800" dist="101600" dir="5400000" algn="ctr" rotWithShape="0">
              <a:schemeClr val="bg1">
                <a:lumMod val="65000"/>
                <a:alpha val="43000"/>
              </a:schemeClr>
            </a:outerShdw>
          </a:effectLst>
        </p:spPr>
        <p:txBody>
          <a:bodyPr lIns="45713" tIns="45713" rIns="45713" bIns="45713" anchor="ctr" anchorCtr="0">
            <a:no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/>
            <a:endParaRPr sz="900" kern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Shape 1153"/>
          <p:cNvSpPr/>
          <p:nvPr/>
        </p:nvSpPr>
        <p:spPr>
          <a:xfrm>
            <a:off x="4674292" y="3523515"/>
            <a:ext cx="705452" cy="705452"/>
          </a:xfrm>
          <a:custGeom>
            <a:avLst/>
            <a:gdLst/>
            <a:ahLst/>
            <a:cxnLst/>
            <a:rect l="0" t="0" r="0" b="0"/>
            <a:pathLst>
              <a:path w="5950" h="5951" extrusionOk="0">
                <a:moveTo>
                  <a:pt x="5485" y="605"/>
                </a:moveTo>
                <a:lnTo>
                  <a:pt x="4741" y="5021"/>
                </a:lnTo>
                <a:lnTo>
                  <a:pt x="3114" y="4323"/>
                </a:lnTo>
                <a:lnTo>
                  <a:pt x="4695" y="1721"/>
                </a:lnTo>
                <a:lnTo>
                  <a:pt x="1813" y="3812"/>
                </a:lnTo>
                <a:lnTo>
                  <a:pt x="698" y="3347"/>
                </a:lnTo>
                <a:lnTo>
                  <a:pt x="5485" y="605"/>
                </a:lnTo>
                <a:close/>
                <a:moveTo>
                  <a:pt x="5764" y="1"/>
                </a:moveTo>
                <a:lnTo>
                  <a:pt x="5624" y="47"/>
                </a:lnTo>
                <a:lnTo>
                  <a:pt x="140" y="3208"/>
                </a:lnTo>
                <a:lnTo>
                  <a:pt x="47" y="3301"/>
                </a:lnTo>
                <a:lnTo>
                  <a:pt x="0" y="3394"/>
                </a:lnTo>
                <a:lnTo>
                  <a:pt x="47" y="3533"/>
                </a:lnTo>
                <a:lnTo>
                  <a:pt x="140" y="3580"/>
                </a:lnTo>
                <a:lnTo>
                  <a:pt x="1720" y="4230"/>
                </a:lnTo>
                <a:lnTo>
                  <a:pt x="1720" y="5718"/>
                </a:lnTo>
                <a:lnTo>
                  <a:pt x="1767" y="5857"/>
                </a:lnTo>
                <a:lnTo>
                  <a:pt x="1860" y="5950"/>
                </a:lnTo>
                <a:lnTo>
                  <a:pt x="1999" y="5950"/>
                </a:lnTo>
                <a:lnTo>
                  <a:pt x="2092" y="5857"/>
                </a:lnTo>
                <a:lnTo>
                  <a:pt x="3068" y="4788"/>
                </a:lnTo>
                <a:lnTo>
                  <a:pt x="4834" y="5485"/>
                </a:lnTo>
                <a:lnTo>
                  <a:pt x="4881" y="5532"/>
                </a:lnTo>
                <a:lnTo>
                  <a:pt x="5020" y="5485"/>
                </a:lnTo>
                <a:lnTo>
                  <a:pt x="5067" y="5439"/>
                </a:lnTo>
                <a:lnTo>
                  <a:pt x="5113" y="5346"/>
                </a:lnTo>
                <a:lnTo>
                  <a:pt x="5950" y="233"/>
                </a:lnTo>
                <a:lnTo>
                  <a:pt x="5950" y="140"/>
                </a:lnTo>
                <a:lnTo>
                  <a:pt x="5857" y="47"/>
                </a:lnTo>
                <a:lnTo>
                  <a:pt x="5764" y="1"/>
                </a:lnTo>
                <a:close/>
              </a:path>
            </a:pathLst>
          </a:custGeom>
          <a:noFill/>
          <a:ln>
            <a:solidFill>
              <a:schemeClr val="tx1">
                <a:lumMod val="50000"/>
                <a:lumOff val="50000"/>
              </a:schemeClr>
            </a:solidFill>
          </a:ln>
          <a:effectLst>
            <a:outerShdw blurRad="177800" dist="101600" dir="5400000" algn="ctr" rotWithShape="0">
              <a:schemeClr val="bg1">
                <a:lumMod val="65000"/>
                <a:alpha val="43000"/>
              </a:schemeClr>
            </a:outerShdw>
          </a:effectLst>
        </p:spPr>
        <p:txBody>
          <a:bodyPr lIns="45713" tIns="45713" rIns="45713" bIns="45713" anchor="ctr" anchorCtr="0">
            <a:no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/>
            <a:endParaRPr sz="900" kern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Shape 1156"/>
          <p:cNvSpPr/>
          <p:nvPr/>
        </p:nvSpPr>
        <p:spPr>
          <a:xfrm>
            <a:off x="1544698" y="3572111"/>
            <a:ext cx="705452" cy="650536"/>
          </a:xfrm>
          <a:custGeom>
            <a:avLst/>
            <a:gdLst/>
            <a:ahLst/>
            <a:cxnLst/>
            <a:rect l="0" t="0" r="0" b="0"/>
            <a:pathLst>
              <a:path w="5958" h="5493" extrusionOk="0">
                <a:moveTo>
                  <a:pt x="4747" y="745"/>
                </a:moveTo>
                <a:lnTo>
                  <a:pt x="4934" y="792"/>
                </a:lnTo>
                <a:lnTo>
                  <a:pt x="5027" y="885"/>
                </a:lnTo>
                <a:lnTo>
                  <a:pt x="5120" y="1024"/>
                </a:lnTo>
                <a:lnTo>
                  <a:pt x="5166" y="1164"/>
                </a:lnTo>
                <a:lnTo>
                  <a:pt x="5120" y="1304"/>
                </a:lnTo>
                <a:lnTo>
                  <a:pt x="5073" y="1443"/>
                </a:lnTo>
                <a:lnTo>
                  <a:pt x="4934" y="1536"/>
                </a:lnTo>
                <a:lnTo>
                  <a:pt x="4608" y="1536"/>
                </a:lnTo>
                <a:lnTo>
                  <a:pt x="4468" y="1443"/>
                </a:lnTo>
                <a:lnTo>
                  <a:pt x="4422" y="1304"/>
                </a:lnTo>
                <a:lnTo>
                  <a:pt x="4375" y="1164"/>
                </a:lnTo>
                <a:lnTo>
                  <a:pt x="4422" y="1024"/>
                </a:lnTo>
                <a:lnTo>
                  <a:pt x="4468" y="885"/>
                </a:lnTo>
                <a:lnTo>
                  <a:pt x="4608" y="792"/>
                </a:lnTo>
                <a:lnTo>
                  <a:pt x="4747" y="745"/>
                </a:lnTo>
                <a:close/>
                <a:moveTo>
                  <a:pt x="4375" y="1"/>
                </a:moveTo>
                <a:lnTo>
                  <a:pt x="4282" y="47"/>
                </a:lnTo>
                <a:lnTo>
                  <a:pt x="4096" y="187"/>
                </a:lnTo>
                <a:lnTo>
                  <a:pt x="4003" y="233"/>
                </a:lnTo>
                <a:lnTo>
                  <a:pt x="3956" y="233"/>
                </a:lnTo>
                <a:lnTo>
                  <a:pt x="4142" y="699"/>
                </a:lnTo>
                <a:lnTo>
                  <a:pt x="4049" y="838"/>
                </a:lnTo>
                <a:lnTo>
                  <a:pt x="3677" y="885"/>
                </a:lnTo>
                <a:lnTo>
                  <a:pt x="3584" y="931"/>
                </a:lnTo>
                <a:lnTo>
                  <a:pt x="3584" y="1350"/>
                </a:lnTo>
                <a:lnTo>
                  <a:pt x="3677" y="1397"/>
                </a:lnTo>
                <a:lnTo>
                  <a:pt x="4049" y="1443"/>
                </a:lnTo>
                <a:lnTo>
                  <a:pt x="4142" y="1629"/>
                </a:lnTo>
                <a:lnTo>
                  <a:pt x="3956" y="2048"/>
                </a:lnTo>
                <a:lnTo>
                  <a:pt x="4003" y="2095"/>
                </a:lnTo>
                <a:lnTo>
                  <a:pt x="4375" y="2281"/>
                </a:lnTo>
                <a:lnTo>
                  <a:pt x="4515" y="2141"/>
                </a:lnTo>
                <a:lnTo>
                  <a:pt x="4654" y="1955"/>
                </a:lnTo>
                <a:lnTo>
                  <a:pt x="4841" y="1955"/>
                </a:lnTo>
                <a:lnTo>
                  <a:pt x="5027" y="2141"/>
                </a:lnTo>
                <a:lnTo>
                  <a:pt x="5166" y="2281"/>
                </a:lnTo>
                <a:lnTo>
                  <a:pt x="5539" y="2095"/>
                </a:lnTo>
                <a:lnTo>
                  <a:pt x="5585" y="2048"/>
                </a:lnTo>
                <a:lnTo>
                  <a:pt x="5399" y="1629"/>
                </a:lnTo>
                <a:lnTo>
                  <a:pt x="5492" y="1443"/>
                </a:lnTo>
                <a:lnTo>
                  <a:pt x="5864" y="1397"/>
                </a:lnTo>
                <a:lnTo>
                  <a:pt x="5957" y="1350"/>
                </a:lnTo>
                <a:lnTo>
                  <a:pt x="5957" y="931"/>
                </a:lnTo>
                <a:lnTo>
                  <a:pt x="5864" y="885"/>
                </a:lnTo>
                <a:lnTo>
                  <a:pt x="5492" y="838"/>
                </a:lnTo>
                <a:lnTo>
                  <a:pt x="5399" y="699"/>
                </a:lnTo>
                <a:lnTo>
                  <a:pt x="5585" y="233"/>
                </a:lnTo>
                <a:lnTo>
                  <a:pt x="5539" y="233"/>
                </a:lnTo>
                <a:lnTo>
                  <a:pt x="5166" y="1"/>
                </a:lnTo>
                <a:lnTo>
                  <a:pt x="4841" y="373"/>
                </a:lnTo>
                <a:lnTo>
                  <a:pt x="4654" y="373"/>
                </a:lnTo>
                <a:lnTo>
                  <a:pt x="4515" y="140"/>
                </a:lnTo>
                <a:lnTo>
                  <a:pt x="4375" y="1"/>
                </a:lnTo>
                <a:close/>
                <a:moveTo>
                  <a:pt x="2141" y="1955"/>
                </a:moveTo>
                <a:lnTo>
                  <a:pt x="2281" y="2002"/>
                </a:lnTo>
                <a:lnTo>
                  <a:pt x="2420" y="2095"/>
                </a:lnTo>
                <a:lnTo>
                  <a:pt x="2560" y="2188"/>
                </a:lnTo>
                <a:lnTo>
                  <a:pt x="2653" y="2281"/>
                </a:lnTo>
                <a:lnTo>
                  <a:pt x="2746" y="2421"/>
                </a:lnTo>
                <a:lnTo>
                  <a:pt x="2793" y="2560"/>
                </a:lnTo>
                <a:lnTo>
                  <a:pt x="2793" y="2746"/>
                </a:lnTo>
                <a:lnTo>
                  <a:pt x="2793" y="2886"/>
                </a:lnTo>
                <a:lnTo>
                  <a:pt x="2746" y="3026"/>
                </a:lnTo>
                <a:lnTo>
                  <a:pt x="2653" y="3165"/>
                </a:lnTo>
                <a:lnTo>
                  <a:pt x="2560" y="3305"/>
                </a:lnTo>
                <a:lnTo>
                  <a:pt x="2420" y="3398"/>
                </a:lnTo>
                <a:lnTo>
                  <a:pt x="2281" y="3491"/>
                </a:lnTo>
                <a:lnTo>
                  <a:pt x="2141" y="3538"/>
                </a:lnTo>
                <a:lnTo>
                  <a:pt x="1815" y="3538"/>
                </a:lnTo>
                <a:lnTo>
                  <a:pt x="1676" y="3491"/>
                </a:lnTo>
                <a:lnTo>
                  <a:pt x="1536" y="3398"/>
                </a:lnTo>
                <a:lnTo>
                  <a:pt x="1443" y="3305"/>
                </a:lnTo>
                <a:lnTo>
                  <a:pt x="1350" y="3165"/>
                </a:lnTo>
                <a:lnTo>
                  <a:pt x="1257" y="3026"/>
                </a:lnTo>
                <a:lnTo>
                  <a:pt x="1210" y="2886"/>
                </a:lnTo>
                <a:lnTo>
                  <a:pt x="1210" y="2746"/>
                </a:lnTo>
                <a:lnTo>
                  <a:pt x="1210" y="2560"/>
                </a:lnTo>
                <a:lnTo>
                  <a:pt x="1257" y="2421"/>
                </a:lnTo>
                <a:lnTo>
                  <a:pt x="1350" y="2281"/>
                </a:lnTo>
                <a:lnTo>
                  <a:pt x="1443" y="2188"/>
                </a:lnTo>
                <a:lnTo>
                  <a:pt x="1536" y="2095"/>
                </a:lnTo>
                <a:lnTo>
                  <a:pt x="1676" y="2002"/>
                </a:lnTo>
                <a:lnTo>
                  <a:pt x="1815" y="1955"/>
                </a:lnTo>
                <a:close/>
                <a:moveTo>
                  <a:pt x="1722" y="745"/>
                </a:moveTo>
                <a:lnTo>
                  <a:pt x="1629" y="792"/>
                </a:lnTo>
                <a:lnTo>
                  <a:pt x="1629" y="838"/>
                </a:lnTo>
                <a:lnTo>
                  <a:pt x="1536" y="1304"/>
                </a:lnTo>
                <a:lnTo>
                  <a:pt x="1304" y="1397"/>
                </a:lnTo>
                <a:lnTo>
                  <a:pt x="931" y="1118"/>
                </a:lnTo>
                <a:lnTo>
                  <a:pt x="885" y="1118"/>
                </a:lnTo>
                <a:lnTo>
                  <a:pt x="792" y="1164"/>
                </a:lnTo>
                <a:lnTo>
                  <a:pt x="652" y="1304"/>
                </a:lnTo>
                <a:lnTo>
                  <a:pt x="373" y="1583"/>
                </a:lnTo>
                <a:lnTo>
                  <a:pt x="373" y="1629"/>
                </a:lnTo>
                <a:lnTo>
                  <a:pt x="373" y="1676"/>
                </a:lnTo>
                <a:lnTo>
                  <a:pt x="652" y="2048"/>
                </a:lnTo>
                <a:lnTo>
                  <a:pt x="559" y="2281"/>
                </a:lnTo>
                <a:lnTo>
                  <a:pt x="94" y="2374"/>
                </a:lnTo>
                <a:lnTo>
                  <a:pt x="47" y="2374"/>
                </a:lnTo>
                <a:lnTo>
                  <a:pt x="0" y="2467"/>
                </a:lnTo>
                <a:lnTo>
                  <a:pt x="0" y="3026"/>
                </a:lnTo>
                <a:lnTo>
                  <a:pt x="47" y="3072"/>
                </a:lnTo>
                <a:lnTo>
                  <a:pt x="94" y="3119"/>
                </a:lnTo>
                <a:lnTo>
                  <a:pt x="559" y="3165"/>
                </a:lnTo>
                <a:lnTo>
                  <a:pt x="652" y="3444"/>
                </a:lnTo>
                <a:lnTo>
                  <a:pt x="512" y="3631"/>
                </a:lnTo>
                <a:lnTo>
                  <a:pt x="373" y="3817"/>
                </a:lnTo>
                <a:lnTo>
                  <a:pt x="373" y="3863"/>
                </a:lnTo>
                <a:lnTo>
                  <a:pt x="466" y="4003"/>
                </a:lnTo>
                <a:lnTo>
                  <a:pt x="792" y="4329"/>
                </a:lnTo>
                <a:lnTo>
                  <a:pt x="885" y="4375"/>
                </a:lnTo>
                <a:lnTo>
                  <a:pt x="931" y="4375"/>
                </a:lnTo>
                <a:lnTo>
                  <a:pt x="1304" y="4096"/>
                </a:lnTo>
                <a:lnTo>
                  <a:pt x="1536" y="4189"/>
                </a:lnTo>
                <a:lnTo>
                  <a:pt x="1629" y="4654"/>
                </a:lnTo>
                <a:lnTo>
                  <a:pt x="1629" y="4701"/>
                </a:lnTo>
                <a:lnTo>
                  <a:pt x="1722" y="4748"/>
                </a:lnTo>
                <a:lnTo>
                  <a:pt x="2281" y="4748"/>
                </a:lnTo>
                <a:lnTo>
                  <a:pt x="2327" y="4701"/>
                </a:lnTo>
                <a:lnTo>
                  <a:pt x="2374" y="4654"/>
                </a:lnTo>
                <a:lnTo>
                  <a:pt x="2420" y="4189"/>
                </a:lnTo>
                <a:lnTo>
                  <a:pt x="2700" y="4096"/>
                </a:lnTo>
                <a:lnTo>
                  <a:pt x="3025" y="4375"/>
                </a:lnTo>
                <a:lnTo>
                  <a:pt x="3119" y="4375"/>
                </a:lnTo>
                <a:lnTo>
                  <a:pt x="3212" y="4329"/>
                </a:lnTo>
                <a:lnTo>
                  <a:pt x="3351" y="4189"/>
                </a:lnTo>
                <a:lnTo>
                  <a:pt x="3584" y="3910"/>
                </a:lnTo>
                <a:lnTo>
                  <a:pt x="3631" y="3863"/>
                </a:lnTo>
                <a:lnTo>
                  <a:pt x="3584" y="3770"/>
                </a:lnTo>
                <a:lnTo>
                  <a:pt x="3305" y="3444"/>
                </a:lnTo>
                <a:lnTo>
                  <a:pt x="3444" y="3212"/>
                </a:lnTo>
                <a:lnTo>
                  <a:pt x="3910" y="3119"/>
                </a:lnTo>
                <a:lnTo>
                  <a:pt x="3956" y="3072"/>
                </a:lnTo>
                <a:lnTo>
                  <a:pt x="3956" y="3026"/>
                </a:lnTo>
                <a:lnTo>
                  <a:pt x="3956" y="2467"/>
                </a:lnTo>
                <a:lnTo>
                  <a:pt x="3956" y="2421"/>
                </a:lnTo>
                <a:lnTo>
                  <a:pt x="3910" y="2374"/>
                </a:lnTo>
                <a:lnTo>
                  <a:pt x="3444" y="2281"/>
                </a:lnTo>
                <a:lnTo>
                  <a:pt x="3305" y="2048"/>
                </a:lnTo>
                <a:lnTo>
                  <a:pt x="3444" y="1862"/>
                </a:lnTo>
                <a:lnTo>
                  <a:pt x="3584" y="1676"/>
                </a:lnTo>
                <a:lnTo>
                  <a:pt x="3631" y="1629"/>
                </a:lnTo>
                <a:lnTo>
                  <a:pt x="3491" y="1443"/>
                </a:lnTo>
                <a:lnTo>
                  <a:pt x="3165" y="1118"/>
                </a:lnTo>
                <a:lnTo>
                  <a:pt x="3025" y="1118"/>
                </a:lnTo>
                <a:lnTo>
                  <a:pt x="2653" y="1397"/>
                </a:lnTo>
                <a:lnTo>
                  <a:pt x="2420" y="1304"/>
                </a:lnTo>
                <a:lnTo>
                  <a:pt x="2374" y="838"/>
                </a:lnTo>
                <a:lnTo>
                  <a:pt x="2327" y="792"/>
                </a:lnTo>
                <a:lnTo>
                  <a:pt x="2281" y="745"/>
                </a:lnTo>
                <a:close/>
                <a:moveTo>
                  <a:pt x="4747" y="3910"/>
                </a:moveTo>
                <a:lnTo>
                  <a:pt x="4934" y="3956"/>
                </a:lnTo>
                <a:lnTo>
                  <a:pt x="5027" y="4049"/>
                </a:lnTo>
                <a:lnTo>
                  <a:pt x="5120" y="4189"/>
                </a:lnTo>
                <a:lnTo>
                  <a:pt x="5166" y="4329"/>
                </a:lnTo>
                <a:lnTo>
                  <a:pt x="5120" y="4468"/>
                </a:lnTo>
                <a:lnTo>
                  <a:pt x="5073" y="4608"/>
                </a:lnTo>
                <a:lnTo>
                  <a:pt x="4934" y="4701"/>
                </a:lnTo>
                <a:lnTo>
                  <a:pt x="4747" y="4748"/>
                </a:lnTo>
                <a:lnTo>
                  <a:pt x="4608" y="4701"/>
                </a:lnTo>
                <a:lnTo>
                  <a:pt x="4468" y="4608"/>
                </a:lnTo>
                <a:lnTo>
                  <a:pt x="4422" y="4468"/>
                </a:lnTo>
                <a:lnTo>
                  <a:pt x="4375" y="4329"/>
                </a:lnTo>
                <a:lnTo>
                  <a:pt x="4422" y="4189"/>
                </a:lnTo>
                <a:lnTo>
                  <a:pt x="4468" y="4049"/>
                </a:lnTo>
                <a:lnTo>
                  <a:pt x="4608" y="3956"/>
                </a:lnTo>
                <a:lnTo>
                  <a:pt x="4747" y="3910"/>
                </a:lnTo>
                <a:close/>
                <a:moveTo>
                  <a:pt x="4375" y="3165"/>
                </a:moveTo>
                <a:lnTo>
                  <a:pt x="4282" y="3258"/>
                </a:lnTo>
                <a:lnTo>
                  <a:pt x="4096" y="3351"/>
                </a:lnTo>
                <a:lnTo>
                  <a:pt x="4003" y="3398"/>
                </a:lnTo>
                <a:lnTo>
                  <a:pt x="3956" y="3444"/>
                </a:lnTo>
                <a:lnTo>
                  <a:pt x="4142" y="3863"/>
                </a:lnTo>
                <a:lnTo>
                  <a:pt x="4049" y="4003"/>
                </a:lnTo>
                <a:lnTo>
                  <a:pt x="3677" y="4049"/>
                </a:lnTo>
                <a:lnTo>
                  <a:pt x="3584" y="4096"/>
                </a:lnTo>
                <a:lnTo>
                  <a:pt x="3584" y="4561"/>
                </a:lnTo>
                <a:lnTo>
                  <a:pt x="3677" y="4608"/>
                </a:lnTo>
                <a:lnTo>
                  <a:pt x="4049" y="4654"/>
                </a:lnTo>
                <a:lnTo>
                  <a:pt x="4142" y="4794"/>
                </a:lnTo>
                <a:lnTo>
                  <a:pt x="3956" y="5213"/>
                </a:lnTo>
                <a:lnTo>
                  <a:pt x="4003" y="5259"/>
                </a:lnTo>
                <a:lnTo>
                  <a:pt x="4375" y="5492"/>
                </a:lnTo>
                <a:lnTo>
                  <a:pt x="4515" y="5306"/>
                </a:lnTo>
                <a:lnTo>
                  <a:pt x="4654" y="5120"/>
                </a:lnTo>
                <a:lnTo>
                  <a:pt x="4841" y="5120"/>
                </a:lnTo>
                <a:lnTo>
                  <a:pt x="5027" y="5306"/>
                </a:lnTo>
                <a:lnTo>
                  <a:pt x="5166" y="5492"/>
                </a:lnTo>
                <a:lnTo>
                  <a:pt x="5539" y="5259"/>
                </a:lnTo>
                <a:lnTo>
                  <a:pt x="5585" y="5213"/>
                </a:lnTo>
                <a:lnTo>
                  <a:pt x="5399" y="4794"/>
                </a:lnTo>
                <a:lnTo>
                  <a:pt x="5492" y="4654"/>
                </a:lnTo>
                <a:lnTo>
                  <a:pt x="5864" y="4608"/>
                </a:lnTo>
                <a:lnTo>
                  <a:pt x="5957" y="4561"/>
                </a:lnTo>
                <a:lnTo>
                  <a:pt x="5957" y="4096"/>
                </a:lnTo>
                <a:lnTo>
                  <a:pt x="5864" y="4049"/>
                </a:lnTo>
                <a:lnTo>
                  <a:pt x="5492" y="4003"/>
                </a:lnTo>
                <a:lnTo>
                  <a:pt x="5399" y="3863"/>
                </a:lnTo>
                <a:lnTo>
                  <a:pt x="5585" y="3444"/>
                </a:lnTo>
                <a:lnTo>
                  <a:pt x="5539" y="3398"/>
                </a:lnTo>
                <a:lnTo>
                  <a:pt x="5166" y="3165"/>
                </a:lnTo>
                <a:lnTo>
                  <a:pt x="5166" y="3212"/>
                </a:lnTo>
                <a:lnTo>
                  <a:pt x="4841" y="3538"/>
                </a:lnTo>
                <a:lnTo>
                  <a:pt x="4654" y="3538"/>
                </a:lnTo>
                <a:lnTo>
                  <a:pt x="4515" y="3351"/>
                </a:lnTo>
                <a:lnTo>
                  <a:pt x="4375" y="3165"/>
                </a:lnTo>
                <a:close/>
              </a:path>
            </a:pathLst>
          </a:custGeom>
          <a:noFill/>
          <a:ln>
            <a:solidFill>
              <a:schemeClr val="tx1">
                <a:lumMod val="50000"/>
                <a:lumOff val="50000"/>
              </a:schemeClr>
            </a:solidFill>
          </a:ln>
          <a:effectLst>
            <a:outerShdw blurRad="177800" dist="101600" dir="5400000" algn="ctr" rotWithShape="0">
              <a:schemeClr val="bg1">
                <a:lumMod val="65000"/>
                <a:alpha val="43000"/>
              </a:schemeClr>
            </a:outerShdw>
          </a:effectLst>
        </p:spPr>
        <p:txBody>
          <a:bodyPr lIns="45713" tIns="45713" rIns="45713" bIns="45713" anchor="ctr" anchorCtr="0">
            <a:no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/>
            <a:endParaRPr sz="900" kern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矩形: 圆角 25"/>
          <p:cNvSpPr/>
          <p:nvPr/>
        </p:nvSpPr>
        <p:spPr>
          <a:xfrm>
            <a:off x="4195663" y="1056578"/>
            <a:ext cx="3800674" cy="652680"/>
          </a:xfrm>
          <a:prstGeom prst="roundRect">
            <a:avLst/>
          </a:prstGeom>
          <a:solidFill>
            <a:srgbClr val="B28F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输入本页标题内容</a:t>
            </a:r>
            <a:endParaRPr lang="zh-CN" altLang="en-US" sz="3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782"/>
          <p:cNvSpPr/>
          <p:nvPr/>
        </p:nvSpPr>
        <p:spPr>
          <a:xfrm>
            <a:off x="1878736" y="2327918"/>
            <a:ext cx="2121831" cy="546056"/>
          </a:xfrm>
          <a:prstGeom prst="rect">
            <a:avLst/>
          </a:prstGeom>
          <a:solidFill>
            <a:srgbClr val="D9C8BD"/>
          </a:solidFill>
          <a:ln>
            <a:noFill/>
          </a:ln>
        </p:spPr>
        <p:txBody>
          <a:bodyPr lIns="25400" tIns="25400" rIns="25400" bIns="25400" anchor="ctr" anchorCtr="0">
            <a:no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457200">
              <a:buClr>
                <a:srgbClr val="FFFFFF"/>
              </a:buClr>
            </a:pPr>
            <a:endParaRPr sz="2500" kern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Shape 788"/>
          <p:cNvSpPr/>
          <p:nvPr/>
        </p:nvSpPr>
        <p:spPr>
          <a:xfrm>
            <a:off x="4000567" y="2873974"/>
            <a:ext cx="2121831" cy="546056"/>
          </a:xfrm>
          <a:prstGeom prst="rect">
            <a:avLst/>
          </a:prstGeom>
          <a:solidFill>
            <a:srgbClr val="B28F79"/>
          </a:solidFill>
          <a:ln>
            <a:noFill/>
          </a:ln>
        </p:spPr>
        <p:txBody>
          <a:bodyPr lIns="25400" tIns="25400" rIns="25400" bIns="25400" anchor="ctr" anchorCtr="0">
            <a:no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457200">
              <a:buClr>
                <a:srgbClr val="FFFFFF"/>
              </a:buClr>
            </a:pPr>
            <a:endParaRPr sz="2500" kern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" name="Shape 791"/>
          <p:cNvSpPr/>
          <p:nvPr/>
        </p:nvSpPr>
        <p:spPr>
          <a:xfrm>
            <a:off x="6122399" y="2327918"/>
            <a:ext cx="2121831" cy="546056"/>
          </a:xfrm>
          <a:prstGeom prst="rect">
            <a:avLst/>
          </a:prstGeom>
          <a:solidFill>
            <a:srgbClr val="D9C8BD"/>
          </a:solidFill>
          <a:ln>
            <a:noFill/>
          </a:ln>
        </p:spPr>
        <p:txBody>
          <a:bodyPr lIns="25400" tIns="25400" rIns="25400" bIns="25400" anchor="ctr" anchorCtr="0">
            <a:no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457200">
              <a:buClr>
                <a:srgbClr val="FFFFFF"/>
              </a:buClr>
            </a:pPr>
            <a:endParaRPr sz="2500" kern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Shape 794"/>
          <p:cNvSpPr/>
          <p:nvPr/>
        </p:nvSpPr>
        <p:spPr>
          <a:xfrm>
            <a:off x="8235511" y="2873974"/>
            <a:ext cx="2121832" cy="546056"/>
          </a:xfrm>
          <a:prstGeom prst="rect">
            <a:avLst/>
          </a:prstGeom>
          <a:solidFill>
            <a:srgbClr val="B28F79"/>
          </a:solidFill>
          <a:ln>
            <a:noFill/>
          </a:ln>
        </p:spPr>
        <p:txBody>
          <a:bodyPr lIns="25400" tIns="25400" rIns="25400" bIns="25400" anchor="ctr" anchorCtr="0">
            <a:no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457200">
              <a:buClr>
                <a:srgbClr val="FFFFFF"/>
              </a:buClr>
            </a:pPr>
            <a:endParaRPr sz="2500" kern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759697" y="2327918"/>
            <a:ext cx="8702950" cy="1092112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Rectangle 24"/>
          <p:cNvSpPr>
            <a:spLocks noChangeArrowheads="1"/>
          </p:cNvSpPr>
          <p:nvPr/>
        </p:nvSpPr>
        <p:spPr bwMode="auto">
          <a:xfrm>
            <a:off x="1786072" y="3059461"/>
            <a:ext cx="2264271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此处输入关键词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Rectangle 24"/>
          <p:cNvSpPr>
            <a:spLocks noChangeArrowheads="1"/>
          </p:cNvSpPr>
          <p:nvPr/>
        </p:nvSpPr>
        <p:spPr bwMode="auto">
          <a:xfrm>
            <a:off x="3903984" y="2502656"/>
            <a:ext cx="2264271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此处输入关键词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Rectangle 24"/>
          <p:cNvSpPr>
            <a:spLocks noChangeArrowheads="1"/>
          </p:cNvSpPr>
          <p:nvPr/>
        </p:nvSpPr>
        <p:spPr bwMode="auto">
          <a:xfrm>
            <a:off x="6121787" y="3036202"/>
            <a:ext cx="2264271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此处输入关键词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Rectangle 24"/>
          <p:cNvSpPr>
            <a:spLocks noChangeArrowheads="1"/>
          </p:cNvSpPr>
          <p:nvPr/>
        </p:nvSpPr>
        <p:spPr bwMode="auto">
          <a:xfrm>
            <a:off x="8244231" y="2502655"/>
            <a:ext cx="2264271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此处输入关键词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TextBox 24"/>
          <p:cNvSpPr txBox="1"/>
          <p:nvPr/>
        </p:nvSpPr>
        <p:spPr>
          <a:xfrm>
            <a:off x="1878735" y="4156883"/>
            <a:ext cx="2121831" cy="315461"/>
          </a:xfrm>
          <a:prstGeom prst="rect">
            <a:avLst/>
          </a:prstGeom>
          <a:noFill/>
        </p:spPr>
        <p:txBody>
          <a:bodyPr wrap="square" lIns="68568" tIns="34285" rIns="68568" bIns="34285" anchor="ctr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点击此处添加标题</a:t>
            </a:r>
            <a:endParaRPr lang="zh-CN" alt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TextBox 25"/>
          <p:cNvSpPr txBox="1"/>
          <p:nvPr/>
        </p:nvSpPr>
        <p:spPr>
          <a:xfrm>
            <a:off x="1878736" y="4560148"/>
            <a:ext cx="2025248" cy="1053740"/>
          </a:xfrm>
          <a:prstGeom prst="rect">
            <a:avLst/>
          </a:prstGeom>
          <a:noFill/>
        </p:spPr>
        <p:txBody>
          <a:bodyPr wrap="square" lIns="68568" tIns="34285" rIns="68568" bIns="34285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defRPr/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请在此处输入您的工作汇报内容，并对内容进行整理提炼，语言简洁重点突出。请在此处输入您的工作汇报内容，并对内容进行整理提炼，语言简洁重点突出。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TextBox 24"/>
          <p:cNvSpPr txBox="1"/>
          <p:nvPr/>
        </p:nvSpPr>
        <p:spPr>
          <a:xfrm>
            <a:off x="4096538" y="4147768"/>
            <a:ext cx="2121831" cy="315461"/>
          </a:xfrm>
          <a:prstGeom prst="rect">
            <a:avLst/>
          </a:prstGeom>
          <a:noFill/>
        </p:spPr>
        <p:txBody>
          <a:bodyPr wrap="square" lIns="68568" tIns="34285" rIns="68568" bIns="34285" anchor="ctr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点击此处添加标题</a:t>
            </a:r>
            <a:endParaRPr lang="zh-CN" alt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TextBox 25"/>
          <p:cNvSpPr txBox="1"/>
          <p:nvPr/>
        </p:nvSpPr>
        <p:spPr>
          <a:xfrm>
            <a:off x="4096539" y="4551033"/>
            <a:ext cx="2025248" cy="1053740"/>
          </a:xfrm>
          <a:prstGeom prst="rect">
            <a:avLst/>
          </a:prstGeom>
          <a:noFill/>
        </p:spPr>
        <p:txBody>
          <a:bodyPr wrap="square" lIns="68568" tIns="34285" rIns="68568" bIns="34285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defRPr/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请在此处输入您的工作汇报内容，并对内容进行整理提炼，语言简洁重点突出。请在此处输入您的工作汇报内容，并对内容进行整理提炼，语言简洁重点突出。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TextBox 24"/>
          <p:cNvSpPr txBox="1"/>
          <p:nvPr/>
        </p:nvSpPr>
        <p:spPr>
          <a:xfrm>
            <a:off x="6242387" y="4147768"/>
            <a:ext cx="2121831" cy="315461"/>
          </a:xfrm>
          <a:prstGeom prst="rect">
            <a:avLst/>
          </a:prstGeom>
          <a:noFill/>
        </p:spPr>
        <p:txBody>
          <a:bodyPr wrap="square" lIns="68568" tIns="34285" rIns="68568" bIns="34285" anchor="ctr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点击此处添加标题</a:t>
            </a:r>
            <a:endParaRPr lang="zh-CN" alt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TextBox 25"/>
          <p:cNvSpPr txBox="1"/>
          <p:nvPr/>
        </p:nvSpPr>
        <p:spPr>
          <a:xfrm>
            <a:off x="6242388" y="4551033"/>
            <a:ext cx="2025248" cy="1053740"/>
          </a:xfrm>
          <a:prstGeom prst="rect">
            <a:avLst/>
          </a:prstGeom>
          <a:noFill/>
        </p:spPr>
        <p:txBody>
          <a:bodyPr wrap="square" lIns="68568" tIns="34285" rIns="68568" bIns="34285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defRPr/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请在此处输入您的工作汇报内容，并对内容进行整理提炼，语言简洁重点突出。请在此处输入您的工作汇报内容，并对内容进行整理提炼，语言简洁重点突出。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TextBox 24"/>
          <p:cNvSpPr txBox="1"/>
          <p:nvPr/>
        </p:nvSpPr>
        <p:spPr>
          <a:xfrm>
            <a:off x="8364215" y="4156883"/>
            <a:ext cx="2121831" cy="315461"/>
          </a:xfrm>
          <a:prstGeom prst="rect">
            <a:avLst/>
          </a:prstGeom>
          <a:noFill/>
        </p:spPr>
        <p:txBody>
          <a:bodyPr wrap="square" lIns="68568" tIns="34285" rIns="68568" bIns="34285" anchor="ctr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点击此处添加标题</a:t>
            </a:r>
            <a:endParaRPr lang="zh-CN" alt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Box 25"/>
          <p:cNvSpPr txBox="1"/>
          <p:nvPr/>
        </p:nvSpPr>
        <p:spPr>
          <a:xfrm>
            <a:off x="8364216" y="4560148"/>
            <a:ext cx="2025248" cy="1053740"/>
          </a:xfrm>
          <a:prstGeom prst="rect">
            <a:avLst/>
          </a:prstGeom>
          <a:noFill/>
        </p:spPr>
        <p:txBody>
          <a:bodyPr wrap="square" lIns="68568" tIns="34285" rIns="68568" bIns="34285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defRPr/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请在此处输入您的工作汇报内容，并对内容进行整理提炼，语言简洁重点突出。请在此处输入您的工作汇报内容，并对内容进行整理提炼，语言简洁重点突出。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矩形: 圆角 18"/>
          <p:cNvSpPr/>
          <p:nvPr/>
        </p:nvSpPr>
        <p:spPr>
          <a:xfrm>
            <a:off x="4195663" y="1056578"/>
            <a:ext cx="3800674" cy="652680"/>
          </a:xfrm>
          <a:prstGeom prst="roundRect">
            <a:avLst/>
          </a:prstGeom>
          <a:solidFill>
            <a:srgbClr val="B28F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输入本页标题内容</a:t>
            </a:r>
            <a:endParaRPr lang="zh-CN" altLang="en-US" sz="3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圆角矩形 24"/>
          <p:cNvSpPr/>
          <p:nvPr/>
        </p:nvSpPr>
        <p:spPr>
          <a:xfrm rot="18900000" flipH="1">
            <a:off x="2004278" y="2060569"/>
            <a:ext cx="331637" cy="331637"/>
          </a:xfrm>
          <a:prstGeom prst="roundRect">
            <a:avLst>
              <a:gd name="adj" fmla="val 9524"/>
            </a:avLst>
          </a:prstGeom>
          <a:solidFill>
            <a:srgbClr val="B28F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775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圆角矩形 4"/>
          <p:cNvSpPr/>
          <p:nvPr/>
        </p:nvSpPr>
        <p:spPr>
          <a:xfrm flipH="1">
            <a:off x="2067573" y="2119082"/>
            <a:ext cx="205044" cy="192325"/>
          </a:xfrm>
          <a:custGeom>
            <a:avLst/>
            <a:gdLst>
              <a:gd name="connsiteX0" fmla="*/ 258582 w 606298"/>
              <a:gd name="connsiteY0" fmla="*/ 455598 h 568686"/>
              <a:gd name="connsiteX1" fmla="*/ 303149 w 606298"/>
              <a:gd name="connsiteY1" fmla="*/ 490637 h 568686"/>
              <a:gd name="connsiteX2" fmla="*/ 347716 w 606298"/>
              <a:gd name="connsiteY2" fmla="*/ 455598 h 568686"/>
              <a:gd name="connsiteX3" fmla="*/ 311784 w 606298"/>
              <a:gd name="connsiteY3" fmla="*/ 456896 h 568686"/>
              <a:gd name="connsiteX4" fmla="*/ 294607 w 606298"/>
              <a:gd name="connsiteY4" fmla="*/ 456896 h 568686"/>
              <a:gd name="connsiteX5" fmla="*/ 258582 w 606298"/>
              <a:gd name="connsiteY5" fmla="*/ 455598 h 568686"/>
              <a:gd name="connsiteX6" fmla="*/ 482810 w 606298"/>
              <a:gd name="connsiteY6" fmla="*/ 426955 h 568686"/>
              <a:gd name="connsiteX7" fmla="*/ 402311 w 606298"/>
              <a:gd name="connsiteY7" fmla="*/ 449202 h 568686"/>
              <a:gd name="connsiteX8" fmla="*/ 391633 w 606298"/>
              <a:gd name="connsiteY8" fmla="*/ 460233 h 568686"/>
              <a:gd name="connsiteX9" fmla="*/ 333696 w 606298"/>
              <a:gd name="connsiteY9" fmla="*/ 510752 h 568686"/>
              <a:gd name="connsiteX10" fmla="*/ 407603 w 606298"/>
              <a:gd name="connsiteY10" fmla="*/ 533647 h 568686"/>
              <a:gd name="connsiteX11" fmla="*/ 445578 w 606298"/>
              <a:gd name="connsiteY11" fmla="*/ 523358 h 568686"/>
              <a:gd name="connsiteX12" fmla="*/ 482810 w 606298"/>
              <a:gd name="connsiteY12" fmla="*/ 426955 h 568686"/>
              <a:gd name="connsiteX13" fmla="*/ 123488 w 606298"/>
              <a:gd name="connsiteY13" fmla="*/ 426955 h 568686"/>
              <a:gd name="connsiteX14" fmla="*/ 160720 w 606298"/>
              <a:gd name="connsiteY14" fmla="*/ 523358 h 568686"/>
              <a:gd name="connsiteX15" fmla="*/ 198788 w 606298"/>
              <a:gd name="connsiteY15" fmla="*/ 533647 h 568686"/>
              <a:gd name="connsiteX16" fmla="*/ 272602 w 606298"/>
              <a:gd name="connsiteY16" fmla="*/ 510752 h 568686"/>
              <a:gd name="connsiteX17" fmla="*/ 214665 w 606298"/>
              <a:gd name="connsiteY17" fmla="*/ 460233 h 568686"/>
              <a:gd name="connsiteX18" fmla="*/ 204080 w 606298"/>
              <a:gd name="connsiteY18" fmla="*/ 449202 h 568686"/>
              <a:gd name="connsiteX19" fmla="*/ 123488 w 606298"/>
              <a:gd name="connsiteY19" fmla="*/ 426955 h 568686"/>
              <a:gd name="connsiteX20" fmla="*/ 469069 w 606298"/>
              <a:gd name="connsiteY20" fmla="*/ 346681 h 568686"/>
              <a:gd name="connsiteX21" fmla="*/ 450777 w 606298"/>
              <a:gd name="connsiteY21" fmla="*/ 374953 h 568686"/>
              <a:gd name="connsiteX22" fmla="*/ 449292 w 606298"/>
              <a:gd name="connsiteY22" fmla="*/ 377178 h 568686"/>
              <a:gd name="connsiteX23" fmla="*/ 425523 w 606298"/>
              <a:gd name="connsiteY23" fmla="*/ 409250 h 568686"/>
              <a:gd name="connsiteX24" fmla="*/ 479189 w 606298"/>
              <a:gd name="connsiteY24" fmla="*/ 391360 h 568686"/>
              <a:gd name="connsiteX25" fmla="*/ 469069 w 606298"/>
              <a:gd name="connsiteY25" fmla="*/ 346681 h 568686"/>
              <a:gd name="connsiteX26" fmla="*/ 137229 w 606298"/>
              <a:gd name="connsiteY26" fmla="*/ 346681 h 568686"/>
              <a:gd name="connsiteX27" fmla="*/ 127109 w 606298"/>
              <a:gd name="connsiteY27" fmla="*/ 391360 h 568686"/>
              <a:gd name="connsiteX28" fmla="*/ 180868 w 606298"/>
              <a:gd name="connsiteY28" fmla="*/ 409250 h 568686"/>
              <a:gd name="connsiteX29" fmla="*/ 157006 w 606298"/>
              <a:gd name="connsiteY29" fmla="*/ 377178 h 568686"/>
              <a:gd name="connsiteX30" fmla="*/ 155521 w 606298"/>
              <a:gd name="connsiteY30" fmla="*/ 375046 h 568686"/>
              <a:gd name="connsiteX31" fmla="*/ 137229 w 606298"/>
              <a:gd name="connsiteY31" fmla="*/ 346681 h 568686"/>
              <a:gd name="connsiteX32" fmla="*/ 303114 w 606298"/>
              <a:gd name="connsiteY32" fmla="*/ 237523 h 568686"/>
              <a:gd name="connsiteX33" fmla="*/ 350005 w 606298"/>
              <a:gd name="connsiteY33" fmla="*/ 284343 h 568686"/>
              <a:gd name="connsiteX34" fmla="*/ 303114 w 606298"/>
              <a:gd name="connsiteY34" fmla="*/ 331163 h 568686"/>
              <a:gd name="connsiteX35" fmla="*/ 256223 w 606298"/>
              <a:gd name="connsiteY35" fmla="*/ 284343 h 568686"/>
              <a:gd name="connsiteX36" fmla="*/ 303114 w 606298"/>
              <a:gd name="connsiteY36" fmla="*/ 237523 h 568686"/>
              <a:gd name="connsiteX37" fmla="*/ 517257 w 606298"/>
              <a:gd name="connsiteY37" fmla="*/ 210604 h 568686"/>
              <a:gd name="connsiteX38" fmla="*/ 516792 w 606298"/>
              <a:gd name="connsiteY38" fmla="*/ 213292 h 568686"/>
              <a:gd name="connsiteX39" fmla="*/ 490888 w 606298"/>
              <a:gd name="connsiteY39" fmla="*/ 303392 h 568686"/>
              <a:gd name="connsiteX40" fmla="*/ 511500 w 606298"/>
              <a:gd name="connsiteY40" fmla="*/ 374953 h 568686"/>
              <a:gd name="connsiteX41" fmla="*/ 572130 w 606298"/>
              <a:gd name="connsiteY41" fmla="*/ 290971 h 568686"/>
              <a:gd name="connsiteX42" fmla="*/ 517257 w 606298"/>
              <a:gd name="connsiteY42" fmla="*/ 210604 h 568686"/>
              <a:gd name="connsiteX43" fmla="*/ 89041 w 606298"/>
              <a:gd name="connsiteY43" fmla="*/ 210604 h 568686"/>
              <a:gd name="connsiteX44" fmla="*/ 34168 w 606298"/>
              <a:gd name="connsiteY44" fmla="*/ 290971 h 568686"/>
              <a:gd name="connsiteX45" fmla="*/ 94798 w 606298"/>
              <a:gd name="connsiteY45" fmla="*/ 374953 h 568686"/>
              <a:gd name="connsiteX46" fmla="*/ 115410 w 606298"/>
              <a:gd name="connsiteY46" fmla="*/ 303392 h 568686"/>
              <a:gd name="connsiteX47" fmla="*/ 89506 w 606298"/>
              <a:gd name="connsiteY47" fmla="*/ 213292 h 568686"/>
              <a:gd name="connsiteX48" fmla="*/ 419952 w 606298"/>
              <a:gd name="connsiteY48" fmla="*/ 171487 h 568686"/>
              <a:gd name="connsiteX49" fmla="*/ 438893 w 606298"/>
              <a:gd name="connsiteY49" fmla="*/ 199666 h 568686"/>
              <a:gd name="connsiteX50" fmla="*/ 470833 w 606298"/>
              <a:gd name="connsiteY50" fmla="*/ 256952 h 568686"/>
              <a:gd name="connsiteX51" fmla="*/ 484017 w 606298"/>
              <a:gd name="connsiteY51" fmla="*/ 200407 h 568686"/>
              <a:gd name="connsiteX52" fmla="*/ 484946 w 606298"/>
              <a:gd name="connsiteY52" fmla="*/ 193085 h 568686"/>
              <a:gd name="connsiteX53" fmla="*/ 419952 w 606298"/>
              <a:gd name="connsiteY53" fmla="*/ 171487 h 568686"/>
              <a:gd name="connsiteX54" fmla="*/ 186346 w 606298"/>
              <a:gd name="connsiteY54" fmla="*/ 171487 h 568686"/>
              <a:gd name="connsiteX55" fmla="*/ 121352 w 606298"/>
              <a:gd name="connsiteY55" fmla="*/ 193085 h 568686"/>
              <a:gd name="connsiteX56" fmla="*/ 122281 w 606298"/>
              <a:gd name="connsiteY56" fmla="*/ 200407 h 568686"/>
              <a:gd name="connsiteX57" fmla="*/ 135465 w 606298"/>
              <a:gd name="connsiteY57" fmla="*/ 256952 h 568686"/>
              <a:gd name="connsiteX58" fmla="*/ 167405 w 606298"/>
              <a:gd name="connsiteY58" fmla="*/ 199666 h 568686"/>
              <a:gd name="connsiteX59" fmla="*/ 186346 w 606298"/>
              <a:gd name="connsiteY59" fmla="*/ 171487 h 568686"/>
              <a:gd name="connsiteX60" fmla="*/ 303149 w 606298"/>
              <a:gd name="connsiteY60" fmla="*/ 159459 h 568686"/>
              <a:gd name="connsiteX61" fmla="*/ 236113 w 606298"/>
              <a:gd name="connsiteY61" fmla="*/ 162866 h 568686"/>
              <a:gd name="connsiteX62" fmla="*/ 196559 w 606298"/>
              <a:gd name="connsiteY62" fmla="*/ 218020 h 568686"/>
              <a:gd name="connsiteX63" fmla="*/ 153385 w 606298"/>
              <a:gd name="connsiteY63" fmla="*/ 301260 h 568686"/>
              <a:gd name="connsiteX64" fmla="*/ 184118 w 606298"/>
              <a:gd name="connsiteY64" fmla="*/ 356321 h 568686"/>
              <a:gd name="connsiteX65" fmla="*/ 222835 w 606298"/>
              <a:gd name="connsiteY65" fmla="*/ 406284 h 568686"/>
              <a:gd name="connsiteX66" fmla="*/ 227385 w 606298"/>
              <a:gd name="connsiteY66" fmla="*/ 411104 h 568686"/>
              <a:gd name="connsiteX67" fmla="*/ 234813 w 606298"/>
              <a:gd name="connsiteY67" fmla="*/ 419169 h 568686"/>
              <a:gd name="connsiteX68" fmla="*/ 294607 w 606298"/>
              <a:gd name="connsiteY68" fmla="*/ 422691 h 568686"/>
              <a:gd name="connsiteX69" fmla="*/ 311784 w 606298"/>
              <a:gd name="connsiteY69" fmla="*/ 422691 h 568686"/>
              <a:gd name="connsiteX70" fmla="*/ 371485 w 606298"/>
              <a:gd name="connsiteY70" fmla="*/ 419169 h 568686"/>
              <a:gd name="connsiteX71" fmla="*/ 378913 w 606298"/>
              <a:gd name="connsiteY71" fmla="*/ 411104 h 568686"/>
              <a:gd name="connsiteX72" fmla="*/ 383463 w 606298"/>
              <a:gd name="connsiteY72" fmla="*/ 406284 h 568686"/>
              <a:gd name="connsiteX73" fmla="*/ 422273 w 606298"/>
              <a:gd name="connsiteY73" fmla="*/ 356321 h 568686"/>
              <a:gd name="connsiteX74" fmla="*/ 452913 w 606298"/>
              <a:gd name="connsiteY74" fmla="*/ 301260 h 568686"/>
              <a:gd name="connsiteX75" fmla="*/ 409831 w 606298"/>
              <a:gd name="connsiteY75" fmla="*/ 218020 h 568686"/>
              <a:gd name="connsiteX76" fmla="*/ 370185 w 606298"/>
              <a:gd name="connsiteY76" fmla="*/ 162866 h 568686"/>
              <a:gd name="connsiteX77" fmla="*/ 303149 w 606298"/>
              <a:gd name="connsiteY77" fmla="*/ 159459 h 568686"/>
              <a:gd name="connsiteX78" fmla="*/ 303149 w 606298"/>
              <a:gd name="connsiteY78" fmla="*/ 95754 h 568686"/>
              <a:gd name="connsiteX79" fmla="*/ 269631 w 606298"/>
              <a:gd name="connsiteY79" fmla="*/ 125788 h 568686"/>
              <a:gd name="connsiteX80" fmla="*/ 336667 w 606298"/>
              <a:gd name="connsiteY80" fmla="*/ 125788 h 568686"/>
              <a:gd name="connsiteX81" fmla="*/ 303149 w 606298"/>
              <a:gd name="connsiteY81" fmla="*/ 95754 h 568686"/>
              <a:gd name="connsiteX82" fmla="*/ 413453 w 606298"/>
              <a:gd name="connsiteY82" fmla="*/ 34112 h 568686"/>
              <a:gd name="connsiteX83" fmla="*/ 326454 w 606298"/>
              <a:gd name="connsiteY83" fmla="*/ 70078 h 568686"/>
              <a:gd name="connsiteX84" fmla="*/ 388012 w 606298"/>
              <a:gd name="connsiteY84" fmla="*/ 130608 h 568686"/>
              <a:gd name="connsiteX85" fmla="*/ 490424 w 606298"/>
              <a:gd name="connsiteY85" fmla="*/ 158138 h 568686"/>
              <a:gd name="connsiteX86" fmla="*/ 490424 w 606298"/>
              <a:gd name="connsiteY86" fmla="*/ 156933 h 568686"/>
              <a:gd name="connsiteX87" fmla="*/ 453841 w 606298"/>
              <a:gd name="connsiteY87" fmla="*/ 45143 h 568686"/>
              <a:gd name="connsiteX88" fmla="*/ 413453 w 606298"/>
              <a:gd name="connsiteY88" fmla="*/ 34112 h 568686"/>
              <a:gd name="connsiteX89" fmla="*/ 192845 w 606298"/>
              <a:gd name="connsiteY89" fmla="*/ 34112 h 568686"/>
              <a:gd name="connsiteX90" fmla="*/ 152549 w 606298"/>
              <a:gd name="connsiteY90" fmla="*/ 45143 h 568686"/>
              <a:gd name="connsiteX91" fmla="*/ 115874 w 606298"/>
              <a:gd name="connsiteY91" fmla="*/ 156933 h 568686"/>
              <a:gd name="connsiteX92" fmla="*/ 115967 w 606298"/>
              <a:gd name="connsiteY92" fmla="*/ 158138 h 568686"/>
              <a:gd name="connsiteX93" fmla="*/ 218286 w 606298"/>
              <a:gd name="connsiteY93" fmla="*/ 130608 h 568686"/>
              <a:gd name="connsiteX94" fmla="*/ 279937 w 606298"/>
              <a:gd name="connsiteY94" fmla="*/ 70078 h 568686"/>
              <a:gd name="connsiteX95" fmla="*/ 192845 w 606298"/>
              <a:gd name="connsiteY95" fmla="*/ 34112 h 568686"/>
              <a:gd name="connsiteX96" fmla="*/ 192845 w 606298"/>
              <a:gd name="connsiteY96" fmla="*/ 0 h 568686"/>
              <a:gd name="connsiteX97" fmla="*/ 303149 w 606298"/>
              <a:gd name="connsiteY97" fmla="*/ 44494 h 568686"/>
              <a:gd name="connsiteX98" fmla="*/ 413453 w 606298"/>
              <a:gd name="connsiteY98" fmla="*/ 0 h 568686"/>
              <a:gd name="connsiteX99" fmla="*/ 472411 w 606298"/>
              <a:gd name="connsiteY99" fmla="*/ 16500 h 568686"/>
              <a:gd name="connsiteX100" fmla="*/ 515214 w 606298"/>
              <a:gd name="connsiteY100" fmla="*/ 78050 h 568686"/>
              <a:gd name="connsiteX101" fmla="*/ 524127 w 606298"/>
              <a:gd name="connsiteY101" fmla="*/ 167964 h 568686"/>
              <a:gd name="connsiteX102" fmla="*/ 524127 w 606298"/>
              <a:gd name="connsiteY102" fmla="*/ 174824 h 568686"/>
              <a:gd name="connsiteX103" fmla="*/ 606298 w 606298"/>
              <a:gd name="connsiteY103" fmla="*/ 290971 h 568686"/>
              <a:gd name="connsiteX104" fmla="*/ 516607 w 606298"/>
              <a:gd name="connsiteY104" fmla="*/ 411382 h 568686"/>
              <a:gd name="connsiteX105" fmla="*/ 516792 w 606298"/>
              <a:gd name="connsiteY105" fmla="*/ 413792 h 568686"/>
              <a:gd name="connsiteX106" fmla="*/ 464519 w 606298"/>
              <a:gd name="connsiteY106" fmla="*/ 553299 h 568686"/>
              <a:gd name="connsiteX107" fmla="*/ 408903 w 606298"/>
              <a:gd name="connsiteY107" fmla="*/ 568686 h 568686"/>
              <a:gd name="connsiteX108" fmla="*/ 303149 w 606298"/>
              <a:gd name="connsiteY108" fmla="*/ 532628 h 568686"/>
              <a:gd name="connsiteX109" fmla="*/ 197395 w 606298"/>
              <a:gd name="connsiteY109" fmla="*/ 568686 h 568686"/>
              <a:gd name="connsiteX110" fmla="*/ 141779 w 606298"/>
              <a:gd name="connsiteY110" fmla="*/ 553299 h 568686"/>
              <a:gd name="connsiteX111" fmla="*/ 89506 w 606298"/>
              <a:gd name="connsiteY111" fmla="*/ 413700 h 568686"/>
              <a:gd name="connsiteX112" fmla="*/ 89784 w 606298"/>
              <a:gd name="connsiteY112" fmla="*/ 411382 h 568686"/>
              <a:gd name="connsiteX113" fmla="*/ 0 w 606298"/>
              <a:gd name="connsiteY113" fmla="*/ 290971 h 568686"/>
              <a:gd name="connsiteX114" fmla="*/ 82171 w 606298"/>
              <a:gd name="connsiteY114" fmla="*/ 174824 h 568686"/>
              <a:gd name="connsiteX115" fmla="*/ 82171 w 606298"/>
              <a:gd name="connsiteY115" fmla="*/ 167964 h 568686"/>
              <a:gd name="connsiteX116" fmla="*/ 91084 w 606298"/>
              <a:gd name="connsiteY116" fmla="*/ 78050 h 568686"/>
              <a:gd name="connsiteX117" fmla="*/ 133887 w 606298"/>
              <a:gd name="connsiteY117" fmla="*/ 16500 h 568686"/>
              <a:gd name="connsiteX118" fmla="*/ 192845 w 606298"/>
              <a:gd name="connsiteY118" fmla="*/ 0 h 5686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</a:cxnLst>
            <a:rect l="l" t="t" r="r" b="b"/>
            <a:pathLst>
              <a:path w="606298" h="568686">
                <a:moveTo>
                  <a:pt x="258582" y="455598"/>
                </a:moveTo>
                <a:cubicBezTo>
                  <a:pt x="273159" y="469039"/>
                  <a:pt x="288200" y="480811"/>
                  <a:pt x="303149" y="490637"/>
                </a:cubicBezTo>
                <a:cubicBezTo>
                  <a:pt x="318190" y="480811"/>
                  <a:pt x="333139" y="469039"/>
                  <a:pt x="347716" y="455598"/>
                </a:cubicBezTo>
                <a:cubicBezTo>
                  <a:pt x="335274" y="456432"/>
                  <a:pt x="323483" y="456896"/>
                  <a:pt x="311784" y="456896"/>
                </a:cubicBezTo>
                <a:lnTo>
                  <a:pt x="294607" y="456896"/>
                </a:lnTo>
                <a:cubicBezTo>
                  <a:pt x="282908" y="456896"/>
                  <a:pt x="271024" y="456432"/>
                  <a:pt x="258582" y="455598"/>
                </a:cubicBezTo>
                <a:close/>
                <a:moveTo>
                  <a:pt x="482810" y="426955"/>
                </a:moveTo>
                <a:cubicBezTo>
                  <a:pt x="458020" y="436688"/>
                  <a:pt x="431001" y="444104"/>
                  <a:pt x="402311" y="449202"/>
                </a:cubicBezTo>
                <a:lnTo>
                  <a:pt x="391633" y="460233"/>
                </a:lnTo>
                <a:cubicBezTo>
                  <a:pt x="373249" y="479421"/>
                  <a:pt x="353751" y="496384"/>
                  <a:pt x="333696" y="510752"/>
                </a:cubicBezTo>
                <a:cubicBezTo>
                  <a:pt x="360436" y="525768"/>
                  <a:pt x="385877" y="533647"/>
                  <a:pt x="407603" y="533647"/>
                </a:cubicBezTo>
                <a:cubicBezTo>
                  <a:pt x="421995" y="533647"/>
                  <a:pt x="434808" y="530218"/>
                  <a:pt x="445578" y="523358"/>
                </a:cubicBezTo>
                <a:cubicBezTo>
                  <a:pt x="470833" y="507507"/>
                  <a:pt x="484017" y="473303"/>
                  <a:pt x="482810" y="426955"/>
                </a:cubicBezTo>
                <a:close/>
                <a:moveTo>
                  <a:pt x="123488" y="426955"/>
                </a:moveTo>
                <a:cubicBezTo>
                  <a:pt x="122281" y="473303"/>
                  <a:pt x="135465" y="507507"/>
                  <a:pt x="160720" y="523358"/>
                </a:cubicBezTo>
                <a:cubicBezTo>
                  <a:pt x="171490" y="530218"/>
                  <a:pt x="184303" y="533647"/>
                  <a:pt x="198788" y="533647"/>
                </a:cubicBezTo>
                <a:cubicBezTo>
                  <a:pt x="220421" y="533647"/>
                  <a:pt x="245862" y="525768"/>
                  <a:pt x="272602" y="510752"/>
                </a:cubicBezTo>
                <a:cubicBezTo>
                  <a:pt x="252547" y="496384"/>
                  <a:pt x="233142" y="479421"/>
                  <a:pt x="214665" y="460233"/>
                </a:cubicBezTo>
                <a:lnTo>
                  <a:pt x="204080" y="449202"/>
                </a:lnTo>
                <a:cubicBezTo>
                  <a:pt x="175297" y="444104"/>
                  <a:pt x="148278" y="436688"/>
                  <a:pt x="123488" y="426955"/>
                </a:cubicBezTo>
                <a:close/>
                <a:moveTo>
                  <a:pt x="469069" y="346681"/>
                </a:moveTo>
                <a:cubicBezTo>
                  <a:pt x="463591" y="356043"/>
                  <a:pt x="457555" y="365313"/>
                  <a:pt x="450777" y="374953"/>
                </a:cubicBezTo>
                <a:lnTo>
                  <a:pt x="449292" y="377178"/>
                </a:lnTo>
                <a:cubicBezTo>
                  <a:pt x="437686" y="393770"/>
                  <a:pt x="434529" y="398405"/>
                  <a:pt x="425523" y="409250"/>
                </a:cubicBezTo>
                <a:cubicBezTo>
                  <a:pt x="444464" y="404523"/>
                  <a:pt x="462476" y="398497"/>
                  <a:pt x="479189" y="391360"/>
                </a:cubicBezTo>
                <a:cubicBezTo>
                  <a:pt x="476961" y="376992"/>
                  <a:pt x="473525" y="361976"/>
                  <a:pt x="469069" y="346681"/>
                </a:cubicBezTo>
                <a:close/>
                <a:moveTo>
                  <a:pt x="137229" y="346681"/>
                </a:moveTo>
                <a:cubicBezTo>
                  <a:pt x="132773" y="361976"/>
                  <a:pt x="129337" y="376992"/>
                  <a:pt x="127109" y="391360"/>
                </a:cubicBezTo>
                <a:cubicBezTo>
                  <a:pt x="143822" y="398497"/>
                  <a:pt x="161834" y="404523"/>
                  <a:pt x="180868" y="409250"/>
                </a:cubicBezTo>
                <a:cubicBezTo>
                  <a:pt x="171769" y="398312"/>
                  <a:pt x="168426" y="393492"/>
                  <a:pt x="157006" y="377178"/>
                </a:cubicBezTo>
                <a:lnTo>
                  <a:pt x="155521" y="375046"/>
                </a:lnTo>
                <a:cubicBezTo>
                  <a:pt x="148743" y="365313"/>
                  <a:pt x="142800" y="356043"/>
                  <a:pt x="137229" y="346681"/>
                </a:cubicBezTo>
                <a:close/>
                <a:moveTo>
                  <a:pt x="303114" y="237523"/>
                </a:moveTo>
                <a:cubicBezTo>
                  <a:pt x="329011" y="237523"/>
                  <a:pt x="350005" y="258485"/>
                  <a:pt x="350005" y="284343"/>
                </a:cubicBezTo>
                <a:cubicBezTo>
                  <a:pt x="350005" y="310201"/>
                  <a:pt x="329011" y="331163"/>
                  <a:pt x="303114" y="331163"/>
                </a:cubicBezTo>
                <a:cubicBezTo>
                  <a:pt x="277217" y="331163"/>
                  <a:pt x="256223" y="310201"/>
                  <a:pt x="256223" y="284343"/>
                </a:cubicBezTo>
                <a:cubicBezTo>
                  <a:pt x="256223" y="258485"/>
                  <a:pt x="277217" y="237523"/>
                  <a:pt x="303114" y="237523"/>
                </a:cubicBezTo>
                <a:close/>
                <a:moveTo>
                  <a:pt x="517257" y="210604"/>
                </a:moveTo>
                <a:lnTo>
                  <a:pt x="516792" y="213292"/>
                </a:lnTo>
                <a:cubicBezTo>
                  <a:pt x="511593" y="245550"/>
                  <a:pt x="503144" y="275027"/>
                  <a:pt x="490888" y="303392"/>
                </a:cubicBezTo>
                <a:cubicBezTo>
                  <a:pt x="500173" y="327771"/>
                  <a:pt x="507043" y="351872"/>
                  <a:pt x="511500" y="374953"/>
                </a:cubicBezTo>
                <a:cubicBezTo>
                  <a:pt x="550682" y="351223"/>
                  <a:pt x="572130" y="321560"/>
                  <a:pt x="572130" y="290971"/>
                </a:cubicBezTo>
                <a:cubicBezTo>
                  <a:pt x="572130" y="262143"/>
                  <a:pt x="552725" y="233778"/>
                  <a:pt x="517257" y="210604"/>
                </a:cubicBezTo>
                <a:close/>
                <a:moveTo>
                  <a:pt x="89041" y="210604"/>
                </a:moveTo>
                <a:cubicBezTo>
                  <a:pt x="53573" y="233778"/>
                  <a:pt x="34168" y="262143"/>
                  <a:pt x="34168" y="290971"/>
                </a:cubicBezTo>
                <a:cubicBezTo>
                  <a:pt x="34168" y="321560"/>
                  <a:pt x="55616" y="351223"/>
                  <a:pt x="94798" y="374953"/>
                </a:cubicBezTo>
                <a:cubicBezTo>
                  <a:pt x="99255" y="351872"/>
                  <a:pt x="106218" y="327771"/>
                  <a:pt x="115410" y="303392"/>
                </a:cubicBezTo>
                <a:cubicBezTo>
                  <a:pt x="103247" y="275027"/>
                  <a:pt x="94705" y="245550"/>
                  <a:pt x="89506" y="213292"/>
                </a:cubicBezTo>
                <a:close/>
                <a:moveTo>
                  <a:pt x="419952" y="171487"/>
                </a:moveTo>
                <a:cubicBezTo>
                  <a:pt x="426451" y="180571"/>
                  <a:pt x="432765" y="190026"/>
                  <a:pt x="438893" y="199666"/>
                </a:cubicBezTo>
                <a:cubicBezTo>
                  <a:pt x="450777" y="218576"/>
                  <a:pt x="461548" y="237856"/>
                  <a:pt x="470833" y="256952"/>
                </a:cubicBezTo>
                <a:cubicBezTo>
                  <a:pt x="477146" y="237949"/>
                  <a:pt x="481510" y="219410"/>
                  <a:pt x="484017" y="200407"/>
                </a:cubicBezTo>
                <a:lnTo>
                  <a:pt x="484946" y="193085"/>
                </a:lnTo>
                <a:cubicBezTo>
                  <a:pt x="465633" y="184278"/>
                  <a:pt x="443814" y="177048"/>
                  <a:pt x="419952" y="171487"/>
                </a:cubicBezTo>
                <a:close/>
                <a:moveTo>
                  <a:pt x="186346" y="171487"/>
                </a:moveTo>
                <a:cubicBezTo>
                  <a:pt x="162577" y="177048"/>
                  <a:pt x="140758" y="184278"/>
                  <a:pt x="121352" y="193085"/>
                </a:cubicBezTo>
                <a:lnTo>
                  <a:pt x="122281" y="200407"/>
                </a:lnTo>
                <a:cubicBezTo>
                  <a:pt x="124881" y="219410"/>
                  <a:pt x="129152" y="237949"/>
                  <a:pt x="135465" y="256952"/>
                </a:cubicBezTo>
                <a:cubicBezTo>
                  <a:pt x="144750" y="237856"/>
                  <a:pt x="155521" y="218576"/>
                  <a:pt x="167405" y="199666"/>
                </a:cubicBezTo>
                <a:cubicBezTo>
                  <a:pt x="173533" y="190026"/>
                  <a:pt x="179847" y="180571"/>
                  <a:pt x="186346" y="171487"/>
                </a:cubicBezTo>
                <a:close/>
                <a:moveTo>
                  <a:pt x="303149" y="159459"/>
                </a:moveTo>
                <a:cubicBezTo>
                  <a:pt x="279473" y="159459"/>
                  <a:pt x="255797" y="160595"/>
                  <a:pt x="236113" y="162866"/>
                </a:cubicBezTo>
                <a:cubicBezTo>
                  <a:pt x="222000" y="180200"/>
                  <a:pt x="208630" y="198739"/>
                  <a:pt x="196559" y="218020"/>
                </a:cubicBezTo>
                <a:cubicBezTo>
                  <a:pt x="179754" y="244438"/>
                  <a:pt x="165270" y="272432"/>
                  <a:pt x="153385" y="301260"/>
                </a:cubicBezTo>
                <a:cubicBezTo>
                  <a:pt x="162020" y="318965"/>
                  <a:pt x="172047" y="337040"/>
                  <a:pt x="184118" y="356321"/>
                </a:cubicBezTo>
                <a:cubicBezTo>
                  <a:pt x="199809" y="381534"/>
                  <a:pt x="207980" y="390340"/>
                  <a:pt x="222835" y="406284"/>
                </a:cubicBezTo>
                <a:cubicBezTo>
                  <a:pt x="224321" y="407767"/>
                  <a:pt x="225807" y="409436"/>
                  <a:pt x="227385" y="411104"/>
                </a:cubicBezTo>
                <a:lnTo>
                  <a:pt x="234813" y="419169"/>
                </a:lnTo>
                <a:cubicBezTo>
                  <a:pt x="254218" y="421486"/>
                  <a:pt x="274273" y="422691"/>
                  <a:pt x="294607" y="422691"/>
                </a:cubicBezTo>
                <a:lnTo>
                  <a:pt x="311784" y="422691"/>
                </a:lnTo>
                <a:cubicBezTo>
                  <a:pt x="332025" y="422691"/>
                  <a:pt x="352080" y="421486"/>
                  <a:pt x="371485" y="419169"/>
                </a:cubicBezTo>
                <a:lnTo>
                  <a:pt x="378913" y="411104"/>
                </a:lnTo>
                <a:cubicBezTo>
                  <a:pt x="380491" y="409436"/>
                  <a:pt x="382070" y="407767"/>
                  <a:pt x="383463" y="406284"/>
                </a:cubicBezTo>
                <a:cubicBezTo>
                  <a:pt x="398318" y="390340"/>
                  <a:pt x="406489" y="381534"/>
                  <a:pt x="422273" y="356321"/>
                </a:cubicBezTo>
                <a:cubicBezTo>
                  <a:pt x="434343" y="337040"/>
                  <a:pt x="444371" y="318965"/>
                  <a:pt x="452913" y="301260"/>
                </a:cubicBezTo>
                <a:cubicBezTo>
                  <a:pt x="441028" y="272432"/>
                  <a:pt x="426544" y="244438"/>
                  <a:pt x="409831" y="218020"/>
                </a:cubicBezTo>
                <a:cubicBezTo>
                  <a:pt x="397668" y="198739"/>
                  <a:pt x="384391" y="180200"/>
                  <a:pt x="370185" y="162866"/>
                </a:cubicBezTo>
                <a:cubicBezTo>
                  <a:pt x="350502" y="160595"/>
                  <a:pt x="326825" y="159459"/>
                  <a:pt x="303149" y="159459"/>
                </a:cubicBezTo>
                <a:close/>
                <a:moveTo>
                  <a:pt x="303149" y="95754"/>
                </a:moveTo>
                <a:cubicBezTo>
                  <a:pt x="291729" y="104931"/>
                  <a:pt x="280494" y="115035"/>
                  <a:pt x="269631" y="125788"/>
                </a:cubicBezTo>
                <a:cubicBezTo>
                  <a:pt x="288758" y="124861"/>
                  <a:pt x="317540" y="124861"/>
                  <a:pt x="336667" y="125788"/>
                </a:cubicBezTo>
                <a:cubicBezTo>
                  <a:pt x="325897" y="115035"/>
                  <a:pt x="314662" y="104931"/>
                  <a:pt x="303149" y="95754"/>
                </a:cubicBezTo>
                <a:close/>
                <a:moveTo>
                  <a:pt x="413453" y="34112"/>
                </a:moveTo>
                <a:cubicBezTo>
                  <a:pt x="388941" y="34112"/>
                  <a:pt x="359693" y="46162"/>
                  <a:pt x="326454" y="70078"/>
                </a:cubicBezTo>
                <a:cubicBezTo>
                  <a:pt x="347530" y="87226"/>
                  <a:pt x="368235" y="107619"/>
                  <a:pt x="388012" y="130608"/>
                </a:cubicBezTo>
                <a:cubicBezTo>
                  <a:pt x="425801" y="136077"/>
                  <a:pt x="460155" y="145346"/>
                  <a:pt x="490424" y="158138"/>
                </a:cubicBezTo>
                <a:lnTo>
                  <a:pt x="490424" y="156933"/>
                </a:lnTo>
                <a:cubicBezTo>
                  <a:pt x="493023" y="105117"/>
                  <a:pt x="478632" y="61179"/>
                  <a:pt x="453841" y="45143"/>
                </a:cubicBezTo>
                <a:cubicBezTo>
                  <a:pt x="442607" y="37820"/>
                  <a:pt x="428958" y="34112"/>
                  <a:pt x="413453" y="34112"/>
                </a:cubicBezTo>
                <a:close/>
                <a:moveTo>
                  <a:pt x="192845" y="34112"/>
                </a:moveTo>
                <a:cubicBezTo>
                  <a:pt x="177340" y="34112"/>
                  <a:pt x="163784" y="37820"/>
                  <a:pt x="152549" y="45143"/>
                </a:cubicBezTo>
                <a:cubicBezTo>
                  <a:pt x="127759" y="61179"/>
                  <a:pt x="113368" y="105117"/>
                  <a:pt x="115874" y="156933"/>
                </a:cubicBezTo>
                <a:lnTo>
                  <a:pt x="115967" y="158138"/>
                </a:lnTo>
                <a:cubicBezTo>
                  <a:pt x="146143" y="145346"/>
                  <a:pt x="180497" y="136077"/>
                  <a:pt x="218286" y="130608"/>
                </a:cubicBezTo>
                <a:cubicBezTo>
                  <a:pt x="238062" y="107619"/>
                  <a:pt x="258768" y="87226"/>
                  <a:pt x="279937" y="70078"/>
                </a:cubicBezTo>
                <a:cubicBezTo>
                  <a:pt x="246697" y="46162"/>
                  <a:pt x="217450" y="34112"/>
                  <a:pt x="192845" y="34112"/>
                </a:cubicBezTo>
                <a:close/>
                <a:moveTo>
                  <a:pt x="192845" y="0"/>
                </a:moveTo>
                <a:cubicBezTo>
                  <a:pt x="225342" y="0"/>
                  <a:pt x="262482" y="14924"/>
                  <a:pt x="303149" y="44494"/>
                </a:cubicBezTo>
                <a:cubicBezTo>
                  <a:pt x="343816" y="14924"/>
                  <a:pt x="380956" y="0"/>
                  <a:pt x="413453" y="0"/>
                </a:cubicBezTo>
                <a:cubicBezTo>
                  <a:pt x="435643" y="0"/>
                  <a:pt x="455513" y="5562"/>
                  <a:pt x="472411" y="16500"/>
                </a:cubicBezTo>
                <a:cubicBezTo>
                  <a:pt x="491445" y="28828"/>
                  <a:pt x="506208" y="50148"/>
                  <a:pt x="515214" y="78050"/>
                </a:cubicBezTo>
                <a:cubicBezTo>
                  <a:pt x="523756" y="104468"/>
                  <a:pt x="526820" y="135613"/>
                  <a:pt x="524127" y="167964"/>
                </a:cubicBezTo>
                <a:lnTo>
                  <a:pt x="524127" y="174824"/>
                </a:lnTo>
                <a:cubicBezTo>
                  <a:pt x="577144" y="205506"/>
                  <a:pt x="606298" y="246662"/>
                  <a:pt x="606298" y="290971"/>
                </a:cubicBezTo>
                <a:cubicBezTo>
                  <a:pt x="606298" y="337597"/>
                  <a:pt x="574451" y="380236"/>
                  <a:pt x="516607" y="411382"/>
                </a:cubicBezTo>
                <a:cubicBezTo>
                  <a:pt x="516700" y="412216"/>
                  <a:pt x="516792" y="412958"/>
                  <a:pt x="516792" y="413792"/>
                </a:cubicBezTo>
                <a:cubicBezTo>
                  <a:pt x="521528" y="479513"/>
                  <a:pt x="503051" y="529105"/>
                  <a:pt x="464519" y="553299"/>
                </a:cubicBezTo>
                <a:cubicBezTo>
                  <a:pt x="448363" y="563495"/>
                  <a:pt x="429701" y="568686"/>
                  <a:pt x="408903" y="568686"/>
                </a:cubicBezTo>
                <a:cubicBezTo>
                  <a:pt x="376870" y="568686"/>
                  <a:pt x="340381" y="556172"/>
                  <a:pt x="303149" y="532628"/>
                </a:cubicBezTo>
                <a:cubicBezTo>
                  <a:pt x="266010" y="556172"/>
                  <a:pt x="229428" y="568686"/>
                  <a:pt x="197395" y="568686"/>
                </a:cubicBezTo>
                <a:cubicBezTo>
                  <a:pt x="176690" y="568686"/>
                  <a:pt x="157935" y="563495"/>
                  <a:pt x="141779" y="553299"/>
                </a:cubicBezTo>
                <a:cubicBezTo>
                  <a:pt x="103340" y="529105"/>
                  <a:pt x="84770" y="479513"/>
                  <a:pt x="89506" y="413700"/>
                </a:cubicBezTo>
                <a:cubicBezTo>
                  <a:pt x="89598" y="412958"/>
                  <a:pt x="89691" y="412124"/>
                  <a:pt x="89784" y="411382"/>
                </a:cubicBezTo>
                <a:cubicBezTo>
                  <a:pt x="31847" y="380236"/>
                  <a:pt x="0" y="337597"/>
                  <a:pt x="0" y="290971"/>
                </a:cubicBezTo>
                <a:cubicBezTo>
                  <a:pt x="0" y="246662"/>
                  <a:pt x="29154" y="205506"/>
                  <a:pt x="82171" y="174824"/>
                </a:cubicBezTo>
                <a:lnTo>
                  <a:pt x="82171" y="167964"/>
                </a:lnTo>
                <a:cubicBezTo>
                  <a:pt x="79478" y="135613"/>
                  <a:pt x="82542" y="104468"/>
                  <a:pt x="91084" y="78050"/>
                </a:cubicBezTo>
                <a:cubicBezTo>
                  <a:pt x="100090" y="50148"/>
                  <a:pt x="114946" y="28828"/>
                  <a:pt x="133887" y="16500"/>
                </a:cubicBezTo>
                <a:cubicBezTo>
                  <a:pt x="150785" y="5562"/>
                  <a:pt x="170655" y="0"/>
                  <a:pt x="19284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775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圆角矩形 27"/>
          <p:cNvSpPr/>
          <p:nvPr/>
        </p:nvSpPr>
        <p:spPr>
          <a:xfrm rot="18900000" flipH="1">
            <a:off x="4960689" y="2074567"/>
            <a:ext cx="331637" cy="331637"/>
          </a:xfrm>
          <a:prstGeom prst="roundRect">
            <a:avLst>
              <a:gd name="adj" fmla="val 9524"/>
            </a:avLst>
          </a:prstGeom>
          <a:solidFill>
            <a:srgbClr val="B28F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775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圆角矩形 7"/>
          <p:cNvSpPr/>
          <p:nvPr/>
        </p:nvSpPr>
        <p:spPr>
          <a:xfrm flipH="1">
            <a:off x="5032575" y="2126721"/>
            <a:ext cx="187865" cy="205044"/>
          </a:xfrm>
          <a:custGeom>
            <a:avLst/>
            <a:gdLst>
              <a:gd name="connsiteX0" fmla="*/ 243589 w 557114"/>
              <a:gd name="connsiteY0" fmla="*/ 355438 h 608062"/>
              <a:gd name="connsiteX1" fmla="*/ 277656 w 557114"/>
              <a:gd name="connsiteY1" fmla="*/ 355438 h 608062"/>
              <a:gd name="connsiteX2" fmla="*/ 277940 w 557114"/>
              <a:gd name="connsiteY2" fmla="*/ 355438 h 608062"/>
              <a:gd name="connsiteX3" fmla="*/ 278604 w 557114"/>
              <a:gd name="connsiteY3" fmla="*/ 355438 h 608062"/>
              <a:gd name="connsiteX4" fmla="*/ 279174 w 557114"/>
              <a:gd name="connsiteY4" fmla="*/ 355438 h 608062"/>
              <a:gd name="connsiteX5" fmla="*/ 279458 w 557114"/>
              <a:gd name="connsiteY5" fmla="*/ 355438 h 608062"/>
              <a:gd name="connsiteX6" fmla="*/ 279553 w 557114"/>
              <a:gd name="connsiteY6" fmla="*/ 355438 h 608062"/>
              <a:gd name="connsiteX7" fmla="*/ 313620 w 557114"/>
              <a:gd name="connsiteY7" fmla="*/ 355438 h 608062"/>
              <a:gd name="connsiteX8" fmla="*/ 324438 w 557114"/>
              <a:gd name="connsiteY8" fmla="*/ 375432 h 608062"/>
              <a:gd name="connsiteX9" fmla="*/ 298152 w 557114"/>
              <a:gd name="connsiteY9" fmla="*/ 430202 h 608062"/>
              <a:gd name="connsiteX10" fmla="*/ 301948 w 557114"/>
              <a:gd name="connsiteY10" fmla="*/ 510272 h 608062"/>
              <a:gd name="connsiteX11" fmla="*/ 356891 w 557114"/>
              <a:gd name="connsiteY11" fmla="*/ 389172 h 608062"/>
              <a:gd name="connsiteX12" fmla="*/ 356986 w 557114"/>
              <a:gd name="connsiteY12" fmla="*/ 389172 h 608062"/>
              <a:gd name="connsiteX13" fmla="*/ 376628 w 557114"/>
              <a:gd name="connsiteY13" fmla="*/ 375337 h 608062"/>
              <a:gd name="connsiteX14" fmla="*/ 383556 w 557114"/>
              <a:gd name="connsiteY14" fmla="*/ 376474 h 608062"/>
              <a:gd name="connsiteX15" fmla="*/ 383745 w 557114"/>
              <a:gd name="connsiteY15" fmla="*/ 376569 h 608062"/>
              <a:gd name="connsiteX16" fmla="*/ 518588 w 557114"/>
              <a:gd name="connsiteY16" fmla="*/ 438920 h 608062"/>
              <a:gd name="connsiteX17" fmla="*/ 557114 w 557114"/>
              <a:gd name="connsiteY17" fmla="*/ 482224 h 608062"/>
              <a:gd name="connsiteX18" fmla="*/ 557114 w 557114"/>
              <a:gd name="connsiteY18" fmla="*/ 608062 h 608062"/>
              <a:gd name="connsiteX19" fmla="*/ 279743 w 557114"/>
              <a:gd name="connsiteY19" fmla="*/ 608062 h 608062"/>
              <a:gd name="connsiteX20" fmla="*/ 279458 w 557114"/>
              <a:gd name="connsiteY20" fmla="*/ 608062 h 608062"/>
              <a:gd name="connsiteX21" fmla="*/ 279364 w 557114"/>
              <a:gd name="connsiteY21" fmla="*/ 608062 h 608062"/>
              <a:gd name="connsiteX22" fmla="*/ 279174 w 557114"/>
              <a:gd name="connsiteY22" fmla="*/ 608062 h 608062"/>
              <a:gd name="connsiteX23" fmla="*/ 278984 w 557114"/>
              <a:gd name="connsiteY23" fmla="*/ 608062 h 608062"/>
              <a:gd name="connsiteX24" fmla="*/ 278604 w 557114"/>
              <a:gd name="connsiteY24" fmla="*/ 608062 h 608062"/>
              <a:gd name="connsiteX25" fmla="*/ 278130 w 557114"/>
              <a:gd name="connsiteY25" fmla="*/ 608062 h 608062"/>
              <a:gd name="connsiteX26" fmla="*/ 277940 w 557114"/>
              <a:gd name="connsiteY26" fmla="*/ 608062 h 608062"/>
              <a:gd name="connsiteX27" fmla="*/ 277845 w 557114"/>
              <a:gd name="connsiteY27" fmla="*/ 608062 h 608062"/>
              <a:gd name="connsiteX28" fmla="*/ 277750 w 557114"/>
              <a:gd name="connsiteY28" fmla="*/ 608062 h 608062"/>
              <a:gd name="connsiteX29" fmla="*/ 277656 w 557114"/>
              <a:gd name="connsiteY29" fmla="*/ 608062 h 608062"/>
              <a:gd name="connsiteX30" fmla="*/ 277371 w 557114"/>
              <a:gd name="connsiteY30" fmla="*/ 608062 h 608062"/>
              <a:gd name="connsiteX31" fmla="*/ 0 w 557114"/>
              <a:gd name="connsiteY31" fmla="*/ 608062 h 608062"/>
              <a:gd name="connsiteX32" fmla="*/ 0 w 557114"/>
              <a:gd name="connsiteY32" fmla="*/ 482224 h 608062"/>
              <a:gd name="connsiteX33" fmla="*/ 38621 w 557114"/>
              <a:gd name="connsiteY33" fmla="*/ 438920 h 608062"/>
              <a:gd name="connsiteX34" fmla="*/ 173464 w 557114"/>
              <a:gd name="connsiteY34" fmla="*/ 376569 h 608062"/>
              <a:gd name="connsiteX35" fmla="*/ 173558 w 557114"/>
              <a:gd name="connsiteY35" fmla="*/ 376474 h 608062"/>
              <a:gd name="connsiteX36" fmla="*/ 180486 w 557114"/>
              <a:gd name="connsiteY36" fmla="*/ 375337 h 608062"/>
              <a:gd name="connsiteX37" fmla="*/ 200223 w 557114"/>
              <a:gd name="connsiteY37" fmla="*/ 389172 h 608062"/>
              <a:gd name="connsiteX38" fmla="*/ 255166 w 557114"/>
              <a:gd name="connsiteY38" fmla="*/ 510272 h 608062"/>
              <a:gd name="connsiteX39" fmla="*/ 258962 w 557114"/>
              <a:gd name="connsiteY39" fmla="*/ 430202 h 608062"/>
              <a:gd name="connsiteX40" fmla="*/ 232676 w 557114"/>
              <a:gd name="connsiteY40" fmla="*/ 375432 h 608062"/>
              <a:gd name="connsiteX41" fmla="*/ 243589 w 557114"/>
              <a:gd name="connsiteY41" fmla="*/ 355438 h 608062"/>
              <a:gd name="connsiteX42" fmla="*/ 276250 w 557114"/>
              <a:gd name="connsiteY42" fmla="*/ 0 h 608062"/>
              <a:gd name="connsiteX43" fmla="*/ 277674 w 557114"/>
              <a:gd name="connsiteY43" fmla="*/ 0 h 608062"/>
              <a:gd name="connsiteX44" fmla="*/ 277863 w 557114"/>
              <a:gd name="connsiteY44" fmla="*/ 0 h 608062"/>
              <a:gd name="connsiteX45" fmla="*/ 277958 w 557114"/>
              <a:gd name="connsiteY45" fmla="*/ 0 h 608062"/>
              <a:gd name="connsiteX46" fmla="*/ 279382 w 557114"/>
              <a:gd name="connsiteY46" fmla="*/ 0 h 608062"/>
              <a:gd name="connsiteX47" fmla="*/ 402570 w 557114"/>
              <a:gd name="connsiteY47" fmla="*/ 104895 h 608062"/>
              <a:gd name="connsiteX48" fmla="*/ 394693 w 557114"/>
              <a:gd name="connsiteY48" fmla="*/ 159001 h 608062"/>
              <a:gd name="connsiteX49" fmla="*/ 405892 w 557114"/>
              <a:gd name="connsiteY49" fmla="*/ 184774 h 608062"/>
              <a:gd name="connsiteX50" fmla="*/ 377040 w 557114"/>
              <a:gd name="connsiteY50" fmla="*/ 236890 h 608062"/>
              <a:gd name="connsiteX51" fmla="*/ 315731 w 557114"/>
              <a:gd name="connsiteY51" fmla="*/ 311274 h 608062"/>
              <a:gd name="connsiteX52" fmla="*/ 277958 w 557114"/>
              <a:gd name="connsiteY52" fmla="*/ 319707 h 608062"/>
              <a:gd name="connsiteX53" fmla="*/ 277958 w 557114"/>
              <a:gd name="connsiteY53" fmla="*/ 319802 h 608062"/>
              <a:gd name="connsiteX54" fmla="*/ 277863 w 557114"/>
              <a:gd name="connsiteY54" fmla="*/ 319802 h 608062"/>
              <a:gd name="connsiteX55" fmla="*/ 277674 w 557114"/>
              <a:gd name="connsiteY55" fmla="*/ 319802 h 608062"/>
              <a:gd name="connsiteX56" fmla="*/ 277674 w 557114"/>
              <a:gd name="connsiteY56" fmla="*/ 319707 h 608062"/>
              <a:gd name="connsiteX57" fmla="*/ 239901 w 557114"/>
              <a:gd name="connsiteY57" fmla="*/ 311274 h 608062"/>
              <a:gd name="connsiteX58" fmla="*/ 178592 w 557114"/>
              <a:gd name="connsiteY58" fmla="*/ 236890 h 608062"/>
              <a:gd name="connsiteX59" fmla="*/ 149740 w 557114"/>
              <a:gd name="connsiteY59" fmla="*/ 184774 h 608062"/>
              <a:gd name="connsiteX60" fmla="*/ 161034 w 557114"/>
              <a:gd name="connsiteY60" fmla="*/ 159001 h 608062"/>
              <a:gd name="connsiteX61" fmla="*/ 153062 w 557114"/>
              <a:gd name="connsiteY61" fmla="*/ 104895 h 608062"/>
              <a:gd name="connsiteX62" fmla="*/ 276250 w 557114"/>
              <a:gd name="connsiteY62" fmla="*/ 0 h 6080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557114" h="608062">
                <a:moveTo>
                  <a:pt x="243589" y="355438"/>
                </a:moveTo>
                <a:lnTo>
                  <a:pt x="277656" y="355438"/>
                </a:lnTo>
                <a:lnTo>
                  <a:pt x="277940" y="355438"/>
                </a:lnTo>
                <a:lnTo>
                  <a:pt x="278604" y="355438"/>
                </a:lnTo>
                <a:lnTo>
                  <a:pt x="279174" y="355438"/>
                </a:lnTo>
                <a:lnTo>
                  <a:pt x="279458" y="355438"/>
                </a:lnTo>
                <a:lnTo>
                  <a:pt x="279553" y="355438"/>
                </a:lnTo>
                <a:lnTo>
                  <a:pt x="313620" y="355438"/>
                </a:lnTo>
                <a:cubicBezTo>
                  <a:pt x="325007" y="355438"/>
                  <a:pt x="330511" y="364630"/>
                  <a:pt x="324438" y="375432"/>
                </a:cubicBezTo>
                <a:cubicBezTo>
                  <a:pt x="321781" y="379980"/>
                  <a:pt x="298152" y="430202"/>
                  <a:pt x="298152" y="430202"/>
                </a:cubicBezTo>
                <a:lnTo>
                  <a:pt x="301948" y="510272"/>
                </a:lnTo>
                <a:cubicBezTo>
                  <a:pt x="317700" y="481655"/>
                  <a:pt x="343131" y="422432"/>
                  <a:pt x="356891" y="389172"/>
                </a:cubicBezTo>
                <a:cubicBezTo>
                  <a:pt x="356891" y="389172"/>
                  <a:pt x="356891" y="389172"/>
                  <a:pt x="356986" y="389172"/>
                </a:cubicBezTo>
                <a:cubicBezTo>
                  <a:pt x="359832" y="381117"/>
                  <a:pt x="367519" y="375337"/>
                  <a:pt x="376628" y="375337"/>
                </a:cubicBezTo>
                <a:cubicBezTo>
                  <a:pt x="379096" y="375337"/>
                  <a:pt x="381373" y="375716"/>
                  <a:pt x="383556" y="376474"/>
                </a:cubicBezTo>
                <a:cubicBezTo>
                  <a:pt x="383650" y="376474"/>
                  <a:pt x="383650" y="376474"/>
                  <a:pt x="383745" y="376569"/>
                </a:cubicBezTo>
                <a:cubicBezTo>
                  <a:pt x="387446" y="377706"/>
                  <a:pt x="464973" y="411724"/>
                  <a:pt x="518588" y="438920"/>
                </a:cubicBezTo>
                <a:cubicBezTo>
                  <a:pt x="542595" y="451049"/>
                  <a:pt x="557114" y="466305"/>
                  <a:pt x="557114" y="482224"/>
                </a:cubicBezTo>
                <a:lnTo>
                  <a:pt x="557114" y="608062"/>
                </a:lnTo>
                <a:lnTo>
                  <a:pt x="279743" y="608062"/>
                </a:lnTo>
                <a:lnTo>
                  <a:pt x="279458" y="608062"/>
                </a:lnTo>
                <a:lnTo>
                  <a:pt x="279364" y="608062"/>
                </a:lnTo>
                <a:lnTo>
                  <a:pt x="279174" y="608062"/>
                </a:lnTo>
                <a:lnTo>
                  <a:pt x="278984" y="608062"/>
                </a:lnTo>
                <a:lnTo>
                  <a:pt x="278604" y="608062"/>
                </a:lnTo>
                <a:lnTo>
                  <a:pt x="278130" y="608062"/>
                </a:lnTo>
                <a:lnTo>
                  <a:pt x="277940" y="608062"/>
                </a:lnTo>
                <a:lnTo>
                  <a:pt x="277845" y="608062"/>
                </a:lnTo>
                <a:lnTo>
                  <a:pt x="277750" y="608062"/>
                </a:lnTo>
                <a:lnTo>
                  <a:pt x="277656" y="608062"/>
                </a:lnTo>
                <a:lnTo>
                  <a:pt x="277371" y="608062"/>
                </a:lnTo>
                <a:lnTo>
                  <a:pt x="0" y="608062"/>
                </a:lnTo>
                <a:lnTo>
                  <a:pt x="0" y="482224"/>
                </a:lnTo>
                <a:cubicBezTo>
                  <a:pt x="0" y="466305"/>
                  <a:pt x="14519" y="451049"/>
                  <a:pt x="38621" y="438920"/>
                </a:cubicBezTo>
                <a:cubicBezTo>
                  <a:pt x="92141" y="411724"/>
                  <a:pt x="169668" y="377706"/>
                  <a:pt x="173464" y="376569"/>
                </a:cubicBezTo>
                <a:cubicBezTo>
                  <a:pt x="173464" y="376474"/>
                  <a:pt x="173464" y="376474"/>
                  <a:pt x="173558" y="376474"/>
                </a:cubicBezTo>
                <a:cubicBezTo>
                  <a:pt x="175741" y="375716"/>
                  <a:pt x="178018" y="375337"/>
                  <a:pt x="180486" y="375337"/>
                </a:cubicBezTo>
                <a:cubicBezTo>
                  <a:pt x="189595" y="375337"/>
                  <a:pt x="197282" y="381117"/>
                  <a:pt x="200223" y="389172"/>
                </a:cubicBezTo>
                <a:cubicBezTo>
                  <a:pt x="214078" y="422432"/>
                  <a:pt x="239414" y="481655"/>
                  <a:pt x="255166" y="510272"/>
                </a:cubicBezTo>
                <a:lnTo>
                  <a:pt x="258962" y="430202"/>
                </a:lnTo>
                <a:cubicBezTo>
                  <a:pt x="258962" y="430202"/>
                  <a:pt x="235333" y="379980"/>
                  <a:pt x="232676" y="375432"/>
                </a:cubicBezTo>
                <a:cubicBezTo>
                  <a:pt x="226603" y="364630"/>
                  <a:pt x="232107" y="355438"/>
                  <a:pt x="243589" y="355438"/>
                </a:cubicBezTo>
                <a:close/>
                <a:moveTo>
                  <a:pt x="276250" y="0"/>
                </a:moveTo>
                <a:cubicBezTo>
                  <a:pt x="276725" y="0"/>
                  <a:pt x="277199" y="0"/>
                  <a:pt x="277674" y="0"/>
                </a:cubicBezTo>
                <a:cubicBezTo>
                  <a:pt x="277769" y="0"/>
                  <a:pt x="277769" y="0"/>
                  <a:pt x="277863" y="0"/>
                </a:cubicBezTo>
                <a:cubicBezTo>
                  <a:pt x="277863" y="0"/>
                  <a:pt x="277863" y="0"/>
                  <a:pt x="277958" y="0"/>
                </a:cubicBezTo>
                <a:cubicBezTo>
                  <a:pt x="278433" y="0"/>
                  <a:pt x="278907" y="0"/>
                  <a:pt x="279382" y="0"/>
                </a:cubicBezTo>
                <a:cubicBezTo>
                  <a:pt x="385487" y="0"/>
                  <a:pt x="405417" y="75615"/>
                  <a:pt x="402570" y="104895"/>
                </a:cubicBezTo>
                <a:cubicBezTo>
                  <a:pt x="400387" y="128395"/>
                  <a:pt x="394693" y="159001"/>
                  <a:pt x="394693" y="159001"/>
                </a:cubicBezTo>
                <a:cubicBezTo>
                  <a:pt x="394693" y="159001"/>
                  <a:pt x="405892" y="164118"/>
                  <a:pt x="405892" y="184774"/>
                </a:cubicBezTo>
                <a:cubicBezTo>
                  <a:pt x="402001" y="236511"/>
                  <a:pt x="381311" y="214149"/>
                  <a:pt x="377040" y="236890"/>
                </a:cubicBezTo>
                <a:cubicBezTo>
                  <a:pt x="370017" y="274603"/>
                  <a:pt x="336610" y="301893"/>
                  <a:pt x="315731" y="311274"/>
                </a:cubicBezTo>
                <a:cubicBezTo>
                  <a:pt x="303583" y="316770"/>
                  <a:pt x="291055" y="319518"/>
                  <a:pt x="277958" y="319707"/>
                </a:cubicBezTo>
                <a:lnTo>
                  <a:pt x="277958" y="319802"/>
                </a:lnTo>
                <a:cubicBezTo>
                  <a:pt x="277863" y="319802"/>
                  <a:pt x="277863" y="319802"/>
                  <a:pt x="277863" y="319802"/>
                </a:cubicBezTo>
                <a:cubicBezTo>
                  <a:pt x="277769" y="319802"/>
                  <a:pt x="277769" y="319802"/>
                  <a:pt x="277674" y="319802"/>
                </a:cubicBezTo>
                <a:lnTo>
                  <a:pt x="277674" y="319707"/>
                </a:lnTo>
                <a:cubicBezTo>
                  <a:pt x="264577" y="319518"/>
                  <a:pt x="252049" y="316770"/>
                  <a:pt x="239901" y="311274"/>
                </a:cubicBezTo>
                <a:cubicBezTo>
                  <a:pt x="219022" y="301893"/>
                  <a:pt x="185615" y="274603"/>
                  <a:pt x="178592" y="236890"/>
                </a:cubicBezTo>
                <a:cubicBezTo>
                  <a:pt x="174321" y="214149"/>
                  <a:pt x="153631" y="236511"/>
                  <a:pt x="149740" y="184774"/>
                </a:cubicBezTo>
                <a:cubicBezTo>
                  <a:pt x="149740" y="164118"/>
                  <a:pt x="161034" y="159001"/>
                  <a:pt x="161034" y="159001"/>
                </a:cubicBezTo>
                <a:cubicBezTo>
                  <a:pt x="161034" y="159001"/>
                  <a:pt x="155245" y="128395"/>
                  <a:pt x="153062" y="104895"/>
                </a:cubicBezTo>
                <a:cubicBezTo>
                  <a:pt x="150215" y="75615"/>
                  <a:pt x="170145" y="0"/>
                  <a:pt x="27625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775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圆角矩形 30"/>
          <p:cNvSpPr/>
          <p:nvPr/>
        </p:nvSpPr>
        <p:spPr>
          <a:xfrm rot="18900000" flipH="1">
            <a:off x="7917100" y="2061640"/>
            <a:ext cx="331637" cy="331637"/>
          </a:xfrm>
          <a:prstGeom prst="roundRect">
            <a:avLst>
              <a:gd name="adj" fmla="val 9524"/>
            </a:avLst>
          </a:prstGeom>
          <a:solidFill>
            <a:srgbClr val="B28F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775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圆角矩形 10"/>
          <p:cNvSpPr/>
          <p:nvPr/>
        </p:nvSpPr>
        <p:spPr>
          <a:xfrm flipH="1">
            <a:off x="7980395" y="2116762"/>
            <a:ext cx="205044" cy="199109"/>
          </a:xfrm>
          <a:custGeom>
            <a:avLst/>
            <a:gdLst>
              <a:gd name="connsiteX0" fmla="*/ 402703 w 581831"/>
              <a:gd name="connsiteY0" fmla="*/ 478705 h 564988"/>
              <a:gd name="connsiteX1" fmla="*/ 430122 w 581831"/>
              <a:gd name="connsiteY1" fmla="*/ 523802 h 564988"/>
              <a:gd name="connsiteX2" fmla="*/ 375284 w 581831"/>
              <a:gd name="connsiteY2" fmla="*/ 549571 h 564988"/>
              <a:gd name="connsiteX3" fmla="*/ 358349 w 581831"/>
              <a:gd name="connsiteY3" fmla="*/ 499643 h 564988"/>
              <a:gd name="connsiteX4" fmla="*/ 402703 w 581831"/>
              <a:gd name="connsiteY4" fmla="*/ 478705 h 564988"/>
              <a:gd name="connsiteX5" fmla="*/ 306459 w 581831"/>
              <a:gd name="connsiteY5" fmla="*/ 152485 h 564988"/>
              <a:gd name="connsiteX6" fmla="*/ 326021 w 581831"/>
              <a:gd name="connsiteY6" fmla="*/ 157925 h 564988"/>
              <a:gd name="connsiteX7" fmla="*/ 357481 w 581831"/>
              <a:gd name="connsiteY7" fmla="*/ 160342 h 564988"/>
              <a:gd name="connsiteX8" fmla="*/ 346994 w 581831"/>
              <a:gd name="connsiteY8" fmla="*/ 241734 h 564988"/>
              <a:gd name="connsiteX9" fmla="*/ 327634 w 581831"/>
              <a:gd name="connsiteY9" fmla="*/ 256240 h 564988"/>
              <a:gd name="connsiteX10" fmla="*/ 366355 w 581831"/>
              <a:gd name="connsiteY10" fmla="*/ 294115 h 564988"/>
              <a:gd name="connsiteX11" fmla="*/ 384908 w 581831"/>
              <a:gd name="connsiteY11" fmla="*/ 392430 h 564988"/>
              <a:gd name="connsiteX12" fmla="*/ 374421 w 581831"/>
              <a:gd name="connsiteY12" fmla="*/ 406936 h 564988"/>
              <a:gd name="connsiteX13" fmla="*/ 280847 w 581831"/>
              <a:gd name="connsiteY13" fmla="*/ 420635 h 564988"/>
              <a:gd name="connsiteX14" fmla="*/ 166300 w 581831"/>
              <a:gd name="connsiteY14" fmla="*/ 410159 h 564988"/>
              <a:gd name="connsiteX15" fmla="*/ 154200 w 581831"/>
              <a:gd name="connsiteY15" fmla="*/ 396459 h 564988"/>
              <a:gd name="connsiteX16" fmla="*/ 167106 w 581831"/>
              <a:gd name="connsiteY16" fmla="*/ 305397 h 564988"/>
              <a:gd name="connsiteX17" fmla="*/ 243740 w 581831"/>
              <a:gd name="connsiteY17" fmla="*/ 259463 h 564988"/>
              <a:gd name="connsiteX18" fmla="*/ 250194 w 581831"/>
              <a:gd name="connsiteY18" fmla="*/ 240122 h 564988"/>
              <a:gd name="connsiteX19" fmla="*/ 263100 w 581831"/>
              <a:gd name="connsiteY19" fmla="*/ 233676 h 564988"/>
              <a:gd name="connsiteX20" fmla="*/ 263100 w 581831"/>
              <a:gd name="connsiteY20" fmla="*/ 206276 h 564988"/>
              <a:gd name="connsiteX21" fmla="*/ 259874 w 581831"/>
              <a:gd name="connsiteY21" fmla="*/ 190965 h 564988"/>
              <a:gd name="connsiteX22" fmla="*/ 277621 w 581831"/>
              <a:gd name="connsiteY22" fmla="*/ 186936 h 564988"/>
              <a:gd name="connsiteX23" fmla="*/ 292947 w 581831"/>
              <a:gd name="connsiteY23" fmla="*/ 173236 h 564988"/>
              <a:gd name="connsiteX24" fmla="*/ 297787 w 581831"/>
              <a:gd name="connsiteY24" fmla="*/ 155507 h 564988"/>
              <a:gd name="connsiteX25" fmla="*/ 306459 w 581831"/>
              <a:gd name="connsiteY25" fmla="*/ 152485 h 564988"/>
              <a:gd name="connsiteX26" fmla="*/ 269604 w 581831"/>
              <a:gd name="connsiteY26" fmla="*/ 123336 h 564988"/>
              <a:gd name="connsiteX27" fmla="*/ 290592 w 581831"/>
              <a:gd name="connsiteY27" fmla="*/ 148314 h 564988"/>
              <a:gd name="connsiteX28" fmla="*/ 289785 w 581831"/>
              <a:gd name="connsiteY28" fmla="*/ 149119 h 564988"/>
              <a:gd name="connsiteX29" fmla="*/ 281712 w 581831"/>
              <a:gd name="connsiteY29" fmla="*/ 174097 h 564988"/>
              <a:gd name="connsiteX30" fmla="*/ 280905 w 581831"/>
              <a:gd name="connsiteY30" fmla="*/ 178931 h 564988"/>
              <a:gd name="connsiteX31" fmla="*/ 276869 w 581831"/>
              <a:gd name="connsiteY31" fmla="*/ 178931 h 564988"/>
              <a:gd name="connsiteX32" fmla="*/ 266375 w 581831"/>
              <a:gd name="connsiteY32" fmla="*/ 176514 h 564988"/>
              <a:gd name="connsiteX33" fmla="*/ 253459 w 581831"/>
              <a:gd name="connsiteY33" fmla="*/ 182154 h 564988"/>
              <a:gd name="connsiteX34" fmla="*/ 269604 w 581831"/>
              <a:gd name="connsiteY34" fmla="*/ 123336 h 564988"/>
              <a:gd name="connsiteX35" fmla="*/ 305717 w 581831"/>
              <a:gd name="connsiteY35" fmla="*/ 105370 h 564988"/>
              <a:gd name="connsiteX36" fmla="*/ 322809 w 581831"/>
              <a:gd name="connsiteY36" fmla="*/ 108060 h 564988"/>
              <a:gd name="connsiteX37" fmla="*/ 358356 w 581831"/>
              <a:gd name="connsiteY37" fmla="*/ 150693 h 564988"/>
              <a:gd name="connsiteX38" fmla="*/ 351893 w 581831"/>
              <a:gd name="connsiteY38" fmla="*/ 153107 h 564988"/>
              <a:gd name="connsiteX39" fmla="*/ 343814 w 581831"/>
              <a:gd name="connsiteY39" fmla="*/ 153911 h 564988"/>
              <a:gd name="connsiteX40" fmla="*/ 325233 w 581831"/>
              <a:gd name="connsiteY40" fmla="*/ 150693 h 564988"/>
              <a:gd name="connsiteX41" fmla="*/ 301804 w 581831"/>
              <a:gd name="connsiteY41" fmla="*/ 144258 h 564988"/>
              <a:gd name="connsiteX42" fmla="*/ 299381 w 581831"/>
              <a:gd name="connsiteY42" fmla="*/ 144258 h 564988"/>
              <a:gd name="connsiteX43" fmla="*/ 275952 w 581831"/>
              <a:gd name="connsiteY43" fmla="*/ 116908 h 564988"/>
              <a:gd name="connsiteX44" fmla="*/ 305717 w 581831"/>
              <a:gd name="connsiteY44" fmla="*/ 105370 h 564988"/>
              <a:gd name="connsiteX45" fmla="*/ 283249 w 581831"/>
              <a:gd name="connsiteY45" fmla="*/ 0 h 564988"/>
              <a:gd name="connsiteX46" fmla="*/ 530184 w 581831"/>
              <a:gd name="connsiteY46" fmla="*/ 144269 h 564988"/>
              <a:gd name="connsiteX47" fmla="*/ 581831 w 581831"/>
              <a:gd name="connsiteY47" fmla="*/ 131374 h 564988"/>
              <a:gd name="connsiteX48" fmla="*/ 539868 w 581831"/>
              <a:gd name="connsiteY48" fmla="*/ 282091 h 564988"/>
              <a:gd name="connsiteX49" fmla="*/ 430119 w 581831"/>
              <a:gd name="connsiteY49" fmla="*/ 170867 h 564988"/>
              <a:gd name="connsiteX50" fmla="*/ 476924 w 581831"/>
              <a:gd name="connsiteY50" fmla="*/ 158777 h 564988"/>
              <a:gd name="connsiteX51" fmla="*/ 283249 w 581831"/>
              <a:gd name="connsiteY51" fmla="*/ 52388 h 564988"/>
              <a:gd name="connsiteX52" fmla="*/ 52454 w 581831"/>
              <a:gd name="connsiteY52" fmla="*/ 282091 h 564988"/>
              <a:gd name="connsiteX53" fmla="*/ 283249 w 581831"/>
              <a:gd name="connsiteY53" fmla="*/ 512600 h 564988"/>
              <a:gd name="connsiteX54" fmla="*/ 325212 w 581831"/>
              <a:gd name="connsiteY54" fmla="*/ 508570 h 564988"/>
              <a:gd name="connsiteX55" fmla="*/ 334896 w 581831"/>
              <a:gd name="connsiteY55" fmla="*/ 560152 h 564988"/>
              <a:gd name="connsiteX56" fmla="*/ 283249 w 581831"/>
              <a:gd name="connsiteY56" fmla="*/ 564988 h 564988"/>
              <a:gd name="connsiteX57" fmla="*/ 0 w 581831"/>
              <a:gd name="connsiteY57" fmla="*/ 282091 h 564988"/>
              <a:gd name="connsiteX58" fmla="*/ 283249 w 581831"/>
              <a:gd name="connsiteY58" fmla="*/ 0 h 564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81831" h="564988">
                <a:moveTo>
                  <a:pt x="402703" y="478705"/>
                </a:moveTo>
                <a:lnTo>
                  <a:pt x="430122" y="523802"/>
                </a:lnTo>
                <a:cubicBezTo>
                  <a:pt x="413187" y="534270"/>
                  <a:pt x="394639" y="543129"/>
                  <a:pt x="375284" y="549571"/>
                </a:cubicBezTo>
                <a:lnTo>
                  <a:pt x="358349" y="499643"/>
                </a:lnTo>
                <a:cubicBezTo>
                  <a:pt x="373671" y="494811"/>
                  <a:pt x="388994" y="487563"/>
                  <a:pt x="402703" y="478705"/>
                </a:cubicBezTo>
                <a:close/>
                <a:moveTo>
                  <a:pt x="306459" y="152485"/>
                </a:moveTo>
                <a:cubicBezTo>
                  <a:pt x="310291" y="152888"/>
                  <a:pt x="315937" y="154702"/>
                  <a:pt x="326021" y="157925"/>
                </a:cubicBezTo>
                <a:cubicBezTo>
                  <a:pt x="345381" y="165177"/>
                  <a:pt x="357481" y="160342"/>
                  <a:pt x="357481" y="160342"/>
                </a:cubicBezTo>
                <a:cubicBezTo>
                  <a:pt x="359094" y="179683"/>
                  <a:pt x="352641" y="218364"/>
                  <a:pt x="346994" y="241734"/>
                </a:cubicBezTo>
                <a:cubicBezTo>
                  <a:pt x="341348" y="265910"/>
                  <a:pt x="327634" y="256240"/>
                  <a:pt x="327634" y="256240"/>
                </a:cubicBezTo>
                <a:cubicBezTo>
                  <a:pt x="330861" y="265910"/>
                  <a:pt x="347801" y="281221"/>
                  <a:pt x="366355" y="294115"/>
                </a:cubicBezTo>
                <a:cubicBezTo>
                  <a:pt x="381681" y="303785"/>
                  <a:pt x="384101" y="366643"/>
                  <a:pt x="384908" y="392430"/>
                </a:cubicBezTo>
                <a:cubicBezTo>
                  <a:pt x="384908" y="398877"/>
                  <a:pt x="380068" y="405324"/>
                  <a:pt x="374421" y="406936"/>
                </a:cubicBezTo>
                <a:cubicBezTo>
                  <a:pt x="359094" y="411771"/>
                  <a:pt x="326828" y="419829"/>
                  <a:pt x="280847" y="420635"/>
                </a:cubicBezTo>
                <a:cubicBezTo>
                  <a:pt x="231640" y="421441"/>
                  <a:pt x="186467" y="413382"/>
                  <a:pt x="166300" y="410159"/>
                </a:cubicBezTo>
                <a:cubicBezTo>
                  <a:pt x="159846" y="408547"/>
                  <a:pt x="155006" y="402906"/>
                  <a:pt x="154200" y="396459"/>
                </a:cubicBezTo>
                <a:cubicBezTo>
                  <a:pt x="153393" y="365837"/>
                  <a:pt x="160653" y="326349"/>
                  <a:pt x="167106" y="305397"/>
                </a:cubicBezTo>
                <a:cubicBezTo>
                  <a:pt x="175173" y="281221"/>
                  <a:pt x="243740" y="259463"/>
                  <a:pt x="243740" y="259463"/>
                </a:cubicBezTo>
                <a:cubicBezTo>
                  <a:pt x="243740" y="253016"/>
                  <a:pt x="246160" y="248987"/>
                  <a:pt x="250194" y="240122"/>
                </a:cubicBezTo>
                <a:cubicBezTo>
                  <a:pt x="255034" y="230452"/>
                  <a:pt x="263100" y="233676"/>
                  <a:pt x="263100" y="233676"/>
                </a:cubicBezTo>
                <a:lnTo>
                  <a:pt x="263100" y="206276"/>
                </a:lnTo>
                <a:cubicBezTo>
                  <a:pt x="263100" y="206276"/>
                  <a:pt x="255034" y="202247"/>
                  <a:pt x="259874" y="190965"/>
                </a:cubicBezTo>
                <a:cubicBezTo>
                  <a:pt x="265520" y="178877"/>
                  <a:pt x="277621" y="186936"/>
                  <a:pt x="277621" y="186936"/>
                </a:cubicBezTo>
                <a:cubicBezTo>
                  <a:pt x="295367" y="190965"/>
                  <a:pt x="292947" y="173236"/>
                  <a:pt x="292947" y="173236"/>
                </a:cubicBezTo>
                <a:cubicBezTo>
                  <a:pt x="292947" y="173236"/>
                  <a:pt x="290527" y="161954"/>
                  <a:pt x="297787" y="155507"/>
                </a:cubicBezTo>
                <a:cubicBezTo>
                  <a:pt x="300611" y="153090"/>
                  <a:pt x="302627" y="152082"/>
                  <a:pt x="306459" y="152485"/>
                </a:cubicBezTo>
                <a:close/>
                <a:moveTo>
                  <a:pt x="269604" y="123336"/>
                </a:moveTo>
                <a:cubicBezTo>
                  <a:pt x="273640" y="130588"/>
                  <a:pt x="280098" y="140256"/>
                  <a:pt x="290592" y="148314"/>
                </a:cubicBezTo>
                <a:cubicBezTo>
                  <a:pt x="290592" y="148314"/>
                  <a:pt x="289785" y="148314"/>
                  <a:pt x="289785" y="149119"/>
                </a:cubicBezTo>
                <a:cubicBezTo>
                  <a:pt x="280905" y="156371"/>
                  <a:pt x="280905" y="168457"/>
                  <a:pt x="281712" y="174097"/>
                </a:cubicBezTo>
                <a:cubicBezTo>
                  <a:pt x="281712" y="174902"/>
                  <a:pt x="281712" y="178125"/>
                  <a:pt x="280905" y="178931"/>
                </a:cubicBezTo>
                <a:cubicBezTo>
                  <a:pt x="280905" y="178931"/>
                  <a:pt x="279291" y="179737"/>
                  <a:pt x="276869" y="178931"/>
                </a:cubicBezTo>
                <a:cubicBezTo>
                  <a:pt x="275255" y="178125"/>
                  <a:pt x="271218" y="176514"/>
                  <a:pt x="266375" y="176514"/>
                </a:cubicBezTo>
                <a:cubicBezTo>
                  <a:pt x="260724" y="176514"/>
                  <a:pt x="256688" y="178125"/>
                  <a:pt x="253459" y="182154"/>
                </a:cubicBezTo>
                <a:cubicBezTo>
                  <a:pt x="250230" y="167651"/>
                  <a:pt x="248616" y="141062"/>
                  <a:pt x="269604" y="123336"/>
                </a:cubicBezTo>
                <a:close/>
                <a:moveTo>
                  <a:pt x="305717" y="105370"/>
                </a:moveTo>
                <a:cubicBezTo>
                  <a:pt x="310842" y="105295"/>
                  <a:pt x="316548" y="106049"/>
                  <a:pt x="322809" y="108060"/>
                </a:cubicBezTo>
                <a:cubicBezTo>
                  <a:pt x="359972" y="120126"/>
                  <a:pt x="361588" y="138627"/>
                  <a:pt x="358356" y="150693"/>
                </a:cubicBezTo>
                <a:lnTo>
                  <a:pt x="351893" y="153107"/>
                </a:lnTo>
                <a:cubicBezTo>
                  <a:pt x="351893" y="153107"/>
                  <a:pt x="348662" y="153911"/>
                  <a:pt x="343814" y="153911"/>
                </a:cubicBezTo>
                <a:cubicBezTo>
                  <a:pt x="338159" y="153911"/>
                  <a:pt x="331696" y="152302"/>
                  <a:pt x="325233" y="150693"/>
                </a:cubicBezTo>
                <a:cubicBezTo>
                  <a:pt x="313115" y="145867"/>
                  <a:pt x="307460" y="144258"/>
                  <a:pt x="301804" y="144258"/>
                </a:cubicBezTo>
                <a:cubicBezTo>
                  <a:pt x="300996" y="144258"/>
                  <a:pt x="300189" y="144258"/>
                  <a:pt x="299381" y="144258"/>
                </a:cubicBezTo>
                <a:cubicBezTo>
                  <a:pt x="285647" y="136214"/>
                  <a:pt x="279184" y="124952"/>
                  <a:pt x="275952" y="116908"/>
                </a:cubicBezTo>
                <a:cubicBezTo>
                  <a:pt x="280193" y="113289"/>
                  <a:pt x="290342" y="105597"/>
                  <a:pt x="305717" y="105370"/>
                </a:cubicBezTo>
                <a:close/>
                <a:moveTo>
                  <a:pt x="283249" y="0"/>
                </a:moveTo>
                <a:cubicBezTo>
                  <a:pt x="385735" y="0"/>
                  <a:pt x="480152" y="56418"/>
                  <a:pt x="530184" y="144269"/>
                </a:cubicBezTo>
                <a:lnTo>
                  <a:pt x="581831" y="131374"/>
                </a:lnTo>
                <a:lnTo>
                  <a:pt x="539868" y="282091"/>
                </a:lnTo>
                <a:lnTo>
                  <a:pt x="430119" y="170867"/>
                </a:lnTo>
                <a:lnTo>
                  <a:pt x="476924" y="158777"/>
                </a:lnTo>
                <a:cubicBezTo>
                  <a:pt x="434961" y="92687"/>
                  <a:pt x="361526" y="52388"/>
                  <a:pt x="283249" y="52388"/>
                </a:cubicBezTo>
                <a:cubicBezTo>
                  <a:pt x="155747" y="52388"/>
                  <a:pt x="52454" y="155553"/>
                  <a:pt x="52454" y="282091"/>
                </a:cubicBezTo>
                <a:cubicBezTo>
                  <a:pt x="52454" y="409435"/>
                  <a:pt x="155747" y="512600"/>
                  <a:pt x="283249" y="512600"/>
                </a:cubicBezTo>
                <a:cubicBezTo>
                  <a:pt x="296968" y="512600"/>
                  <a:pt x="311493" y="510988"/>
                  <a:pt x="325212" y="508570"/>
                </a:cubicBezTo>
                <a:lnTo>
                  <a:pt x="334896" y="560152"/>
                </a:lnTo>
                <a:cubicBezTo>
                  <a:pt x="317949" y="563376"/>
                  <a:pt x="300196" y="564988"/>
                  <a:pt x="283249" y="564988"/>
                </a:cubicBezTo>
                <a:cubicBezTo>
                  <a:pt x="126696" y="564988"/>
                  <a:pt x="0" y="438450"/>
                  <a:pt x="0" y="282091"/>
                </a:cubicBezTo>
                <a:cubicBezTo>
                  <a:pt x="0" y="126538"/>
                  <a:pt x="126696" y="0"/>
                  <a:pt x="28324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775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文本框 18"/>
          <p:cNvSpPr txBox="1"/>
          <p:nvPr/>
        </p:nvSpPr>
        <p:spPr>
          <a:xfrm>
            <a:off x="2432602" y="2110806"/>
            <a:ext cx="1996267" cy="338552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点击此处添加标题</a:t>
            </a:r>
            <a:endParaRPr lang="zh-CN" alt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TextBox 10"/>
          <p:cNvSpPr txBox="1"/>
          <p:nvPr/>
        </p:nvSpPr>
        <p:spPr>
          <a:xfrm>
            <a:off x="1935594" y="2524438"/>
            <a:ext cx="2493276" cy="4766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defRPr/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请在此处输入您的工作汇报内容，并对内容进行整理提炼，语言简洁重点突出。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文本框 18"/>
          <p:cNvSpPr txBox="1"/>
          <p:nvPr/>
        </p:nvSpPr>
        <p:spPr>
          <a:xfrm>
            <a:off x="5389012" y="2110806"/>
            <a:ext cx="1996267" cy="338552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点击此处添加标题</a:t>
            </a:r>
            <a:endParaRPr lang="zh-CN" alt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TextBox 10"/>
          <p:cNvSpPr txBox="1"/>
          <p:nvPr/>
        </p:nvSpPr>
        <p:spPr>
          <a:xfrm>
            <a:off x="4892004" y="2524438"/>
            <a:ext cx="2493276" cy="4766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defRPr/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请在此处输入您的工作汇报内容，并对内容进行整理提炼，语言简洁重点突出。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文本框 18"/>
          <p:cNvSpPr txBox="1"/>
          <p:nvPr/>
        </p:nvSpPr>
        <p:spPr>
          <a:xfrm>
            <a:off x="8345422" y="2110806"/>
            <a:ext cx="1996267" cy="338552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点击此处添加标题</a:t>
            </a:r>
            <a:endParaRPr lang="zh-CN" alt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7848414" y="2524438"/>
            <a:ext cx="2493276" cy="4766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defRPr/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请在此处输入您的工作汇报内容，并对内容进行整理提炼，语言简洁重点突出。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矩形: 圆角 15"/>
          <p:cNvSpPr/>
          <p:nvPr/>
        </p:nvSpPr>
        <p:spPr>
          <a:xfrm>
            <a:off x="1653593" y="3429000"/>
            <a:ext cx="4303988" cy="2087379"/>
          </a:xfrm>
          <a:prstGeom prst="roundRect">
            <a:avLst/>
          </a:prstGeom>
          <a:solidFill>
            <a:srgbClr val="F3EEEB"/>
          </a:solidFill>
          <a:ln>
            <a:solidFill>
              <a:srgbClr val="B28F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2365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TextBox 10"/>
          <p:cNvSpPr txBox="1"/>
          <p:nvPr/>
        </p:nvSpPr>
        <p:spPr>
          <a:xfrm>
            <a:off x="1994306" y="4079838"/>
            <a:ext cx="3650966" cy="12768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defRPr/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在此处输入您的工作汇报内容，并对内容进行整理提炼，语言简洁重点突出。请在此处输入您的工作汇报内容，并对内容进行整理提炼，语言简洁重点突出。请在此处输入您的工作汇报内容，并对内容进行整理提炼，语言简洁重点突出。请在此处输入您的工作汇报内容，并对内容进行整理提炼，语言简洁重点突出。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文本框 18"/>
          <p:cNvSpPr txBox="1"/>
          <p:nvPr/>
        </p:nvSpPr>
        <p:spPr>
          <a:xfrm>
            <a:off x="1845972" y="3738387"/>
            <a:ext cx="2184052" cy="338552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点击此处添加标题</a:t>
            </a:r>
            <a:endParaRPr lang="zh-CN" alt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矩形: 圆角 12"/>
          <p:cNvSpPr/>
          <p:nvPr/>
        </p:nvSpPr>
        <p:spPr>
          <a:xfrm>
            <a:off x="6488930" y="3428999"/>
            <a:ext cx="4303988" cy="2087379"/>
          </a:xfrm>
          <a:prstGeom prst="roundRect">
            <a:avLst/>
          </a:prstGeom>
          <a:solidFill>
            <a:srgbClr val="F3EEEB"/>
          </a:solidFill>
          <a:ln>
            <a:solidFill>
              <a:srgbClr val="B28F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2365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TextBox 10"/>
          <p:cNvSpPr txBox="1"/>
          <p:nvPr/>
        </p:nvSpPr>
        <p:spPr>
          <a:xfrm>
            <a:off x="6829644" y="4079837"/>
            <a:ext cx="3650966" cy="12768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defRPr/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在此处输入您的工作汇报内容，并对内容进行整理提炼，语言简洁重点突出。请在此处输入您的工作汇报内容，并对内容进行整理提炼，语言简洁重点突出。请在此处输入您的工作汇报内容，并对内容进行整理提炼，语言简洁重点突出。请在此处输入您的工作汇报内容，并对内容进行整理提炼，语言简洁重点突出。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文本框 18"/>
          <p:cNvSpPr txBox="1"/>
          <p:nvPr/>
        </p:nvSpPr>
        <p:spPr>
          <a:xfrm>
            <a:off x="6681309" y="3738386"/>
            <a:ext cx="2184052" cy="338552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点击此处添加标题</a:t>
            </a:r>
            <a:endParaRPr lang="zh-CN" alt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矩形: 圆角 25"/>
          <p:cNvSpPr/>
          <p:nvPr/>
        </p:nvSpPr>
        <p:spPr>
          <a:xfrm>
            <a:off x="4195663" y="1056578"/>
            <a:ext cx="3800674" cy="652680"/>
          </a:xfrm>
          <a:prstGeom prst="roundRect">
            <a:avLst/>
          </a:prstGeom>
          <a:solidFill>
            <a:srgbClr val="B28F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输入本页标题内容</a:t>
            </a:r>
            <a:endParaRPr lang="zh-CN" altLang="en-US" sz="3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24"/>
          <p:cNvGrpSpPr/>
          <p:nvPr/>
        </p:nvGrpSpPr>
        <p:grpSpPr>
          <a:xfrm>
            <a:off x="1667428" y="245553"/>
            <a:ext cx="9324422" cy="5983761"/>
            <a:chOff x="1667428" y="245553"/>
            <a:chExt cx="9324422" cy="5983761"/>
          </a:xfrm>
        </p:grpSpPr>
        <p:grpSp>
          <p:nvGrpSpPr>
            <p:cNvPr id="9" name="组合 8"/>
            <p:cNvGrpSpPr/>
            <p:nvPr/>
          </p:nvGrpSpPr>
          <p:grpSpPr>
            <a:xfrm>
              <a:off x="1667428" y="1890902"/>
              <a:ext cx="8857143" cy="3404998"/>
              <a:chOff x="1667428" y="1909952"/>
              <a:chExt cx="8857143" cy="3038095"/>
            </a:xfrm>
          </p:grpSpPr>
          <p:pic>
            <p:nvPicPr>
              <p:cNvPr id="8" name="图片 7"/>
              <p:cNvPicPr>
                <a:picLocks noChangeAspect="1"/>
              </p:cNvPicPr>
              <p:nvPr/>
            </p:nvPicPr>
            <p:blipFill>
              <a:blip r:embed="rId1"/>
              <a:stretch>
                <a:fillRect/>
              </a:stretch>
            </p:blipFill>
            <p:spPr>
              <a:xfrm>
                <a:off x="1667428" y="1909952"/>
                <a:ext cx="8857143" cy="3038095"/>
              </a:xfrm>
              <a:prstGeom prst="rect">
                <a:avLst/>
              </a:prstGeom>
              <a:ln>
                <a:solidFill>
                  <a:schemeClr val="bg1"/>
                </a:solidFill>
              </a:ln>
              <a:effectLst>
                <a:outerShdw blurRad="177800" dist="101600" dir="2400000" algn="ctr" rotWithShape="0">
                  <a:srgbClr val="000000">
                    <a:alpha val="43137"/>
                  </a:srgbClr>
                </a:outerShdw>
              </a:effectLst>
            </p:spPr>
          </p:pic>
          <p:pic>
            <p:nvPicPr>
              <p:cNvPr id="11" name="图片 10"/>
              <p:cNvPicPr>
                <a:picLocks noChangeAspect="1"/>
              </p:cNvPicPr>
              <p:nvPr/>
            </p:nvPicPr>
            <p:blipFill>
              <a:blip r:embed="rId1"/>
              <a:stretch>
                <a:fillRect/>
              </a:stretch>
            </p:blipFill>
            <p:spPr>
              <a:xfrm>
                <a:off x="1667428" y="1909952"/>
                <a:ext cx="8857143" cy="3038095"/>
              </a:xfrm>
              <a:prstGeom prst="rect">
                <a:avLst/>
              </a:prstGeom>
              <a:ln>
                <a:solidFill>
                  <a:schemeClr val="bg1"/>
                </a:solidFill>
              </a:ln>
              <a:effectLst>
                <a:outerShdw blurRad="177800" dist="101600" dir="11700000" algn="ctr" rotWithShape="0">
                  <a:srgbClr val="000000">
                    <a:alpha val="43137"/>
                  </a:srgbClr>
                </a:outerShdw>
              </a:effectLst>
            </p:spPr>
          </p:pic>
        </p:grpSp>
        <p:cxnSp>
          <p:nvCxnSpPr>
            <p:cNvPr id="15" name="直接连接符 14"/>
            <p:cNvCxnSpPr/>
            <p:nvPr/>
          </p:nvCxnSpPr>
          <p:spPr>
            <a:xfrm flipH="1">
              <a:off x="1826834" y="5086314"/>
              <a:ext cx="1695450" cy="11430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 flipH="1">
              <a:off x="8191500" y="990600"/>
              <a:ext cx="1695450" cy="11430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 flipH="1">
              <a:off x="10144125" y="3295774"/>
              <a:ext cx="847725" cy="5715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 flipH="1">
              <a:off x="6510060" y="4895850"/>
              <a:ext cx="490815" cy="33088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4191000" y="245553"/>
              <a:ext cx="847725" cy="5715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/>
        </p:nvGrpSpPr>
        <p:grpSpPr>
          <a:xfrm>
            <a:off x="5523470" y="2311551"/>
            <a:ext cx="1145058" cy="1145058"/>
            <a:chOff x="979172" y="2899589"/>
            <a:chExt cx="754021" cy="754021"/>
          </a:xfrm>
          <a:solidFill>
            <a:srgbClr val="B28F79"/>
          </a:solidFill>
        </p:grpSpPr>
        <p:sp>
          <p:nvSpPr>
            <p:cNvPr id="17" name="椭圆 16"/>
            <p:cNvSpPr/>
            <p:nvPr/>
          </p:nvSpPr>
          <p:spPr>
            <a:xfrm>
              <a:off x="979172" y="2899589"/>
              <a:ext cx="754021" cy="754021"/>
            </a:xfrm>
            <a:prstGeom prst="ellipse">
              <a:avLst/>
            </a:prstGeom>
            <a:grpFill/>
            <a:ln w="25400">
              <a:solidFill>
                <a:schemeClr val="bg1"/>
              </a:soli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3200" dirty="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TextBox 6"/>
            <p:cNvSpPr txBox="1"/>
            <p:nvPr/>
          </p:nvSpPr>
          <p:spPr>
            <a:xfrm>
              <a:off x="1212404" y="2990452"/>
              <a:ext cx="287557" cy="547212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4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</a:t>
              </a:r>
              <a:endParaRPr lang="zh-CN" altLang="en-US" sz="4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9" name="矩形 18"/>
          <p:cNvSpPr/>
          <p:nvPr/>
        </p:nvSpPr>
        <p:spPr>
          <a:xfrm>
            <a:off x="2552932" y="3727463"/>
            <a:ext cx="7123914" cy="830997"/>
          </a:xfrm>
          <a:prstGeom prst="rect">
            <a:avLst/>
          </a:prstGeom>
        </p:spPr>
        <p:txBody>
          <a:bodyPr wrap="square" lIns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4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本阶段亮点展示</a:t>
            </a:r>
            <a:endParaRPr lang="zh-CN" altLang="en-US" sz="48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rc 16"/>
          <p:cNvSpPr/>
          <p:nvPr/>
        </p:nvSpPr>
        <p:spPr>
          <a:xfrm>
            <a:off x="2334151" y="2154691"/>
            <a:ext cx="1063892" cy="1063892"/>
          </a:xfrm>
          <a:prstGeom prst="arc">
            <a:avLst>
              <a:gd name="adj1" fmla="val 16200000"/>
              <a:gd name="adj2" fmla="val 11870190"/>
            </a:avLst>
          </a:prstGeom>
          <a:noFill/>
          <a:ln w="63500" cap="rnd">
            <a:solidFill>
              <a:srgbClr val="B28F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2400" b="1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TextBox 19"/>
          <p:cNvSpPr txBox="1"/>
          <p:nvPr/>
        </p:nvSpPr>
        <p:spPr>
          <a:xfrm>
            <a:off x="2382446" y="2429284"/>
            <a:ext cx="100540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b="1">
                <a:solidFill>
                  <a:srgbClr val="B28F7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85%</a:t>
            </a:r>
            <a:endParaRPr lang="en-US" sz="3200" b="1">
              <a:solidFill>
                <a:srgbClr val="B28F7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" name="TextBox 22"/>
          <p:cNvSpPr txBox="1"/>
          <p:nvPr/>
        </p:nvSpPr>
        <p:spPr>
          <a:xfrm>
            <a:off x="2145389" y="3440726"/>
            <a:ext cx="14414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此处输入关键词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Arc 17"/>
          <p:cNvSpPr/>
          <p:nvPr/>
        </p:nvSpPr>
        <p:spPr>
          <a:xfrm>
            <a:off x="4463520" y="2154691"/>
            <a:ext cx="1063892" cy="1063892"/>
          </a:xfrm>
          <a:prstGeom prst="arc">
            <a:avLst>
              <a:gd name="adj1" fmla="val 16200000"/>
              <a:gd name="adj2" fmla="val 6515323"/>
            </a:avLst>
          </a:prstGeom>
          <a:noFill/>
          <a:ln w="63500" cap="rnd">
            <a:solidFill>
              <a:srgbClr val="B28F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2400" b="1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TextBox 20"/>
          <p:cNvSpPr txBox="1"/>
          <p:nvPr/>
        </p:nvSpPr>
        <p:spPr>
          <a:xfrm>
            <a:off x="4511814" y="2429284"/>
            <a:ext cx="100540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b="1">
                <a:solidFill>
                  <a:srgbClr val="B28F7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60%</a:t>
            </a:r>
            <a:endParaRPr lang="en-US" sz="3200" b="1">
              <a:solidFill>
                <a:srgbClr val="B28F7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TextBox 23"/>
          <p:cNvSpPr txBox="1"/>
          <p:nvPr/>
        </p:nvSpPr>
        <p:spPr>
          <a:xfrm>
            <a:off x="4274756" y="3440726"/>
            <a:ext cx="14414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此处输入关键词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Arc 18"/>
          <p:cNvSpPr/>
          <p:nvPr/>
        </p:nvSpPr>
        <p:spPr>
          <a:xfrm>
            <a:off x="8738251" y="2154691"/>
            <a:ext cx="1063892" cy="1063892"/>
          </a:xfrm>
          <a:prstGeom prst="arc">
            <a:avLst>
              <a:gd name="adj1" fmla="val 16200000"/>
              <a:gd name="adj2" fmla="val 9420199"/>
            </a:avLst>
          </a:prstGeom>
          <a:noFill/>
          <a:ln w="63500" cap="rnd">
            <a:solidFill>
              <a:srgbClr val="B28F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2400" b="1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TextBox 21"/>
          <p:cNvSpPr txBox="1"/>
          <p:nvPr/>
        </p:nvSpPr>
        <p:spPr>
          <a:xfrm>
            <a:off x="8786546" y="2429284"/>
            <a:ext cx="100540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b="1">
                <a:solidFill>
                  <a:srgbClr val="B28F7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75%</a:t>
            </a:r>
            <a:endParaRPr lang="en-US" sz="3200" b="1">
              <a:solidFill>
                <a:srgbClr val="B28F7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TextBox 24"/>
          <p:cNvSpPr txBox="1"/>
          <p:nvPr/>
        </p:nvSpPr>
        <p:spPr>
          <a:xfrm>
            <a:off x="8533490" y="3440726"/>
            <a:ext cx="14414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此处输入关键词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Arc 25"/>
          <p:cNvSpPr/>
          <p:nvPr/>
        </p:nvSpPr>
        <p:spPr>
          <a:xfrm>
            <a:off x="6592885" y="2154691"/>
            <a:ext cx="1063892" cy="1063892"/>
          </a:xfrm>
          <a:prstGeom prst="arc">
            <a:avLst>
              <a:gd name="adj1" fmla="val 16200000"/>
              <a:gd name="adj2" fmla="val 13410861"/>
            </a:avLst>
          </a:prstGeom>
          <a:noFill/>
          <a:ln w="63500" cap="rnd">
            <a:solidFill>
              <a:srgbClr val="B28F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2400" b="1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TextBox 26"/>
          <p:cNvSpPr txBox="1"/>
          <p:nvPr/>
        </p:nvSpPr>
        <p:spPr>
          <a:xfrm>
            <a:off x="6641180" y="2429284"/>
            <a:ext cx="100540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b="1">
                <a:solidFill>
                  <a:srgbClr val="B28F7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90%</a:t>
            </a:r>
            <a:endParaRPr lang="en-US" sz="3200" b="1">
              <a:solidFill>
                <a:srgbClr val="B28F7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TextBox 27"/>
          <p:cNvSpPr txBox="1"/>
          <p:nvPr/>
        </p:nvSpPr>
        <p:spPr>
          <a:xfrm>
            <a:off x="6404123" y="3440726"/>
            <a:ext cx="14414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此处输入关键词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文本框 18"/>
          <p:cNvSpPr txBox="1"/>
          <p:nvPr/>
        </p:nvSpPr>
        <p:spPr>
          <a:xfrm>
            <a:off x="2031365" y="4132825"/>
            <a:ext cx="1826137" cy="338552"/>
          </a:xfrm>
          <a:prstGeom prst="rect">
            <a:avLst/>
          </a:prstGeom>
          <a:noFill/>
        </p:spPr>
        <p:txBody>
          <a:bodyPr wrap="none" lIns="91438" tIns="45719" rIns="91438" bIns="45719" rtlCol="0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点击此处添加标题</a:t>
            </a:r>
            <a:endParaRPr lang="zh-CN" alt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TextBox 10"/>
          <p:cNvSpPr txBox="1"/>
          <p:nvPr/>
        </p:nvSpPr>
        <p:spPr>
          <a:xfrm>
            <a:off x="2031365" y="4601995"/>
            <a:ext cx="2733356" cy="916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defRPr/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请在此处输入您的工作汇报内容，并对内容进行整理提炼，语言简洁重点突出。请在此处输入您的工作汇报内容，并对内容进行整理提炼，语言简洁重点突出。</a:t>
            </a: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文本框 18"/>
          <p:cNvSpPr txBox="1"/>
          <p:nvPr/>
        </p:nvSpPr>
        <p:spPr>
          <a:xfrm>
            <a:off x="5295279" y="4153506"/>
            <a:ext cx="1826137" cy="338552"/>
          </a:xfrm>
          <a:prstGeom prst="rect">
            <a:avLst/>
          </a:prstGeom>
          <a:noFill/>
        </p:spPr>
        <p:txBody>
          <a:bodyPr wrap="none" lIns="91438" tIns="45719" rIns="91438" bIns="45719" rtlCol="0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点击此处添加标题</a:t>
            </a:r>
            <a:endParaRPr lang="zh-CN" alt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TextBox 10"/>
          <p:cNvSpPr txBox="1"/>
          <p:nvPr/>
        </p:nvSpPr>
        <p:spPr>
          <a:xfrm>
            <a:off x="5295279" y="4622676"/>
            <a:ext cx="2733356" cy="916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defRPr/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请在此处输入您的工作汇报内容，并对内容进行整理提炼，语言简洁重点突出。请在此处输入您的工作汇报内容，并对内容进行整理提炼，语言简洁重点突出。</a:t>
            </a: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文本框 18"/>
          <p:cNvSpPr txBox="1"/>
          <p:nvPr/>
        </p:nvSpPr>
        <p:spPr>
          <a:xfrm>
            <a:off x="8434271" y="4132825"/>
            <a:ext cx="1826137" cy="338552"/>
          </a:xfrm>
          <a:prstGeom prst="rect">
            <a:avLst/>
          </a:prstGeom>
          <a:noFill/>
        </p:spPr>
        <p:txBody>
          <a:bodyPr wrap="none" lIns="91438" tIns="45719" rIns="91438" bIns="45719" rtlCol="0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点击此处添加标题</a:t>
            </a:r>
            <a:endParaRPr lang="zh-CN" alt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10"/>
          <p:cNvSpPr txBox="1"/>
          <p:nvPr/>
        </p:nvSpPr>
        <p:spPr>
          <a:xfrm>
            <a:off x="8434271" y="4601995"/>
            <a:ext cx="2733356" cy="916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defRPr/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请在此处输入您的工作汇报内容，并对内容进行整理提炼，语言简洁重点突出。请在此处输入您的工作汇报内容，并对内容进行整理提炼，语言简洁重点突出。</a:t>
            </a: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矩形: 圆角 19"/>
          <p:cNvSpPr/>
          <p:nvPr/>
        </p:nvSpPr>
        <p:spPr>
          <a:xfrm>
            <a:off x="4195663" y="1056578"/>
            <a:ext cx="3800674" cy="652680"/>
          </a:xfrm>
          <a:prstGeom prst="roundRect">
            <a:avLst/>
          </a:prstGeom>
          <a:solidFill>
            <a:srgbClr val="B28F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输入本页标题内容</a:t>
            </a:r>
            <a:endParaRPr lang="zh-CN" altLang="en-US" sz="3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5"/>
          <p:cNvSpPr/>
          <p:nvPr/>
        </p:nvSpPr>
        <p:spPr bwMode="auto">
          <a:xfrm rot="5400000">
            <a:off x="3921291" y="2055343"/>
            <a:ext cx="1824141" cy="1644666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rgbClr val="B28F79"/>
          </a:solidFill>
          <a:ln w="63500" cap="flat">
            <a:noFill/>
            <a:prstDash val="solid"/>
            <a:miter lim="800000"/>
          </a:ln>
          <a:effectLst>
            <a:outerShdw blurRad="50800" dist="50800" dir="5400000" algn="ctr" rotWithShape="0">
              <a:schemeClr val="bg1">
                <a:lumMod val="75000"/>
              </a:schemeClr>
            </a:outerShdw>
          </a:effectLst>
        </p:spPr>
        <p:txBody>
          <a:bodyPr vert="horz" wrap="square" lIns="91413" tIns="45706" rIns="91413" bIns="45706" numCol="1" anchor="t" anchorCtr="0" compatLnSpc="1"/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Freeform 5"/>
          <p:cNvSpPr/>
          <p:nvPr/>
        </p:nvSpPr>
        <p:spPr bwMode="auto">
          <a:xfrm rot="5400000">
            <a:off x="2082489" y="2138227"/>
            <a:ext cx="1824144" cy="1644668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rgbClr val="B28F79"/>
          </a:solidFill>
          <a:ln w="63500" cap="flat">
            <a:noFill/>
            <a:prstDash val="solid"/>
            <a:miter lim="800000"/>
          </a:ln>
          <a:effectLst>
            <a:outerShdw blurRad="50800" dist="50800" dir="5400000" algn="ctr" rotWithShape="0">
              <a:schemeClr val="bg1">
                <a:lumMod val="75000"/>
              </a:schemeClr>
            </a:outerShdw>
          </a:effectLst>
        </p:spPr>
        <p:txBody>
          <a:bodyPr vert="horz" wrap="square" lIns="91413" tIns="45706" rIns="91413" bIns="45706" numCol="1" anchor="t" anchorCtr="0" compatLnSpc="1"/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Freeform 5"/>
          <p:cNvSpPr/>
          <p:nvPr/>
        </p:nvSpPr>
        <p:spPr bwMode="auto">
          <a:xfrm rot="5400000">
            <a:off x="1736368" y="3852077"/>
            <a:ext cx="1267013" cy="1142353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rgbClr val="D9C8BD"/>
          </a:solidFill>
          <a:ln w="63500" cap="flat">
            <a:noFill/>
            <a:prstDash val="solid"/>
            <a:miter lim="800000"/>
          </a:ln>
          <a:effectLst>
            <a:outerShdw blurRad="50800" dist="50800" dir="5400000" algn="ctr" rotWithShape="0">
              <a:schemeClr val="bg1">
                <a:lumMod val="75000"/>
              </a:schemeClr>
            </a:outerShdw>
          </a:effectLst>
        </p:spPr>
        <p:txBody>
          <a:bodyPr vert="horz" wrap="square" lIns="91413" tIns="45706" rIns="91413" bIns="45706" numCol="1" anchor="t" anchorCtr="0" compatLnSpc="1"/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Freeform 5"/>
          <p:cNvSpPr/>
          <p:nvPr/>
        </p:nvSpPr>
        <p:spPr bwMode="auto">
          <a:xfrm rot="5400000">
            <a:off x="4771030" y="3670111"/>
            <a:ext cx="1267013" cy="1142353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rgbClr val="D9C8BD"/>
          </a:solidFill>
          <a:ln w="63500" cap="flat">
            <a:noFill/>
            <a:prstDash val="solid"/>
            <a:miter lim="800000"/>
          </a:ln>
          <a:effectLst>
            <a:outerShdw blurRad="50800" dist="50800" dir="5400000" algn="ctr" rotWithShape="0">
              <a:schemeClr val="bg1">
                <a:lumMod val="75000"/>
              </a:schemeClr>
            </a:outerShdw>
          </a:effectLst>
        </p:spPr>
        <p:txBody>
          <a:bodyPr vert="horz" wrap="square" lIns="91413" tIns="45706" rIns="91413" bIns="45706" numCol="1" anchor="t" anchorCtr="0" compatLnSpc="1"/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Freeform 5"/>
          <p:cNvSpPr/>
          <p:nvPr/>
        </p:nvSpPr>
        <p:spPr bwMode="auto">
          <a:xfrm rot="5400000">
            <a:off x="3016678" y="3683748"/>
            <a:ext cx="1824141" cy="1644666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rgbClr val="B28F79"/>
          </a:solidFill>
          <a:ln w="63500" cap="flat">
            <a:noFill/>
            <a:prstDash val="solid"/>
            <a:miter lim="800000"/>
          </a:ln>
          <a:effectLst/>
        </p:spPr>
        <p:txBody>
          <a:bodyPr vert="horz" wrap="square" lIns="91413" tIns="45706" rIns="91413" bIns="45706" numCol="1" anchor="t" anchorCtr="0" compatLnSpc="1"/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18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2310109" y="2616578"/>
            <a:ext cx="1261884" cy="935835"/>
            <a:chOff x="3369737" y="2336934"/>
            <a:chExt cx="1462047" cy="1084279"/>
          </a:xfrm>
          <a:effectLst/>
        </p:grpSpPr>
        <p:sp>
          <p:nvSpPr>
            <p:cNvPr id="23" name="矩形 22"/>
            <p:cNvSpPr/>
            <p:nvPr/>
          </p:nvSpPr>
          <p:spPr>
            <a:xfrm>
              <a:off x="3369737" y="2336934"/>
              <a:ext cx="1462047" cy="320937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2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此处输入关键词</a:t>
              </a:r>
              <a:endPara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3502107" y="2672360"/>
              <a:ext cx="1283750" cy="748853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36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85%</a:t>
              </a:r>
              <a:endParaRPr lang="zh-CN" altLang="en-US" sz="3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4176378" y="2562099"/>
            <a:ext cx="1261884" cy="935835"/>
            <a:chOff x="3369737" y="2336934"/>
            <a:chExt cx="1462047" cy="1084279"/>
          </a:xfrm>
          <a:effectLst/>
        </p:grpSpPr>
        <p:sp>
          <p:nvSpPr>
            <p:cNvPr id="21" name="矩形 20"/>
            <p:cNvSpPr/>
            <p:nvPr/>
          </p:nvSpPr>
          <p:spPr>
            <a:xfrm>
              <a:off x="3369737" y="2336934"/>
              <a:ext cx="1462047" cy="320937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2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此处输入关键词</a:t>
              </a:r>
              <a:endPara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3502107" y="2672360"/>
              <a:ext cx="1283750" cy="748853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36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88%</a:t>
              </a:r>
              <a:endParaRPr lang="zh-CN" altLang="en-US" sz="3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3244298" y="4216579"/>
            <a:ext cx="1261884" cy="935835"/>
            <a:chOff x="3369737" y="2336934"/>
            <a:chExt cx="1462047" cy="1084279"/>
          </a:xfrm>
          <a:effectLst/>
        </p:grpSpPr>
        <p:sp>
          <p:nvSpPr>
            <p:cNvPr id="19" name="矩形 18"/>
            <p:cNvSpPr/>
            <p:nvPr/>
          </p:nvSpPr>
          <p:spPr>
            <a:xfrm>
              <a:off x="3369737" y="2336934"/>
              <a:ext cx="1462047" cy="320937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2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此处输入关键词</a:t>
              </a:r>
              <a:endPara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3502107" y="2672360"/>
              <a:ext cx="1283750" cy="748853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36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95%</a:t>
              </a:r>
              <a:endParaRPr lang="zh-CN" altLang="en-US" sz="3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7" name="Freeform 5"/>
          <p:cNvSpPr/>
          <p:nvPr/>
        </p:nvSpPr>
        <p:spPr bwMode="auto">
          <a:xfrm rot="5400000">
            <a:off x="5735270" y="3273543"/>
            <a:ext cx="477264" cy="430306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rgbClr val="D9C8BD"/>
          </a:solidFill>
          <a:ln w="63500" cap="flat">
            <a:noFill/>
            <a:prstDash val="solid"/>
            <a:miter lim="800000"/>
          </a:ln>
          <a:effectLst>
            <a:outerShdw blurRad="50800" dist="50800" dir="5400000" algn="ctr" rotWithShape="0">
              <a:schemeClr val="bg1">
                <a:lumMod val="75000"/>
              </a:schemeClr>
            </a:outerShdw>
          </a:effectLst>
        </p:spPr>
        <p:txBody>
          <a:bodyPr vert="horz" wrap="square" lIns="91413" tIns="45706" rIns="91413" bIns="45706" numCol="1" anchor="t" anchorCtr="0" compatLnSpc="1"/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Freeform 5"/>
          <p:cNvSpPr/>
          <p:nvPr/>
        </p:nvSpPr>
        <p:spPr bwMode="auto">
          <a:xfrm rot="9130015">
            <a:off x="2556304" y="4993660"/>
            <a:ext cx="477264" cy="430306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rgbClr val="D9C8BD"/>
          </a:solidFill>
          <a:ln w="63500" cap="flat">
            <a:noFill/>
            <a:prstDash val="solid"/>
            <a:miter lim="800000"/>
          </a:ln>
          <a:effectLst>
            <a:outerShdw blurRad="50800" dist="50800" dir="5400000" algn="ctr" rotWithShape="0">
              <a:schemeClr val="bg1">
                <a:lumMod val="75000"/>
              </a:schemeClr>
            </a:outerShdw>
          </a:effectLst>
        </p:spPr>
        <p:txBody>
          <a:bodyPr vert="horz" wrap="square" lIns="91413" tIns="45706" rIns="91413" bIns="45706" numCol="1" anchor="t" anchorCtr="0" compatLnSpc="1"/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文本框 18"/>
          <p:cNvSpPr txBox="1"/>
          <p:nvPr/>
        </p:nvSpPr>
        <p:spPr>
          <a:xfrm>
            <a:off x="6993546" y="2276581"/>
            <a:ext cx="1826137" cy="338552"/>
          </a:xfrm>
          <a:prstGeom prst="rect">
            <a:avLst/>
          </a:prstGeom>
          <a:noFill/>
        </p:spPr>
        <p:txBody>
          <a:bodyPr wrap="none" lIns="91438" tIns="45719" rIns="91438" bIns="45719" rtlCol="0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点击此处添加标题</a:t>
            </a:r>
            <a:endParaRPr lang="zh-CN" alt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" name="TextBox 10"/>
          <p:cNvSpPr txBox="1"/>
          <p:nvPr/>
        </p:nvSpPr>
        <p:spPr>
          <a:xfrm>
            <a:off x="6993546" y="2613457"/>
            <a:ext cx="3965744" cy="6767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defRPr/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请在此处输入您的工作汇报内容，并对内容进行整理提炼，语言简洁重点突出。请在此处输入您的工作汇报内容，并对内容进行整理提炼，语言简洁重点突出。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文本框 18"/>
          <p:cNvSpPr txBox="1"/>
          <p:nvPr/>
        </p:nvSpPr>
        <p:spPr>
          <a:xfrm>
            <a:off x="6993546" y="3339774"/>
            <a:ext cx="1826137" cy="338552"/>
          </a:xfrm>
          <a:prstGeom prst="rect">
            <a:avLst/>
          </a:prstGeom>
          <a:noFill/>
        </p:spPr>
        <p:txBody>
          <a:bodyPr wrap="none" lIns="91438" tIns="45719" rIns="91438" bIns="45719" rtlCol="0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点击此处添加标题</a:t>
            </a:r>
            <a:endParaRPr lang="zh-CN" alt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TextBox 10"/>
          <p:cNvSpPr txBox="1"/>
          <p:nvPr/>
        </p:nvSpPr>
        <p:spPr>
          <a:xfrm>
            <a:off x="6993546" y="3676650"/>
            <a:ext cx="3965744" cy="6767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defRPr/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请在此处输入您的工作汇报内容，并对内容进行整理提炼，语言简洁重点突出。请在此处输入您的工作汇报内容，并对内容进行整理提炼，语言简洁重点突出。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文本框 18"/>
          <p:cNvSpPr txBox="1"/>
          <p:nvPr/>
        </p:nvSpPr>
        <p:spPr>
          <a:xfrm>
            <a:off x="6993546" y="4410366"/>
            <a:ext cx="1826137" cy="338552"/>
          </a:xfrm>
          <a:prstGeom prst="rect">
            <a:avLst/>
          </a:prstGeom>
          <a:noFill/>
        </p:spPr>
        <p:txBody>
          <a:bodyPr wrap="none" lIns="91438" tIns="45719" rIns="91438" bIns="45719" rtlCol="0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点击此处添加标题</a:t>
            </a:r>
            <a:endParaRPr lang="zh-CN" alt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TextBox 10"/>
          <p:cNvSpPr txBox="1"/>
          <p:nvPr/>
        </p:nvSpPr>
        <p:spPr>
          <a:xfrm>
            <a:off x="6993546" y="4747242"/>
            <a:ext cx="3965744" cy="6767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defRPr/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请在此处输入您的工作汇报内容，并对内容进行整理提炼，语言简洁重点突出。请在此处输入您的工作汇报内容，并对内容进行整理提炼，语言简洁重点突出。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矩形: 圆角 24"/>
          <p:cNvSpPr/>
          <p:nvPr/>
        </p:nvSpPr>
        <p:spPr>
          <a:xfrm>
            <a:off x="4195663" y="1056578"/>
            <a:ext cx="3800674" cy="652680"/>
          </a:xfrm>
          <a:prstGeom prst="roundRect">
            <a:avLst/>
          </a:prstGeom>
          <a:solidFill>
            <a:srgbClr val="B28F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输入本页标题内容</a:t>
            </a:r>
            <a:endParaRPr lang="zh-CN" altLang="en-US" sz="3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255896" y="2390003"/>
            <a:ext cx="366716" cy="369332"/>
            <a:chOff x="1303157" y="1790944"/>
            <a:chExt cx="546081" cy="549976"/>
          </a:xfrm>
        </p:grpSpPr>
        <p:sp>
          <p:nvSpPr>
            <p:cNvPr id="35" name="Oval 15"/>
            <p:cNvSpPr/>
            <p:nvPr/>
          </p:nvSpPr>
          <p:spPr>
            <a:xfrm>
              <a:off x="1303157" y="1790944"/>
              <a:ext cx="546081" cy="549976"/>
            </a:xfrm>
            <a:prstGeom prst="ellipse">
              <a:avLst/>
            </a:prstGeom>
            <a:solidFill>
              <a:srgbClr val="B28F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1865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Freeform: Shape 16"/>
            <p:cNvSpPr/>
            <p:nvPr/>
          </p:nvSpPr>
          <p:spPr bwMode="auto">
            <a:xfrm>
              <a:off x="1410381" y="1919953"/>
              <a:ext cx="339319" cy="304895"/>
            </a:xfrm>
            <a:custGeom>
              <a:avLst/>
              <a:gdLst/>
              <a:ahLst/>
              <a:cxnLst>
                <a:cxn ang="0">
                  <a:pos x="23" y="39"/>
                </a:cxn>
                <a:cxn ang="0">
                  <a:pos x="21" y="41"/>
                </a:cxn>
                <a:cxn ang="0">
                  <a:pos x="20" y="41"/>
                </a:cxn>
                <a:cxn ang="0">
                  <a:pos x="19" y="40"/>
                </a:cxn>
                <a:cxn ang="0">
                  <a:pos x="0" y="22"/>
                </a:cxn>
                <a:cxn ang="0">
                  <a:pos x="0" y="19"/>
                </a:cxn>
                <a:cxn ang="0">
                  <a:pos x="19" y="1"/>
                </a:cxn>
                <a:cxn ang="0">
                  <a:pos x="21" y="0"/>
                </a:cxn>
                <a:cxn ang="0">
                  <a:pos x="23" y="2"/>
                </a:cxn>
                <a:cxn ang="0">
                  <a:pos x="23" y="5"/>
                </a:cxn>
                <a:cxn ang="0">
                  <a:pos x="8" y="19"/>
                </a:cxn>
                <a:cxn ang="0">
                  <a:pos x="8" y="22"/>
                </a:cxn>
                <a:cxn ang="0">
                  <a:pos x="23" y="36"/>
                </a:cxn>
                <a:cxn ang="0">
                  <a:pos x="23" y="39"/>
                </a:cxn>
                <a:cxn ang="0">
                  <a:pos x="58" y="57"/>
                </a:cxn>
                <a:cxn ang="0">
                  <a:pos x="57" y="57"/>
                </a:cxn>
                <a:cxn ang="0">
                  <a:pos x="57" y="57"/>
                </a:cxn>
                <a:cxn ang="0">
                  <a:pos x="56" y="56"/>
                </a:cxn>
                <a:cxn ang="0">
                  <a:pos x="52" y="36"/>
                </a:cxn>
                <a:cxn ang="0">
                  <a:pos x="36" y="30"/>
                </a:cxn>
                <a:cxn ang="0">
                  <a:pos x="36" y="39"/>
                </a:cxn>
                <a:cxn ang="0">
                  <a:pos x="35" y="41"/>
                </a:cxn>
                <a:cxn ang="0">
                  <a:pos x="34" y="41"/>
                </a:cxn>
                <a:cxn ang="0">
                  <a:pos x="32" y="40"/>
                </a:cxn>
                <a:cxn ang="0">
                  <a:pos x="14" y="22"/>
                </a:cxn>
                <a:cxn ang="0">
                  <a:pos x="14" y="19"/>
                </a:cxn>
                <a:cxn ang="0">
                  <a:pos x="32" y="1"/>
                </a:cxn>
                <a:cxn ang="0">
                  <a:pos x="35" y="0"/>
                </a:cxn>
                <a:cxn ang="0">
                  <a:pos x="36" y="2"/>
                </a:cxn>
                <a:cxn ang="0">
                  <a:pos x="36" y="12"/>
                </a:cxn>
                <a:cxn ang="0">
                  <a:pos x="58" y="20"/>
                </a:cxn>
                <a:cxn ang="0">
                  <a:pos x="64" y="38"/>
                </a:cxn>
                <a:cxn ang="0">
                  <a:pos x="58" y="57"/>
                </a:cxn>
              </a:cxnLst>
              <a:rect l="0" t="0" r="r" b="b"/>
              <a:pathLst>
                <a:path w="64" h="57">
                  <a:moveTo>
                    <a:pt x="23" y="39"/>
                  </a:moveTo>
                  <a:cubicBezTo>
                    <a:pt x="23" y="40"/>
                    <a:pt x="22" y="41"/>
                    <a:pt x="21" y="41"/>
                  </a:cubicBezTo>
                  <a:cubicBezTo>
                    <a:pt x="21" y="41"/>
                    <a:pt x="21" y="41"/>
                    <a:pt x="20" y="41"/>
                  </a:cubicBezTo>
                  <a:cubicBezTo>
                    <a:pt x="20" y="41"/>
                    <a:pt x="19" y="41"/>
                    <a:pt x="19" y="40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1"/>
                    <a:pt x="0" y="20"/>
                    <a:pt x="0" y="19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19" y="0"/>
                    <a:pt x="20" y="0"/>
                    <a:pt x="21" y="0"/>
                  </a:cubicBezTo>
                  <a:cubicBezTo>
                    <a:pt x="22" y="1"/>
                    <a:pt x="23" y="1"/>
                    <a:pt x="23" y="2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20"/>
                    <a:pt x="8" y="21"/>
                    <a:pt x="8" y="22"/>
                  </a:cubicBezTo>
                  <a:cubicBezTo>
                    <a:pt x="23" y="36"/>
                    <a:pt x="23" y="36"/>
                    <a:pt x="23" y="36"/>
                  </a:cubicBezTo>
                  <a:lnTo>
                    <a:pt x="23" y="39"/>
                  </a:lnTo>
                  <a:close/>
                  <a:moveTo>
                    <a:pt x="58" y="57"/>
                  </a:moveTo>
                  <a:cubicBezTo>
                    <a:pt x="58" y="57"/>
                    <a:pt x="57" y="57"/>
                    <a:pt x="57" y="57"/>
                  </a:cubicBezTo>
                  <a:cubicBezTo>
                    <a:pt x="57" y="57"/>
                    <a:pt x="57" y="57"/>
                    <a:pt x="57" y="57"/>
                  </a:cubicBezTo>
                  <a:cubicBezTo>
                    <a:pt x="56" y="57"/>
                    <a:pt x="56" y="56"/>
                    <a:pt x="56" y="56"/>
                  </a:cubicBezTo>
                  <a:cubicBezTo>
                    <a:pt x="57" y="46"/>
                    <a:pt x="56" y="40"/>
                    <a:pt x="52" y="36"/>
                  </a:cubicBezTo>
                  <a:cubicBezTo>
                    <a:pt x="49" y="32"/>
                    <a:pt x="44" y="31"/>
                    <a:pt x="36" y="30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40"/>
                    <a:pt x="36" y="41"/>
                    <a:pt x="35" y="41"/>
                  </a:cubicBezTo>
                  <a:cubicBezTo>
                    <a:pt x="35" y="41"/>
                    <a:pt x="34" y="41"/>
                    <a:pt x="34" y="41"/>
                  </a:cubicBezTo>
                  <a:cubicBezTo>
                    <a:pt x="33" y="41"/>
                    <a:pt x="33" y="41"/>
                    <a:pt x="32" y="40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1"/>
                    <a:pt x="13" y="20"/>
                    <a:pt x="14" y="19"/>
                  </a:cubicBezTo>
                  <a:cubicBezTo>
                    <a:pt x="32" y="1"/>
                    <a:pt x="32" y="1"/>
                    <a:pt x="32" y="1"/>
                  </a:cubicBezTo>
                  <a:cubicBezTo>
                    <a:pt x="33" y="0"/>
                    <a:pt x="34" y="0"/>
                    <a:pt x="35" y="0"/>
                  </a:cubicBezTo>
                  <a:cubicBezTo>
                    <a:pt x="36" y="1"/>
                    <a:pt x="36" y="1"/>
                    <a:pt x="36" y="2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46" y="12"/>
                    <a:pt x="53" y="15"/>
                    <a:pt x="58" y="20"/>
                  </a:cubicBezTo>
                  <a:cubicBezTo>
                    <a:pt x="63" y="25"/>
                    <a:pt x="64" y="33"/>
                    <a:pt x="64" y="38"/>
                  </a:cubicBezTo>
                  <a:cubicBezTo>
                    <a:pt x="64" y="45"/>
                    <a:pt x="58" y="56"/>
                    <a:pt x="58" y="57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1865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2255896" y="3474308"/>
            <a:ext cx="366716" cy="369332"/>
            <a:chOff x="1303157" y="2943170"/>
            <a:chExt cx="546081" cy="549976"/>
          </a:xfrm>
        </p:grpSpPr>
        <p:sp>
          <p:nvSpPr>
            <p:cNvPr id="33" name="Oval 19"/>
            <p:cNvSpPr/>
            <p:nvPr/>
          </p:nvSpPr>
          <p:spPr>
            <a:xfrm flipH="1">
              <a:off x="1303157" y="2943170"/>
              <a:ext cx="546081" cy="549976"/>
            </a:xfrm>
            <a:prstGeom prst="ellipse">
              <a:avLst/>
            </a:prstGeom>
            <a:solidFill>
              <a:srgbClr val="B28F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1865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Freeform: Shape 20"/>
            <p:cNvSpPr/>
            <p:nvPr/>
          </p:nvSpPr>
          <p:spPr bwMode="auto">
            <a:xfrm>
              <a:off x="1430493" y="3080857"/>
              <a:ext cx="267015" cy="294211"/>
            </a:xfrm>
            <a:custGeom>
              <a:avLst/>
              <a:gdLst/>
              <a:ahLst/>
              <a:cxnLst>
                <a:cxn ang="0">
                  <a:pos x="40" y="55"/>
                </a:cxn>
                <a:cxn ang="0">
                  <a:pos x="32" y="51"/>
                </a:cxn>
                <a:cxn ang="0">
                  <a:pos x="4" y="24"/>
                </a:cxn>
                <a:cxn ang="0">
                  <a:pos x="0" y="14"/>
                </a:cxn>
                <a:cxn ang="0">
                  <a:pos x="13" y="0"/>
                </a:cxn>
                <a:cxn ang="0">
                  <a:pos x="23" y="5"/>
                </a:cxn>
                <a:cxn ang="0">
                  <a:pos x="45" y="26"/>
                </a:cxn>
                <a:cxn ang="0">
                  <a:pos x="45" y="27"/>
                </a:cxn>
                <a:cxn ang="0">
                  <a:pos x="42" y="30"/>
                </a:cxn>
                <a:cxn ang="0">
                  <a:pos x="42" y="29"/>
                </a:cxn>
                <a:cxn ang="0">
                  <a:pos x="20" y="8"/>
                </a:cxn>
                <a:cxn ang="0">
                  <a:pos x="13" y="5"/>
                </a:cxn>
                <a:cxn ang="0">
                  <a:pos x="4" y="14"/>
                </a:cxn>
                <a:cxn ang="0">
                  <a:pos x="7" y="21"/>
                </a:cxn>
                <a:cxn ang="0">
                  <a:pos x="35" y="48"/>
                </a:cxn>
                <a:cxn ang="0">
                  <a:pos x="40" y="50"/>
                </a:cxn>
                <a:cxn ang="0">
                  <a:pos x="45" y="45"/>
                </a:cxn>
                <a:cxn ang="0">
                  <a:pos x="43" y="40"/>
                </a:cxn>
                <a:cxn ang="0">
                  <a:pos x="22" y="19"/>
                </a:cxn>
                <a:cxn ang="0">
                  <a:pos x="20" y="18"/>
                </a:cxn>
                <a:cxn ang="0">
                  <a:pos x="18" y="21"/>
                </a:cxn>
                <a:cxn ang="0">
                  <a:pos x="19" y="23"/>
                </a:cxn>
                <a:cxn ang="0">
                  <a:pos x="33" y="38"/>
                </a:cxn>
                <a:cxn ang="0">
                  <a:pos x="34" y="38"/>
                </a:cxn>
                <a:cxn ang="0">
                  <a:pos x="31" y="41"/>
                </a:cxn>
                <a:cxn ang="0">
                  <a:pos x="30" y="41"/>
                </a:cxn>
                <a:cxn ang="0">
                  <a:pos x="16" y="26"/>
                </a:cxn>
                <a:cxn ang="0">
                  <a:pos x="13" y="21"/>
                </a:cxn>
                <a:cxn ang="0">
                  <a:pos x="20" y="14"/>
                </a:cxn>
                <a:cxn ang="0">
                  <a:pos x="26" y="16"/>
                </a:cxn>
                <a:cxn ang="0">
                  <a:pos x="46" y="37"/>
                </a:cxn>
                <a:cxn ang="0">
                  <a:pos x="50" y="45"/>
                </a:cxn>
                <a:cxn ang="0">
                  <a:pos x="40" y="55"/>
                </a:cxn>
              </a:cxnLst>
              <a:rect l="0" t="0" r="r" b="b"/>
              <a:pathLst>
                <a:path w="50" h="55">
                  <a:moveTo>
                    <a:pt x="40" y="55"/>
                  </a:moveTo>
                  <a:cubicBezTo>
                    <a:pt x="37" y="55"/>
                    <a:pt x="34" y="54"/>
                    <a:pt x="32" y="51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1" y="21"/>
                    <a:pt x="0" y="18"/>
                    <a:pt x="0" y="14"/>
                  </a:cubicBezTo>
                  <a:cubicBezTo>
                    <a:pt x="0" y="7"/>
                    <a:pt x="6" y="0"/>
                    <a:pt x="13" y="0"/>
                  </a:cubicBezTo>
                  <a:cubicBezTo>
                    <a:pt x="17" y="0"/>
                    <a:pt x="21" y="2"/>
                    <a:pt x="23" y="5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5" y="26"/>
                    <a:pt x="45" y="27"/>
                    <a:pt x="45" y="27"/>
                  </a:cubicBezTo>
                  <a:cubicBezTo>
                    <a:pt x="45" y="28"/>
                    <a:pt x="43" y="30"/>
                    <a:pt x="42" y="30"/>
                  </a:cubicBezTo>
                  <a:cubicBezTo>
                    <a:pt x="42" y="30"/>
                    <a:pt x="42" y="30"/>
                    <a:pt x="42" y="29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18" y="6"/>
                    <a:pt x="16" y="5"/>
                    <a:pt x="13" y="5"/>
                  </a:cubicBezTo>
                  <a:cubicBezTo>
                    <a:pt x="8" y="5"/>
                    <a:pt x="4" y="9"/>
                    <a:pt x="4" y="14"/>
                  </a:cubicBezTo>
                  <a:cubicBezTo>
                    <a:pt x="4" y="16"/>
                    <a:pt x="5" y="19"/>
                    <a:pt x="7" y="21"/>
                  </a:cubicBezTo>
                  <a:cubicBezTo>
                    <a:pt x="35" y="48"/>
                    <a:pt x="35" y="48"/>
                    <a:pt x="35" y="48"/>
                  </a:cubicBezTo>
                  <a:cubicBezTo>
                    <a:pt x="36" y="50"/>
                    <a:pt x="38" y="50"/>
                    <a:pt x="40" y="50"/>
                  </a:cubicBezTo>
                  <a:cubicBezTo>
                    <a:pt x="43" y="50"/>
                    <a:pt x="45" y="48"/>
                    <a:pt x="45" y="45"/>
                  </a:cubicBezTo>
                  <a:cubicBezTo>
                    <a:pt x="45" y="43"/>
                    <a:pt x="44" y="41"/>
                    <a:pt x="43" y="40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9"/>
                    <a:pt x="21" y="18"/>
                    <a:pt x="20" y="18"/>
                  </a:cubicBezTo>
                  <a:cubicBezTo>
                    <a:pt x="19" y="18"/>
                    <a:pt x="18" y="19"/>
                    <a:pt x="18" y="21"/>
                  </a:cubicBezTo>
                  <a:cubicBezTo>
                    <a:pt x="18" y="22"/>
                    <a:pt x="18" y="22"/>
                    <a:pt x="19" y="23"/>
                  </a:cubicBezTo>
                  <a:cubicBezTo>
                    <a:pt x="33" y="38"/>
                    <a:pt x="33" y="38"/>
                    <a:pt x="33" y="38"/>
                  </a:cubicBezTo>
                  <a:cubicBezTo>
                    <a:pt x="34" y="38"/>
                    <a:pt x="34" y="38"/>
                    <a:pt x="34" y="38"/>
                  </a:cubicBezTo>
                  <a:cubicBezTo>
                    <a:pt x="34" y="39"/>
                    <a:pt x="32" y="41"/>
                    <a:pt x="31" y="41"/>
                  </a:cubicBezTo>
                  <a:cubicBezTo>
                    <a:pt x="31" y="41"/>
                    <a:pt x="30" y="41"/>
                    <a:pt x="30" y="41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4" y="25"/>
                    <a:pt x="13" y="23"/>
                    <a:pt x="13" y="21"/>
                  </a:cubicBezTo>
                  <a:cubicBezTo>
                    <a:pt x="13" y="17"/>
                    <a:pt x="16" y="14"/>
                    <a:pt x="20" y="14"/>
                  </a:cubicBezTo>
                  <a:cubicBezTo>
                    <a:pt x="22" y="14"/>
                    <a:pt x="24" y="15"/>
                    <a:pt x="26" y="16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9" y="39"/>
                    <a:pt x="50" y="42"/>
                    <a:pt x="50" y="45"/>
                  </a:cubicBezTo>
                  <a:cubicBezTo>
                    <a:pt x="50" y="51"/>
                    <a:pt x="46" y="55"/>
                    <a:pt x="40" y="55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1865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2255896" y="4548635"/>
            <a:ext cx="366716" cy="369332"/>
            <a:chOff x="1303157" y="4095395"/>
            <a:chExt cx="546081" cy="549976"/>
          </a:xfrm>
        </p:grpSpPr>
        <p:sp>
          <p:nvSpPr>
            <p:cNvPr id="31" name="Oval 23"/>
            <p:cNvSpPr/>
            <p:nvPr/>
          </p:nvSpPr>
          <p:spPr>
            <a:xfrm>
              <a:off x="1303157" y="4095395"/>
              <a:ext cx="546081" cy="549976"/>
            </a:xfrm>
            <a:prstGeom prst="ellipse">
              <a:avLst/>
            </a:prstGeom>
            <a:solidFill>
              <a:srgbClr val="B28F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1865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Freeform: Shape 24"/>
            <p:cNvSpPr/>
            <p:nvPr/>
          </p:nvSpPr>
          <p:spPr bwMode="auto">
            <a:xfrm>
              <a:off x="1411267" y="4237327"/>
              <a:ext cx="337549" cy="292399"/>
            </a:xfrm>
            <a:custGeom>
              <a:avLst/>
              <a:gdLst/>
              <a:ahLst/>
              <a:cxnLst>
                <a:cxn ang="0">
                  <a:pos x="67" y="63"/>
                </a:cxn>
                <a:cxn ang="0">
                  <a:pos x="0" y="57"/>
                </a:cxn>
                <a:cxn ang="0">
                  <a:pos x="7" y="0"/>
                </a:cxn>
                <a:cxn ang="0">
                  <a:pos x="73" y="6"/>
                </a:cxn>
                <a:cxn ang="0">
                  <a:pos x="15" y="7"/>
                </a:cxn>
                <a:cxn ang="0">
                  <a:pos x="8" y="4"/>
                </a:cxn>
                <a:cxn ang="0">
                  <a:pos x="5" y="12"/>
                </a:cxn>
                <a:cxn ang="0">
                  <a:pos x="13" y="14"/>
                </a:cxn>
                <a:cxn ang="0">
                  <a:pos x="15" y="7"/>
                </a:cxn>
                <a:cxn ang="0">
                  <a:pos x="13" y="19"/>
                </a:cxn>
                <a:cxn ang="0">
                  <a:pos x="5" y="21"/>
                </a:cxn>
                <a:cxn ang="0">
                  <a:pos x="8" y="29"/>
                </a:cxn>
                <a:cxn ang="0">
                  <a:pos x="15" y="26"/>
                </a:cxn>
                <a:cxn ang="0">
                  <a:pos x="15" y="36"/>
                </a:cxn>
                <a:cxn ang="0">
                  <a:pos x="8" y="34"/>
                </a:cxn>
                <a:cxn ang="0">
                  <a:pos x="5" y="41"/>
                </a:cxn>
                <a:cxn ang="0">
                  <a:pos x="13" y="43"/>
                </a:cxn>
                <a:cxn ang="0">
                  <a:pos x="15" y="36"/>
                </a:cxn>
                <a:cxn ang="0">
                  <a:pos x="13" y="48"/>
                </a:cxn>
                <a:cxn ang="0">
                  <a:pos x="5" y="51"/>
                </a:cxn>
                <a:cxn ang="0">
                  <a:pos x="8" y="58"/>
                </a:cxn>
                <a:cxn ang="0">
                  <a:pos x="15" y="55"/>
                </a:cxn>
                <a:cxn ang="0">
                  <a:pos x="54" y="7"/>
                </a:cxn>
                <a:cxn ang="0">
                  <a:pos x="22" y="4"/>
                </a:cxn>
                <a:cxn ang="0">
                  <a:pos x="20" y="26"/>
                </a:cxn>
                <a:cxn ang="0">
                  <a:pos x="51" y="29"/>
                </a:cxn>
                <a:cxn ang="0">
                  <a:pos x="54" y="7"/>
                </a:cxn>
                <a:cxn ang="0">
                  <a:pos x="51" y="34"/>
                </a:cxn>
                <a:cxn ang="0">
                  <a:pos x="20" y="36"/>
                </a:cxn>
                <a:cxn ang="0">
                  <a:pos x="22" y="58"/>
                </a:cxn>
                <a:cxn ang="0">
                  <a:pos x="54" y="55"/>
                </a:cxn>
                <a:cxn ang="0">
                  <a:pos x="68" y="7"/>
                </a:cxn>
                <a:cxn ang="0">
                  <a:pos x="61" y="4"/>
                </a:cxn>
                <a:cxn ang="0">
                  <a:pos x="59" y="12"/>
                </a:cxn>
                <a:cxn ang="0">
                  <a:pos x="66" y="14"/>
                </a:cxn>
                <a:cxn ang="0">
                  <a:pos x="68" y="7"/>
                </a:cxn>
                <a:cxn ang="0">
                  <a:pos x="66" y="19"/>
                </a:cxn>
                <a:cxn ang="0">
                  <a:pos x="59" y="21"/>
                </a:cxn>
                <a:cxn ang="0">
                  <a:pos x="61" y="29"/>
                </a:cxn>
                <a:cxn ang="0">
                  <a:pos x="68" y="26"/>
                </a:cxn>
                <a:cxn ang="0">
                  <a:pos x="68" y="36"/>
                </a:cxn>
                <a:cxn ang="0">
                  <a:pos x="61" y="34"/>
                </a:cxn>
                <a:cxn ang="0">
                  <a:pos x="59" y="41"/>
                </a:cxn>
                <a:cxn ang="0">
                  <a:pos x="66" y="43"/>
                </a:cxn>
                <a:cxn ang="0">
                  <a:pos x="68" y="36"/>
                </a:cxn>
                <a:cxn ang="0">
                  <a:pos x="66" y="48"/>
                </a:cxn>
                <a:cxn ang="0">
                  <a:pos x="59" y="51"/>
                </a:cxn>
                <a:cxn ang="0">
                  <a:pos x="61" y="58"/>
                </a:cxn>
                <a:cxn ang="0">
                  <a:pos x="68" y="55"/>
                </a:cxn>
              </a:cxnLst>
              <a:rect l="0" t="0" r="r" b="b"/>
              <a:pathLst>
                <a:path w="73" h="63">
                  <a:moveTo>
                    <a:pt x="73" y="57"/>
                  </a:moveTo>
                  <a:cubicBezTo>
                    <a:pt x="73" y="60"/>
                    <a:pt x="71" y="63"/>
                    <a:pt x="67" y="63"/>
                  </a:cubicBezTo>
                  <a:cubicBezTo>
                    <a:pt x="7" y="63"/>
                    <a:pt x="7" y="63"/>
                    <a:pt x="7" y="63"/>
                  </a:cubicBezTo>
                  <a:cubicBezTo>
                    <a:pt x="3" y="63"/>
                    <a:pt x="0" y="60"/>
                    <a:pt x="0" y="5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3" y="0"/>
                    <a:pt x="7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71" y="0"/>
                    <a:pt x="73" y="2"/>
                    <a:pt x="73" y="6"/>
                  </a:cubicBezTo>
                  <a:lnTo>
                    <a:pt x="73" y="57"/>
                  </a:lnTo>
                  <a:close/>
                  <a:moveTo>
                    <a:pt x="15" y="7"/>
                  </a:moveTo>
                  <a:cubicBezTo>
                    <a:pt x="15" y="6"/>
                    <a:pt x="14" y="4"/>
                    <a:pt x="13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6" y="4"/>
                    <a:pt x="5" y="6"/>
                    <a:pt x="5" y="7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5" y="13"/>
                    <a:pt x="6" y="14"/>
                    <a:pt x="8" y="14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4" y="14"/>
                    <a:pt x="15" y="13"/>
                    <a:pt x="15" y="12"/>
                  </a:cubicBezTo>
                  <a:lnTo>
                    <a:pt x="15" y="7"/>
                  </a:lnTo>
                  <a:close/>
                  <a:moveTo>
                    <a:pt x="15" y="21"/>
                  </a:moveTo>
                  <a:cubicBezTo>
                    <a:pt x="15" y="20"/>
                    <a:pt x="14" y="19"/>
                    <a:pt x="13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6" y="19"/>
                    <a:pt x="5" y="20"/>
                    <a:pt x="5" y="21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8"/>
                    <a:pt x="6" y="29"/>
                    <a:pt x="8" y="29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4" y="29"/>
                    <a:pt x="15" y="28"/>
                    <a:pt x="15" y="26"/>
                  </a:cubicBezTo>
                  <a:lnTo>
                    <a:pt x="15" y="21"/>
                  </a:lnTo>
                  <a:close/>
                  <a:moveTo>
                    <a:pt x="15" y="36"/>
                  </a:moveTo>
                  <a:cubicBezTo>
                    <a:pt x="15" y="35"/>
                    <a:pt x="14" y="34"/>
                    <a:pt x="13" y="34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6" y="34"/>
                    <a:pt x="5" y="35"/>
                    <a:pt x="5" y="36"/>
                  </a:cubicBezTo>
                  <a:cubicBezTo>
                    <a:pt x="5" y="41"/>
                    <a:pt x="5" y="41"/>
                    <a:pt x="5" y="41"/>
                  </a:cubicBezTo>
                  <a:cubicBezTo>
                    <a:pt x="5" y="42"/>
                    <a:pt x="6" y="43"/>
                    <a:pt x="8" y="43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4" y="43"/>
                    <a:pt x="15" y="42"/>
                    <a:pt x="15" y="41"/>
                  </a:cubicBezTo>
                  <a:lnTo>
                    <a:pt x="15" y="36"/>
                  </a:lnTo>
                  <a:close/>
                  <a:moveTo>
                    <a:pt x="15" y="51"/>
                  </a:moveTo>
                  <a:cubicBezTo>
                    <a:pt x="15" y="49"/>
                    <a:pt x="14" y="48"/>
                    <a:pt x="13" y="48"/>
                  </a:cubicBezTo>
                  <a:cubicBezTo>
                    <a:pt x="8" y="48"/>
                    <a:pt x="8" y="48"/>
                    <a:pt x="8" y="48"/>
                  </a:cubicBezTo>
                  <a:cubicBezTo>
                    <a:pt x="6" y="48"/>
                    <a:pt x="5" y="49"/>
                    <a:pt x="5" y="51"/>
                  </a:cubicBezTo>
                  <a:cubicBezTo>
                    <a:pt x="5" y="55"/>
                    <a:pt x="5" y="55"/>
                    <a:pt x="5" y="55"/>
                  </a:cubicBezTo>
                  <a:cubicBezTo>
                    <a:pt x="5" y="57"/>
                    <a:pt x="6" y="58"/>
                    <a:pt x="8" y="58"/>
                  </a:cubicBezTo>
                  <a:cubicBezTo>
                    <a:pt x="13" y="58"/>
                    <a:pt x="13" y="58"/>
                    <a:pt x="13" y="58"/>
                  </a:cubicBezTo>
                  <a:cubicBezTo>
                    <a:pt x="14" y="58"/>
                    <a:pt x="15" y="57"/>
                    <a:pt x="15" y="55"/>
                  </a:cubicBezTo>
                  <a:lnTo>
                    <a:pt x="15" y="51"/>
                  </a:lnTo>
                  <a:close/>
                  <a:moveTo>
                    <a:pt x="54" y="7"/>
                  </a:moveTo>
                  <a:cubicBezTo>
                    <a:pt x="54" y="6"/>
                    <a:pt x="53" y="4"/>
                    <a:pt x="51" y="4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1" y="4"/>
                    <a:pt x="20" y="6"/>
                    <a:pt x="20" y="7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20" y="28"/>
                    <a:pt x="21" y="29"/>
                    <a:pt x="22" y="29"/>
                  </a:cubicBezTo>
                  <a:cubicBezTo>
                    <a:pt x="51" y="29"/>
                    <a:pt x="51" y="29"/>
                    <a:pt x="51" y="29"/>
                  </a:cubicBezTo>
                  <a:cubicBezTo>
                    <a:pt x="53" y="29"/>
                    <a:pt x="54" y="28"/>
                    <a:pt x="54" y="26"/>
                  </a:cubicBezTo>
                  <a:lnTo>
                    <a:pt x="54" y="7"/>
                  </a:lnTo>
                  <a:close/>
                  <a:moveTo>
                    <a:pt x="54" y="36"/>
                  </a:moveTo>
                  <a:cubicBezTo>
                    <a:pt x="54" y="35"/>
                    <a:pt x="53" y="34"/>
                    <a:pt x="51" y="34"/>
                  </a:cubicBezTo>
                  <a:cubicBezTo>
                    <a:pt x="22" y="34"/>
                    <a:pt x="22" y="34"/>
                    <a:pt x="22" y="34"/>
                  </a:cubicBezTo>
                  <a:cubicBezTo>
                    <a:pt x="21" y="34"/>
                    <a:pt x="20" y="35"/>
                    <a:pt x="20" y="36"/>
                  </a:cubicBezTo>
                  <a:cubicBezTo>
                    <a:pt x="20" y="55"/>
                    <a:pt x="20" y="55"/>
                    <a:pt x="20" y="55"/>
                  </a:cubicBezTo>
                  <a:cubicBezTo>
                    <a:pt x="20" y="57"/>
                    <a:pt x="21" y="58"/>
                    <a:pt x="22" y="58"/>
                  </a:cubicBezTo>
                  <a:cubicBezTo>
                    <a:pt x="51" y="58"/>
                    <a:pt x="51" y="58"/>
                    <a:pt x="51" y="58"/>
                  </a:cubicBezTo>
                  <a:cubicBezTo>
                    <a:pt x="53" y="58"/>
                    <a:pt x="54" y="57"/>
                    <a:pt x="54" y="55"/>
                  </a:cubicBezTo>
                  <a:lnTo>
                    <a:pt x="54" y="36"/>
                  </a:lnTo>
                  <a:close/>
                  <a:moveTo>
                    <a:pt x="68" y="7"/>
                  </a:moveTo>
                  <a:cubicBezTo>
                    <a:pt x="68" y="6"/>
                    <a:pt x="67" y="4"/>
                    <a:pt x="66" y="4"/>
                  </a:cubicBezTo>
                  <a:cubicBezTo>
                    <a:pt x="61" y="4"/>
                    <a:pt x="61" y="4"/>
                    <a:pt x="61" y="4"/>
                  </a:cubicBezTo>
                  <a:cubicBezTo>
                    <a:pt x="60" y="4"/>
                    <a:pt x="59" y="6"/>
                    <a:pt x="59" y="7"/>
                  </a:cubicBezTo>
                  <a:cubicBezTo>
                    <a:pt x="59" y="12"/>
                    <a:pt x="59" y="12"/>
                    <a:pt x="59" y="12"/>
                  </a:cubicBezTo>
                  <a:cubicBezTo>
                    <a:pt x="59" y="13"/>
                    <a:pt x="60" y="14"/>
                    <a:pt x="61" y="14"/>
                  </a:cubicBezTo>
                  <a:cubicBezTo>
                    <a:pt x="66" y="14"/>
                    <a:pt x="66" y="14"/>
                    <a:pt x="66" y="14"/>
                  </a:cubicBezTo>
                  <a:cubicBezTo>
                    <a:pt x="67" y="14"/>
                    <a:pt x="68" y="13"/>
                    <a:pt x="68" y="12"/>
                  </a:cubicBezTo>
                  <a:lnTo>
                    <a:pt x="68" y="7"/>
                  </a:lnTo>
                  <a:close/>
                  <a:moveTo>
                    <a:pt x="68" y="21"/>
                  </a:moveTo>
                  <a:cubicBezTo>
                    <a:pt x="68" y="20"/>
                    <a:pt x="67" y="19"/>
                    <a:pt x="66" y="19"/>
                  </a:cubicBezTo>
                  <a:cubicBezTo>
                    <a:pt x="61" y="19"/>
                    <a:pt x="61" y="19"/>
                    <a:pt x="61" y="19"/>
                  </a:cubicBezTo>
                  <a:cubicBezTo>
                    <a:pt x="60" y="19"/>
                    <a:pt x="59" y="20"/>
                    <a:pt x="59" y="21"/>
                  </a:cubicBezTo>
                  <a:cubicBezTo>
                    <a:pt x="59" y="26"/>
                    <a:pt x="59" y="26"/>
                    <a:pt x="59" y="26"/>
                  </a:cubicBezTo>
                  <a:cubicBezTo>
                    <a:pt x="59" y="28"/>
                    <a:pt x="60" y="29"/>
                    <a:pt x="61" y="29"/>
                  </a:cubicBezTo>
                  <a:cubicBezTo>
                    <a:pt x="66" y="29"/>
                    <a:pt x="66" y="29"/>
                    <a:pt x="66" y="29"/>
                  </a:cubicBezTo>
                  <a:cubicBezTo>
                    <a:pt x="67" y="29"/>
                    <a:pt x="68" y="28"/>
                    <a:pt x="68" y="26"/>
                  </a:cubicBezTo>
                  <a:lnTo>
                    <a:pt x="68" y="21"/>
                  </a:lnTo>
                  <a:close/>
                  <a:moveTo>
                    <a:pt x="68" y="36"/>
                  </a:moveTo>
                  <a:cubicBezTo>
                    <a:pt x="68" y="35"/>
                    <a:pt x="67" y="34"/>
                    <a:pt x="66" y="34"/>
                  </a:cubicBezTo>
                  <a:cubicBezTo>
                    <a:pt x="61" y="34"/>
                    <a:pt x="61" y="34"/>
                    <a:pt x="61" y="34"/>
                  </a:cubicBezTo>
                  <a:cubicBezTo>
                    <a:pt x="60" y="34"/>
                    <a:pt x="59" y="35"/>
                    <a:pt x="59" y="36"/>
                  </a:cubicBezTo>
                  <a:cubicBezTo>
                    <a:pt x="59" y="41"/>
                    <a:pt x="59" y="41"/>
                    <a:pt x="59" y="41"/>
                  </a:cubicBezTo>
                  <a:cubicBezTo>
                    <a:pt x="59" y="42"/>
                    <a:pt x="60" y="43"/>
                    <a:pt x="61" y="43"/>
                  </a:cubicBezTo>
                  <a:cubicBezTo>
                    <a:pt x="66" y="43"/>
                    <a:pt x="66" y="43"/>
                    <a:pt x="66" y="43"/>
                  </a:cubicBezTo>
                  <a:cubicBezTo>
                    <a:pt x="67" y="43"/>
                    <a:pt x="68" y="42"/>
                    <a:pt x="68" y="41"/>
                  </a:cubicBezTo>
                  <a:lnTo>
                    <a:pt x="68" y="36"/>
                  </a:lnTo>
                  <a:close/>
                  <a:moveTo>
                    <a:pt x="68" y="51"/>
                  </a:moveTo>
                  <a:cubicBezTo>
                    <a:pt x="68" y="49"/>
                    <a:pt x="67" y="48"/>
                    <a:pt x="66" y="48"/>
                  </a:cubicBezTo>
                  <a:cubicBezTo>
                    <a:pt x="61" y="48"/>
                    <a:pt x="61" y="48"/>
                    <a:pt x="61" y="48"/>
                  </a:cubicBezTo>
                  <a:cubicBezTo>
                    <a:pt x="60" y="48"/>
                    <a:pt x="59" y="49"/>
                    <a:pt x="59" y="51"/>
                  </a:cubicBezTo>
                  <a:cubicBezTo>
                    <a:pt x="59" y="55"/>
                    <a:pt x="59" y="55"/>
                    <a:pt x="59" y="55"/>
                  </a:cubicBezTo>
                  <a:cubicBezTo>
                    <a:pt x="59" y="57"/>
                    <a:pt x="60" y="58"/>
                    <a:pt x="61" y="58"/>
                  </a:cubicBezTo>
                  <a:cubicBezTo>
                    <a:pt x="66" y="58"/>
                    <a:pt x="66" y="58"/>
                    <a:pt x="66" y="58"/>
                  </a:cubicBezTo>
                  <a:cubicBezTo>
                    <a:pt x="67" y="58"/>
                    <a:pt x="68" y="57"/>
                    <a:pt x="68" y="55"/>
                  </a:cubicBezTo>
                  <a:lnTo>
                    <a:pt x="68" y="5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1865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905"/>
          <p:cNvGrpSpPr/>
          <p:nvPr/>
        </p:nvGrpSpPr>
        <p:grpSpPr bwMode="auto">
          <a:xfrm>
            <a:off x="7699780" y="2154456"/>
            <a:ext cx="2345485" cy="3446522"/>
            <a:chOff x="-1" y="0"/>
            <a:chExt cx="4739013" cy="6963686"/>
          </a:xfrm>
          <a:solidFill>
            <a:srgbClr val="B28F79"/>
          </a:solidFill>
        </p:grpSpPr>
        <p:grpSp>
          <p:nvGrpSpPr>
            <p:cNvPr id="15" name="Group 903"/>
            <p:cNvGrpSpPr/>
            <p:nvPr/>
          </p:nvGrpSpPr>
          <p:grpSpPr bwMode="auto">
            <a:xfrm>
              <a:off x="-1" y="0"/>
              <a:ext cx="4739013" cy="6963686"/>
              <a:chOff x="0" y="0"/>
              <a:chExt cx="4739011" cy="6963686"/>
            </a:xfrm>
            <a:grpFill/>
          </p:grpSpPr>
          <p:sp>
            <p:nvSpPr>
              <p:cNvPr id="17" name="Shape 891"/>
              <p:cNvSpPr/>
              <p:nvPr/>
            </p:nvSpPr>
            <p:spPr bwMode="auto">
              <a:xfrm>
                <a:off x="1606310" y="5742560"/>
                <a:ext cx="1512781" cy="258733"/>
              </a:xfrm>
              <a:custGeom>
                <a:avLst/>
                <a:gdLst>
                  <a:gd name="T0" fmla="*/ 756391 w 21600"/>
                  <a:gd name="T1" fmla="*/ 129367 h 21600"/>
                  <a:gd name="T2" fmla="*/ 756391 w 21600"/>
                  <a:gd name="T3" fmla="*/ 129367 h 21600"/>
                  <a:gd name="T4" fmla="*/ 756391 w 21600"/>
                  <a:gd name="T5" fmla="*/ 129367 h 21600"/>
                  <a:gd name="T6" fmla="*/ 756391 w 21600"/>
                  <a:gd name="T7" fmla="*/ 129367 h 21600"/>
                  <a:gd name="T8" fmla="*/ 0 60000 65536"/>
                  <a:gd name="T9" fmla="*/ 5898240 60000 65536"/>
                  <a:gd name="T10" fmla="*/ 11796480 60000 65536"/>
                  <a:gd name="T11" fmla="*/ 1769472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 extrusionOk="0">
                    <a:moveTo>
                      <a:pt x="21600" y="10801"/>
                    </a:moveTo>
                    <a:cubicBezTo>
                      <a:pt x="21600" y="16761"/>
                      <a:pt x="20537" y="21600"/>
                      <a:pt x="19229" y="21600"/>
                    </a:cubicBezTo>
                    <a:lnTo>
                      <a:pt x="2370" y="21600"/>
                    </a:lnTo>
                    <a:cubicBezTo>
                      <a:pt x="1060" y="21600"/>
                      <a:pt x="0" y="16761"/>
                      <a:pt x="0" y="10801"/>
                    </a:cubicBezTo>
                    <a:cubicBezTo>
                      <a:pt x="0" y="4831"/>
                      <a:pt x="1060" y="0"/>
                      <a:pt x="2370" y="0"/>
                    </a:cubicBezTo>
                    <a:lnTo>
                      <a:pt x="19229" y="0"/>
                    </a:lnTo>
                    <a:cubicBezTo>
                      <a:pt x="20537" y="0"/>
                      <a:pt x="21600" y="4831"/>
                      <a:pt x="21600" y="10801"/>
                    </a:cubicBezTo>
                    <a:cubicBezTo>
                      <a:pt x="21600" y="10801"/>
                      <a:pt x="21600" y="10801"/>
                      <a:pt x="21600" y="1080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+mn-ea"/>
                    <a:cs typeface="+mn-cs"/>
                  </a:defRPr>
                </a:lvl9pPr>
              </a:lstStyle>
              <a:p>
                <a:endParaRPr lang="es-ES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" name="Shape 892"/>
              <p:cNvSpPr/>
              <p:nvPr/>
            </p:nvSpPr>
            <p:spPr bwMode="auto">
              <a:xfrm>
                <a:off x="1606310" y="6063822"/>
                <a:ext cx="1512781" cy="258673"/>
              </a:xfrm>
              <a:custGeom>
                <a:avLst/>
                <a:gdLst>
                  <a:gd name="T0" fmla="*/ 756391 w 21600"/>
                  <a:gd name="T1" fmla="*/ 129337 h 21600"/>
                  <a:gd name="T2" fmla="*/ 756391 w 21600"/>
                  <a:gd name="T3" fmla="*/ 129337 h 21600"/>
                  <a:gd name="T4" fmla="*/ 756391 w 21600"/>
                  <a:gd name="T5" fmla="*/ 129337 h 21600"/>
                  <a:gd name="T6" fmla="*/ 756391 w 21600"/>
                  <a:gd name="T7" fmla="*/ 129337 h 21600"/>
                  <a:gd name="T8" fmla="*/ 0 60000 65536"/>
                  <a:gd name="T9" fmla="*/ 5898240 60000 65536"/>
                  <a:gd name="T10" fmla="*/ 11796480 60000 65536"/>
                  <a:gd name="T11" fmla="*/ 1769472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 extrusionOk="0">
                    <a:moveTo>
                      <a:pt x="21600" y="10797"/>
                    </a:moveTo>
                    <a:cubicBezTo>
                      <a:pt x="21600" y="16767"/>
                      <a:pt x="20537" y="21600"/>
                      <a:pt x="19229" y="21600"/>
                    </a:cubicBezTo>
                    <a:lnTo>
                      <a:pt x="2370" y="21600"/>
                    </a:lnTo>
                    <a:cubicBezTo>
                      <a:pt x="1060" y="21600"/>
                      <a:pt x="0" y="16767"/>
                      <a:pt x="0" y="10797"/>
                    </a:cubicBezTo>
                    <a:cubicBezTo>
                      <a:pt x="0" y="4837"/>
                      <a:pt x="1060" y="0"/>
                      <a:pt x="2370" y="0"/>
                    </a:cubicBezTo>
                    <a:lnTo>
                      <a:pt x="19229" y="0"/>
                    </a:lnTo>
                    <a:cubicBezTo>
                      <a:pt x="20537" y="0"/>
                      <a:pt x="21600" y="4837"/>
                      <a:pt x="21600" y="10797"/>
                    </a:cubicBezTo>
                    <a:cubicBezTo>
                      <a:pt x="21600" y="10797"/>
                      <a:pt x="21600" y="10797"/>
                      <a:pt x="21600" y="1079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+mn-ea"/>
                    <a:cs typeface="+mn-cs"/>
                  </a:defRPr>
                </a:lvl9pPr>
              </a:lstStyle>
              <a:p>
                <a:endParaRPr lang="es-ES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" name="Shape 893"/>
              <p:cNvSpPr/>
              <p:nvPr/>
            </p:nvSpPr>
            <p:spPr bwMode="auto">
              <a:xfrm>
                <a:off x="1606310" y="6385084"/>
                <a:ext cx="1512781" cy="258754"/>
              </a:xfrm>
              <a:custGeom>
                <a:avLst/>
                <a:gdLst>
                  <a:gd name="T0" fmla="*/ 756391 w 21600"/>
                  <a:gd name="T1" fmla="*/ 129377 h 21600"/>
                  <a:gd name="T2" fmla="*/ 756391 w 21600"/>
                  <a:gd name="T3" fmla="*/ 129377 h 21600"/>
                  <a:gd name="T4" fmla="*/ 756391 w 21600"/>
                  <a:gd name="T5" fmla="*/ 129377 h 21600"/>
                  <a:gd name="T6" fmla="*/ 756391 w 21600"/>
                  <a:gd name="T7" fmla="*/ 129377 h 21600"/>
                  <a:gd name="T8" fmla="*/ 0 60000 65536"/>
                  <a:gd name="T9" fmla="*/ 5898240 60000 65536"/>
                  <a:gd name="T10" fmla="*/ 11796480 60000 65536"/>
                  <a:gd name="T11" fmla="*/ 1769472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 extrusionOk="0">
                    <a:moveTo>
                      <a:pt x="21600" y="10803"/>
                    </a:moveTo>
                    <a:cubicBezTo>
                      <a:pt x="21600" y="16768"/>
                      <a:pt x="20537" y="21600"/>
                      <a:pt x="19229" y="21600"/>
                    </a:cubicBezTo>
                    <a:lnTo>
                      <a:pt x="2370" y="21600"/>
                    </a:lnTo>
                    <a:cubicBezTo>
                      <a:pt x="1060" y="21600"/>
                      <a:pt x="0" y="16768"/>
                      <a:pt x="0" y="10803"/>
                    </a:cubicBezTo>
                    <a:cubicBezTo>
                      <a:pt x="0" y="4835"/>
                      <a:pt x="1060" y="0"/>
                      <a:pt x="2370" y="0"/>
                    </a:cubicBezTo>
                    <a:lnTo>
                      <a:pt x="19229" y="0"/>
                    </a:lnTo>
                    <a:cubicBezTo>
                      <a:pt x="20537" y="0"/>
                      <a:pt x="21600" y="4835"/>
                      <a:pt x="21600" y="10803"/>
                    </a:cubicBezTo>
                    <a:cubicBezTo>
                      <a:pt x="21600" y="10803"/>
                      <a:pt x="21600" y="10803"/>
                      <a:pt x="21600" y="1080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+mn-ea"/>
                    <a:cs typeface="+mn-cs"/>
                  </a:defRPr>
                </a:lvl9pPr>
              </a:lstStyle>
              <a:p>
                <a:endParaRPr lang="es-ES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" name="Shape 894"/>
              <p:cNvSpPr/>
              <p:nvPr/>
            </p:nvSpPr>
            <p:spPr bwMode="auto">
              <a:xfrm>
                <a:off x="1927572" y="6706346"/>
                <a:ext cx="858647" cy="257340"/>
              </a:xfrm>
              <a:custGeom>
                <a:avLst/>
                <a:gdLst>
                  <a:gd name="T0" fmla="*/ 429324 w 21600"/>
                  <a:gd name="T1" fmla="*/ 128670 h 21600"/>
                  <a:gd name="T2" fmla="*/ 429324 w 21600"/>
                  <a:gd name="T3" fmla="*/ 128670 h 21600"/>
                  <a:gd name="T4" fmla="*/ 429324 w 21600"/>
                  <a:gd name="T5" fmla="*/ 128670 h 21600"/>
                  <a:gd name="T6" fmla="*/ 429324 w 21600"/>
                  <a:gd name="T7" fmla="*/ 128670 h 21600"/>
                  <a:gd name="T8" fmla="*/ 0 60000 65536"/>
                  <a:gd name="T9" fmla="*/ 5898240 60000 65536"/>
                  <a:gd name="T10" fmla="*/ 11796480 60000 65536"/>
                  <a:gd name="T11" fmla="*/ 1769472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cubicBezTo>
                      <a:pt x="21600" y="11932"/>
                      <a:pt x="16764" y="21600"/>
                      <a:pt x="10800" y="21600"/>
                    </a:cubicBezTo>
                    <a:cubicBezTo>
                      <a:pt x="4836" y="21600"/>
                      <a:pt x="0" y="11932"/>
                      <a:pt x="0" y="0"/>
                    </a:cubicBezTo>
                    <a:cubicBezTo>
                      <a:pt x="0" y="0"/>
                      <a:pt x="21600" y="0"/>
                      <a:pt x="2160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+mn-ea"/>
                    <a:cs typeface="+mn-cs"/>
                  </a:defRPr>
                </a:lvl9pPr>
              </a:lstStyle>
              <a:p>
                <a:endParaRPr lang="es-ES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1" name="Shape 895"/>
              <p:cNvSpPr/>
              <p:nvPr/>
            </p:nvSpPr>
            <p:spPr bwMode="auto">
              <a:xfrm>
                <a:off x="2369308" y="0"/>
                <a:ext cx="1782941" cy="1363718"/>
              </a:xfrm>
              <a:custGeom>
                <a:avLst/>
                <a:gdLst>
                  <a:gd name="T0" fmla="*/ 891471 w 21600"/>
                  <a:gd name="T1" fmla="*/ 681859 h 21600"/>
                  <a:gd name="T2" fmla="*/ 891471 w 21600"/>
                  <a:gd name="T3" fmla="*/ 681859 h 21600"/>
                  <a:gd name="T4" fmla="*/ 891471 w 21600"/>
                  <a:gd name="T5" fmla="*/ 681859 h 21600"/>
                  <a:gd name="T6" fmla="*/ 891471 w 21600"/>
                  <a:gd name="T7" fmla="*/ 681859 h 21600"/>
                  <a:gd name="T8" fmla="*/ 0 60000 65536"/>
                  <a:gd name="T9" fmla="*/ 5898240 60000 65536"/>
                  <a:gd name="T10" fmla="*/ 11796480 60000 65536"/>
                  <a:gd name="T11" fmla="*/ 1769472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 extrusionOk="0">
                    <a:moveTo>
                      <a:pt x="15120" y="21600"/>
                    </a:moveTo>
                    <a:lnTo>
                      <a:pt x="21600" y="13130"/>
                    </a:lnTo>
                    <a:cubicBezTo>
                      <a:pt x="16394" y="5131"/>
                      <a:pt x="8655" y="44"/>
                      <a:pt x="0" y="0"/>
                    </a:cubicBezTo>
                    <a:lnTo>
                      <a:pt x="0" y="11904"/>
                    </a:lnTo>
                    <a:cubicBezTo>
                      <a:pt x="6131" y="11949"/>
                      <a:pt x="11585" y="15738"/>
                      <a:pt x="15120" y="2160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+mn-ea"/>
                    <a:cs typeface="+mn-cs"/>
                  </a:defRPr>
                </a:lvl9pPr>
              </a:lstStyle>
              <a:p>
                <a:endParaRPr lang="es-ES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" name="Shape 896"/>
              <p:cNvSpPr/>
              <p:nvPr/>
            </p:nvSpPr>
            <p:spPr bwMode="auto">
              <a:xfrm>
                <a:off x="3654356" y="843313"/>
                <a:ext cx="1084655" cy="1778118"/>
              </a:xfrm>
              <a:custGeom>
                <a:avLst/>
                <a:gdLst>
                  <a:gd name="T0" fmla="*/ 542328 w 21600"/>
                  <a:gd name="T1" fmla="*/ 889059 h 21600"/>
                  <a:gd name="T2" fmla="*/ 542328 w 21600"/>
                  <a:gd name="T3" fmla="*/ 889059 h 21600"/>
                  <a:gd name="T4" fmla="*/ 542328 w 21600"/>
                  <a:gd name="T5" fmla="*/ 889059 h 21600"/>
                  <a:gd name="T6" fmla="*/ 542328 w 21600"/>
                  <a:gd name="T7" fmla="*/ 889059 h 21600"/>
                  <a:gd name="T8" fmla="*/ 0 60000 65536"/>
                  <a:gd name="T9" fmla="*/ 5898240 60000 65536"/>
                  <a:gd name="T10" fmla="*/ 11796480 60000 65536"/>
                  <a:gd name="T11" fmla="*/ 1769472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 extrusionOk="0">
                    <a:moveTo>
                      <a:pt x="6638" y="18341"/>
                    </a:moveTo>
                    <a:cubicBezTo>
                      <a:pt x="6638" y="19447"/>
                      <a:pt x="6452" y="20533"/>
                      <a:pt x="6159" y="21600"/>
                    </a:cubicBezTo>
                    <a:lnTo>
                      <a:pt x="21289" y="21600"/>
                    </a:lnTo>
                    <a:cubicBezTo>
                      <a:pt x="21489" y="20529"/>
                      <a:pt x="21600" y="19443"/>
                      <a:pt x="21600" y="18341"/>
                    </a:cubicBezTo>
                    <a:cubicBezTo>
                      <a:pt x="21600" y="11357"/>
                      <a:pt x="17487" y="4963"/>
                      <a:pt x="10670" y="0"/>
                    </a:cubicBezTo>
                    <a:lnTo>
                      <a:pt x="0" y="6509"/>
                    </a:lnTo>
                    <a:cubicBezTo>
                      <a:pt x="4145" y="9791"/>
                      <a:pt x="6638" y="13887"/>
                      <a:pt x="6638" y="1834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+mn-ea"/>
                    <a:cs typeface="+mn-cs"/>
                  </a:defRPr>
                </a:lvl9pPr>
              </a:lstStyle>
              <a:p>
                <a:endParaRPr lang="es-ES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" name="Shape 897"/>
              <p:cNvSpPr/>
              <p:nvPr/>
            </p:nvSpPr>
            <p:spPr bwMode="auto">
              <a:xfrm>
                <a:off x="843313" y="3654356"/>
                <a:ext cx="1512153" cy="2022009"/>
              </a:xfrm>
              <a:custGeom>
                <a:avLst/>
                <a:gdLst>
                  <a:gd name="T0" fmla="*/ 756077 w 21600"/>
                  <a:gd name="T1" fmla="*/ 1011005 h 21600"/>
                  <a:gd name="T2" fmla="*/ 756077 w 21600"/>
                  <a:gd name="T3" fmla="*/ 1011005 h 21600"/>
                  <a:gd name="T4" fmla="*/ 756077 w 21600"/>
                  <a:gd name="T5" fmla="*/ 1011005 h 21600"/>
                  <a:gd name="T6" fmla="*/ 756077 w 21600"/>
                  <a:gd name="T7" fmla="*/ 1011005 h 21600"/>
                  <a:gd name="T8" fmla="*/ 0 60000 65536"/>
                  <a:gd name="T9" fmla="*/ 5898240 60000 65536"/>
                  <a:gd name="T10" fmla="*/ 11796480 60000 65536"/>
                  <a:gd name="T11" fmla="*/ 1769472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 extrusionOk="0">
                    <a:moveTo>
                      <a:pt x="18588" y="13574"/>
                    </a:moveTo>
                    <a:cubicBezTo>
                      <a:pt x="17948" y="11856"/>
                      <a:pt x="17059" y="9576"/>
                      <a:pt x="15198" y="7334"/>
                    </a:cubicBezTo>
                    <a:cubicBezTo>
                      <a:pt x="12968" y="4648"/>
                      <a:pt x="10047" y="2019"/>
                      <a:pt x="7599" y="0"/>
                    </a:cubicBezTo>
                    <a:lnTo>
                      <a:pt x="0" y="5682"/>
                    </a:lnTo>
                    <a:cubicBezTo>
                      <a:pt x="1933" y="7296"/>
                      <a:pt x="4325" y="9453"/>
                      <a:pt x="6080" y="11567"/>
                    </a:cubicBezTo>
                    <a:cubicBezTo>
                      <a:pt x="9530" y="15723"/>
                      <a:pt x="7805" y="21600"/>
                      <a:pt x="15789" y="21600"/>
                    </a:cubicBezTo>
                    <a:lnTo>
                      <a:pt x="20867" y="21600"/>
                    </a:lnTo>
                    <a:lnTo>
                      <a:pt x="21600" y="21600"/>
                    </a:lnTo>
                    <a:lnTo>
                      <a:pt x="21600" y="13574"/>
                    </a:lnTo>
                    <a:cubicBezTo>
                      <a:pt x="21600" y="13574"/>
                      <a:pt x="18588" y="13574"/>
                      <a:pt x="18588" y="1357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+mn-ea"/>
                    <a:cs typeface="+mn-cs"/>
                  </a:defRPr>
                </a:lvl9pPr>
              </a:lstStyle>
              <a:p>
                <a:endParaRPr lang="es-ES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4" name="Shape 898"/>
              <p:cNvSpPr/>
              <p:nvPr/>
            </p:nvSpPr>
            <p:spPr bwMode="auto">
              <a:xfrm>
                <a:off x="0" y="843313"/>
                <a:ext cx="1085320" cy="1778885"/>
              </a:xfrm>
              <a:custGeom>
                <a:avLst/>
                <a:gdLst>
                  <a:gd name="T0" fmla="*/ 542660 w 21600"/>
                  <a:gd name="T1" fmla="*/ 889443 h 21600"/>
                  <a:gd name="T2" fmla="*/ 542660 w 21600"/>
                  <a:gd name="T3" fmla="*/ 889443 h 21600"/>
                  <a:gd name="T4" fmla="*/ 542660 w 21600"/>
                  <a:gd name="T5" fmla="*/ 889443 h 21600"/>
                  <a:gd name="T6" fmla="*/ 542660 w 21600"/>
                  <a:gd name="T7" fmla="*/ 889443 h 21600"/>
                  <a:gd name="T8" fmla="*/ 0 60000 65536"/>
                  <a:gd name="T9" fmla="*/ 5898240 60000 65536"/>
                  <a:gd name="T10" fmla="*/ 11796480 60000 65536"/>
                  <a:gd name="T11" fmla="*/ 1769472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 extrusionOk="0">
                    <a:moveTo>
                      <a:pt x="14953" y="18343"/>
                    </a:moveTo>
                    <a:cubicBezTo>
                      <a:pt x="14953" y="13886"/>
                      <a:pt x="17449" y="9788"/>
                      <a:pt x="21600" y="6503"/>
                    </a:cubicBezTo>
                    <a:lnTo>
                      <a:pt x="10939" y="0"/>
                    </a:lnTo>
                    <a:cubicBezTo>
                      <a:pt x="4115" y="4963"/>
                      <a:pt x="0" y="11358"/>
                      <a:pt x="0" y="18343"/>
                    </a:cubicBezTo>
                    <a:cubicBezTo>
                      <a:pt x="0" y="19446"/>
                      <a:pt x="135" y="20529"/>
                      <a:pt x="333" y="21600"/>
                    </a:cubicBezTo>
                    <a:lnTo>
                      <a:pt x="15421" y="21600"/>
                    </a:lnTo>
                    <a:cubicBezTo>
                      <a:pt x="15125" y="20531"/>
                      <a:pt x="14953" y="19443"/>
                      <a:pt x="14953" y="1834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+mn-ea"/>
                    <a:cs typeface="+mn-cs"/>
                  </a:defRPr>
                </a:lvl9pPr>
              </a:lstStyle>
              <a:p>
                <a:endParaRPr lang="es-ES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5" name="Shape 899"/>
              <p:cNvSpPr/>
              <p:nvPr/>
            </p:nvSpPr>
            <p:spPr bwMode="auto">
              <a:xfrm>
                <a:off x="2369308" y="3654356"/>
                <a:ext cx="1512033" cy="2023888"/>
              </a:xfrm>
              <a:custGeom>
                <a:avLst/>
                <a:gdLst>
                  <a:gd name="T0" fmla="*/ 756017 w 21600"/>
                  <a:gd name="T1" fmla="*/ 1011944 h 21600"/>
                  <a:gd name="T2" fmla="*/ 756017 w 21600"/>
                  <a:gd name="T3" fmla="*/ 1011944 h 21600"/>
                  <a:gd name="T4" fmla="*/ 756017 w 21600"/>
                  <a:gd name="T5" fmla="*/ 1011944 h 21600"/>
                  <a:gd name="T6" fmla="*/ 756017 w 21600"/>
                  <a:gd name="T7" fmla="*/ 1011944 h 21600"/>
                  <a:gd name="T8" fmla="*/ 0 60000 65536"/>
                  <a:gd name="T9" fmla="*/ 5898240 60000 65536"/>
                  <a:gd name="T10" fmla="*/ 11796480 60000 65536"/>
                  <a:gd name="T11" fmla="*/ 1769472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 extrusionOk="0">
                    <a:moveTo>
                      <a:pt x="6375" y="7348"/>
                    </a:moveTo>
                    <a:cubicBezTo>
                      <a:pt x="4515" y="9587"/>
                      <a:pt x="3626" y="11865"/>
                      <a:pt x="2985" y="13581"/>
                    </a:cubicBezTo>
                    <a:lnTo>
                      <a:pt x="0" y="13581"/>
                    </a:lnTo>
                    <a:lnTo>
                      <a:pt x="0" y="21600"/>
                    </a:lnTo>
                    <a:lnTo>
                      <a:pt x="706" y="21600"/>
                    </a:lnTo>
                    <a:lnTo>
                      <a:pt x="5785" y="21600"/>
                    </a:lnTo>
                    <a:cubicBezTo>
                      <a:pt x="13769" y="21600"/>
                      <a:pt x="12044" y="15729"/>
                      <a:pt x="15494" y="11576"/>
                    </a:cubicBezTo>
                    <a:cubicBezTo>
                      <a:pt x="17259" y="9453"/>
                      <a:pt x="19663" y="7293"/>
                      <a:pt x="21600" y="5679"/>
                    </a:cubicBezTo>
                    <a:lnTo>
                      <a:pt x="13999" y="0"/>
                    </a:lnTo>
                    <a:cubicBezTo>
                      <a:pt x="11583" y="1991"/>
                      <a:pt x="8621" y="4644"/>
                      <a:pt x="6375" y="734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+mn-ea"/>
                    <a:cs typeface="+mn-cs"/>
                  </a:defRPr>
                </a:lvl9pPr>
              </a:lstStyle>
              <a:p>
                <a:endParaRPr lang="es-ES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6" name="Shape 900"/>
              <p:cNvSpPr/>
              <p:nvPr/>
            </p:nvSpPr>
            <p:spPr bwMode="auto">
              <a:xfrm>
                <a:off x="0" y="2650412"/>
                <a:ext cx="1331797" cy="1515467"/>
              </a:xfrm>
              <a:custGeom>
                <a:avLst/>
                <a:gdLst>
                  <a:gd name="T0" fmla="*/ 665899 w 21600"/>
                  <a:gd name="T1" fmla="*/ 757734 h 21600"/>
                  <a:gd name="T2" fmla="*/ 665899 w 21600"/>
                  <a:gd name="T3" fmla="*/ 757734 h 21600"/>
                  <a:gd name="T4" fmla="*/ 665899 w 21600"/>
                  <a:gd name="T5" fmla="*/ 757734 h 21600"/>
                  <a:gd name="T6" fmla="*/ 665899 w 21600"/>
                  <a:gd name="T7" fmla="*/ 757734 h 21600"/>
                  <a:gd name="T8" fmla="*/ 0 60000 65536"/>
                  <a:gd name="T9" fmla="*/ 5898240 60000 65536"/>
                  <a:gd name="T10" fmla="*/ 11796480 60000 65536"/>
                  <a:gd name="T11" fmla="*/ 1769472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 extrusionOk="0">
                    <a:moveTo>
                      <a:pt x="20102" y="12599"/>
                    </a:moveTo>
                    <a:cubicBezTo>
                      <a:pt x="19990" y="12493"/>
                      <a:pt x="19875" y="12390"/>
                      <a:pt x="19755" y="12288"/>
                    </a:cubicBezTo>
                    <a:cubicBezTo>
                      <a:pt x="19378" y="11966"/>
                      <a:pt x="19011" y="11641"/>
                      <a:pt x="18658" y="11302"/>
                    </a:cubicBezTo>
                    <a:cubicBezTo>
                      <a:pt x="18607" y="11250"/>
                      <a:pt x="18556" y="11200"/>
                      <a:pt x="18501" y="11146"/>
                    </a:cubicBezTo>
                    <a:cubicBezTo>
                      <a:pt x="15274" y="7984"/>
                      <a:pt x="13144" y="4124"/>
                      <a:pt x="12293" y="0"/>
                    </a:cubicBezTo>
                    <a:lnTo>
                      <a:pt x="0" y="0"/>
                    </a:lnTo>
                    <a:cubicBezTo>
                      <a:pt x="967" y="6986"/>
                      <a:pt x="4348" y="13315"/>
                      <a:pt x="9430" y="18297"/>
                    </a:cubicBezTo>
                    <a:lnTo>
                      <a:pt x="9409" y="18295"/>
                    </a:lnTo>
                    <a:cubicBezTo>
                      <a:pt x="9409" y="18295"/>
                      <a:pt x="9467" y="18348"/>
                      <a:pt x="9553" y="18421"/>
                    </a:cubicBezTo>
                    <a:cubicBezTo>
                      <a:pt x="10100" y="18951"/>
                      <a:pt x="10671" y="19461"/>
                      <a:pt x="11253" y="19960"/>
                    </a:cubicBezTo>
                    <a:cubicBezTo>
                      <a:pt x="11755" y="20425"/>
                      <a:pt x="12344" y="20987"/>
                      <a:pt x="12973" y="21600"/>
                    </a:cubicBezTo>
                    <a:lnTo>
                      <a:pt x="21600" y="14020"/>
                    </a:lnTo>
                    <a:cubicBezTo>
                      <a:pt x="21079" y="13518"/>
                      <a:pt x="20572" y="13035"/>
                      <a:pt x="20102" y="1259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+mn-ea"/>
                    <a:cs typeface="+mn-cs"/>
                  </a:defRPr>
                </a:lvl9pPr>
              </a:lstStyle>
              <a:p>
                <a:endParaRPr lang="es-ES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7" name="Shape 901"/>
              <p:cNvSpPr/>
              <p:nvPr/>
            </p:nvSpPr>
            <p:spPr bwMode="auto">
              <a:xfrm>
                <a:off x="3373252" y="2650412"/>
                <a:ext cx="1333560" cy="1513684"/>
              </a:xfrm>
              <a:custGeom>
                <a:avLst/>
                <a:gdLst>
                  <a:gd name="T0" fmla="*/ 666780 w 21600"/>
                  <a:gd name="T1" fmla="*/ 756842 h 21600"/>
                  <a:gd name="T2" fmla="*/ 666780 w 21600"/>
                  <a:gd name="T3" fmla="*/ 756842 h 21600"/>
                  <a:gd name="T4" fmla="*/ 666780 w 21600"/>
                  <a:gd name="T5" fmla="*/ 756842 h 21600"/>
                  <a:gd name="T6" fmla="*/ 666780 w 21600"/>
                  <a:gd name="T7" fmla="*/ 756842 h 21600"/>
                  <a:gd name="T8" fmla="*/ 0 60000 65536"/>
                  <a:gd name="T9" fmla="*/ 5898240 60000 65536"/>
                  <a:gd name="T10" fmla="*/ 11796480 60000 65536"/>
                  <a:gd name="T11" fmla="*/ 1769472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9286" y="0"/>
                    </a:lnTo>
                    <a:cubicBezTo>
                      <a:pt x="8324" y="4739"/>
                      <a:pt x="5707" y="9071"/>
                      <a:pt x="1643" y="12475"/>
                    </a:cubicBezTo>
                    <a:cubicBezTo>
                      <a:pt x="1474" y="12615"/>
                      <a:pt x="1310" y="12760"/>
                      <a:pt x="1150" y="12910"/>
                    </a:cubicBezTo>
                    <a:cubicBezTo>
                      <a:pt x="784" y="13254"/>
                      <a:pt x="398" y="13620"/>
                      <a:pt x="0" y="14008"/>
                    </a:cubicBezTo>
                    <a:lnTo>
                      <a:pt x="8617" y="21600"/>
                    </a:lnTo>
                    <a:cubicBezTo>
                      <a:pt x="9120" y="21108"/>
                      <a:pt x="9602" y="20644"/>
                      <a:pt x="10026" y="20247"/>
                    </a:cubicBezTo>
                    <a:cubicBezTo>
                      <a:pt x="16276" y="15014"/>
                      <a:pt x="20505" y="7935"/>
                      <a:pt x="2160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+mn-ea"/>
                    <a:cs typeface="+mn-cs"/>
                  </a:defRPr>
                </a:lvl9pPr>
              </a:lstStyle>
              <a:p>
                <a:endParaRPr lang="es-ES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8" name="Shape 902"/>
              <p:cNvSpPr/>
              <p:nvPr/>
            </p:nvSpPr>
            <p:spPr bwMode="auto">
              <a:xfrm>
                <a:off x="562208" y="0"/>
                <a:ext cx="1782082" cy="1362774"/>
              </a:xfrm>
              <a:custGeom>
                <a:avLst/>
                <a:gdLst>
                  <a:gd name="T0" fmla="*/ 891041 w 21600"/>
                  <a:gd name="T1" fmla="*/ 681387 h 21600"/>
                  <a:gd name="T2" fmla="*/ 891041 w 21600"/>
                  <a:gd name="T3" fmla="*/ 681387 h 21600"/>
                  <a:gd name="T4" fmla="*/ 891041 w 21600"/>
                  <a:gd name="T5" fmla="*/ 681387 h 21600"/>
                  <a:gd name="T6" fmla="*/ 891041 w 21600"/>
                  <a:gd name="T7" fmla="*/ 681387 h 21600"/>
                  <a:gd name="T8" fmla="*/ 0 60000 65536"/>
                  <a:gd name="T9" fmla="*/ 5898240 60000 65536"/>
                  <a:gd name="T10" fmla="*/ 11796480 60000 65536"/>
                  <a:gd name="T11" fmla="*/ 1769472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 extrusionOk="0">
                    <a:moveTo>
                      <a:pt x="21600" y="11912"/>
                    </a:moveTo>
                    <a:lnTo>
                      <a:pt x="21600" y="0"/>
                    </a:lnTo>
                    <a:cubicBezTo>
                      <a:pt x="12947" y="44"/>
                      <a:pt x="5207" y="5129"/>
                      <a:pt x="0" y="13124"/>
                    </a:cubicBezTo>
                    <a:lnTo>
                      <a:pt x="6482" y="21600"/>
                    </a:lnTo>
                    <a:cubicBezTo>
                      <a:pt x="10017" y="15741"/>
                      <a:pt x="15472" y="11960"/>
                      <a:pt x="21600" y="119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+mn-ea"/>
                    <a:cs typeface="+mn-cs"/>
                  </a:defRPr>
                </a:lvl9pPr>
              </a:lstStyle>
              <a:p>
                <a:endParaRPr lang="es-ES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6" name="Shape 904"/>
            <p:cNvSpPr/>
            <p:nvPr/>
          </p:nvSpPr>
          <p:spPr bwMode="auto">
            <a:xfrm>
              <a:off x="1776282" y="1577416"/>
              <a:ext cx="1147406" cy="2089564"/>
            </a:xfrm>
            <a:custGeom>
              <a:avLst/>
              <a:gdLst>
                <a:gd name="T0" fmla="*/ 573703 w 21600"/>
                <a:gd name="T1" fmla="*/ 1044782 h 21600"/>
                <a:gd name="T2" fmla="*/ 573703 w 21600"/>
                <a:gd name="T3" fmla="*/ 1044782 h 21600"/>
                <a:gd name="T4" fmla="*/ 573703 w 21600"/>
                <a:gd name="T5" fmla="*/ 1044782 h 21600"/>
                <a:gd name="T6" fmla="*/ 573703 w 21600"/>
                <a:gd name="T7" fmla="*/ 1044782 h 21600"/>
                <a:gd name="T8" fmla="*/ 0 60000 65536"/>
                <a:gd name="T9" fmla="*/ 5898240 60000 65536"/>
                <a:gd name="T10" fmla="*/ 11796480 60000 65536"/>
                <a:gd name="T11" fmla="*/ 1769472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 extrusionOk="0">
                  <a:moveTo>
                    <a:pt x="20407" y="3476"/>
                  </a:moveTo>
                  <a:cubicBezTo>
                    <a:pt x="16335" y="5612"/>
                    <a:pt x="16335" y="5612"/>
                    <a:pt x="16335" y="5612"/>
                  </a:cubicBezTo>
                  <a:cubicBezTo>
                    <a:pt x="14486" y="4583"/>
                    <a:pt x="12660" y="4068"/>
                    <a:pt x="10835" y="4068"/>
                  </a:cubicBezTo>
                  <a:cubicBezTo>
                    <a:pt x="9782" y="4068"/>
                    <a:pt x="8916" y="4222"/>
                    <a:pt x="8237" y="4531"/>
                  </a:cubicBezTo>
                  <a:cubicBezTo>
                    <a:pt x="7582" y="4827"/>
                    <a:pt x="7231" y="5188"/>
                    <a:pt x="7231" y="5587"/>
                  </a:cubicBezTo>
                  <a:cubicBezTo>
                    <a:pt x="7231" y="5921"/>
                    <a:pt x="7535" y="6256"/>
                    <a:pt x="8120" y="6591"/>
                  </a:cubicBezTo>
                  <a:cubicBezTo>
                    <a:pt x="8706" y="6938"/>
                    <a:pt x="9876" y="7299"/>
                    <a:pt x="11631" y="7685"/>
                  </a:cubicBezTo>
                  <a:cubicBezTo>
                    <a:pt x="14743" y="8380"/>
                    <a:pt x="16873" y="8972"/>
                    <a:pt x="18020" y="9461"/>
                  </a:cubicBezTo>
                  <a:cubicBezTo>
                    <a:pt x="19166" y="9950"/>
                    <a:pt x="20055" y="10530"/>
                    <a:pt x="20687" y="11225"/>
                  </a:cubicBezTo>
                  <a:cubicBezTo>
                    <a:pt x="21296" y="11907"/>
                    <a:pt x="21600" y="12679"/>
                    <a:pt x="21600" y="13529"/>
                  </a:cubicBezTo>
                  <a:cubicBezTo>
                    <a:pt x="21600" y="14379"/>
                    <a:pt x="21272" y="15177"/>
                    <a:pt x="20617" y="15897"/>
                  </a:cubicBezTo>
                  <a:cubicBezTo>
                    <a:pt x="19962" y="16618"/>
                    <a:pt x="19096" y="17198"/>
                    <a:pt x="18066" y="17622"/>
                  </a:cubicBezTo>
                  <a:cubicBezTo>
                    <a:pt x="17037" y="18034"/>
                    <a:pt x="15539" y="18356"/>
                    <a:pt x="13573" y="18575"/>
                  </a:cubicBezTo>
                  <a:cubicBezTo>
                    <a:pt x="13573" y="21600"/>
                    <a:pt x="13573" y="21600"/>
                    <a:pt x="13573" y="21600"/>
                  </a:cubicBezTo>
                  <a:cubicBezTo>
                    <a:pt x="9618" y="21600"/>
                    <a:pt x="9618" y="21600"/>
                    <a:pt x="9618" y="21600"/>
                  </a:cubicBezTo>
                  <a:cubicBezTo>
                    <a:pt x="9618" y="18652"/>
                    <a:pt x="9618" y="18652"/>
                    <a:pt x="9618" y="18652"/>
                  </a:cubicBezTo>
                  <a:cubicBezTo>
                    <a:pt x="7793" y="18536"/>
                    <a:pt x="6225" y="18292"/>
                    <a:pt x="4938" y="17906"/>
                  </a:cubicBezTo>
                  <a:cubicBezTo>
                    <a:pt x="3159" y="17378"/>
                    <a:pt x="1521" y="16670"/>
                    <a:pt x="0" y="15795"/>
                  </a:cubicBezTo>
                  <a:cubicBezTo>
                    <a:pt x="4002" y="13593"/>
                    <a:pt x="4002" y="13593"/>
                    <a:pt x="4002" y="13593"/>
                  </a:cubicBezTo>
                  <a:cubicBezTo>
                    <a:pt x="6576" y="15061"/>
                    <a:pt x="9057" y="15795"/>
                    <a:pt x="11444" y="15795"/>
                  </a:cubicBezTo>
                  <a:cubicBezTo>
                    <a:pt x="12684" y="15795"/>
                    <a:pt x="13714" y="15563"/>
                    <a:pt x="14603" y="15112"/>
                  </a:cubicBezTo>
                  <a:cubicBezTo>
                    <a:pt x="15469" y="14649"/>
                    <a:pt x="15913" y="14121"/>
                    <a:pt x="15913" y="13503"/>
                  </a:cubicBezTo>
                  <a:cubicBezTo>
                    <a:pt x="15913" y="12975"/>
                    <a:pt x="15633" y="12525"/>
                    <a:pt x="15071" y="12126"/>
                  </a:cubicBezTo>
                  <a:cubicBezTo>
                    <a:pt x="14509" y="11740"/>
                    <a:pt x="13386" y="11341"/>
                    <a:pt x="11748" y="10929"/>
                  </a:cubicBezTo>
                  <a:cubicBezTo>
                    <a:pt x="8401" y="10105"/>
                    <a:pt x="6155" y="9436"/>
                    <a:pt x="4961" y="8946"/>
                  </a:cubicBezTo>
                  <a:cubicBezTo>
                    <a:pt x="3791" y="8470"/>
                    <a:pt x="2902" y="7917"/>
                    <a:pt x="2317" y="7312"/>
                  </a:cubicBezTo>
                  <a:cubicBezTo>
                    <a:pt x="1732" y="6707"/>
                    <a:pt x="1451" y="6063"/>
                    <a:pt x="1451" y="5368"/>
                  </a:cubicBezTo>
                  <a:cubicBezTo>
                    <a:pt x="1451" y="4235"/>
                    <a:pt x="2223" y="3257"/>
                    <a:pt x="3768" y="2446"/>
                  </a:cubicBezTo>
                  <a:cubicBezTo>
                    <a:pt x="5312" y="1635"/>
                    <a:pt x="7255" y="1197"/>
                    <a:pt x="9618" y="1133"/>
                  </a:cubicBezTo>
                  <a:cubicBezTo>
                    <a:pt x="9618" y="0"/>
                    <a:pt x="9618" y="0"/>
                    <a:pt x="9618" y="0"/>
                  </a:cubicBezTo>
                  <a:cubicBezTo>
                    <a:pt x="13573" y="0"/>
                    <a:pt x="13573" y="0"/>
                    <a:pt x="13573" y="0"/>
                  </a:cubicBezTo>
                  <a:cubicBezTo>
                    <a:pt x="13573" y="1287"/>
                    <a:pt x="13573" y="1287"/>
                    <a:pt x="13573" y="1287"/>
                  </a:cubicBezTo>
                  <a:cubicBezTo>
                    <a:pt x="14954" y="1455"/>
                    <a:pt x="16101" y="1686"/>
                    <a:pt x="17037" y="1982"/>
                  </a:cubicBezTo>
                  <a:cubicBezTo>
                    <a:pt x="17996" y="2278"/>
                    <a:pt x="19119" y="2780"/>
                    <a:pt x="20407" y="347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+mn-ea"/>
                  <a:cs typeface="+mn-cs"/>
                </a:defRPr>
              </a:lvl9pPr>
            </a:lstStyle>
            <a:p>
              <a:endParaRPr lang="es-ES">
                <a:solidFill>
                  <a:srgbClr val="452B7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7" name="文本框 18"/>
          <p:cNvSpPr txBox="1"/>
          <p:nvPr/>
        </p:nvSpPr>
        <p:spPr>
          <a:xfrm>
            <a:off x="2695200" y="2348363"/>
            <a:ext cx="1826137" cy="338552"/>
          </a:xfrm>
          <a:prstGeom prst="rect">
            <a:avLst/>
          </a:prstGeom>
          <a:noFill/>
        </p:spPr>
        <p:txBody>
          <a:bodyPr wrap="none" lIns="91438" tIns="45719" rIns="91438" bIns="45719" rtlCol="0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点击此处添加标题</a:t>
            </a:r>
            <a:endParaRPr lang="zh-CN" alt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TextBox 10"/>
          <p:cNvSpPr txBox="1"/>
          <p:nvPr/>
        </p:nvSpPr>
        <p:spPr>
          <a:xfrm>
            <a:off x="2695200" y="2612669"/>
            <a:ext cx="3965744" cy="6767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defRPr/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请在此处输入您的工作汇报内容，并对内容进行整理提炼，语言简洁重点突出。请在此处输入您的工作汇报内容，并对内容进行整理提炼，语言简洁重点突出。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文本框 18"/>
          <p:cNvSpPr txBox="1"/>
          <p:nvPr/>
        </p:nvSpPr>
        <p:spPr>
          <a:xfrm>
            <a:off x="2695200" y="3427882"/>
            <a:ext cx="1826137" cy="338552"/>
          </a:xfrm>
          <a:prstGeom prst="rect">
            <a:avLst/>
          </a:prstGeom>
          <a:noFill/>
        </p:spPr>
        <p:txBody>
          <a:bodyPr wrap="none" lIns="91438" tIns="45719" rIns="91438" bIns="45719" rtlCol="0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点击此处添加标题</a:t>
            </a:r>
            <a:endParaRPr lang="zh-CN" alt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2695200" y="3692188"/>
            <a:ext cx="3965744" cy="6767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defRPr/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请在此处输入您的工作汇报内容，并对内容进行整理提炼，语言简洁重点突出。请在此处输入您的工作汇报内容，并对内容进行整理提炼，语言简洁重点突出。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文本框 18"/>
          <p:cNvSpPr txBox="1"/>
          <p:nvPr/>
        </p:nvSpPr>
        <p:spPr>
          <a:xfrm>
            <a:off x="2695200" y="4504822"/>
            <a:ext cx="1826137" cy="338552"/>
          </a:xfrm>
          <a:prstGeom prst="rect">
            <a:avLst/>
          </a:prstGeom>
          <a:noFill/>
        </p:spPr>
        <p:txBody>
          <a:bodyPr wrap="none" lIns="91438" tIns="45719" rIns="91438" bIns="45719" rtlCol="0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点击此处添加标题</a:t>
            </a:r>
            <a:endParaRPr lang="zh-CN" alt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TextBox 10"/>
          <p:cNvSpPr txBox="1"/>
          <p:nvPr/>
        </p:nvSpPr>
        <p:spPr>
          <a:xfrm>
            <a:off x="2695200" y="4769128"/>
            <a:ext cx="3965744" cy="6767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defRPr/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请在此处输入您的工作汇报内容，并对内容进行整理提炼，语言简洁重点突出。请在此处输入您的工作汇报内容，并对内容进行整理提炼，语言简洁重点突出。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矩形: 圆角 36"/>
          <p:cNvSpPr/>
          <p:nvPr/>
        </p:nvSpPr>
        <p:spPr>
          <a:xfrm>
            <a:off x="4195663" y="1056578"/>
            <a:ext cx="3800674" cy="652680"/>
          </a:xfrm>
          <a:prstGeom prst="roundRect">
            <a:avLst/>
          </a:prstGeom>
          <a:solidFill>
            <a:srgbClr val="B28F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输入本页标题内容</a:t>
            </a:r>
            <a:endParaRPr lang="zh-CN" altLang="en-US" sz="3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24"/>
          <p:cNvGrpSpPr/>
          <p:nvPr/>
        </p:nvGrpSpPr>
        <p:grpSpPr>
          <a:xfrm>
            <a:off x="1667428" y="245553"/>
            <a:ext cx="9324422" cy="5983761"/>
            <a:chOff x="1667428" y="245553"/>
            <a:chExt cx="9324422" cy="5983761"/>
          </a:xfrm>
        </p:grpSpPr>
        <p:grpSp>
          <p:nvGrpSpPr>
            <p:cNvPr id="9" name="组合 8"/>
            <p:cNvGrpSpPr/>
            <p:nvPr/>
          </p:nvGrpSpPr>
          <p:grpSpPr>
            <a:xfrm>
              <a:off x="1667428" y="1890902"/>
              <a:ext cx="8857143" cy="3404998"/>
              <a:chOff x="1667428" y="1909952"/>
              <a:chExt cx="8857143" cy="3038095"/>
            </a:xfrm>
          </p:grpSpPr>
          <p:pic>
            <p:nvPicPr>
              <p:cNvPr id="8" name="图片 7"/>
              <p:cNvPicPr>
                <a:picLocks noChangeAspect="1"/>
              </p:cNvPicPr>
              <p:nvPr/>
            </p:nvPicPr>
            <p:blipFill>
              <a:blip r:embed="rId1"/>
              <a:stretch>
                <a:fillRect/>
              </a:stretch>
            </p:blipFill>
            <p:spPr>
              <a:xfrm>
                <a:off x="1667428" y="1909952"/>
                <a:ext cx="8857143" cy="3038095"/>
              </a:xfrm>
              <a:prstGeom prst="rect">
                <a:avLst/>
              </a:prstGeom>
              <a:ln>
                <a:solidFill>
                  <a:schemeClr val="bg1"/>
                </a:solidFill>
              </a:ln>
              <a:effectLst>
                <a:outerShdw blurRad="177800" dist="101600" dir="2400000" algn="ctr" rotWithShape="0">
                  <a:srgbClr val="000000">
                    <a:alpha val="43137"/>
                  </a:srgbClr>
                </a:outerShdw>
              </a:effectLst>
            </p:spPr>
          </p:pic>
          <p:pic>
            <p:nvPicPr>
              <p:cNvPr id="11" name="图片 10"/>
              <p:cNvPicPr>
                <a:picLocks noChangeAspect="1"/>
              </p:cNvPicPr>
              <p:nvPr/>
            </p:nvPicPr>
            <p:blipFill>
              <a:blip r:embed="rId1"/>
              <a:stretch>
                <a:fillRect/>
              </a:stretch>
            </p:blipFill>
            <p:spPr>
              <a:xfrm>
                <a:off x="1667428" y="1909952"/>
                <a:ext cx="8857143" cy="3038095"/>
              </a:xfrm>
              <a:prstGeom prst="rect">
                <a:avLst/>
              </a:prstGeom>
              <a:ln>
                <a:solidFill>
                  <a:schemeClr val="bg1"/>
                </a:solidFill>
              </a:ln>
              <a:effectLst>
                <a:outerShdw blurRad="177800" dist="101600" dir="11700000" algn="ctr" rotWithShape="0">
                  <a:srgbClr val="000000">
                    <a:alpha val="43137"/>
                  </a:srgbClr>
                </a:outerShdw>
              </a:effectLst>
            </p:spPr>
          </p:pic>
        </p:grpSp>
        <p:cxnSp>
          <p:nvCxnSpPr>
            <p:cNvPr id="15" name="直接连接符 14"/>
            <p:cNvCxnSpPr/>
            <p:nvPr/>
          </p:nvCxnSpPr>
          <p:spPr>
            <a:xfrm flipH="1">
              <a:off x="1826834" y="5086314"/>
              <a:ext cx="1695450" cy="11430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 flipH="1">
              <a:off x="8191500" y="990600"/>
              <a:ext cx="1695450" cy="11430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 flipH="1">
              <a:off x="10144125" y="3295774"/>
              <a:ext cx="847725" cy="5715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 flipH="1">
              <a:off x="6510060" y="4895850"/>
              <a:ext cx="490815" cy="33088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4191000" y="245553"/>
              <a:ext cx="847725" cy="5715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/>
        </p:nvGrpSpPr>
        <p:grpSpPr>
          <a:xfrm>
            <a:off x="5523470" y="2311551"/>
            <a:ext cx="1145058" cy="1145058"/>
            <a:chOff x="979172" y="2899589"/>
            <a:chExt cx="754021" cy="754021"/>
          </a:xfrm>
          <a:solidFill>
            <a:srgbClr val="B28F79"/>
          </a:solidFill>
        </p:grpSpPr>
        <p:sp>
          <p:nvSpPr>
            <p:cNvPr id="17" name="椭圆 16"/>
            <p:cNvSpPr/>
            <p:nvPr/>
          </p:nvSpPr>
          <p:spPr>
            <a:xfrm>
              <a:off x="979172" y="2899589"/>
              <a:ext cx="754021" cy="754021"/>
            </a:xfrm>
            <a:prstGeom prst="ellipse">
              <a:avLst/>
            </a:prstGeom>
            <a:grpFill/>
            <a:ln w="25400">
              <a:solidFill>
                <a:schemeClr val="bg1"/>
              </a:soli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3200" dirty="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TextBox 6"/>
            <p:cNvSpPr txBox="1"/>
            <p:nvPr/>
          </p:nvSpPr>
          <p:spPr>
            <a:xfrm>
              <a:off x="1212404" y="2990452"/>
              <a:ext cx="287557" cy="547212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4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3</a:t>
              </a:r>
              <a:endParaRPr lang="zh-CN" altLang="en-US" sz="4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9" name="矩形 18"/>
          <p:cNvSpPr/>
          <p:nvPr/>
        </p:nvSpPr>
        <p:spPr>
          <a:xfrm>
            <a:off x="2552932" y="3727463"/>
            <a:ext cx="7123914" cy="830997"/>
          </a:xfrm>
          <a:prstGeom prst="rect">
            <a:avLst/>
          </a:prstGeom>
        </p:spPr>
        <p:txBody>
          <a:bodyPr wrap="square" lIns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4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工作存在的不足</a:t>
            </a:r>
            <a:endParaRPr lang="zh-CN" altLang="en-US" sz="48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0084" y="2503371"/>
            <a:ext cx="3267102" cy="2690929"/>
          </a:xfrm>
          <a:prstGeom prst="rect">
            <a:avLst/>
          </a:prstGeom>
        </p:spPr>
      </p:pic>
      <p:sp>
        <p:nvSpPr>
          <p:cNvPr id="3" name="椭圆 2"/>
          <p:cNvSpPr/>
          <p:nvPr/>
        </p:nvSpPr>
        <p:spPr>
          <a:xfrm>
            <a:off x="5478640" y="2757735"/>
            <a:ext cx="1233442" cy="1233442"/>
          </a:xfrm>
          <a:prstGeom prst="ellipse">
            <a:avLst/>
          </a:prstGeom>
          <a:solidFill>
            <a:srgbClr val="B28F79">
              <a:alpha val="80000"/>
            </a:srgbClr>
          </a:solidFill>
          <a:ln>
            <a:noFill/>
          </a:ln>
          <a:effectLst>
            <a:outerShdw blurRad="38100" dist="38100" algn="ctr" rotWithShape="0">
              <a:srgbClr val="000000">
                <a:alpha val="2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sz="24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5357567" y="2649763"/>
            <a:ext cx="1447800" cy="1447800"/>
          </a:xfrm>
          <a:prstGeom prst="ellipse">
            <a:avLst/>
          </a:prstGeom>
          <a:noFill/>
          <a:ln>
            <a:solidFill>
              <a:srgbClr val="B28F79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sz="240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5944382" y="3193853"/>
            <a:ext cx="357340" cy="35734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77800" dist="101600" dir="540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 fontScale="62500" lnSpcReduction="20000"/>
          </a:bodyPr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de-DE" sz="2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TextBox 24"/>
          <p:cNvSpPr txBox="1"/>
          <p:nvPr/>
        </p:nvSpPr>
        <p:spPr>
          <a:xfrm>
            <a:off x="5105777" y="4154737"/>
            <a:ext cx="1980408" cy="359576"/>
          </a:xfrm>
          <a:prstGeom prst="rect">
            <a:avLst/>
          </a:prstGeom>
          <a:noFill/>
        </p:spPr>
        <p:txBody>
          <a:bodyPr wrap="square" lIns="68568" tIns="34285" rIns="68568" bIns="34285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点击此处添加标题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TextBox 25"/>
          <p:cNvSpPr txBox="1"/>
          <p:nvPr/>
        </p:nvSpPr>
        <p:spPr>
          <a:xfrm>
            <a:off x="5233321" y="4540670"/>
            <a:ext cx="1725322" cy="653630"/>
          </a:xfrm>
          <a:prstGeom prst="rect">
            <a:avLst/>
          </a:prstGeom>
          <a:noFill/>
        </p:spPr>
        <p:txBody>
          <a:bodyPr wrap="square" lIns="68568" tIns="34285" rIns="68568" bIns="34285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  <a:defRPr/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请在此处输入您的工作汇报内容，并对内容进行整理提炼，语言简洁重点突出。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7528514" y="2982928"/>
            <a:ext cx="830161" cy="830161"/>
          </a:xfrm>
          <a:prstGeom prst="ellipse">
            <a:avLst/>
          </a:prstGeom>
          <a:solidFill>
            <a:srgbClr val="D9C8BD">
              <a:alpha val="80000"/>
            </a:srgbClr>
          </a:solidFill>
          <a:ln>
            <a:solidFill>
              <a:srgbClr val="D9C8BD"/>
            </a:solidFill>
          </a:ln>
          <a:effectLst>
            <a:outerShdw blurRad="38100" dist="38100" algn="ctr" rotWithShape="0">
              <a:srgbClr val="000000">
                <a:alpha val="2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sz="240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7447115" y="2911296"/>
            <a:ext cx="974434" cy="974434"/>
          </a:xfrm>
          <a:prstGeom prst="ellipse">
            <a:avLst/>
          </a:prstGeom>
          <a:noFill/>
          <a:ln>
            <a:solidFill>
              <a:srgbClr val="B28F79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sz="240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7776626" y="3230704"/>
            <a:ext cx="333489" cy="33348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77800" dist="101600" dir="540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 fontScale="55000" lnSpcReduction="20000"/>
          </a:bodyPr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de-DE" sz="2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TextBox 24"/>
          <p:cNvSpPr txBox="1"/>
          <p:nvPr/>
        </p:nvSpPr>
        <p:spPr>
          <a:xfrm>
            <a:off x="6958642" y="4154737"/>
            <a:ext cx="1980408" cy="359576"/>
          </a:xfrm>
          <a:prstGeom prst="rect">
            <a:avLst/>
          </a:prstGeom>
          <a:noFill/>
        </p:spPr>
        <p:txBody>
          <a:bodyPr wrap="square" lIns="68568" tIns="34285" rIns="68568" bIns="34285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点击此处添加标题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TextBox 25"/>
          <p:cNvSpPr txBox="1"/>
          <p:nvPr/>
        </p:nvSpPr>
        <p:spPr>
          <a:xfrm>
            <a:off x="7086186" y="4540670"/>
            <a:ext cx="1725322" cy="653630"/>
          </a:xfrm>
          <a:prstGeom prst="rect">
            <a:avLst/>
          </a:prstGeom>
          <a:noFill/>
        </p:spPr>
        <p:txBody>
          <a:bodyPr wrap="square" lIns="68568" tIns="34285" rIns="68568" bIns="34285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  <a:defRPr/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请在此处输入您的工作汇报内容，并对内容进行整理提炼，语言简洁重点突出。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9218998" y="2778750"/>
            <a:ext cx="1164031" cy="1164031"/>
          </a:xfrm>
          <a:prstGeom prst="ellipse">
            <a:avLst/>
          </a:prstGeom>
          <a:solidFill>
            <a:srgbClr val="B28F79">
              <a:alpha val="80000"/>
            </a:srgbClr>
          </a:solidFill>
          <a:ln>
            <a:noFill/>
          </a:ln>
          <a:effectLst>
            <a:outerShdw blurRad="38100" dist="38100" algn="ctr" rotWithShape="0">
              <a:srgbClr val="000000">
                <a:alpha val="2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sz="24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9104035" y="2669317"/>
            <a:ext cx="1366326" cy="1366326"/>
          </a:xfrm>
          <a:prstGeom prst="ellipse">
            <a:avLst/>
          </a:prstGeom>
          <a:noFill/>
          <a:ln>
            <a:solidFill>
              <a:srgbClr val="B28F79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sz="240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9623157" y="3179903"/>
            <a:ext cx="387501" cy="387501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77800" dist="101600" dir="540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 fontScale="70000" lnSpcReduction="20000"/>
          </a:bodyPr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de-DE" sz="2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TextBox 24"/>
          <p:cNvSpPr txBox="1"/>
          <p:nvPr/>
        </p:nvSpPr>
        <p:spPr>
          <a:xfrm>
            <a:off x="8811508" y="4154737"/>
            <a:ext cx="1980408" cy="359576"/>
          </a:xfrm>
          <a:prstGeom prst="rect">
            <a:avLst/>
          </a:prstGeom>
          <a:noFill/>
        </p:spPr>
        <p:txBody>
          <a:bodyPr wrap="square" lIns="68568" tIns="34285" rIns="68568" bIns="34285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点击此处添加标题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TextBox 25"/>
          <p:cNvSpPr txBox="1"/>
          <p:nvPr/>
        </p:nvSpPr>
        <p:spPr>
          <a:xfrm>
            <a:off x="8939052" y="4540670"/>
            <a:ext cx="1725322" cy="653630"/>
          </a:xfrm>
          <a:prstGeom prst="rect">
            <a:avLst/>
          </a:prstGeom>
          <a:noFill/>
        </p:spPr>
        <p:txBody>
          <a:bodyPr wrap="square" lIns="68568" tIns="34285" rIns="68568" bIns="34285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  <a:defRPr/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请在此处输入您的工作汇报内容，并对内容进行整理提炼，语言简洁重点突出。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矩形: 圆角 17"/>
          <p:cNvSpPr/>
          <p:nvPr/>
        </p:nvSpPr>
        <p:spPr>
          <a:xfrm>
            <a:off x="4195663" y="1056578"/>
            <a:ext cx="3800674" cy="652680"/>
          </a:xfrm>
          <a:prstGeom prst="roundRect">
            <a:avLst/>
          </a:prstGeom>
          <a:solidFill>
            <a:srgbClr val="B28F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输入本页标题内容</a:t>
            </a:r>
            <a:endParaRPr lang="zh-CN" altLang="en-US" sz="3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7491" b="10900"/>
          <a:stretch>
            <a:fillRect/>
          </a:stretch>
        </p:blipFill>
        <p:spPr>
          <a:xfrm>
            <a:off x="1352550" y="1967227"/>
            <a:ext cx="9486900" cy="2519075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1766984" y="3617162"/>
            <a:ext cx="2650822" cy="2421688"/>
          </a:xfrm>
          <a:prstGeom prst="rect">
            <a:avLst/>
          </a:prstGeom>
          <a:solidFill>
            <a:srgbClr val="F3EE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767292" y="3617162"/>
            <a:ext cx="2650822" cy="2421688"/>
          </a:xfrm>
          <a:prstGeom prst="rect">
            <a:avLst/>
          </a:prstGeom>
          <a:solidFill>
            <a:srgbClr val="F3EE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7774193" y="3617162"/>
            <a:ext cx="2650822" cy="2421688"/>
          </a:xfrm>
          <a:prstGeom prst="rect">
            <a:avLst/>
          </a:prstGeom>
          <a:solidFill>
            <a:srgbClr val="F3EE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文本框 18"/>
          <p:cNvSpPr txBox="1"/>
          <p:nvPr/>
        </p:nvSpPr>
        <p:spPr>
          <a:xfrm>
            <a:off x="1984315" y="4021635"/>
            <a:ext cx="2193018" cy="338552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点击此处添加标题</a:t>
            </a:r>
            <a:endParaRPr lang="zh-CN" alt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TextBox 10"/>
          <p:cNvSpPr txBox="1"/>
          <p:nvPr/>
        </p:nvSpPr>
        <p:spPr>
          <a:xfrm>
            <a:off x="1984315" y="4435800"/>
            <a:ext cx="2193018" cy="3997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defRPr/>
            </a:pP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请在此处输入您的工作汇报内容，并对内容进行整理提炼，语言简洁重点突出。</a:t>
            </a:r>
            <a:endParaRPr lang="zh-CN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TextBox 10"/>
          <p:cNvSpPr txBox="1"/>
          <p:nvPr/>
        </p:nvSpPr>
        <p:spPr>
          <a:xfrm>
            <a:off x="1984315" y="4890775"/>
            <a:ext cx="2193018" cy="3997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defRPr/>
            </a:pP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请在此处输入您的工作汇报内容，并对内容进行整理提炼，语言简洁重点突出。</a:t>
            </a:r>
            <a:endParaRPr lang="zh-CN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TextBox 10"/>
          <p:cNvSpPr txBox="1"/>
          <p:nvPr/>
        </p:nvSpPr>
        <p:spPr>
          <a:xfrm>
            <a:off x="1984315" y="5343915"/>
            <a:ext cx="2193018" cy="3997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defRPr/>
            </a:pP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请在此处输入您的工作汇报内容，并对内容进行整理提炼，语言简洁重点突出。</a:t>
            </a:r>
            <a:endParaRPr lang="zh-CN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文本框 18"/>
          <p:cNvSpPr txBox="1"/>
          <p:nvPr/>
        </p:nvSpPr>
        <p:spPr>
          <a:xfrm>
            <a:off x="4999490" y="4021635"/>
            <a:ext cx="2193018" cy="338552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点击此处添加标题</a:t>
            </a:r>
            <a:endParaRPr lang="zh-CN" alt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999490" y="4435800"/>
            <a:ext cx="2193018" cy="3997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defRPr/>
            </a:pP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请在此处输入您的工作汇报内容，并对内容进行整理提炼，语言简洁重点突出。</a:t>
            </a:r>
            <a:endParaRPr lang="zh-CN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TextBox 10"/>
          <p:cNvSpPr txBox="1"/>
          <p:nvPr/>
        </p:nvSpPr>
        <p:spPr>
          <a:xfrm>
            <a:off x="4999490" y="4890775"/>
            <a:ext cx="2193018" cy="3997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defRPr/>
            </a:pP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请在此处输入您的工作汇报内容，并对内容进行整理提炼，语言简洁重点突出。</a:t>
            </a:r>
            <a:endParaRPr lang="zh-CN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TextBox 10"/>
          <p:cNvSpPr txBox="1"/>
          <p:nvPr/>
        </p:nvSpPr>
        <p:spPr>
          <a:xfrm>
            <a:off x="4999490" y="5343915"/>
            <a:ext cx="2193018" cy="3997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defRPr/>
            </a:pP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请在此处输入您的工作汇报内容，并对内容进行整理提炼，语言简洁重点突出。</a:t>
            </a:r>
            <a:endParaRPr lang="zh-CN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文本框 18"/>
          <p:cNvSpPr txBox="1"/>
          <p:nvPr/>
        </p:nvSpPr>
        <p:spPr>
          <a:xfrm>
            <a:off x="8014666" y="4021635"/>
            <a:ext cx="2193018" cy="338552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点击此处添加标题</a:t>
            </a:r>
            <a:endParaRPr lang="zh-CN" alt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TextBox 10"/>
          <p:cNvSpPr txBox="1"/>
          <p:nvPr/>
        </p:nvSpPr>
        <p:spPr>
          <a:xfrm>
            <a:off x="8014666" y="4435800"/>
            <a:ext cx="2193018" cy="3997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defRPr/>
            </a:pP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请在此处输入您的工作汇报内容，并对内容进行整理提炼，语言简洁重点突出。</a:t>
            </a:r>
            <a:endParaRPr lang="zh-CN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TextBox 10"/>
          <p:cNvSpPr txBox="1"/>
          <p:nvPr/>
        </p:nvSpPr>
        <p:spPr>
          <a:xfrm>
            <a:off x="8014666" y="4890775"/>
            <a:ext cx="2193018" cy="3997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defRPr/>
            </a:pP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请在此处输入您的工作汇报内容，并对内容进行整理提炼，语言简洁重点突出。</a:t>
            </a:r>
            <a:endParaRPr lang="zh-CN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TextBox 10"/>
          <p:cNvSpPr txBox="1"/>
          <p:nvPr/>
        </p:nvSpPr>
        <p:spPr>
          <a:xfrm>
            <a:off x="8014666" y="5343915"/>
            <a:ext cx="2193018" cy="3997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defRPr/>
            </a:pP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请在此处输入您的工作汇报内容，并对内容进行整理提炼，语言简洁重点突出。</a:t>
            </a:r>
            <a:endParaRPr lang="zh-CN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矩形: 圆角 18"/>
          <p:cNvSpPr/>
          <p:nvPr/>
        </p:nvSpPr>
        <p:spPr>
          <a:xfrm>
            <a:off x="4195663" y="1056578"/>
            <a:ext cx="3800674" cy="652680"/>
          </a:xfrm>
          <a:prstGeom prst="roundRect">
            <a:avLst/>
          </a:prstGeom>
          <a:solidFill>
            <a:srgbClr val="B28F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输入本页标题内容</a:t>
            </a:r>
            <a:endParaRPr lang="zh-CN" altLang="en-US" sz="3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组合 18"/>
          <p:cNvGrpSpPr/>
          <p:nvPr/>
        </p:nvGrpSpPr>
        <p:grpSpPr>
          <a:xfrm>
            <a:off x="1276350" y="2135249"/>
            <a:ext cx="9410700" cy="3265866"/>
            <a:chOff x="99180" y="1566803"/>
            <a:chExt cx="11173190" cy="3877516"/>
          </a:xfrm>
        </p:grpSpPr>
        <p:grpSp>
          <p:nvGrpSpPr>
            <p:cNvPr id="2" name="组合 1"/>
            <p:cNvGrpSpPr/>
            <p:nvPr/>
          </p:nvGrpSpPr>
          <p:grpSpPr>
            <a:xfrm>
              <a:off x="5100011" y="1616764"/>
              <a:ext cx="525268" cy="485335"/>
              <a:chOff x="5587045" y="1997887"/>
              <a:chExt cx="525268" cy="485335"/>
            </a:xfrm>
            <a:effectLst>
              <a:outerShdw blurRad="177800" dist="101600" dir="5400000" algn="ctr" rotWithShape="0">
                <a:srgbClr val="000000">
                  <a:alpha val="43137"/>
                </a:srgbClr>
              </a:outerShdw>
            </a:effectLst>
          </p:grpSpPr>
          <p:sp>
            <p:nvSpPr>
              <p:cNvPr id="17" name="矩形 16"/>
              <p:cNvSpPr/>
              <p:nvPr/>
            </p:nvSpPr>
            <p:spPr>
              <a:xfrm>
                <a:off x="5587045" y="1997887"/>
                <a:ext cx="525268" cy="485335"/>
              </a:xfrm>
              <a:prstGeom prst="rect">
                <a:avLst/>
              </a:prstGeom>
              <a:solidFill>
                <a:srgbClr val="B28F79"/>
              </a:solidFill>
              <a:ln>
                <a:noFill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" name="星形: 四角 17"/>
              <p:cNvSpPr/>
              <p:nvPr/>
            </p:nvSpPr>
            <p:spPr>
              <a:xfrm>
                <a:off x="5662303" y="2053179"/>
                <a:ext cx="374752" cy="374752"/>
              </a:xfrm>
              <a:prstGeom prst="star4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3" name="组合 2"/>
            <p:cNvGrpSpPr/>
            <p:nvPr/>
          </p:nvGrpSpPr>
          <p:grpSpPr>
            <a:xfrm>
              <a:off x="5100011" y="2499879"/>
              <a:ext cx="525268" cy="485335"/>
              <a:chOff x="5587045" y="2766191"/>
              <a:chExt cx="525268" cy="485335"/>
            </a:xfrm>
            <a:effectLst>
              <a:outerShdw blurRad="177800" dist="101600" dir="5400000" algn="ctr" rotWithShape="0">
                <a:srgbClr val="000000">
                  <a:alpha val="43137"/>
                </a:srgbClr>
              </a:outerShdw>
            </a:effectLst>
          </p:grpSpPr>
          <p:sp>
            <p:nvSpPr>
              <p:cNvPr id="15" name="矩形 14"/>
              <p:cNvSpPr/>
              <p:nvPr/>
            </p:nvSpPr>
            <p:spPr>
              <a:xfrm>
                <a:off x="5587045" y="2766191"/>
                <a:ext cx="525268" cy="485335"/>
              </a:xfrm>
              <a:prstGeom prst="rect">
                <a:avLst/>
              </a:prstGeom>
              <a:solidFill>
                <a:srgbClr val="B28F79"/>
              </a:solidFill>
              <a:ln>
                <a:noFill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6" name="星形: 四角 15"/>
              <p:cNvSpPr/>
              <p:nvPr/>
            </p:nvSpPr>
            <p:spPr>
              <a:xfrm>
                <a:off x="5662303" y="2821483"/>
                <a:ext cx="374752" cy="374752"/>
              </a:xfrm>
              <a:prstGeom prst="star4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" name="组合 3"/>
            <p:cNvGrpSpPr/>
            <p:nvPr/>
          </p:nvGrpSpPr>
          <p:grpSpPr>
            <a:xfrm>
              <a:off x="5083698" y="3382993"/>
              <a:ext cx="525268" cy="485335"/>
              <a:chOff x="5587045" y="3565696"/>
              <a:chExt cx="525268" cy="485335"/>
            </a:xfrm>
            <a:effectLst>
              <a:outerShdw blurRad="177800" dist="101600" dir="5400000" algn="ctr" rotWithShape="0">
                <a:srgbClr val="000000">
                  <a:alpha val="43137"/>
                </a:srgbClr>
              </a:outerShdw>
            </a:effectLst>
          </p:grpSpPr>
          <p:sp>
            <p:nvSpPr>
              <p:cNvPr id="13" name="矩形 12"/>
              <p:cNvSpPr/>
              <p:nvPr/>
            </p:nvSpPr>
            <p:spPr>
              <a:xfrm>
                <a:off x="5587045" y="3565696"/>
                <a:ext cx="525268" cy="485335"/>
              </a:xfrm>
              <a:prstGeom prst="rect">
                <a:avLst/>
              </a:prstGeom>
              <a:solidFill>
                <a:srgbClr val="B28F79"/>
              </a:solidFill>
              <a:ln>
                <a:noFill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4" name="星形: 四角 13"/>
              <p:cNvSpPr/>
              <p:nvPr/>
            </p:nvSpPr>
            <p:spPr>
              <a:xfrm>
                <a:off x="5662303" y="3620988"/>
                <a:ext cx="374752" cy="374752"/>
              </a:xfrm>
              <a:prstGeom prst="star4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1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05070" y="1590061"/>
              <a:ext cx="5067300" cy="3701137"/>
            </a:xfrm>
            <a:prstGeom prst="rect">
              <a:avLst/>
            </a:prstGeom>
          </p:spPr>
        </p:pic>
        <p:sp>
          <p:nvSpPr>
            <p:cNvPr id="6" name="文本框 18"/>
            <p:cNvSpPr txBox="1"/>
            <p:nvPr/>
          </p:nvSpPr>
          <p:spPr>
            <a:xfrm>
              <a:off x="2717226" y="1566803"/>
              <a:ext cx="2168148" cy="401958"/>
            </a:xfrm>
            <a:prstGeom prst="rect">
              <a:avLst/>
            </a:prstGeom>
            <a:noFill/>
          </p:spPr>
          <p:txBody>
            <a:bodyPr wrap="none" lIns="91438" tIns="45719" rIns="91438" bIns="45719" rtlCol="0">
              <a:spAutoFit/>
            </a:bodyPr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defRPr/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点击此处添加标题</a:t>
              </a:r>
              <a:endPara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TextBox 10"/>
            <p:cNvSpPr txBox="1"/>
            <p:nvPr/>
          </p:nvSpPr>
          <p:spPr>
            <a:xfrm>
              <a:off x="99180" y="1903679"/>
              <a:ext cx="4786195" cy="474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30000"/>
                </a:lnSpc>
                <a:defRPr/>
              </a:pPr>
              <a:r>
                <a:rPr lang="zh-CN" altLang="en-US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请在此处输入您的工作汇报内容，并对内容进行整理提炼，语言简洁重点突出。请在此处输入您的工作汇报内容，并对内容进行整理提炼，语言简洁重点突出。</a:t>
              </a:r>
              <a:endPara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文本框 18"/>
            <p:cNvSpPr txBox="1"/>
            <p:nvPr/>
          </p:nvSpPr>
          <p:spPr>
            <a:xfrm>
              <a:off x="2717226" y="2450857"/>
              <a:ext cx="2168148" cy="401958"/>
            </a:xfrm>
            <a:prstGeom prst="rect">
              <a:avLst/>
            </a:prstGeom>
            <a:noFill/>
          </p:spPr>
          <p:txBody>
            <a:bodyPr wrap="none" lIns="91438" tIns="45719" rIns="91438" bIns="45719" rtlCol="0">
              <a:spAutoFit/>
            </a:bodyPr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defRPr/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点击此处添加标题</a:t>
              </a:r>
              <a:endPara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TextBox 10"/>
            <p:cNvSpPr txBox="1"/>
            <p:nvPr/>
          </p:nvSpPr>
          <p:spPr>
            <a:xfrm>
              <a:off x="99180" y="2787733"/>
              <a:ext cx="4786195" cy="474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30000"/>
                </a:lnSpc>
                <a:defRPr/>
              </a:pPr>
              <a:r>
                <a:rPr lang="zh-CN" altLang="en-US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请在此处输入您的工作汇报内容，并对内容进行整理提炼，语言简洁重点突出。请在此处输入您的工作汇报内容，并对内容进行整理提炼，语言简洁重点突出。</a:t>
              </a:r>
              <a:endPara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文本框 18"/>
            <p:cNvSpPr txBox="1"/>
            <p:nvPr/>
          </p:nvSpPr>
          <p:spPr>
            <a:xfrm>
              <a:off x="2717226" y="3333032"/>
              <a:ext cx="2168148" cy="401958"/>
            </a:xfrm>
            <a:prstGeom prst="rect">
              <a:avLst/>
            </a:prstGeom>
            <a:noFill/>
          </p:spPr>
          <p:txBody>
            <a:bodyPr wrap="none" lIns="91438" tIns="45719" rIns="91438" bIns="45719" rtlCol="0">
              <a:spAutoFit/>
            </a:bodyPr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defRPr/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点击此处添加标题</a:t>
              </a:r>
              <a:endPara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99180" y="3669908"/>
              <a:ext cx="4786195" cy="474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30000"/>
                </a:lnSpc>
                <a:defRPr/>
              </a:pPr>
              <a:r>
                <a:rPr lang="zh-CN" altLang="en-US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请在此处输入您的工作汇报内容，并对内容进行整理提炼，语言简洁重点突出。请在此处输入您的工作汇报内容，并对内容进行整理提炼，语言简洁重点突出。</a:t>
              </a:r>
              <a:endPara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TextBox 10"/>
            <p:cNvSpPr txBox="1"/>
            <p:nvPr/>
          </p:nvSpPr>
          <p:spPr>
            <a:xfrm>
              <a:off x="981703" y="4502071"/>
              <a:ext cx="4627263" cy="9422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  <a:defRPr/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请在此处输入您的工作汇报内容，并对内容进行整理提炼，语言简洁重点突出。请在此处输入您的工作汇报内容，并对内容进行整理提炼，语言简洁重点突出。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0" name="矩形: 圆角 19"/>
          <p:cNvSpPr/>
          <p:nvPr/>
        </p:nvSpPr>
        <p:spPr>
          <a:xfrm>
            <a:off x="4195663" y="1056578"/>
            <a:ext cx="3800674" cy="652680"/>
          </a:xfrm>
          <a:prstGeom prst="roundRect">
            <a:avLst/>
          </a:prstGeom>
          <a:solidFill>
            <a:srgbClr val="B28F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输入本页标题内容</a:t>
            </a:r>
            <a:endParaRPr lang="zh-CN" altLang="en-US" sz="3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24"/>
          <p:cNvGrpSpPr/>
          <p:nvPr/>
        </p:nvGrpSpPr>
        <p:grpSpPr>
          <a:xfrm>
            <a:off x="1667428" y="245553"/>
            <a:ext cx="9324422" cy="5983761"/>
            <a:chOff x="1667428" y="245553"/>
            <a:chExt cx="9324422" cy="5983761"/>
          </a:xfrm>
        </p:grpSpPr>
        <p:grpSp>
          <p:nvGrpSpPr>
            <p:cNvPr id="9" name="组合 8"/>
            <p:cNvGrpSpPr/>
            <p:nvPr/>
          </p:nvGrpSpPr>
          <p:grpSpPr>
            <a:xfrm>
              <a:off x="1667428" y="1890902"/>
              <a:ext cx="8857143" cy="3404998"/>
              <a:chOff x="1667428" y="1909952"/>
              <a:chExt cx="8857143" cy="3038095"/>
            </a:xfrm>
          </p:grpSpPr>
          <p:pic>
            <p:nvPicPr>
              <p:cNvPr id="8" name="图片 7"/>
              <p:cNvPicPr>
                <a:picLocks noChangeAspect="1"/>
              </p:cNvPicPr>
              <p:nvPr/>
            </p:nvPicPr>
            <p:blipFill>
              <a:blip r:embed="rId1"/>
              <a:stretch>
                <a:fillRect/>
              </a:stretch>
            </p:blipFill>
            <p:spPr>
              <a:xfrm>
                <a:off x="1667428" y="1909952"/>
                <a:ext cx="8857143" cy="3038095"/>
              </a:xfrm>
              <a:prstGeom prst="rect">
                <a:avLst/>
              </a:prstGeom>
              <a:ln>
                <a:solidFill>
                  <a:schemeClr val="bg1"/>
                </a:solidFill>
              </a:ln>
              <a:effectLst>
                <a:outerShdw blurRad="177800" dist="101600" dir="2400000" algn="ctr" rotWithShape="0">
                  <a:srgbClr val="000000">
                    <a:alpha val="43137"/>
                  </a:srgbClr>
                </a:outerShdw>
              </a:effectLst>
            </p:spPr>
          </p:pic>
          <p:pic>
            <p:nvPicPr>
              <p:cNvPr id="11" name="图片 10"/>
              <p:cNvPicPr>
                <a:picLocks noChangeAspect="1"/>
              </p:cNvPicPr>
              <p:nvPr/>
            </p:nvPicPr>
            <p:blipFill>
              <a:blip r:embed="rId1"/>
              <a:stretch>
                <a:fillRect/>
              </a:stretch>
            </p:blipFill>
            <p:spPr>
              <a:xfrm>
                <a:off x="1667428" y="1909952"/>
                <a:ext cx="8857143" cy="3038095"/>
              </a:xfrm>
              <a:prstGeom prst="rect">
                <a:avLst/>
              </a:prstGeom>
              <a:ln>
                <a:solidFill>
                  <a:schemeClr val="bg1"/>
                </a:solidFill>
              </a:ln>
              <a:effectLst>
                <a:outerShdw blurRad="177800" dist="101600" dir="11700000" algn="ctr" rotWithShape="0">
                  <a:srgbClr val="000000">
                    <a:alpha val="43137"/>
                  </a:srgbClr>
                </a:outerShdw>
              </a:effectLst>
            </p:spPr>
          </p:pic>
        </p:grpSp>
        <p:cxnSp>
          <p:nvCxnSpPr>
            <p:cNvPr id="15" name="直接连接符 14"/>
            <p:cNvCxnSpPr/>
            <p:nvPr/>
          </p:nvCxnSpPr>
          <p:spPr>
            <a:xfrm flipH="1">
              <a:off x="1826834" y="5086314"/>
              <a:ext cx="1695450" cy="11430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 flipH="1">
              <a:off x="8191500" y="990600"/>
              <a:ext cx="1695450" cy="11430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 flipH="1">
              <a:off x="10144125" y="3295774"/>
              <a:ext cx="847725" cy="5715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 flipH="1">
              <a:off x="6510060" y="4895850"/>
              <a:ext cx="490815" cy="33088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4191000" y="245553"/>
              <a:ext cx="847725" cy="5715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/>
        </p:nvGrpSpPr>
        <p:grpSpPr>
          <a:xfrm>
            <a:off x="5523470" y="2311551"/>
            <a:ext cx="1145058" cy="1145058"/>
            <a:chOff x="979172" y="2899589"/>
            <a:chExt cx="754021" cy="754021"/>
          </a:xfrm>
          <a:solidFill>
            <a:srgbClr val="B28F79"/>
          </a:solidFill>
        </p:grpSpPr>
        <p:sp>
          <p:nvSpPr>
            <p:cNvPr id="17" name="椭圆 16"/>
            <p:cNvSpPr/>
            <p:nvPr/>
          </p:nvSpPr>
          <p:spPr>
            <a:xfrm>
              <a:off x="979172" y="2899589"/>
              <a:ext cx="754021" cy="754021"/>
            </a:xfrm>
            <a:prstGeom prst="ellipse">
              <a:avLst/>
            </a:prstGeom>
            <a:grpFill/>
            <a:ln w="25400">
              <a:solidFill>
                <a:schemeClr val="bg1"/>
              </a:soli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3200" dirty="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TextBox 6"/>
            <p:cNvSpPr txBox="1"/>
            <p:nvPr/>
          </p:nvSpPr>
          <p:spPr>
            <a:xfrm>
              <a:off x="1212404" y="2990452"/>
              <a:ext cx="287557" cy="547212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4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4</a:t>
              </a:r>
              <a:endParaRPr lang="zh-CN" altLang="en-US" sz="4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9" name="矩形 18"/>
          <p:cNvSpPr/>
          <p:nvPr/>
        </p:nvSpPr>
        <p:spPr>
          <a:xfrm>
            <a:off x="2552932" y="3727463"/>
            <a:ext cx="7123914" cy="830997"/>
          </a:xfrm>
          <a:prstGeom prst="rect">
            <a:avLst/>
          </a:prstGeom>
        </p:spPr>
        <p:txBody>
          <a:bodyPr wrap="square" lIns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4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下阶段工作计划</a:t>
            </a:r>
            <a:endParaRPr lang="zh-CN" altLang="en-US" sz="48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íṡľíḍè-Freeform: Shape 4"/>
          <p:cNvSpPr/>
          <p:nvPr/>
        </p:nvSpPr>
        <p:spPr>
          <a:xfrm rot="18889492" flipH="1">
            <a:off x="3846276" y="2770502"/>
            <a:ext cx="785608" cy="7693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cubicBezTo>
                  <a:pt x="9161" y="606"/>
                  <a:pt x="1961" y="7806"/>
                  <a:pt x="0" y="21600"/>
                </a:cubicBezTo>
              </a:path>
            </a:pathLst>
          </a:custGeom>
          <a:ln w="3175">
            <a:solidFill>
              <a:srgbClr val="B28F79"/>
            </a:solidFill>
            <a:miter lim="400000"/>
            <a:headEnd type="triangle" w="med" len="med"/>
            <a:tailEnd type="triangle" w="med" len="med"/>
          </a:ln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íṡľíḍè-Freeform: Shape 5"/>
          <p:cNvSpPr/>
          <p:nvPr/>
        </p:nvSpPr>
        <p:spPr>
          <a:xfrm rot="2710508" flipH="1" flipV="1">
            <a:off x="5691398" y="3906393"/>
            <a:ext cx="785608" cy="7693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cubicBezTo>
                  <a:pt x="9161" y="606"/>
                  <a:pt x="1961" y="7806"/>
                  <a:pt x="0" y="21600"/>
                </a:cubicBezTo>
              </a:path>
            </a:pathLst>
          </a:custGeom>
          <a:ln w="3175">
            <a:solidFill>
              <a:srgbClr val="B28F79"/>
            </a:solidFill>
            <a:miter lim="400000"/>
            <a:headEnd type="triangle" w="med" len="med"/>
            <a:tailEnd type="triangle" w="med" len="med"/>
          </a:ln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" name="íṡľíḍè-Freeform: Shape 6"/>
          <p:cNvSpPr/>
          <p:nvPr/>
        </p:nvSpPr>
        <p:spPr>
          <a:xfrm rot="18889492" flipH="1">
            <a:off x="7543928" y="2770503"/>
            <a:ext cx="785608" cy="7693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cubicBezTo>
                  <a:pt x="9161" y="606"/>
                  <a:pt x="1961" y="7806"/>
                  <a:pt x="0" y="21600"/>
                </a:cubicBezTo>
              </a:path>
            </a:pathLst>
          </a:custGeom>
          <a:ln w="3175">
            <a:solidFill>
              <a:srgbClr val="B28F79"/>
            </a:solidFill>
            <a:miter lim="400000"/>
            <a:headEnd type="triangle" w="med" len="med"/>
            <a:tailEnd type="triangle" w="med" len="med"/>
          </a:ln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íṡľíḍè-Rectangle 8"/>
          <p:cNvSpPr/>
          <p:nvPr/>
        </p:nvSpPr>
        <p:spPr>
          <a:xfrm rot="18900000">
            <a:off x="2718644" y="3222953"/>
            <a:ext cx="1115374" cy="1115374"/>
          </a:xfrm>
          <a:prstGeom prst="rect">
            <a:avLst/>
          </a:prstGeom>
          <a:solidFill>
            <a:srgbClr val="F3EEEB"/>
          </a:solidFill>
          <a:ln>
            <a:solidFill>
              <a:srgbClr val="B28F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íṡľíḍè-Rectangle 9"/>
          <p:cNvSpPr/>
          <p:nvPr/>
        </p:nvSpPr>
        <p:spPr>
          <a:xfrm rot="18900000">
            <a:off x="2718644" y="3145327"/>
            <a:ext cx="1115374" cy="1115374"/>
          </a:xfrm>
          <a:prstGeom prst="rect">
            <a:avLst/>
          </a:prstGeom>
          <a:solidFill>
            <a:srgbClr val="F3EEEB"/>
          </a:solidFill>
          <a:ln w="28575">
            <a:solidFill>
              <a:srgbClr val="B28F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5" name="Group 10"/>
          <p:cNvGrpSpPr/>
          <p:nvPr/>
        </p:nvGrpSpPr>
        <p:grpSpPr>
          <a:xfrm>
            <a:off x="3118864" y="3468243"/>
            <a:ext cx="311000" cy="469542"/>
            <a:chOff x="549275" y="4406901"/>
            <a:chExt cx="161926" cy="244475"/>
          </a:xfrm>
          <a:solidFill>
            <a:srgbClr val="B28F79"/>
          </a:solidFill>
        </p:grpSpPr>
        <p:sp>
          <p:nvSpPr>
            <p:cNvPr id="36" name="íṡľíḍè-Freeform: Shape 11"/>
            <p:cNvSpPr/>
            <p:nvPr/>
          </p:nvSpPr>
          <p:spPr bwMode="auto">
            <a:xfrm>
              <a:off x="549275" y="4406901"/>
              <a:ext cx="138113" cy="244475"/>
            </a:xfrm>
            <a:custGeom>
              <a:avLst/>
              <a:gdLst>
                <a:gd name="T0" fmla="*/ 66 w 73"/>
                <a:gd name="T1" fmla="*/ 105 h 129"/>
                <a:gd name="T2" fmla="*/ 7 w 73"/>
                <a:gd name="T3" fmla="*/ 105 h 129"/>
                <a:gd name="T4" fmla="*/ 7 w 73"/>
                <a:gd name="T5" fmla="*/ 16 h 129"/>
                <a:gd name="T6" fmla="*/ 66 w 73"/>
                <a:gd name="T7" fmla="*/ 16 h 129"/>
                <a:gd name="T8" fmla="*/ 66 w 73"/>
                <a:gd name="T9" fmla="*/ 35 h 129"/>
                <a:gd name="T10" fmla="*/ 73 w 73"/>
                <a:gd name="T11" fmla="*/ 35 h 129"/>
                <a:gd name="T12" fmla="*/ 73 w 73"/>
                <a:gd name="T13" fmla="*/ 10 h 129"/>
                <a:gd name="T14" fmla="*/ 63 w 73"/>
                <a:gd name="T15" fmla="*/ 0 h 129"/>
                <a:gd name="T16" fmla="*/ 9 w 73"/>
                <a:gd name="T17" fmla="*/ 0 h 129"/>
                <a:gd name="T18" fmla="*/ 0 w 73"/>
                <a:gd name="T19" fmla="*/ 10 h 129"/>
                <a:gd name="T20" fmla="*/ 0 w 73"/>
                <a:gd name="T21" fmla="*/ 120 h 129"/>
                <a:gd name="T22" fmla="*/ 9 w 73"/>
                <a:gd name="T23" fmla="*/ 129 h 129"/>
                <a:gd name="T24" fmla="*/ 63 w 73"/>
                <a:gd name="T25" fmla="*/ 129 h 129"/>
                <a:gd name="T26" fmla="*/ 73 w 73"/>
                <a:gd name="T27" fmla="*/ 120 h 129"/>
                <a:gd name="T28" fmla="*/ 73 w 73"/>
                <a:gd name="T29" fmla="*/ 79 h 129"/>
                <a:gd name="T30" fmla="*/ 66 w 73"/>
                <a:gd name="T31" fmla="*/ 79 h 129"/>
                <a:gd name="T32" fmla="*/ 66 w 73"/>
                <a:gd name="T33" fmla="*/ 105 h 129"/>
                <a:gd name="T34" fmla="*/ 57 w 73"/>
                <a:gd name="T35" fmla="*/ 6 h 129"/>
                <a:gd name="T36" fmla="*/ 60 w 73"/>
                <a:gd name="T37" fmla="*/ 9 h 129"/>
                <a:gd name="T38" fmla="*/ 57 w 73"/>
                <a:gd name="T39" fmla="*/ 11 h 129"/>
                <a:gd name="T40" fmla="*/ 55 w 73"/>
                <a:gd name="T41" fmla="*/ 9 h 129"/>
                <a:gd name="T42" fmla="*/ 57 w 73"/>
                <a:gd name="T43" fmla="*/ 6 h 129"/>
                <a:gd name="T44" fmla="*/ 24 w 73"/>
                <a:gd name="T45" fmla="*/ 7 h 129"/>
                <a:gd name="T46" fmla="*/ 49 w 73"/>
                <a:gd name="T47" fmla="*/ 7 h 129"/>
                <a:gd name="T48" fmla="*/ 49 w 73"/>
                <a:gd name="T49" fmla="*/ 10 h 129"/>
                <a:gd name="T50" fmla="*/ 24 w 73"/>
                <a:gd name="T51" fmla="*/ 10 h 129"/>
                <a:gd name="T52" fmla="*/ 24 w 73"/>
                <a:gd name="T53" fmla="*/ 7 h 129"/>
                <a:gd name="T54" fmla="*/ 48 w 73"/>
                <a:gd name="T55" fmla="*/ 119 h 129"/>
                <a:gd name="T56" fmla="*/ 25 w 73"/>
                <a:gd name="T57" fmla="*/ 119 h 129"/>
                <a:gd name="T58" fmla="*/ 25 w 73"/>
                <a:gd name="T59" fmla="*/ 112 h 129"/>
                <a:gd name="T60" fmla="*/ 48 w 73"/>
                <a:gd name="T61" fmla="*/ 112 h 129"/>
                <a:gd name="T62" fmla="*/ 48 w 73"/>
                <a:gd name="T63" fmla="*/ 119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3" h="129">
                  <a:moveTo>
                    <a:pt x="66" y="105"/>
                  </a:moveTo>
                  <a:cubicBezTo>
                    <a:pt x="7" y="105"/>
                    <a:pt x="7" y="105"/>
                    <a:pt x="7" y="105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66" y="16"/>
                    <a:pt x="66" y="16"/>
                    <a:pt x="66" y="16"/>
                  </a:cubicBezTo>
                  <a:cubicBezTo>
                    <a:pt x="66" y="35"/>
                    <a:pt x="66" y="35"/>
                    <a:pt x="66" y="35"/>
                  </a:cubicBezTo>
                  <a:cubicBezTo>
                    <a:pt x="73" y="35"/>
                    <a:pt x="73" y="35"/>
                    <a:pt x="73" y="35"/>
                  </a:cubicBezTo>
                  <a:cubicBezTo>
                    <a:pt x="73" y="10"/>
                    <a:pt x="73" y="10"/>
                    <a:pt x="73" y="10"/>
                  </a:cubicBezTo>
                  <a:cubicBezTo>
                    <a:pt x="73" y="5"/>
                    <a:pt x="68" y="0"/>
                    <a:pt x="63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5"/>
                    <a:pt x="0" y="1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0" y="125"/>
                    <a:pt x="4" y="129"/>
                    <a:pt x="9" y="129"/>
                  </a:cubicBezTo>
                  <a:cubicBezTo>
                    <a:pt x="63" y="129"/>
                    <a:pt x="63" y="129"/>
                    <a:pt x="63" y="129"/>
                  </a:cubicBezTo>
                  <a:cubicBezTo>
                    <a:pt x="68" y="129"/>
                    <a:pt x="73" y="125"/>
                    <a:pt x="73" y="120"/>
                  </a:cubicBezTo>
                  <a:cubicBezTo>
                    <a:pt x="73" y="79"/>
                    <a:pt x="73" y="79"/>
                    <a:pt x="73" y="79"/>
                  </a:cubicBezTo>
                  <a:cubicBezTo>
                    <a:pt x="66" y="79"/>
                    <a:pt x="66" y="79"/>
                    <a:pt x="66" y="79"/>
                  </a:cubicBezTo>
                  <a:lnTo>
                    <a:pt x="66" y="105"/>
                  </a:lnTo>
                  <a:close/>
                  <a:moveTo>
                    <a:pt x="57" y="6"/>
                  </a:moveTo>
                  <a:cubicBezTo>
                    <a:pt x="58" y="6"/>
                    <a:pt x="60" y="7"/>
                    <a:pt x="60" y="9"/>
                  </a:cubicBezTo>
                  <a:cubicBezTo>
                    <a:pt x="60" y="10"/>
                    <a:pt x="58" y="11"/>
                    <a:pt x="57" y="11"/>
                  </a:cubicBezTo>
                  <a:cubicBezTo>
                    <a:pt x="56" y="11"/>
                    <a:pt x="55" y="10"/>
                    <a:pt x="55" y="9"/>
                  </a:cubicBezTo>
                  <a:cubicBezTo>
                    <a:pt x="55" y="7"/>
                    <a:pt x="56" y="6"/>
                    <a:pt x="57" y="6"/>
                  </a:cubicBezTo>
                  <a:close/>
                  <a:moveTo>
                    <a:pt x="24" y="7"/>
                  </a:moveTo>
                  <a:cubicBezTo>
                    <a:pt x="49" y="7"/>
                    <a:pt x="49" y="7"/>
                    <a:pt x="49" y="7"/>
                  </a:cubicBezTo>
                  <a:cubicBezTo>
                    <a:pt x="49" y="10"/>
                    <a:pt x="49" y="10"/>
                    <a:pt x="49" y="10"/>
                  </a:cubicBezTo>
                  <a:cubicBezTo>
                    <a:pt x="24" y="10"/>
                    <a:pt x="24" y="10"/>
                    <a:pt x="24" y="10"/>
                  </a:cubicBezTo>
                  <a:lnTo>
                    <a:pt x="24" y="7"/>
                  </a:lnTo>
                  <a:close/>
                  <a:moveTo>
                    <a:pt x="48" y="119"/>
                  </a:moveTo>
                  <a:cubicBezTo>
                    <a:pt x="25" y="119"/>
                    <a:pt x="25" y="119"/>
                    <a:pt x="25" y="119"/>
                  </a:cubicBezTo>
                  <a:cubicBezTo>
                    <a:pt x="25" y="112"/>
                    <a:pt x="25" y="112"/>
                    <a:pt x="25" y="112"/>
                  </a:cubicBezTo>
                  <a:cubicBezTo>
                    <a:pt x="48" y="112"/>
                    <a:pt x="48" y="112"/>
                    <a:pt x="48" y="112"/>
                  </a:cubicBezTo>
                  <a:lnTo>
                    <a:pt x="48" y="11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íṡľíḍè-Freeform: Shape 12"/>
            <p:cNvSpPr/>
            <p:nvPr/>
          </p:nvSpPr>
          <p:spPr bwMode="auto">
            <a:xfrm>
              <a:off x="608013" y="4478338"/>
              <a:ext cx="103188" cy="98425"/>
            </a:xfrm>
            <a:custGeom>
              <a:avLst/>
              <a:gdLst>
                <a:gd name="T0" fmla="*/ 0 w 65"/>
                <a:gd name="T1" fmla="*/ 44 h 62"/>
                <a:gd name="T2" fmla="*/ 8 w 65"/>
                <a:gd name="T3" fmla="*/ 44 h 62"/>
                <a:gd name="T4" fmla="*/ 0 w 65"/>
                <a:gd name="T5" fmla="*/ 62 h 62"/>
                <a:gd name="T6" fmla="*/ 22 w 65"/>
                <a:gd name="T7" fmla="*/ 44 h 62"/>
                <a:gd name="T8" fmla="*/ 65 w 65"/>
                <a:gd name="T9" fmla="*/ 44 h 62"/>
                <a:gd name="T10" fmla="*/ 65 w 65"/>
                <a:gd name="T11" fmla="*/ 0 h 62"/>
                <a:gd name="T12" fmla="*/ 0 w 65"/>
                <a:gd name="T13" fmla="*/ 0 h 62"/>
                <a:gd name="T14" fmla="*/ 0 w 65"/>
                <a:gd name="T15" fmla="*/ 44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5" h="62">
                  <a:moveTo>
                    <a:pt x="0" y="44"/>
                  </a:moveTo>
                  <a:lnTo>
                    <a:pt x="8" y="44"/>
                  </a:lnTo>
                  <a:lnTo>
                    <a:pt x="0" y="62"/>
                  </a:lnTo>
                  <a:lnTo>
                    <a:pt x="22" y="44"/>
                  </a:lnTo>
                  <a:lnTo>
                    <a:pt x="65" y="44"/>
                  </a:lnTo>
                  <a:lnTo>
                    <a:pt x="65" y="0"/>
                  </a:lnTo>
                  <a:lnTo>
                    <a:pt x="0" y="0"/>
                  </a:lnTo>
                  <a:lnTo>
                    <a:pt x="0" y="4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0" name="íṡľíḍè-Rectangle 28"/>
          <p:cNvSpPr/>
          <p:nvPr/>
        </p:nvSpPr>
        <p:spPr>
          <a:xfrm rot="18900000">
            <a:off x="6462899" y="3205205"/>
            <a:ext cx="1115374" cy="1115374"/>
          </a:xfrm>
          <a:prstGeom prst="rect">
            <a:avLst/>
          </a:prstGeom>
          <a:solidFill>
            <a:srgbClr val="F3EEEB"/>
          </a:solidFill>
          <a:ln>
            <a:solidFill>
              <a:srgbClr val="B28F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íṡľíḍè-Rectangle 29"/>
          <p:cNvSpPr/>
          <p:nvPr/>
        </p:nvSpPr>
        <p:spPr>
          <a:xfrm rot="18900000">
            <a:off x="6462899" y="3145327"/>
            <a:ext cx="1115374" cy="1115374"/>
          </a:xfrm>
          <a:prstGeom prst="rect">
            <a:avLst/>
          </a:prstGeom>
          <a:solidFill>
            <a:srgbClr val="F3EEEB"/>
          </a:solidFill>
          <a:ln w="28575">
            <a:solidFill>
              <a:srgbClr val="B28F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íṡľíḍè-Freeform: Shape 27"/>
          <p:cNvSpPr/>
          <p:nvPr/>
        </p:nvSpPr>
        <p:spPr bwMode="auto">
          <a:xfrm>
            <a:off x="6835867" y="3523026"/>
            <a:ext cx="403289" cy="363818"/>
          </a:xfrm>
          <a:custGeom>
            <a:avLst/>
            <a:gdLst>
              <a:gd name="T0" fmla="*/ 197644 w 21600"/>
              <a:gd name="T1" fmla="*/ 197644 h 21592"/>
              <a:gd name="T2" fmla="*/ 197644 w 21600"/>
              <a:gd name="T3" fmla="*/ 197644 h 21592"/>
              <a:gd name="T4" fmla="*/ 197644 w 21600"/>
              <a:gd name="T5" fmla="*/ 197644 h 21592"/>
              <a:gd name="T6" fmla="*/ 197644 w 21600"/>
              <a:gd name="T7" fmla="*/ 197644 h 21592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592">
                <a:moveTo>
                  <a:pt x="16719" y="11484"/>
                </a:moveTo>
                <a:cubicBezTo>
                  <a:pt x="16972" y="11823"/>
                  <a:pt x="17102" y="12217"/>
                  <a:pt x="17111" y="12666"/>
                </a:cubicBezTo>
                <a:cubicBezTo>
                  <a:pt x="17118" y="13118"/>
                  <a:pt x="16986" y="13503"/>
                  <a:pt x="16719" y="13825"/>
                </a:cubicBezTo>
                <a:lnTo>
                  <a:pt x="10660" y="21039"/>
                </a:lnTo>
                <a:cubicBezTo>
                  <a:pt x="10393" y="21361"/>
                  <a:pt x="10061" y="21530"/>
                  <a:pt x="9664" y="21548"/>
                </a:cubicBezTo>
                <a:cubicBezTo>
                  <a:pt x="9270" y="21568"/>
                  <a:pt x="8950" y="21398"/>
                  <a:pt x="8704" y="21039"/>
                </a:cubicBezTo>
                <a:lnTo>
                  <a:pt x="991" y="10768"/>
                </a:lnTo>
                <a:cubicBezTo>
                  <a:pt x="721" y="10408"/>
                  <a:pt x="488" y="9960"/>
                  <a:pt x="293" y="9416"/>
                </a:cubicBezTo>
                <a:cubicBezTo>
                  <a:pt x="98" y="8878"/>
                  <a:pt x="0" y="8375"/>
                  <a:pt x="0" y="7918"/>
                </a:cubicBezTo>
                <a:lnTo>
                  <a:pt x="0" y="1668"/>
                </a:lnTo>
                <a:cubicBezTo>
                  <a:pt x="0" y="1216"/>
                  <a:pt x="134" y="825"/>
                  <a:pt x="401" y="497"/>
                </a:cubicBezTo>
                <a:cubicBezTo>
                  <a:pt x="671" y="166"/>
                  <a:pt x="1003" y="0"/>
                  <a:pt x="1392" y="0"/>
                </a:cubicBezTo>
                <a:lnTo>
                  <a:pt x="6619" y="0"/>
                </a:lnTo>
                <a:cubicBezTo>
                  <a:pt x="6811" y="0"/>
                  <a:pt x="7016" y="28"/>
                  <a:pt x="7237" y="83"/>
                </a:cubicBezTo>
                <a:cubicBezTo>
                  <a:pt x="7456" y="138"/>
                  <a:pt x="7677" y="224"/>
                  <a:pt x="7899" y="336"/>
                </a:cubicBezTo>
                <a:cubicBezTo>
                  <a:pt x="8120" y="451"/>
                  <a:pt x="8332" y="580"/>
                  <a:pt x="8524" y="724"/>
                </a:cubicBezTo>
                <a:cubicBezTo>
                  <a:pt x="8719" y="865"/>
                  <a:pt x="8880" y="1021"/>
                  <a:pt x="9005" y="1185"/>
                </a:cubicBezTo>
                <a:lnTo>
                  <a:pt x="16719" y="11484"/>
                </a:lnTo>
                <a:close/>
                <a:moveTo>
                  <a:pt x="3603" y="5922"/>
                </a:moveTo>
                <a:cubicBezTo>
                  <a:pt x="3964" y="5922"/>
                  <a:pt x="4279" y="5761"/>
                  <a:pt x="4548" y="5441"/>
                </a:cubicBezTo>
                <a:cubicBezTo>
                  <a:pt x="4815" y="5116"/>
                  <a:pt x="4952" y="4740"/>
                  <a:pt x="4952" y="4311"/>
                </a:cubicBezTo>
                <a:cubicBezTo>
                  <a:pt x="4952" y="3862"/>
                  <a:pt x="4815" y="3477"/>
                  <a:pt x="4548" y="3160"/>
                </a:cubicBezTo>
                <a:cubicBezTo>
                  <a:pt x="4281" y="2844"/>
                  <a:pt x="3966" y="2686"/>
                  <a:pt x="3603" y="2686"/>
                </a:cubicBezTo>
                <a:cubicBezTo>
                  <a:pt x="3227" y="2686"/>
                  <a:pt x="2908" y="2844"/>
                  <a:pt x="2643" y="3160"/>
                </a:cubicBezTo>
                <a:cubicBezTo>
                  <a:pt x="2378" y="3477"/>
                  <a:pt x="2246" y="3862"/>
                  <a:pt x="2246" y="4311"/>
                </a:cubicBezTo>
                <a:cubicBezTo>
                  <a:pt x="2246" y="4739"/>
                  <a:pt x="2378" y="5116"/>
                  <a:pt x="2643" y="5441"/>
                </a:cubicBezTo>
                <a:cubicBezTo>
                  <a:pt x="2905" y="5761"/>
                  <a:pt x="3225" y="5922"/>
                  <a:pt x="3603" y="5922"/>
                </a:cubicBezTo>
                <a:moveTo>
                  <a:pt x="21198" y="11510"/>
                </a:moveTo>
                <a:cubicBezTo>
                  <a:pt x="21465" y="11852"/>
                  <a:pt x="21599" y="12252"/>
                  <a:pt x="21599" y="12709"/>
                </a:cubicBezTo>
                <a:cubicBezTo>
                  <a:pt x="21599" y="13167"/>
                  <a:pt x="21465" y="13558"/>
                  <a:pt x="21198" y="13880"/>
                </a:cubicBezTo>
                <a:lnTo>
                  <a:pt x="15163" y="21093"/>
                </a:lnTo>
                <a:cubicBezTo>
                  <a:pt x="14896" y="21415"/>
                  <a:pt x="14564" y="21582"/>
                  <a:pt x="14174" y="21591"/>
                </a:cubicBezTo>
                <a:cubicBezTo>
                  <a:pt x="13782" y="21600"/>
                  <a:pt x="13450" y="21433"/>
                  <a:pt x="13183" y="21093"/>
                </a:cubicBezTo>
                <a:lnTo>
                  <a:pt x="13044" y="20903"/>
                </a:lnTo>
                <a:lnTo>
                  <a:pt x="18963" y="13825"/>
                </a:lnTo>
                <a:cubicBezTo>
                  <a:pt x="19230" y="13503"/>
                  <a:pt x="19365" y="13118"/>
                  <a:pt x="19360" y="12660"/>
                </a:cubicBezTo>
                <a:cubicBezTo>
                  <a:pt x="19355" y="12206"/>
                  <a:pt x="19223" y="11812"/>
                  <a:pt x="18963" y="11484"/>
                </a:cubicBezTo>
                <a:lnTo>
                  <a:pt x="11247" y="1185"/>
                </a:lnTo>
                <a:cubicBezTo>
                  <a:pt x="11009" y="865"/>
                  <a:pt x="10689" y="604"/>
                  <a:pt x="10282" y="408"/>
                </a:cubicBezTo>
                <a:cubicBezTo>
                  <a:pt x="9873" y="210"/>
                  <a:pt x="9484" y="83"/>
                  <a:pt x="9109" y="28"/>
                </a:cubicBezTo>
                <a:lnTo>
                  <a:pt x="11112" y="28"/>
                </a:lnTo>
                <a:cubicBezTo>
                  <a:pt x="11502" y="28"/>
                  <a:pt x="11935" y="141"/>
                  <a:pt x="12406" y="365"/>
                </a:cubicBezTo>
                <a:cubicBezTo>
                  <a:pt x="12878" y="589"/>
                  <a:pt x="13236" y="874"/>
                  <a:pt x="13481" y="1213"/>
                </a:cubicBezTo>
                <a:lnTo>
                  <a:pt x="21198" y="11510"/>
                </a:lnTo>
                <a:close/>
              </a:path>
            </a:pathLst>
          </a:custGeom>
          <a:solidFill>
            <a:srgbClr val="B28F79"/>
          </a:solidFill>
          <a:ln>
            <a:noFill/>
          </a:ln>
          <a:effectLst/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íṡľíḍè-Rectangle 37"/>
          <p:cNvSpPr/>
          <p:nvPr/>
        </p:nvSpPr>
        <p:spPr>
          <a:xfrm rot="18900000">
            <a:off x="8295190" y="3208686"/>
            <a:ext cx="1115374" cy="1115374"/>
          </a:xfrm>
          <a:prstGeom prst="rect">
            <a:avLst/>
          </a:prstGeom>
          <a:solidFill>
            <a:srgbClr val="B28F79"/>
          </a:solidFill>
          <a:ln>
            <a:solidFill>
              <a:srgbClr val="B28F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íṡľíḍè-Rectangle 38"/>
          <p:cNvSpPr/>
          <p:nvPr/>
        </p:nvSpPr>
        <p:spPr>
          <a:xfrm rot="18900000">
            <a:off x="8295190" y="3145327"/>
            <a:ext cx="1115374" cy="1115374"/>
          </a:xfrm>
          <a:prstGeom prst="rect">
            <a:avLst/>
          </a:prstGeom>
          <a:solidFill>
            <a:srgbClr val="B28F79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5" name="Group 32"/>
          <p:cNvGrpSpPr/>
          <p:nvPr/>
        </p:nvGrpSpPr>
        <p:grpSpPr>
          <a:xfrm>
            <a:off x="8669395" y="3517394"/>
            <a:ext cx="369462" cy="369465"/>
            <a:chOff x="5961059" y="2771464"/>
            <a:chExt cx="454542" cy="454542"/>
          </a:xfrm>
          <a:solidFill>
            <a:schemeClr val="bg1"/>
          </a:solidFill>
        </p:grpSpPr>
        <p:sp>
          <p:nvSpPr>
            <p:cNvPr id="26" name="îŝḷîḓé-Freeform: Shape 33"/>
            <p:cNvSpPr/>
            <p:nvPr/>
          </p:nvSpPr>
          <p:spPr bwMode="auto">
            <a:xfrm>
              <a:off x="5961059" y="3005454"/>
              <a:ext cx="220552" cy="220552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w 21600"/>
                <a:gd name="T19" fmla="*/ 0 h 21600"/>
                <a:gd name="T20" fmla="*/ 0 w 21600"/>
                <a:gd name="T21" fmla="*/ 0 h 21600"/>
                <a:gd name="T22" fmla="*/ 0 w 21600"/>
                <a:gd name="T23" fmla="*/ 0 h 21600"/>
                <a:gd name="T24" fmla="*/ 0 w 21600"/>
                <a:gd name="T25" fmla="*/ 0 h 21600"/>
                <a:gd name="T26" fmla="*/ 0 w 21600"/>
                <a:gd name="T27" fmla="*/ 0 h 21600"/>
                <a:gd name="T28" fmla="*/ 0 w 21600"/>
                <a:gd name="T29" fmla="*/ 0 h 21600"/>
                <a:gd name="T30" fmla="*/ 0 w 21600"/>
                <a:gd name="T31" fmla="*/ 0 h 21600"/>
                <a:gd name="T32" fmla="*/ 0 w 21600"/>
                <a:gd name="T33" fmla="*/ 0 h 21600"/>
                <a:gd name="T34" fmla="*/ 0 w 21600"/>
                <a:gd name="T35" fmla="*/ 0 h 2160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1600" h="21600">
                  <a:moveTo>
                    <a:pt x="16948" y="3429"/>
                  </a:moveTo>
                  <a:lnTo>
                    <a:pt x="9450" y="10928"/>
                  </a:lnTo>
                  <a:lnTo>
                    <a:pt x="8117" y="9596"/>
                  </a:lnTo>
                  <a:lnTo>
                    <a:pt x="15616" y="2098"/>
                  </a:lnTo>
                  <a:lnTo>
                    <a:pt x="13520" y="0"/>
                  </a:lnTo>
                  <a:lnTo>
                    <a:pt x="3894" y="9626"/>
                  </a:lnTo>
                  <a:lnTo>
                    <a:pt x="3890" y="9626"/>
                  </a:lnTo>
                  <a:lnTo>
                    <a:pt x="3890" y="9630"/>
                  </a:lnTo>
                  <a:lnTo>
                    <a:pt x="3889" y="9630"/>
                  </a:lnTo>
                  <a:lnTo>
                    <a:pt x="3890" y="9630"/>
                  </a:lnTo>
                  <a:lnTo>
                    <a:pt x="0" y="21600"/>
                  </a:lnTo>
                  <a:lnTo>
                    <a:pt x="11971" y="17712"/>
                  </a:lnTo>
                  <a:lnTo>
                    <a:pt x="11972" y="17712"/>
                  </a:lnTo>
                  <a:lnTo>
                    <a:pt x="11975" y="17711"/>
                  </a:lnTo>
                  <a:lnTo>
                    <a:pt x="11975" y="17709"/>
                  </a:lnTo>
                  <a:lnTo>
                    <a:pt x="21600" y="8083"/>
                  </a:lnTo>
                  <a:lnTo>
                    <a:pt x="16948" y="3429"/>
                  </a:lnTo>
                  <a:close/>
                  <a:moveTo>
                    <a:pt x="16948" y="3429"/>
                  </a:moveTo>
                </a:path>
              </a:pathLst>
            </a:custGeom>
            <a:grpFill/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îŝḷîḓé-Freeform: Shape 34"/>
            <p:cNvSpPr/>
            <p:nvPr/>
          </p:nvSpPr>
          <p:spPr bwMode="auto">
            <a:xfrm>
              <a:off x="6195049" y="2853677"/>
              <a:ext cx="139129" cy="139129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w 21600"/>
                <a:gd name="T19" fmla="*/ 0 h 2160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1600" h="21600">
                  <a:moveTo>
                    <a:pt x="3324" y="12115"/>
                  </a:moveTo>
                  <a:lnTo>
                    <a:pt x="8825" y="6614"/>
                  </a:lnTo>
                  <a:lnTo>
                    <a:pt x="10935" y="8723"/>
                  </a:lnTo>
                  <a:lnTo>
                    <a:pt x="5434" y="14225"/>
                  </a:lnTo>
                  <a:lnTo>
                    <a:pt x="12808" y="21600"/>
                  </a:lnTo>
                  <a:lnTo>
                    <a:pt x="21600" y="12807"/>
                  </a:lnTo>
                  <a:lnTo>
                    <a:pt x="8790" y="0"/>
                  </a:lnTo>
                  <a:lnTo>
                    <a:pt x="0" y="8791"/>
                  </a:lnTo>
                  <a:lnTo>
                    <a:pt x="3324" y="12115"/>
                  </a:lnTo>
                  <a:close/>
                  <a:moveTo>
                    <a:pt x="3324" y="12115"/>
                  </a:moveTo>
                </a:path>
              </a:pathLst>
            </a:custGeom>
            <a:grpFill/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îŝḷîḓé-Freeform: Shape 35"/>
            <p:cNvSpPr/>
            <p:nvPr/>
          </p:nvSpPr>
          <p:spPr bwMode="auto">
            <a:xfrm>
              <a:off x="6277262" y="2771464"/>
              <a:ext cx="136758" cy="13675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600" h="21600">
                  <a:moveTo>
                    <a:pt x="0" y="8576"/>
                  </a:moveTo>
                  <a:lnTo>
                    <a:pt x="8573" y="0"/>
                  </a:lnTo>
                  <a:lnTo>
                    <a:pt x="21600" y="13024"/>
                  </a:lnTo>
                  <a:lnTo>
                    <a:pt x="13027" y="21600"/>
                  </a:lnTo>
                  <a:lnTo>
                    <a:pt x="0" y="8576"/>
                  </a:lnTo>
                  <a:close/>
                  <a:moveTo>
                    <a:pt x="0" y="8576"/>
                  </a:moveTo>
                </a:path>
              </a:pathLst>
            </a:custGeom>
            <a:grpFill/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îŝḷîḓé-Freeform: Shape 36"/>
            <p:cNvSpPr/>
            <p:nvPr/>
          </p:nvSpPr>
          <p:spPr bwMode="auto">
            <a:xfrm>
              <a:off x="5961059" y="2771464"/>
              <a:ext cx="454542" cy="453751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w 21600"/>
                <a:gd name="T19" fmla="*/ 0 h 21600"/>
                <a:gd name="T20" fmla="*/ 0 w 21600"/>
                <a:gd name="T21" fmla="*/ 0 h 21600"/>
                <a:gd name="T22" fmla="*/ 0 w 21600"/>
                <a:gd name="T23" fmla="*/ 0 h 21600"/>
                <a:gd name="T24" fmla="*/ 0 w 21600"/>
                <a:gd name="T25" fmla="*/ 0 h 21600"/>
                <a:gd name="T26" fmla="*/ 0 w 21600"/>
                <a:gd name="T27" fmla="*/ 0 h 21600"/>
                <a:gd name="T28" fmla="*/ 0 w 21600"/>
                <a:gd name="T29" fmla="*/ 0 h 21600"/>
                <a:gd name="T30" fmla="*/ 0 w 21600"/>
                <a:gd name="T31" fmla="*/ 0 h 21600"/>
                <a:gd name="T32" fmla="*/ 0 w 21600"/>
                <a:gd name="T33" fmla="*/ 0 h 21600"/>
                <a:gd name="T34" fmla="*/ 0 w 21600"/>
                <a:gd name="T35" fmla="*/ 0 h 21600"/>
                <a:gd name="T36" fmla="*/ 0 w 21600"/>
                <a:gd name="T37" fmla="*/ 0 h 21600"/>
                <a:gd name="T38" fmla="*/ 0 w 21600"/>
                <a:gd name="T39" fmla="*/ 0 h 21600"/>
                <a:gd name="T40" fmla="*/ 0 w 21600"/>
                <a:gd name="T41" fmla="*/ 0 h 21600"/>
                <a:gd name="T42" fmla="*/ 0 w 21600"/>
                <a:gd name="T43" fmla="*/ 0 h 21600"/>
                <a:gd name="T44" fmla="*/ 0 w 21600"/>
                <a:gd name="T45" fmla="*/ 0 h 21600"/>
                <a:gd name="T46" fmla="*/ 0 w 21600"/>
                <a:gd name="T47" fmla="*/ 0 h 21600"/>
                <a:gd name="T48" fmla="*/ 0 w 21600"/>
                <a:gd name="T49" fmla="*/ 0 h 21600"/>
                <a:gd name="T50" fmla="*/ 0 w 21600"/>
                <a:gd name="T51" fmla="*/ 0 h 21600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21600" h="21600">
                  <a:moveTo>
                    <a:pt x="16712" y="12177"/>
                  </a:moveTo>
                  <a:cubicBezTo>
                    <a:pt x="16247" y="12177"/>
                    <a:pt x="15748" y="12329"/>
                    <a:pt x="15257" y="12582"/>
                  </a:cubicBezTo>
                  <a:lnTo>
                    <a:pt x="9013" y="6331"/>
                  </a:lnTo>
                  <a:cubicBezTo>
                    <a:pt x="9263" y="5840"/>
                    <a:pt x="9413" y="5346"/>
                    <a:pt x="9413" y="4893"/>
                  </a:cubicBezTo>
                  <a:cubicBezTo>
                    <a:pt x="9413" y="2407"/>
                    <a:pt x="7052" y="0"/>
                    <a:pt x="4571" y="0"/>
                  </a:cubicBezTo>
                  <a:cubicBezTo>
                    <a:pt x="4555" y="0"/>
                    <a:pt x="4540" y="0"/>
                    <a:pt x="4525" y="0"/>
                  </a:cubicBezTo>
                  <a:cubicBezTo>
                    <a:pt x="4515" y="0"/>
                    <a:pt x="4233" y="287"/>
                    <a:pt x="4079" y="441"/>
                  </a:cubicBezTo>
                  <a:cubicBezTo>
                    <a:pt x="6081" y="2445"/>
                    <a:pt x="5916" y="2120"/>
                    <a:pt x="5916" y="3349"/>
                  </a:cubicBezTo>
                  <a:cubicBezTo>
                    <a:pt x="5916" y="4347"/>
                    <a:pt x="4320" y="5922"/>
                    <a:pt x="3346" y="5922"/>
                  </a:cubicBezTo>
                  <a:cubicBezTo>
                    <a:pt x="3132" y="5922"/>
                    <a:pt x="2966" y="5928"/>
                    <a:pt x="2828" y="5928"/>
                  </a:cubicBezTo>
                  <a:cubicBezTo>
                    <a:pt x="2150" y="5928"/>
                    <a:pt x="2140" y="5784"/>
                    <a:pt x="441" y="4083"/>
                  </a:cubicBezTo>
                  <a:cubicBezTo>
                    <a:pt x="282" y="4242"/>
                    <a:pt x="0" y="4520"/>
                    <a:pt x="0" y="4529"/>
                  </a:cubicBezTo>
                  <a:cubicBezTo>
                    <a:pt x="31" y="7031"/>
                    <a:pt x="2390" y="9422"/>
                    <a:pt x="4888" y="9422"/>
                  </a:cubicBezTo>
                  <a:cubicBezTo>
                    <a:pt x="5341" y="9422"/>
                    <a:pt x="5824" y="9278"/>
                    <a:pt x="6302" y="9038"/>
                  </a:cubicBezTo>
                  <a:lnTo>
                    <a:pt x="12567" y="15310"/>
                  </a:lnTo>
                  <a:cubicBezTo>
                    <a:pt x="12329" y="15787"/>
                    <a:pt x="12187" y="16267"/>
                    <a:pt x="12187" y="16706"/>
                  </a:cubicBezTo>
                  <a:cubicBezTo>
                    <a:pt x="12187" y="19193"/>
                    <a:pt x="14548" y="21600"/>
                    <a:pt x="17030" y="21600"/>
                  </a:cubicBezTo>
                  <a:cubicBezTo>
                    <a:pt x="17045" y="21600"/>
                    <a:pt x="17060" y="21600"/>
                    <a:pt x="17075" y="21600"/>
                  </a:cubicBezTo>
                  <a:cubicBezTo>
                    <a:pt x="17085" y="21600"/>
                    <a:pt x="17367" y="21313"/>
                    <a:pt x="17521" y="21159"/>
                  </a:cubicBezTo>
                  <a:cubicBezTo>
                    <a:pt x="15519" y="19155"/>
                    <a:pt x="15684" y="19480"/>
                    <a:pt x="15684" y="18251"/>
                  </a:cubicBezTo>
                  <a:cubicBezTo>
                    <a:pt x="15684" y="17253"/>
                    <a:pt x="17280" y="15678"/>
                    <a:pt x="18254" y="15678"/>
                  </a:cubicBezTo>
                  <a:cubicBezTo>
                    <a:pt x="18467" y="15678"/>
                    <a:pt x="18633" y="15672"/>
                    <a:pt x="18771" y="15672"/>
                  </a:cubicBezTo>
                  <a:cubicBezTo>
                    <a:pt x="19449" y="15672"/>
                    <a:pt x="19460" y="15816"/>
                    <a:pt x="21159" y="17517"/>
                  </a:cubicBezTo>
                  <a:cubicBezTo>
                    <a:pt x="21318" y="17358"/>
                    <a:pt x="21599" y="17080"/>
                    <a:pt x="21600" y="17071"/>
                  </a:cubicBezTo>
                  <a:cubicBezTo>
                    <a:pt x="21570" y="14569"/>
                    <a:pt x="19210" y="12177"/>
                    <a:pt x="16712" y="12177"/>
                  </a:cubicBezTo>
                  <a:close/>
                  <a:moveTo>
                    <a:pt x="16712" y="12177"/>
                  </a:moveTo>
                </a:path>
              </a:pathLst>
            </a:custGeom>
            <a:grpFill/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7" name="îŝḷîḓé-Rectangle 45"/>
          <p:cNvSpPr/>
          <p:nvPr/>
        </p:nvSpPr>
        <p:spPr>
          <a:xfrm rot="18900000">
            <a:off x="4585077" y="3208686"/>
            <a:ext cx="1115374" cy="1115374"/>
          </a:xfrm>
          <a:prstGeom prst="rect">
            <a:avLst/>
          </a:prstGeom>
          <a:solidFill>
            <a:srgbClr val="B28F79"/>
          </a:solidFill>
          <a:ln>
            <a:solidFill>
              <a:srgbClr val="B28F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îŝḷîḓé-Rectangle 46"/>
          <p:cNvSpPr/>
          <p:nvPr/>
        </p:nvSpPr>
        <p:spPr>
          <a:xfrm rot="18900000">
            <a:off x="4585077" y="3145327"/>
            <a:ext cx="1115374" cy="1115374"/>
          </a:xfrm>
          <a:prstGeom prst="rect">
            <a:avLst/>
          </a:prstGeom>
          <a:solidFill>
            <a:srgbClr val="B28F79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9" name="Group 41"/>
          <p:cNvGrpSpPr/>
          <p:nvPr/>
        </p:nvGrpSpPr>
        <p:grpSpPr>
          <a:xfrm>
            <a:off x="4896204" y="3478126"/>
            <a:ext cx="490421" cy="490422"/>
            <a:chOff x="998489" y="706129"/>
            <a:chExt cx="256404" cy="256404"/>
          </a:xfrm>
          <a:solidFill>
            <a:schemeClr val="bg1"/>
          </a:solidFill>
        </p:grpSpPr>
        <p:sp>
          <p:nvSpPr>
            <p:cNvPr id="20" name="îŝḷîḓé-Freeform: Shape 42"/>
            <p:cNvSpPr/>
            <p:nvPr/>
          </p:nvSpPr>
          <p:spPr bwMode="auto">
            <a:xfrm>
              <a:off x="998489" y="706129"/>
              <a:ext cx="256404" cy="256404"/>
            </a:xfrm>
            <a:custGeom>
              <a:avLst/>
              <a:gdLst>
                <a:gd name="T0" fmla="*/ 200 w 234"/>
                <a:gd name="T1" fmla="*/ 88 h 234"/>
                <a:gd name="T2" fmla="*/ 209 w 234"/>
                <a:gd name="T3" fmla="*/ 60 h 234"/>
                <a:gd name="T4" fmla="*/ 193 w 234"/>
                <a:gd name="T5" fmla="*/ 27 h 234"/>
                <a:gd name="T6" fmla="*/ 174 w 234"/>
                <a:gd name="T7" fmla="*/ 25 h 234"/>
                <a:gd name="T8" fmla="*/ 146 w 234"/>
                <a:gd name="T9" fmla="*/ 34 h 234"/>
                <a:gd name="T10" fmla="*/ 127 w 234"/>
                <a:gd name="T11" fmla="*/ 0 h 234"/>
                <a:gd name="T12" fmla="*/ 93 w 234"/>
                <a:gd name="T13" fmla="*/ 12 h 234"/>
                <a:gd name="T14" fmla="*/ 79 w 234"/>
                <a:gd name="T15" fmla="*/ 38 h 234"/>
                <a:gd name="T16" fmla="*/ 52 w 234"/>
                <a:gd name="T17" fmla="*/ 23 h 234"/>
                <a:gd name="T18" fmla="*/ 28 w 234"/>
                <a:gd name="T19" fmla="*/ 41 h 234"/>
                <a:gd name="T20" fmla="*/ 38 w 234"/>
                <a:gd name="T21" fmla="*/ 79 h 234"/>
                <a:gd name="T22" fmla="*/ 12 w 234"/>
                <a:gd name="T23" fmla="*/ 93 h 234"/>
                <a:gd name="T24" fmla="*/ 0 w 234"/>
                <a:gd name="T25" fmla="*/ 127 h 234"/>
                <a:gd name="T26" fmla="*/ 35 w 234"/>
                <a:gd name="T27" fmla="*/ 146 h 234"/>
                <a:gd name="T28" fmla="*/ 26 w 234"/>
                <a:gd name="T29" fmla="*/ 174 h 234"/>
                <a:gd name="T30" fmla="*/ 42 w 234"/>
                <a:gd name="T31" fmla="*/ 207 h 234"/>
                <a:gd name="T32" fmla="*/ 60 w 234"/>
                <a:gd name="T33" fmla="*/ 208 h 234"/>
                <a:gd name="T34" fmla="*/ 89 w 234"/>
                <a:gd name="T35" fmla="*/ 200 h 234"/>
                <a:gd name="T36" fmla="*/ 107 w 234"/>
                <a:gd name="T37" fmla="*/ 234 h 234"/>
                <a:gd name="T38" fmla="*/ 142 w 234"/>
                <a:gd name="T39" fmla="*/ 222 h 234"/>
                <a:gd name="T40" fmla="*/ 155 w 234"/>
                <a:gd name="T41" fmla="*/ 196 h 234"/>
                <a:gd name="T42" fmla="*/ 183 w 234"/>
                <a:gd name="T43" fmla="*/ 211 h 234"/>
                <a:gd name="T44" fmla="*/ 207 w 234"/>
                <a:gd name="T45" fmla="*/ 192 h 234"/>
                <a:gd name="T46" fmla="*/ 196 w 234"/>
                <a:gd name="T47" fmla="*/ 155 h 234"/>
                <a:gd name="T48" fmla="*/ 222 w 234"/>
                <a:gd name="T49" fmla="*/ 141 h 234"/>
                <a:gd name="T50" fmla="*/ 234 w 234"/>
                <a:gd name="T51" fmla="*/ 107 h 234"/>
                <a:gd name="T52" fmla="*/ 197 w 234"/>
                <a:gd name="T53" fmla="*/ 131 h 234"/>
                <a:gd name="T54" fmla="*/ 183 w 234"/>
                <a:gd name="T55" fmla="*/ 149 h 234"/>
                <a:gd name="T56" fmla="*/ 197 w 234"/>
                <a:gd name="T57" fmla="*/ 182 h 234"/>
                <a:gd name="T58" fmla="*/ 164 w 234"/>
                <a:gd name="T59" fmla="*/ 184 h 234"/>
                <a:gd name="T60" fmla="*/ 149 w 234"/>
                <a:gd name="T61" fmla="*/ 183 h 234"/>
                <a:gd name="T62" fmla="*/ 132 w 234"/>
                <a:gd name="T63" fmla="*/ 197 h 234"/>
                <a:gd name="T64" fmla="*/ 107 w 234"/>
                <a:gd name="T65" fmla="*/ 219 h 234"/>
                <a:gd name="T66" fmla="*/ 93 w 234"/>
                <a:gd name="T67" fmla="*/ 186 h 234"/>
                <a:gd name="T68" fmla="*/ 79 w 234"/>
                <a:gd name="T69" fmla="*/ 181 h 234"/>
                <a:gd name="T70" fmla="*/ 52 w 234"/>
                <a:gd name="T71" fmla="*/ 196 h 234"/>
                <a:gd name="T72" fmla="*/ 51 w 234"/>
                <a:gd name="T73" fmla="*/ 163 h 234"/>
                <a:gd name="T74" fmla="*/ 48 w 234"/>
                <a:gd name="T75" fmla="*/ 141 h 234"/>
                <a:gd name="T76" fmla="*/ 15 w 234"/>
                <a:gd name="T77" fmla="*/ 127 h 234"/>
                <a:gd name="T78" fmla="*/ 37 w 234"/>
                <a:gd name="T79" fmla="*/ 102 h 234"/>
                <a:gd name="T80" fmla="*/ 52 w 234"/>
                <a:gd name="T81" fmla="*/ 85 h 234"/>
                <a:gd name="T82" fmla="*/ 38 w 234"/>
                <a:gd name="T83" fmla="*/ 52 h 234"/>
                <a:gd name="T84" fmla="*/ 71 w 234"/>
                <a:gd name="T85" fmla="*/ 50 h 234"/>
                <a:gd name="T86" fmla="*/ 85 w 234"/>
                <a:gd name="T87" fmla="*/ 51 h 234"/>
                <a:gd name="T88" fmla="*/ 103 w 234"/>
                <a:gd name="T89" fmla="*/ 37 h 234"/>
                <a:gd name="T90" fmla="*/ 127 w 234"/>
                <a:gd name="T91" fmla="*/ 15 h 234"/>
                <a:gd name="T92" fmla="*/ 141 w 234"/>
                <a:gd name="T93" fmla="*/ 48 h 234"/>
                <a:gd name="T94" fmla="*/ 155 w 234"/>
                <a:gd name="T95" fmla="*/ 53 h 234"/>
                <a:gd name="T96" fmla="*/ 183 w 234"/>
                <a:gd name="T97" fmla="*/ 38 h 234"/>
                <a:gd name="T98" fmla="*/ 184 w 234"/>
                <a:gd name="T99" fmla="*/ 71 h 234"/>
                <a:gd name="T100" fmla="*/ 186 w 234"/>
                <a:gd name="T101" fmla="*/ 93 h 234"/>
                <a:gd name="T102" fmla="*/ 220 w 234"/>
                <a:gd name="T103" fmla="*/ 107 h 234"/>
                <a:gd name="T104" fmla="*/ 197 w 234"/>
                <a:gd name="T105" fmla="*/ 131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34" h="234">
                  <a:moveTo>
                    <a:pt x="222" y="93"/>
                  </a:moveTo>
                  <a:cubicBezTo>
                    <a:pt x="200" y="88"/>
                    <a:pt x="200" y="88"/>
                    <a:pt x="200" y="88"/>
                  </a:cubicBezTo>
                  <a:cubicBezTo>
                    <a:pt x="199" y="85"/>
                    <a:pt x="198" y="82"/>
                    <a:pt x="196" y="79"/>
                  </a:cubicBezTo>
                  <a:cubicBezTo>
                    <a:pt x="209" y="60"/>
                    <a:pt x="209" y="60"/>
                    <a:pt x="209" y="60"/>
                  </a:cubicBezTo>
                  <a:cubicBezTo>
                    <a:pt x="213" y="54"/>
                    <a:pt x="212" y="46"/>
                    <a:pt x="207" y="41"/>
                  </a:cubicBezTo>
                  <a:cubicBezTo>
                    <a:pt x="193" y="27"/>
                    <a:pt x="193" y="27"/>
                    <a:pt x="193" y="27"/>
                  </a:cubicBezTo>
                  <a:cubicBezTo>
                    <a:pt x="190" y="24"/>
                    <a:pt x="186" y="23"/>
                    <a:pt x="183" y="23"/>
                  </a:cubicBezTo>
                  <a:cubicBezTo>
                    <a:pt x="180" y="23"/>
                    <a:pt x="177" y="24"/>
                    <a:pt x="174" y="25"/>
                  </a:cubicBezTo>
                  <a:cubicBezTo>
                    <a:pt x="155" y="38"/>
                    <a:pt x="155" y="38"/>
                    <a:pt x="155" y="38"/>
                  </a:cubicBezTo>
                  <a:cubicBezTo>
                    <a:pt x="152" y="37"/>
                    <a:pt x="149" y="35"/>
                    <a:pt x="146" y="34"/>
                  </a:cubicBezTo>
                  <a:cubicBezTo>
                    <a:pt x="142" y="12"/>
                    <a:pt x="142" y="12"/>
                    <a:pt x="142" y="12"/>
                  </a:cubicBezTo>
                  <a:cubicBezTo>
                    <a:pt x="140" y="5"/>
                    <a:pt x="134" y="0"/>
                    <a:pt x="127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0" y="0"/>
                    <a:pt x="94" y="5"/>
                    <a:pt x="93" y="12"/>
                  </a:cubicBezTo>
                  <a:cubicBezTo>
                    <a:pt x="89" y="34"/>
                    <a:pt x="89" y="34"/>
                    <a:pt x="89" y="34"/>
                  </a:cubicBezTo>
                  <a:cubicBezTo>
                    <a:pt x="85" y="35"/>
                    <a:pt x="82" y="37"/>
                    <a:pt x="79" y="38"/>
                  </a:cubicBezTo>
                  <a:cubicBezTo>
                    <a:pt x="60" y="25"/>
                    <a:pt x="60" y="25"/>
                    <a:pt x="60" y="25"/>
                  </a:cubicBezTo>
                  <a:cubicBezTo>
                    <a:pt x="58" y="24"/>
                    <a:pt x="55" y="23"/>
                    <a:pt x="52" y="23"/>
                  </a:cubicBezTo>
                  <a:cubicBezTo>
                    <a:pt x="48" y="23"/>
                    <a:pt x="45" y="24"/>
                    <a:pt x="42" y="27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3" y="46"/>
                    <a:pt x="22" y="54"/>
                    <a:pt x="26" y="60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82"/>
                    <a:pt x="36" y="85"/>
                    <a:pt x="35" y="88"/>
                  </a:cubicBezTo>
                  <a:cubicBezTo>
                    <a:pt x="12" y="93"/>
                    <a:pt x="12" y="93"/>
                    <a:pt x="12" y="93"/>
                  </a:cubicBezTo>
                  <a:cubicBezTo>
                    <a:pt x="5" y="94"/>
                    <a:pt x="0" y="100"/>
                    <a:pt x="0" y="107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0" y="134"/>
                    <a:pt x="5" y="140"/>
                    <a:pt x="12" y="141"/>
                  </a:cubicBezTo>
                  <a:cubicBezTo>
                    <a:pt x="35" y="146"/>
                    <a:pt x="35" y="146"/>
                    <a:pt x="35" y="146"/>
                  </a:cubicBezTo>
                  <a:cubicBezTo>
                    <a:pt x="36" y="149"/>
                    <a:pt x="37" y="152"/>
                    <a:pt x="38" y="155"/>
                  </a:cubicBezTo>
                  <a:cubicBezTo>
                    <a:pt x="26" y="174"/>
                    <a:pt x="26" y="174"/>
                    <a:pt x="26" y="174"/>
                  </a:cubicBezTo>
                  <a:cubicBezTo>
                    <a:pt x="22" y="180"/>
                    <a:pt x="23" y="188"/>
                    <a:pt x="28" y="192"/>
                  </a:cubicBezTo>
                  <a:cubicBezTo>
                    <a:pt x="42" y="207"/>
                    <a:pt x="42" y="207"/>
                    <a:pt x="42" y="207"/>
                  </a:cubicBezTo>
                  <a:cubicBezTo>
                    <a:pt x="45" y="209"/>
                    <a:pt x="48" y="211"/>
                    <a:pt x="52" y="211"/>
                  </a:cubicBezTo>
                  <a:cubicBezTo>
                    <a:pt x="55" y="211"/>
                    <a:pt x="58" y="210"/>
                    <a:pt x="60" y="208"/>
                  </a:cubicBezTo>
                  <a:cubicBezTo>
                    <a:pt x="79" y="196"/>
                    <a:pt x="79" y="196"/>
                    <a:pt x="79" y="196"/>
                  </a:cubicBezTo>
                  <a:cubicBezTo>
                    <a:pt x="82" y="197"/>
                    <a:pt x="85" y="198"/>
                    <a:pt x="89" y="200"/>
                  </a:cubicBezTo>
                  <a:cubicBezTo>
                    <a:pt x="93" y="222"/>
                    <a:pt x="93" y="222"/>
                    <a:pt x="93" y="222"/>
                  </a:cubicBezTo>
                  <a:cubicBezTo>
                    <a:pt x="94" y="229"/>
                    <a:pt x="100" y="234"/>
                    <a:pt x="107" y="234"/>
                  </a:cubicBezTo>
                  <a:cubicBezTo>
                    <a:pt x="127" y="234"/>
                    <a:pt x="127" y="234"/>
                    <a:pt x="127" y="234"/>
                  </a:cubicBezTo>
                  <a:cubicBezTo>
                    <a:pt x="134" y="234"/>
                    <a:pt x="140" y="229"/>
                    <a:pt x="142" y="222"/>
                  </a:cubicBezTo>
                  <a:cubicBezTo>
                    <a:pt x="146" y="200"/>
                    <a:pt x="146" y="200"/>
                    <a:pt x="146" y="200"/>
                  </a:cubicBezTo>
                  <a:cubicBezTo>
                    <a:pt x="149" y="198"/>
                    <a:pt x="152" y="197"/>
                    <a:pt x="155" y="196"/>
                  </a:cubicBezTo>
                  <a:cubicBezTo>
                    <a:pt x="174" y="208"/>
                    <a:pt x="174" y="208"/>
                    <a:pt x="174" y="208"/>
                  </a:cubicBezTo>
                  <a:cubicBezTo>
                    <a:pt x="177" y="210"/>
                    <a:pt x="180" y="211"/>
                    <a:pt x="183" y="211"/>
                  </a:cubicBezTo>
                  <a:cubicBezTo>
                    <a:pt x="186" y="211"/>
                    <a:pt x="190" y="209"/>
                    <a:pt x="193" y="207"/>
                  </a:cubicBezTo>
                  <a:cubicBezTo>
                    <a:pt x="207" y="192"/>
                    <a:pt x="207" y="192"/>
                    <a:pt x="207" y="192"/>
                  </a:cubicBezTo>
                  <a:cubicBezTo>
                    <a:pt x="212" y="188"/>
                    <a:pt x="213" y="180"/>
                    <a:pt x="209" y="174"/>
                  </a:cubicBezTo>
                  <a:cubicBezTo>
                    <a:pt x="196" y="155"/>
                    <a:pt x="196" y="155"/>
                    <a:pt x="196" y="155"/>
                  </a:cubicBezTo>
                  <a:cubicBezTo>
                    <a:pt x="198" y="152"/>
                    <a:pt x="199" y="149"/>
                    <a:pt x="200" y="146"/>
                  </a:cubicBezTo>
                  <a:cubicBezTo>
                    <a:pt x="222" y="141"/>
                    <a:pt x="222" y="141"/>
                    <a:pt x="222" y="141"/>
                  </a:cubicBezTo>
                  <a:cubicBezTo>
                    <a:pt x="229" y="140"/>
                    <a:pt x="234" y="134"/>
                    <a:pt x="234" y="127"/>
                  </a:cubicBezTo>
                  <a:cubicBezTo>
                    <a:pt x="234" y="107"/>
                    <a:pt x="234" y="107"/>
                    <a:pt x="234" y="107"/>
                  </a:cubicBezTo>
                  <a:cubicBezTo>
                    <a:pt x="234" y="100"/>
                    <a:pt x="229" y="94"/>
                    <a:pt x="222" y="93"/>
                  </a:cubicBezTo>
                  <a:close/>
                  <a:moveTo>
                    <a:pt x="197" y="131"/>
                  </a:moveTo>
                  <a:cubicBezTo>
                    <a:pt x="192" y="132"/>
                    <a:pt x="188" y="136"/>
                    <a:pt x="186" y="141"/>
                  </a:cubicBezTo>
                  <a:cubicBezTo>
                    <a:pt x="185" y="143"/>
                    <a:pt x="184" y="146"/>
                    <a:pt x="183" y="149"/>
                  </a:cubicBezTo>
                  <a:cubicBezTo>
                    <a:pt x="181" y="153"/>
                    <a:pt x="181" y="159"/>
                    <a:pt x="184" y="163"/>
                  </a:cubicBezTo>
                  <a:cubicBezTo>
                    <a:pt x="197" y="182"/>
                    <a:pt x="197" y="182"/>
                    <a:pt x="197" y="182"/>
                  </a:cubicBezTo>
                  <a:cubicBezTo>
                    <a:pt x="183" y="196"/>
                    <a:pt x="183" y="196"/>
                    <a:pt x="183" y="196"/>
                  </a:cubicBezTo>
                  <a:cubicBezTo>
                    <a:pt x="164" y="184"/>
                    <a:pt x="164" y="184"/>
                    <a:pt x="164" y="184"/>
                  </a:cubicBezTo>
                  <a:cubicBezTo>
                    <a:pt x="161" y="182"/>
                    <a:pt x="158" y="181"/>
                    <a:pt x="155" y="181"/>
                  </a:cubicBezTo>
                  <a:cubicBezTo>
                    <a:pt x="153" y="181"/>
                    <a:pt x="151" y="182"/>
                    <a:pt x="149" y="183"/>
                  </a:cubicBezTo>
                  <a:cubicBezTo>
                    <a:pt x="147" y="184"/>
                    <a:pt x="144" y="185"/>
                    <a:pt x="141" y="186"/>
                  </a:cubicBezTo>
                  <a:cubicBezTo>
                    <a:pt x="136" y="187"/>
                    <a:pt x="133" y="192"/>
                    <a:pt x="132" y="197"/>
                  </a:cubicBezTo>
                  <a:cubicBezTo>
                    <a:pt x="127" y="219"/>
                    <a:pt x="127" y="219"/>
                    <a:pt x="127" y="219"/>
                  </a:cubicBezTo>
                  <a:cubicBezTo>
                    <a:pt x="107" y="219"/>
                    <a:pt x="107" y="219"/>
                    <a:pt x="107" y="219"/>
                  </a:cubicBezTo>
                  <a:cubicBezTo>
                    <a:pt x="103" y="197"/>
                    <a:pt x="103" y="197"/>
                    <a:pt x="103" y="197"/>
                  </a:cubicBezTo>
                  <a:cubicBezTo>
                    <a:pt x="102" y="192"/>
                    <a:pt x="98" y="187"/>
                    <a:pt x="93" y="186"/>
                  </a:cubicBezTo>
                  <a:cubicBezTo>
                    <a:pt x="91" y="185"/>
                    <a:pt x="88" y="184"/>
                    <a:pt x="85" y="183"/>
                  </a:cubicBezTo>
                  <a:cubicBezTo>
                    <a:pt x="83" y="182"/>
                    <a:pt x="81" y="181"/>
                    <a:pt x="79" y="181"/>
                  </a:cubicBezTo>
                  <a:cubicBezTo>
                    <a:pt x="76" y="181"/>
                    <a:pt x="73" y="182"/>
                    <a:pt x="71" y="184"/>
                  </a:cubicBezTo>
                  <a:cubicBezTo>
                    <a:pt x="52" y="196"/>
                    <a:pt x="52" y="196"/>
                    <a:pt x="52" y="196"/>
                  </a:cubicBezTo>
                  <a:cubicBezTo>
                    <a:pt x="38" y="182"/>
                    <a:pt x="38" y="182"/>
                    <a:pt x="38" y="182"/>
                  </a:cubicBezTo>
                  <a:cubicBezTo>
                    <a:pt x="51" y="163"/>
                    <a:pt x="51" y="163"/>
                    <a:pt x="51" y="163"/>
                  </a:cubicBezTo>
                  <a:cubicBezTo>
                    <a:pt x="54" y="159"/>
                    <a:pt x="54" y="153"/>
                    <a:pt x="52" y="149"/>
                  </a:cubicBezTo>
                  <a:cubicBezTo>
                    <a:pt x="50" y="146"/>
                    <a:pt x="49" y="144"/>
                    <a:pt x="48" y="141"/>
                  </a:cubicBezTo>
                  <a:cubicBezTo>
                    <a:pt x="47" y="136"/>
                    <a:pt x="43" y="132"/>
                    <a:pt x="37" y="131"/>
                  </a:cubicBezTo>
                  <a:cubicBezTo>
                    <a:pt x="15" y="127"/>
                    <a:pt x="15" y="127"/>
                    <a:pt x="15" y="127"/>
                  </a:cubicBezTo>
                  <a:cubicBezTo>
                    <a:pt x="15" y="107"/>
                    <a:pt x="15" y="107"/>
                    <a:pt x="15" y="107"/>
                  </a:cubicBezTo>
                  <a:cubicBezTo>
                    <a:pt x="37" y="102"/>
                    <a:pt x="37" y="102"/>
                    <a:pt x="37" y="102"/>
                  </a:cubicBezTo>
                  <a:cubicBezTo>
                    <a:pt x="43" y="101"/>
                    <a:pt x="47" y="98"/>
                    <a:pt x="48" y="93"/>
                  </a:cubicBezTo>
                  <a:cubicBezTo>
                    <a:pt x="49" y="90"/>
                    <a:pt x="50" y="88"/>
                    <a:pt x="52" y="85"/>
                  </a:cubicBezTo>
                  <a:cubicBezTo>
                    <a:pt x="54" y="80"/>
                    <a:pt x="54" y="75"/>
                    <a:pt x="51" y="71"/>
                  </a:cubicBezTo>
                  <a:cubicBezTo>
                    <a:pt x="38" y="52"/>
                    <a:pt x="38" y="52"/>
                    <a:pt x="38" y="52"/>
                  </a:cubicBezTo>
                  <a:cubicBezTo>
                    <a:pt x="52" y="38"/>
                    <a:pt x="52" y="38"/>
                    <a:pt x="52" y="38"/>
                  </a:cubicBezTo>
                  <a:cubicBezTo>
                    <a:pt x="71" y="50"/>
                    <a:pt x="71" y="50"/>
                    <a:pt x="71" y="50"/>
                  </a:cubicBezTo>
                  <a:cubicBezTo>
                    <a:pt x="73" y="52"/>
                    <a:pt x="76" y="53"/>
                    <a:pt x="79" y="53"/>
                  </a:cubicBezTo>
                  <a:cubicBezTo>
                    <a:pt x="81" y="53"/>
                    <a:pt x="83" y="52"/>
                    <a:pt x="85" y="51"/>
                  </a:cubicBezTo>
                  <a:cubicBezTo>
                    <a:pt x="88" y="50"/>
                    <a:pt x="91" y="49"/>
                    <a:pt x="93" y="48"/>
                  </a:cubicBezTo>
                  <a:cubicBezTo>
                    <a:pt x="98" y="46"/>
                    <a:pt x="102" y="42"/>
                    <a:pt x="103" y="37"/>
                  </a:cubicBezTo>
                  <a:cubicBezTo>
                    <a:pt x="107" y="15"/>
                    <a:pt x="107" y="15"/>
                    <a:pt x="107" y="15"/>
                  </a:cubicBezTo>
                  <a:cubicBezTo>
                    <a:pt x="127" y="15"/>
                    <a:pt x="127" y="15"/>
                    <a:pt x="127" y="15"/>
                  </a:cubicBezTo>
                  <a:cubicBezTo>
                    <a:pt x="132" y="37"/>
                    <a:pt x="132" y="37"/>
                    <a:pt x="132" y="37"/>
                  </a:cubicBezTo>
                  <a:cubicBezTo>
                    <a:pt x="133" y="42"/>
                    <a:pt x="136" y="46"/>
                    <a:pt x="141" y="48"/>
                  </a:cubicBezTo>
                  <a:cubicBezTo>
                    <a:pt x="144" y="49"/>
                    <a:pt x="147" y="50"/>
                    <a:pt x="149" y="51"/>
                  </a:cubicBezTo>
                  <a:cubicBezTo>
                    <a:pt x="151" y="52"/>
                    <a:pt x="153" y="53"/>
                    <a:pt x="155" y="53"/>
                  </a:cubicBezTo>
                  <a:cubicBezTo>
                    <a:pt x="158" y="53"/>
                    <a:pt x="161" y="52"/>
                    <a:pt x="164" y="50"/>
                  </a:cubicBezTo>
                  <a:cubicBezTo>
                    <a:pt x="183" y="38"/>
                    <a:pt x="183" y="38"/>
                    <a:pt x="183" y="38"/>
                  </a:cubicBezTo>
                  <a:cubicBezTo>
                    <a:pt x="197" y="52"/>
                    <a:pt x="197" y="52"/>
                    <a:pt x="197" y="52"/>
                  </a:cubicBezTo>
                  <a:cubicBezTo>
                    <a:pt x="184" y="71"/>
                    <a:pt x="184" y="71"/>
                    <a:pt x="184" y="71"/>
                  </a:cubicBezTo>
                  <a:cubicBezTo>
                    <a:pt x="181" y="75"/>
                    <a:pt x="181" y="80"/>
                    <a:pt x="183" y="85"/>
                  </a:cubicBezTo>
                  <a:cubicBezTo>
                    <a:pt x="184" y="88"/>
                    <a:pt x="185" y="90"/>
                    <a:pt x="186" y="93"/>
                  </a:cubicBezTo>
                  <a:cubicBezTo>
                    <a:pt x="188" y="98"/>
                    <a:pt x="192" y="101"/>
                    <a:pt x="197" y="102"/>
                  </a:cubicBezTo>
                  <a:cubicBezTo>
                    <a:pt x="220" y="107"/>
                    <a:pt x="220" y="107"/>
                    <a:pt x="220" y="107"/>
                  </a:cubicBezTo>
                  <a:cubicBezTo>
                    <a:pt x="220" y="127"/>
                    <a:pt x="220" y="127"/>
                    <a:pt x="220" y="127"/>
                  </a:cubicBezTo>
                  <a:lnTo>
                    <a:pt x="197" y="13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îŝḷîḓé-Freeform: Shape 43"/>
            <p:cNvSpPr/>
            <p:nvPr/>
          </p:nvSpPr>
          <p:spPr bwMode="auto">
            <a:xfrm>
              <a:off x="1070689" y="778792"/>
              <a:ext cx="112003" cy="111540"/>
            </a:xfrm>
            <a:custGeom>
              <a:avLst/>
              <a:gdLst>
                <a:gd name="T0" fmla="*/ 51 w 102"/>
                <a:gd name="T1" fmla="*/ 0 h 102"/>
                <a:gd name="T2" fmla="*/ 0 w 102"/>
                <a:gd name="T3" fmla="*/ 51 h 102"/>
                <a:gd name="T4" fmla="*/ 51 w 102"/>
                <a:gd name="T5" fmla="*/ 102 h 102"/>
                <a:gd name="T6" fmla="*/ 102 w 102"/>
                <a:gd name="T7" fmla="*/ 51 h 102"/>
                <a:gd name="T8" fmla="*/ 51 w 102"/>
                <a:gd name="T9" fmla="*/ 0 h 102"/>
                <a:gd name="T10" fmla="*/ 51 w 102"/>
                <a:gd name="T11" fmla="*/ 96 h 102"/>
                <a:gd name="T12" fmla="*/ 7 w 102"/>
                <a:gd name="T13" fmla="*/ 51 h 102"/>
                <a:gd name="T14" fmla="*/ 51 w 102"/>
                <a:gd name="T15" fmla="*/ 6 h 102"/>
                <a:gd name="T16" fmla="*/ 96 w 102"/>
                <a:gd name="T17" fmla="*/ 51 h 102"/>
                <a:gd name="T18" fmla="*/ 51 w 102"/>
                <a:gd name="T19" fmla="*/ 96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2" h="102">
                  <a:moveTo>
                    <a:pt x="51" y="0"/>
                  </a:moveTo>
                  <a:cubicBezTo>
                    <a:pt x="23" y="0"/>
                    <a:pt x="0" y="23"/>
                    <a:pt x="0" y="51"/>
                  </a:cubicBezTo>
                  <a:cubicBezTo>
                    <a:pt x="0" y="79"/>
                    <a:pt x="23" y="102"/>
                    <a:pt x="51" y="102"/>
                  </a:cubicBezTo>
                  <a:cubicBezTo>
                    <a:pt x="80" y="102"/>
                    <a:pt x="102" y="79"/>
                    <a:pt x="102" y="51"/>
                  </a:cubicBezTo>
                  <a:cubicBezTo>
                    <a:pt x="102" y="23"/>
                    <a:pt x="80" y="0"/>
                    <a:pt x="51" y="0"/>
                  </a:cubicBezTo>
                  <a:close/>
                  <a:moveTo>
                    <a:pt x="51" y="96"/>
                  </a:moveTo>
                  <a:cubicBezTo>
                    <a:pt x="27" y="96"/>
                    <a:pt x="7" y="76"/>
                    <a:pt x="7" y="51"/>
                  </a:cubicBezTo>
                  <a:cubicBezTo>
                    <a:pt x="7" y="26"/>
                    <a:pt x="27" y="6"/>
                    <a:pt x="51" y="6"/>
                  </a:cubicBezTo>
                  <a:cubicBezTo>
                    <a:pt x="76" y="6"/>
                    <a:pt x="96" y="26"/>
                    <a:pt x="96" y="51"/>
                  </a:cubicBezTo>
                  <a:cubicBezTo>
                    <a:pt x="96" y="76"/>
                    <a:pt x="76" y="96"/>
                    <a:pt x="51" y="9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îŝḷîḓé-Freeform: Shape 44"/>
            <p:cNvSpPr/>
            <p:nvPr/>
          </p:nvSpPr>
          <p:spPr bwMode="auto">
            <a:xfrm>
              <a:off x="1094756" y="802859"/>
              <a:ext cx="64795" cy="63407"/>
            </a:xfrm>
            <a:custGeom>
              <a:avLst/>
              <a:gdLst>
                <a:gd name="T0" fmla="*/ 29 w 59"/>
                <a:gd name="T1" fmla="*/ 0 h 58"/>
                <a:gd name="T2" fmla="*/ 0 w 59"/>
                <a:gd name="T3" fmla="*/ 29 h 58"/>
                <a:gd name="T4" fmla="*/ 29 w 59"/>
                <a:gd name="T5" fmla="*/ 58 h 58"/>
                <a:gd name="T6" fmla="*/ 59 w 59"/>
                <a:gd name="T7" fmla="*/ 29 h 58"/>
                <a:gd name="T8" fmla="*/ 29 w 59"/>
                <a:gd name="T9" fmla="*/ 0 h 58"/>
                <a:gd name="T10" fmla="*/ 29 w 59"/>
                <a:gd name="T11" fmla="*/ 51 h 58"/>
                <a:gd name="T12" fmla="*/ 7 w 59"/>
                <a:gd name="T13" fmla="*/ 29 h 58"/>
                <a:gd name="T14" fmla="*/ 29 w 59"/>
                <a:gd name="T15" fmla="*/ 7 h 58"/>
                <a:gd name="T16" fmla="*/ 51 w 59"/>
                <a:gd name="T17" fmla="*/ 29 h 58"/>
                <a:gd name="T18" fmla="*/ 29 w 59"/>
                <a:gd name="T19" fmla="*/ 51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9" h="58">
                  <a:moveTo>
                    <a:pt x="29" y="0"/>
                  </a:moveTo>
                  <a:cubicBezTo>
                    <a:pt x="13" y="0"/>
                    <a:pt x="0" y="13"/>
                    <a:pt x="0" y="29"/>
                  </a:cubicBezTo>
                  <a:cubicBezTo>
                    <a:pt x="0" y="45"/>
                    <a:pt x="13" y="58"/>
                    <a:pt x="29" y="58"/>
                  </a:cubicBezTo>
                  <a:cubicBezTo>
                    <a:pt x="45" y="58"/>
                    <a:pt x="59" y="45"/>
                    <a:pt x="59" y="29"/>
                  </a:cubicBezTo>
                  <a:cubicBezTo>
                    <a:pt x="59" y="13"/>
                    <a:pt x="45" y="0"/>
                    <a:pt x="29" y="0"/>
                  </a:cubicBezTo>
                  <a:close/>
                  <a:moveTo>
                    <a:pt x="29" y="51"/>
                  </a:moveTo>
                  <a:cubicBezTo>
                    <a:pt x="17" y="51"/>
                    <a:pt x="7" y="41"/>
                    <a:pt x="7" y="29"/>
                  </a:cubicBezTo>
                  <a:cubicBezTo>
                    <a:pt x="7" y="17"/>
                    <a:pt x="17" y="7"/>
                    <a:pt x="29" y="7"/>
                  </a:cubicBezTo>
                  <a:cubicBezTo>
                    <a:pt x="41" y="7"/>
                    <a:pt x="51" y="17"/>
                    <a:pt x="51" y="29"/>
                  </a:cubicBezTo>
                  <a:cubicBezTo>
                    <a:pt x="51" y="41"/>
                    <a:pt x="41" y="51"/>
                    <a:pt x="29" y="5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9" name="文本框 18"/>
          <p:cNvSpPr txBox="1"/>
          <p:nvPr/>
        </p:nvSpPr>
        <p:spPr>
          <a:xfrm>
            <a:off x="2297393" y="4798309"/>
            <a:ext cx="1957877" cy="338552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点击此处添加标题</a:t>
            </a:r>
            <a:endParaRPr lang="zh-CN" alt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2297392" y="5090696"/>
            <a:ext cx="2394856" cy="4766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defRPr/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请在此处输入您的工作汇报内容，并对内容进行整理提炼，语言简洁重点突出。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文本框 18"/>
          <p:cNvSpPr txBox="1"/>
          <p:nvPr/>
        </p:nvSpPr>
        <p:spPr>
          <a:xfrm>
            <a:off x="4239081" y="1937782"/>
            <a:ext cx="1957877" cy="338552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点击此处添加标题</a:t>
            </a:r>
            <a:endParaRPr lang="zh-CN" alt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TextBox 10"/>
          <p:cNvSpPr txBox="1"/>
          <p:nvPr/>
        </p:nvSpPr>
        <p:spPr>
          <a:xfrm>
            <a:off x="4239080" y="2230169"/>
            <a:ext cx="2394856" cy="4766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defRPr/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请在此处输入您的工作汇报内容，并对内容进行整理提炼，语言简洁重点突出。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文本框 18"/>
          <p:cNvSpPr txBox="1"/>
          <p:nvPr/>
        </p:nvSpPr>
        <p:spPr>
          <a:xfrm>
            <a:off x="6043907" y="4798309"/>
            <a:ext cx="1957877" cy="338552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点击此处添加标题</a:t>
            </a:r>
            <a:endParaRPr lang="zh-CN" alt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TextBox 10"/>
          <p:cNvSpPr txBox="1"/>
          <p:nvPr/>
        </p:nvSpPr>
        <p:spPr>
          <a:xfrm>
            <a:off x="6043906" y="5090696"/>
            <a:ext cx="2394856" cy="4766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defRPr/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请在此处输入您的工作汇报内容，并对内容进行整理提炼，语言简洁重点突出。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文本框 18"/>
          <p:cNvSpPr txBox="1"/>
          <p:nvPr/>
        </p:nvSpPr>
        <p:spPr>
          <a:xfrm>
            <a:off x="7936733" y="1910110"/>
            <a:ext cx="1957877" cy="338552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点击此处添加标题</a:t>
            </a:r>
            <a:endParaRPr lang="zh-CN" alt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TextBox 10"/>
          <p:cNvSpPr txBox="1"/>
          <p:nvPr/>
        </p:nvSpPr>
        <p:spPr>
          <a:xfrm>
            <a:off x="7936732" y="2202497"/>
            <a:ext cx="2394856" cy="4766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defRPr/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请在此处输入您的工作汇报内容，并对内容进行整理提炼，语言简洁重点突出。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矩形: 圆角 37"/>
          <p:cNvSpPr/>
          <p:nvPr/>
        </p:nvSpPr>
        <p:spPr>
          <a:xfrm>
            <a:off x="4195663" y="1056578"/>
            <a:ext cx="3800674" cy="652680"/>
          </a:xfrm>
          <a:prstGeom prst="roundRect">
            <a:avLst/>
          </a:prstGeom>
          <a:solidFill>
            <a:srgbClr val="B28F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输入本页标题内容</a:t>
            </a:r>
            <a:endParaRPr lang="zh-CN" altLang="en-US" sz="3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9"/>
          <p:cNvGrpSpPr/>
          <p:nvPr/>
        </p:nvGrpSpPr>
        <p:grpSpPr>
          <a:xfrm>
            <a:off x="1776647" y="4601417"/>
            <a:ext cx="9034240" cy="109692"/>
            <a:chOff x="1577370" y="3387126"/>
            <a:chExt cx="9271158" cy="109692"/>
          </a:xfrm>
        </p:grpSpPr>
        <p:cxnSp>
          <p:nvCxnSpPr>
            <p:cNvPr id="41" name="îṣļîḑé-Straight Arrow Connector 13"/>
            <p:cNvCxnSpPr/>
            <p:nvPr/>
          </p:nvCxnSpPr>
          <p:spPr>
            <a:xfrm>
              <a:off x="1637281" y="3448113"/>
              <a:ext cx="9211247" cy="0"/>
            </a:xfrm>
            <a:prstGeom prst="straightConnector1">
              <a:avLst/>
            </a:prstGeom>
            <a:ln w="19050">
              <a:solidFill>
                <a:srgbClr val="BEBEBE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îṣļîḑé-Oval 14"/>
            <p:cNvSpPr/>
            <p:nvPr/>
          </p:nvSpPr>
          <p:spPr>
            <a:xfrm>
              <a:off x="1577370" y="3387126"/>
              <a:ext cx="109692" cy="109692"/>
            </a:xfrm>
            <a:prstGeom prst="ellipse">
              <a:avLst/>
            </a:prstGeom>
            <a:solidFill>
              <a:srgbClr val="BEBE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5" name="îṣļîḑé-Oval 11"/>
          <p:cNvSpPr/>
          <p:nvPr/>
        </p:nvSpPr>
        <p:spPr>
          <a:xfrm>
            <a:off x="4282596" y="2238009"/>
            <a:ext cx="1374816" cy="1374816"/>
          </a:xfrm>
          <a:prstGeom prst="ellipse">
            <a:avLst/>
          </a:prstGeom>
          <a:solidFill>
            <a:srgbClr val="F3EEEB"/>
          </a:solidFill>
          <a:ln>
            <a:noFill/>
          </a:ln>
          <a:effectLst>
            <a:outerShdw blurRad="177800" dist="101600" dir="540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îṣļîḑé-Oval 8"/>
          <p:cNvSpPr/>
          <p:nvPr/>
        </p:nvSpPr>
        <p:spPr>
          <a:xfrm>
            <a:off x="4847372" y="2060042"/>
            <a:ext cx="269813" cy="270763"/>
          </a:xfrm>
          <a:prstGeom prst="ellipse">
            <a:avLst/>
          </a:prstGeom>
          <a:solidFill>
            <a:srgbClr val="B28F79"/>
          </a:solidFill>
          <a:ln w="254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altLang="zh-CN" sz="10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  <a:endParaRPr lang="en-US" altLang="zh-CN" sz="10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7" name="Group 16"/>
          <p:cNvGrpSpPr>
            <a:grpSpLocks noChangeAspect="1"/>
          </p:cNvGrpSpPr>
          <p:nvPr/>
        </p:nvGrpSpPr>
        <p:grpSpPr bwMode="auto">
          <a:xfrm>
            <a:off x="4806516" y="2783801"/>
            <a:ext cx="326974" cy="281968"/>
            <a:chOff x="3776" y="1715"/>
            <a:chExt cx="356" cy="307"/>
          </a:xfrm>
          <a:solidFill>
            <a:srgbClr val="B28F79"/>
          </a:solidFill>
        </p:grpSpPr>
        <p:sp>
          <p:nvSpPr>
            <p:cNvPr id="38" name="îṣļîḑé-Freeform: Shape 17"/>
            <p:cNvSpPr/>
            <p:nvPr/>
          </p:nvSpPr>
          <p:spPr bwMode="auto">
            <a:xfrm>
              <a:off x="3793" y="1890"/>
              <a:ext cx="325" cy="132"/>
            </a:xfrm>
            <a:custGeom>
              <a:avLst/>
              <a:gdLst>
                <a:gd name="T0" fmla="*/ 0 w 135"/>
                <a:gd name="T1" fmla="*/ 0 h 55"/>
                <a:gd name="T2" fmla="*/ 47 w 135"/>
                <a:gd name="T3" fmla="*/ 0 h 55"/>
                <a:gd name="T4" fmla="*/ 47 w 135"/>
                <a:gd name="T5" fmla="*/ 7 h 55"/>
                <a:gd name="T6" fmla="*/ 87 w 135"/>
                <a:gd name="T7" fmla="*/ 7 h 55"/>
                <a:gd name="T8" fmla="*/ 87 w 135"/>
                <a:gd name="T9" fmla="*/ 0 h 55"/>
                <a:gd name="T10" fmla="*/ 135 w 135"/>
                <a:gd name="T11" fmla="*/ 0 h 55"/>
                <a:gd name="T12" fmla="*/ 135 w 135"/>
                <a:gd name="T13" fmla="*/ 1 h 55"/>
                <a:gd name="T14" fmla="*/ 135 w 135"/>
                <a:gd name="T15" fmla="*/ 45 h 55"/>
                <a:gd name="T16" fmla="*/ 127 w 135"/>
                <a:gd name="T17" fmla="*/ 55 h 55"/>
                <a:gd name="T18" fmla="*/ 124 w 135"/>
                <a:gd name="T19" fmla="*/ 55 h 55"/>
                <a:gd name="T20" fmla="*/ 10 w 135"/>
                <a:gd name="T21" fmla="*/ 55 h 55"/>
                <a:gd name="T22" fmla="*/ 0 w 135"/>
                <a:gd name="T23" fmla="*/ 48 h 55"/>
                <a:gd name="T24" fmla="*/ 0 w 135"/>
                <a:gd name="T25" fmla="*/ 45 h 55"/>
                <a:gd name="T26" fmla="*/ 0 w 135"/>
                <a:gd name="T27" fmla="*/ 1 h 55"/>
                <a:gd name="T28" fmla="*/ 0 w 135"/>
                <a:gd name="T29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5" h="55">
                  <a:moveTo>
                    <a:pt x="0" y="0"/>
                  </a:moveTo>
                  <a:cubicBezTo>
                    <a:pt x="16" y="0"/>
                    <a:pt x="31" y="0"/>
                    <a:pt x="47" y="0"/>
                  </a:cubicBezTo>
                  <a:cubicBezTo>
                    <a:pt x="47" y="2"/>
                    <a:pt x="47" y="4"/>
                    <a:pt x="47" y="7"/>
                  </a:cubicBezTo>
                  <a:cubicBezTo>
                    <a:pt x="60" y="7"/>
                    <a:pt x="74" y="7"/>
                    <a:pt x="87" y="7"/>
                  </a:cubicBezTo>
                  <a:cubicBezTo>
                    <a:pt x="87" y="4"/>
                    <a:pt x="87" y="2"/>
                    <a:pt x="87" y="0"/>
                  </a:cubicBezTo>
                  <a:cubicBezTo>
                    <a:pt x="103" y="0"/>
                    <a:pt x="119" y="0"/>
                    <a:pt x="135" y="0"/>
                  </a:cubicBezTo>
                  <a:cubicBezTo>
                    <a:pt x="135" y="0"/>
                    <a:pt x="135" y="0"/>
                    <a:pt x="135" y="1"/>
                  </a:cubicBezTo>
                  <a:cubicBezTo>
                    <a:pt x="135" y="15"/>
                    <a:pt x="135" y="30"/>
                    <a:pt x="135" y="45"/>
                  </a:cubicBezTo>
                  <a:cubicBezTo>
                    <a:pt x="135" y="50"/>
                    <a:pt x="131" y="54"/>
                    <a:pt x="127" y="55"/>
                  </a:cubicBezTo>
                  <a:cubicBezTo>
                    <a:pt x="126" y="55"/>
                    <a:pt x="125" y="55"/>
                    <a:pt x="124" y="55"/>
                  </a:cubicBezTo>
                  <a:cubicBezTo>
                    <a:pt x="86" y="55"/>
                    <a:pt x="48" y="55"/>
                    <a:pt x="10" y="55"/>
                  </a:cubicBezTo>
                  <a:cubicBezTo>
                    <a:pt x="5" y="55"/>
                    <a:pt x="1" y="52"/>
                    <a:pt x="0" y="48"/>
                  </a:cubicBezTo>
                  <a:cubicBezTo>
                    <a:pt x="0" y="47"/>
                    <a:pt x="0" y="46"/>
                    <a:pt x="0" y="45"/>
                  </a:cubicBezTo>
                  <a:cubicBezTo>
                    <a:pt x="0" y="30"/>
                    <a:pt x="0" y="15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îṣļîḑé-Freeform: Shape 18"/>
            <p:cNvSpPr/>
            <p:nvPr/>
          </p:nvSpPr>
          <p:spPr bwMode="auto">
            <a:xfrm>
              <a:off x="3776" y="1715"/>
              <a:ext cx="356" cy="158"/>
            </a:xfrm>
            <a:custGeom>
              <a:avLst/>
              <a:gdLst>
                <a:gd name="T0" fmla="*/ 94 w 148"/>
                <a:gd name="T1" fmla="*/ 66 h 66"/>
                <a:gd name="T2" fmla="*/ 94 w 148"/>
                <a:gd name="T3" fmla="*/ 56 h 66"/>
                <a:gd name="T4" fmla="*/ 54 w 148"/>
                <a:gd name="T5" fmla="*/ 56 h 66"/>
                <a:gd name="T6" fmla="*/ 54 w 148"/>
                <a:gd name="T7" fmla="*/ 66 h 66"/>
                <a:gd name="T8" fmla="*/ 53 w 148"/>
                <a:gd name="T9" fmla="*/ 66 h 66"/>
                <a:gd name="T10" fmla="*/ 10 w 148"/>
                <a:gd name="T11" fmla="*/ 66 h 66"/>
                <a:gd name="T12" fmla="*/ 0 w 148"/>
                <a:gd name="T13" fmla="*/ 58 h 66"/>
                <a:gd name="T14" fmla="*/ 0 w 148"/>
                <a:gd name="T15" fmla="*/ 56 h 66"/>
                <a:gd name="T16" fmla="*/ 0 w 148"/>
                <a:gd name="T17" fmla="*/ 27 h 66"/>
                <a:gd name="T18" fmla="*/ 10 w 148"/>
                <a:gd name="T19" fmla="*/ 17 h 66"/>
                <a:gd name="T20" fmla="*/ 46 w 148"/>
                <a:gd name="T21" fmla="*/ 17 h 66"/>
                <a:gd name="T22" fmla="*/ 47 w 148"/>
                <a:gd name="T23" fmla="*/ 17 h 66"/>
                <a:gd name="T24" fmla="*/ 47 w 148"/>
                <a:gd name="T25" fmla="*/ 15 h 66"/>
                <a:gd name="T26" fmla="*/ 54 w 148"/>
                <a:gd name="T27" fmla="*/ 6 h 66"/>
                <a:gd name="T28" fmla="*/ 70 w 148"/>
                <a:gd name="T29" fmla="*/ 0 h 66"/>
                <a:gd name="T30" fmla="*/ 86 w 148"/>
                <a:gd name="T31" fmla="*/ 2 h 66"/>
                <a:gd name="T32" fmla="*/ 97 w 148"/>
                <a:gd name="T33" fmla="*/ 8 h 66"/>
                <a:gd name="T34" fmla="*/ 101 w 148"/>
                <a:gd name="T35" fmla="*/ 17 h 66"/>
                <a:gd name="T36" fmla="*/ 101 w 148"/>
                <a:gd name="T37" fmla="*/ 17 h 66"/>
                <a:gd name="T38" fmla="*/ 102 w 148"/>
                <a:gd name="T39" fmla="*/ 17 h 66"/>
                <a:gd name="T40" fmla="*/ 138 w 148"/>
                <a:gd name="T41" fmla="*/ 17 h 66"/>
                <a:gd name="T42" fmla="*/ 148 w 148"/>
                <a:gd name="T43" fmla="*/ 25 h 66"/>
                <a:gd name="T44" fmla="*/ 148 w 148"/>
                <a:gd name="T45" fmla="*/ 27 h 66"/>
                <a:gd name="T46" fmla="*/ 148 w 148"/>
                <a:gd name="T47" fmla="*/ 56 h 66"/>
                <a:gd name="T48" fmla="*/ 138 w 148"/>
                <a:gd name="T49" fmla="*/ 66 h 66"/>
                <a:gd name="T50" fmla="*/ 95 w 148"/>
                <a:gd name="T51" fmla="*/ 66 h 66"/>
                <a:gd name="T52" fmla="*/ 94 w 148"/>
                <a:gd name="T53" fmla="*/ 66 h 66"/>
                <a:gd name="T54" fmla="*/ 54 w 148"/>
                <a:gd name="T55" fmla="*/ 17 h 66"/>
                <a:gd name="T56" fmla="*/ 94 w 148"/>
                <a:gd name="T57" fmla="*/ 17 h 66"/>
                <a:gd name="T58" fmla="*/ 93 w 148"/>
                <a:gd name="T59" fmla="*/ 13 h 66"/>
                <a:gd name="T60" fmla="*/ 85 w 148"/>
                <a:gd name="T61" fmla="*/ 9 h 66"/>
                <a:gd name="T62" fmla="*/ 67 w 148"/>
                <a:gd name="T63" fmla="*/ 8 h 66"/>
                <a:gd name="T64" fmla="*/ 57 w 148"/>
                <a:gd name="T65" fmla="*/ 12 h 66"/>
                <a:gd name="T66" fmla="*/ 54 w 148"/>
                <a:gd name="T67" fmla="*/ 17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48" h="66">
                  <a:moveTo>
                    <a:pt x="94" y="66"/>
                  </a:moveTo>
                  <a:cubicBezTo>
                    <a:pt x="94" y="62"/>
                    <a:pt x="94" y="59"/>
                    <a:pt x="94" y="56"/>
                  </a:cubicBezTo>
                  <a:cubicBezTo>
                    <a:pt x="81" y="56"/>
                    <a:pt x="67" y="56"/>
                    <a:pt x="54" y="56"/>
                  </a:cubicBezTo>
                  <a:cubicBezTo>
                    <a:pt x="54" y="59"/>
                    <a:pt x="54" y="62"/>
                    <a:pt x="54" y="66"/>
                  </a:cubicBezTo>
                  <a:cubicBezTo>
                    <a:pt x="54" y="66"/>
                    <a:pt x="53" y="66"/>
                    <a:pt x="53" y="66"/>
                  </a:cubicBezTo>
                  <a:cubicBezTo>
                    <a:pt x="39" y="66"/>
                    <a:pt x="25" y="66"/>
                    <a:pt x="10" y="66"/>
                  </a:cubicBezTo>
                  <a:cubicBezTo>
                    <a:pt x="5" y="66"/>
                    <a:pt x="1" y="63"/>
                    <a:pt x="0" y="58"/>
                  </a:cubicBezTo>
                  <a:cubicBezTo>
                    <a:pt x="0" y="57"/>
                    <a:pt x="0" y="57"/>
                    <a:pt x="0" y="56"/>
                  </a:cubicBezTo>
                  <a:cubicBezTo>
                    <a:pt x="0" y="46"/>
                    <a:pt x="0" y="37"/>
                    <a:pt x="0" y="27"/>
                  </a:cubicBezTo>
                  <a:cubicBezTo>
                    <a:pt x="0" y="22"/>
                    <a:pt x="4" y="17"/>
                    <a:pt x="10" y="17"/>
                  </a:cubicBezTo>
                  <a:cubicBezTo>
                    <a:pt x="22" y="17"/>
                    <a:pt x="34" y="17"/>
                    <a:pt x="46" y="17"/>
                  </a:cubicBezTo>
                  <a:cubicBezTo>
                    <a:pt x="46" y="17"/>
                    <a:pt x="47" y="17"/>
                    <a:pt x="47" y="17"/>
                  </a:cubicBezTo>
                  <a:cubicBezTo>
                    <a:pt x="47" y="16"/>
                    <a:pt x="47" y="16"/>
                    <a:pt x="47" y="15"/>
                  </a:cubicBezTo>
                  <a:cubicBezTo>
                    <a:pt x="48" y="11"/>
                    <a:pt x="51" y="8"/>
                    <a:pt x="54" y="6"/>
                  </a:cubicBezTo>
                  <a:cubicBezTo>
                    <a:pt x="58" y="2"/>
                    <a:pt x="64" y="1"/>
                    <a:pt x="70" y="0"/>
                  </a:cubicBezTo>
                  <a:cubicBezTo>
                    <a:pt x="75" y="0"/>
                    <a:pt x="81" y="0"/>
                    <a:pt x="86" y="2"/>
                  </a:cubicBezTo>
                  <a:cubicBezTo>
                    <a:pt x="91" y="3"/>
                    <a:pt x="94" y="5"/>
                    <a:pt x="97" y="8"/>
                  </a:cubicBezTo>
                  <a:cubicBezTo>
                    <a:pt x="100" y="11"/>
                    <a:pt x="101" y="14"/>
                    <a:pt x="101" y="17"/>
                  </a:cubicBezTo>
                  <a:cubicBezTo>
                    <a:pt x="101" y="17"/>
                    <a:pt x="101" y="17"/>
                    <a:pt x="101" y="17"/>
                  </a:cubicBezTo>
                  <a:cubicBezTo>
                    <a:pt x="102" y="17"/>
                    <a:pt x="102" y="17"/>
                    <a:pt x="102" y="17"/>
                  </a:cubicBezTo>
                  <a:cubicBezTo>
                    <a:pt x="114" y="17"/>
                    <a:pt x="126" y="17"/>
                    <a:pt x="138" y="17"/>
                  </a:cubicBezTo>
                  <a:cubicBezTo>
                    <a:pt x="143" y="17"/>
                    <a:pt x="147" y="20"/>
                    <a:pt x="148" y="25"/>
                  </a:cubicBezTo>
                  <a:cubicBezTo>
                    <a:pt x="148" y="26"/>
                    <a:pt x="148" y="27"/>
                    <a:pt x="148" y="27"/>
                  </a:cubicBezTo>
                  <a:cubicBezTo>
                    <a:pt x="148" y="37"/>
                    <a:pt x="148" y="46"/>
                    <a:pt x="148" y="56"/>
                  </a:cubicBezTo>
                  <a:cubicBezTo>
                    <a:pt x="148" y="62"/>
                    <a:pt x="144" y="66"/>
                    <a:pt x="138" y="66"/>
                  </a:cubicBezTo>
                  <a:cubicBezTo>
                    <a:pt x="124" y="66"/>
                    <a:pt x="110" y="66"/>
                    <a:pt x="95" y="66"/>
                  </a:cubicBezTo>
                  <a:cubicBezTo>
                    <a:pt x="95" y="66"/>
                    <a:pt x="95" y="66"/>
                    <a:pt x="94" y="66"/>
                  </a:cubicBezTo>
                  <a:close/>
                  <a:moveTo>
                    <a:pt x="54" y="17"/>
                  </a:moveTo>
                  <a:cubicBezTo>
                    <a:pt x="67" y="17"/>
                    <a:pt x="81" y="17"/>
                    <a:pt x="94" y="17"/>
                  </a:cubicBezTo>
                  <a:cubicBezTo>
                    <a:pt x="94" y="16"/>
                    <a:pt x="94" y="14"/>
                    <a:pt x="93" y="13"/>
                  </a:cubicBezTo>
                  <a:cubicBezTo>
                    <a:pt x="91" y="11"/>
                    <a:pt x="88" y="9"/>
                    <a:pt x="85" y="9"/>
                  </a:cubicBezTo>
                  <a:cubicBezTo>
                    <a:pt x="79" y="7"/>
                    <a:pt x="73" y="6"/>
                    <a:pt x="67" y="8"/>
                  </a:cubicBezTo>
                  <a:cubicBezTo>
                    <a:pt x="63" y="8"/>
                    <a:pt x="60" y="10"/>
                    <a:pt x="57" y="12"/>
                  </a:cubicBezTo>
                  <a:cubicBezTo>
                    <a:pt x="55" y="13"/>
                    <a:pt x="54" y="15"/>
                    <a:pt x="54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îṣļîḑé-Freeform: Shape 19"/>
            <p:cNvSpPr/>
            <p:nvPr/>
          </p:nvSpPr>
          <p:spPr bwMode="auto">
            <a:xfrm>
              <a:off x="3923" y="1866"/>
              <a:ext cx="65" cy="24"/>
            </a:xfrm>
            <a:custGeom>
              <a:avLst/>
              <a:gdLst>
                <a:gd name="T0" fmla="*/ 27 w 27"/>
                <a:gd name="T1" fmla="*/ 0 h 10"/>
                <a:gd name="T2" fmla="*/ 27 w 27"/>
                <a:gd name="T3" fmla="*/ 10 h 10"/>
                <a:gd name="T4" fmla="*/ 0 w 27"/>
                <a:gd name="T5" fmla="*/ 10 h 10"/>
                <a:gd name="T6" fmla="*/ 0 w 27"/>
                <a:gd name="T7" fmla="*/ 0 h 10"/>
                <a:gd name="T8" fmla="*/ 27 w 27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10">
                  <a:moveTo>
                    <a:pt x="27" y="0"/>
                  </a:moveTo>
                  <a:cubicBezTo>
                    <a:pt x="27" y="3"/>
                    <a:pt x="27" y="6"/>
                    <a:pt x="27" y="10"/>
                  </a:cubicBezTo>
                  <a:cubicBezTo>
                    <a:pt x="18" y="10"/>
                    <a:pt x="9" y="10"/>
                    <a:pt x="0" y="10"/>
                  </a:cubicBezTo>
                  <a:cubicBezTo>
                    <a:pt x="0" y="6"/>
                    <a:pt x="0" y="3"/>
                    <a:pt x="0" y="0"/>
                  </a:cubicBezTo>
                  <a:cubicBezTo>
                    <a:pt x="9" y="0"/>
                    <a:pt x="18" y="0"/>
                    <a:pt x="2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2" name="îṣļîḑé-Oval 10"/>
          <p:cNvSpPr/>
          <p:nvPr/>
        </p:nvSpPr>
        <p:spPr>
          <a:xfrm>
            <a:off x="2204256" y="2435341"/>
            <a:ext cx="944514" cy="944514"/>
          </a:xfrm>
          <a:prstGeom prst="ellipse">
            <a:avLst/>
          </a:prstGeom>
          <a:solidFill>
            <a:srgbClr val="B28F79"/>
          </a:solidFill>
          <a:ln>
            <a:noFill/>
          </a:ln>
          <a:effectLst>
            <a:outerShdw blurRad="177800" dist="101600" dir="540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îṣļîḑé-Oval 6"/>
          <p:cNvSpPr/>
          <p:nvPr/>
        </p:nvSpPr>
        <p:spPr>
          <a:xfrm>
            <a:off x="2550552" y="2293011"/>
            <a:ext cx="269813" cy="270763"/>
          </a:xfrm>
          <a:prstGeom prst="ellipse">
            <a:avLst/>
          </a:prstGeom>
          <a:solidFill>
            <a:srgbClr val="F3EEEB"/>
          </a:solidFill>
          <a:ln w="254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altLang="zh-CN" sz="1000" b="1">
                <a:solidFill>
                  <a:srgbClr val="B28F7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  <a:endParaRPr lang="en-US" altLang="zh-CN" sz="1000" b="1">
              <a:solidFill>
                <a:srgbClr val="B28F7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îṣļîḑé-Freeform: Shape 20"/>
          <p:cNvSpPr/>
          <p:nvPr/>
        </p:nvSpPr>
        <p:spPr bwMode="auto">
          <a:xfrm>
            <a:off x="2538277" y="2785625"/>
            <a:ext cx="269813" cy="257681"/>
          </a:xfrm>
          <a:custGeom>
            <a:avLst/>
            <a:gdLst>
              <a:gd name="T0" fmla="*/ 116 w 233"/>
              <a:gd name="T1" fmla="*/ 222 h 222"/>
              <a:gd name="T2" fmla="*/ 35 w 233"/>
              <a:gd name="T3" fmla="*/ 222 h 222"/>
              <a:gd name="T4" fmla="*/ 12 w 233"/>
              <a:gd name="T5" fmla="*/ 213 h 222"/>
              <a:gd name="T6" fmla="*/ 0 w 233"/>
              <a:gd name="T7" fmla="*/ 185 h 222"/>
              <a:gd name="T8" fmla="*/ 0 w 233"/>
              <a:gd name="T9" fmla="*/ 66 h 222"/>
              <a:gd name="T10" fmla="*/ 17 w 233"/>
              <a:gd name="T11" fmla="*/ 37 h 222"/>
              <a:gd name="T12" fmla="*/ 31 w 233"/>
              <a:gd name="T13" fmla="*/ 34 h 222"/>
              <a:gd name="T14" fmla="*/ 40 w 233"/>
              <a:gd name="T15" fmla="*/ 33 h 222"/>
              <a:gd name="T16" fmla="*/ 53 w 233"/>
              <a:gd name="T17" fmla="*/ 24 h 222"/>
              <a:gd name="T18" fmla="*/ 61 w 233"/>
              <a:gd name="T19" fmla="*/ 8 h 222"/>
              <a:gd name="T20" fmla="*/ 68 w 233"/>
              <a:gd name="T21" fmla="*/ 1 h 222"/>
              <a:gd name="T22" fmla="*/ 73 w 233"/>
              <a:gd name="T23" fmla="*/ 0 h 222"/>
              <a:gd name="T24" fmla="*/ 155 w 233"/>
              <a:gd name="T25" fmla="*/ 0 h 222"/>
              <a:gd name="T26" fmla="*/ 161 w 233"/>
              <a:gd name="T27" fmla="*/ 0 h 222"/>
              <a:gd name="T28" fmla="*/ 171 w 233"/>
              <a:gd name="T29" fmla="*/ 8 h 222"/>
              <a:gd name="T30" fmla="*/ 179 w 233"/>
              <a:gd name="T31" fmla="*/ 24 h 222"/>
              <a:gd name="T32" fmla="*/ 195 w 233"/>
              <a:gd name="T33" fmla="*/ 33 h 222"/>
              <a:gd name="T34" fmla="*/ 210 w 233"/>
              <a:gd name="T35" fmla="*/ 35 h 222"/>
              <a:gd name="T36" fmla="*/ 228 w 233"/>
              <a:gd name="T37" fmla="*/ 48 h 222"/>
              <a:gd name="T38" fmla="*/ 233 w 233"/>
              <a:gd name="T39" fmla="*/ 66 h 222"/>
              <a:gd name="T40" fmla="*/ 233 w 233"/>
              <a:gd name="T41" fmla="*/ 185 h 222"/>
              <a:gd name="T42" fmla="*/ 226 w 233"/>
              <a:gd name="T43" fmla="*/ 207 h 222"/>
              <a:gd name="T44" fmla="*/ 198 w 233"/>
              <a:gd name="T45" fmla="*/ 222 h 222"/>
              <a:gd name="T46" fmla="*/ 116 w 233"/>
              <a:gd name="T47" fmla="*/ 222 h 222"/>
              <a:gd name="T48" fmla="*/ 116 w 233"/>
              <a:gd name="T49" fmla="*/ 61 h 222"/>
              <a:gd name="T50" fmla="*/ 55 w 233"/>
              <a:gd name="T51" fmla="*/ 122 h 222"/>
              <a:gd name="T52" fmla="*/ 116 w 233"/>
              <a:gd name="T53" fmla="*/ 183 h 222"/>
              <a:gd name="T54" fmla="*/ 177 w 233"/>
              <a:gd name="T55" fmla="*/ 122 h 222"/>
              <a:gd name="T56" fmla="*/ 116 w 233"/>
              <a:gd name="T57" fmla="*/ 61 h 222"/>
              <a:gd name="T58" fmla="*/ 194 w 233"/>
              <a:gd name="T59" fmla="*/ 61 h 222"/>
              <a:gd name="T60" fmla="*/ 189 w 233"/>
              <a:gd name="T61" fmla="*/ 56 h 222"/>
              <a:gd name="T62" fmla="*/ 183 w 233"/>
              <a:gd name="T63" fmla="*/ 61 h 222"/>
              <a:gd name="T64" fmla="*/ 188 w 233"/>
              <a:gd name="T65" fmla="*/ 67 h 222"/>
              <a:gd name="T66" fmla="*/ 194 w 233"/>
              <a:gd name="T67" fmla="*/ 61 h 2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233" h="222">
                <a:moveTo>
                  <a:pt x="116" y="222"/>
                </a:moveTo>
                <a:cubicBezTo>
                  <a:pt x="89" y="222"/>
                  <a:pt x="62" y="222"/>
                  <a:pt x="35" y="222"/>
                </a:cubicBezTo>
                <a:cubicBezTo>
                  <a:pt x="26" y="222"/>
                  <a:pt x="18" y="219"/>
                  <a:pt x="12" y="213"/>
                </a:cubicBezTo>
                <a:cubicBezTo>
                  <a:pt x="3" y="205"/>
                  <a:pt x="0" y="196"/>
                  <a:pt x="0" y="185"/>
                </a:cubicBezTo>
                <a:cubicBezTo>
                  <a:pt x="0" y="145"/>
                  <a:pt x="0" y="106"/>
                  <a:pt x="0" y="66"/>
                </a:cubicBezTo>
                <a:cubicBezTo>
                  <a:pt x="0" y="53"/>
                  <a:pt x="6" y="43"/>
                  <a:pt x="17" y="37"/>
                </a:cubicBezTo>
                <a:cubicBezTo>
                  <a:pt x="21" y="35"/>
                  <a:pt x="26" y="34"/>
                  <a:pt x="31" y="34"/>
                </a:cubicBezTo>
                <a:cubicBezTo>
                  <a:pt x="34" y="33"/>
                  <a:pt x="37" y="34"/>
                  <a:pt x="40" y="33"/>
                </a:cubicBezTo>
                <a:cubicBezTo>
                  <a:pt x="46" y="33"/>
                  <a:pt x="51" y="29"/>
                  <a:pt x="53" y="24"/>
                </a:cubicBezTo>
                <a:cubicBezTo>
                  <a:pt x="56" y="19"/>
                  <a:pt x="59" y="14"/>
                  <a:pt x="61" y="8"/>
                </a:cubicBezTo>
                <a:cubicBezTo>
                  <a:pt x="63" y="5"/>
                  <a:pt x="65" y="3"/>
                  <a:pt x="68" y="1"/>
                </a:cubicBezTo>
                <a:cubicBezTo>
                  <a:pt x="70" y="1"/>
                  <a:pt x="72" y="0"/>
                  <a:pt x="73" y="0"/>
                </a:cubicBezTo>
                <a:cubicBezTo>
                  <a:pt x="101" y="0"/>
                  <a:pt x="128" y="0"/>
                  <a:pt x="155" y="0"/>
                </a:cubicBezTo>
                <a:cubicBezTo>
                  <a:pt x="157" y="0"/>
                  <a:pt x="159" y="0"/>
                  <a:pt x="161" y="0"/>
                </a:cubicBezTo>
                <a:cubicBezTo>
                  <a:pt x="166" y="1"/>
                  <a:pt x="169" y="4"/>
                  <a:pt x="171" y="8"/>
                </a:cubicBezTo>
                <a:cubicBezTo>
                  <a:pt x="174" y="13"/>
                  <a:pt x="176" y="19"/>
                  <a:pt x="179" y="24"/>
                </a:cubicBezTo>
                <a:cubicBezTo>
                  <a:pt x="183" y="30"/>
                  <a:pt x="188" y="33"/>
                  <a:pt x="195" y="33"/>
                </a:cubicBezTo>
                <a:cubicBezTo>
                  <a:pt x="200" y="33"/>
                  <a:pt x="205" y="33"/>
                  <a:pt x="210" y="35"/>
                </a:cubicBezTo>
                <a:cubicBezTo>
                  <a:pt x="218" y="37"/>
                  <a:pt x="224" y="42"/>
                  <a:pt x="228" y="48"/>
                </a:cubicBezTo>
                <a:cubicBezTo>
                  <a:pt x="231" y="54"/>
                  <a:pt x="233" y="60"/>
                  <a:pt x="233" y="66"/>
                </a:cubicBezTo>
                <a:cubicBezTo>
                  <a:pt x="233" y="106"/>
                  <a:pt x="233" y="145"/>
                  <a:pt x="233" y="185"/>
                </a:cubicBezTo>
                <a:cubicBezTo>
                  <a:pt x="233" y="193"/>
                  <a:pt x="231" y="201"/>
                  <a:pt x="226" y="207"/>
                </a:cubicBezTo>
                <a:cubicBezTo>
                  <a:pt x="219" y="216"/>
                  <a:pt x="210" y="222"/>
                  <a:pt x="198" y="222"/>
                </a:cubicBezTo>
                <a:cubicBezTo>
                  <a:pt x="171" y="222"/>
                  <a:pt x="143" y="222"/>
                  <a:pt x="116" y="222"/>
                </a:cubicBezTo>
                <a:close/>
                <a:moveTo>
                  <a:pt x="116" y="61"/>
                </a:moveTo>
                <a:cubicBezTo>
                  <a:pt x="82" y="61"/>
                  <a:pt x="55" y="89"/>
                  <a:pt x="55" y="122"/>
                </a:cubicBezTo>
                <a:cubicBezTo>
                  <a:pt x="55" y="156"/>
                  <a:pt x="83" y="183"/>
                  <a:pt x="116" y="183"/>
                </a:cubicBezTo>
                <a:cubicBezTo>
                  <a:pt x="150" y="183"/>
                  <a:pt x="178" y="156"/>
                  <a:pt x="177" y="122"/>
                </a:cubicBezTo>
                <a:cubicBezTo>
                  <a:pt x="177" y="88"/>
                  <a:pt x="150" y="61"/>
                  <a:pt x="116" y="61"/>
                </a:cubicBezTo>
                <a:close/>
                <a:moveTo>
                  <a:pt x="194" y="61"/>
                </a:moveTo>
                <a:cubicBezTo>
                  <a:pt x="194" y="58"/>
                  <a:pt x="192" y="56"/>
                  <a:pt x="189" y="56"/>
                </a:cubicBezTo>
                <a:cubicBezTo>
                  <a:pt x="186" y="56"/>
                  <a:pt x="183" y="58"/>
                  <a:pt x="183" y="61"/>
                </a:cubicBezTo>
                <a:cubicBezTo>
                  <a:pt x="183" y="64"/>
                  <a:pt x="185" y="67"/>
                  <a:pt x="188" y="67"/>
                </a:cubicBezTo>
                <a:cubicBezTo>
                  <a:pt x="192" y="67"/>
                  <a:pt x="194" y="64"/>
                  <a:pt x="194" y="6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îṣļîḑé-Oval 12"/>
          <p:cNvSpPr/>
          <p:nvPr/>
        </p:nvSpPr>
        <p:spPr>
          <a:xfrm>
            <a:off x="6791238" y="2435341"/>
            <a:ext cx="944514" cy="944514"/>
          </a:xfrm>
          <a:prstGeom prst="ellipse">
            <a:avLst/>
          </a:prstGeom>
          <a:solidFill>
            <a:srgbClr val="B28F79"/>
          </a:solidFill>
          <a:ln>
            <a:noFill/>
          </a:ln>
          <a:effectLst>
            <a:outerShdw blurRad="177800" dist="101600" dir="540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îṣļîḑé-Oval 7"/>
          <p:cNvSpPr/>
          <p:nvPr/>
        </p:nvSpPr>
        <p:spPr>
          <a:xfrm>
            <a:off x="7149081" y="2293011"/>
            <a:ext cx="269813" cy="270763"/>
          </a:xfrm>
          <a:prstGeom prst="ellipse">
            <a:avLst/>
          </a:prstGeom>
          <a:solidFill>
            <a:srgbClr val="F3EEEB"/>
          </a:solidFill>
          <a:ln w="254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altLang="zh-CN" sz="1000" b="1" dirty="0">
                <a:solidFill>
                  <a:srgbClr val="B28F7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  <a:endParaRPr lang="en-US" altLang="zh-CN" sz="1000" b="1" dirty="0">
              <a:solidFill>
                <a:srgbClr val="B28F7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4" name="Group 21"/>
          <p:cNvGrpSpPr>
            <a:grpSpLocks noChangeAspect="1"/>
          </p:cNvGrpSpPr>
          <p:nvPr/>
        </p:nvGrpSpPr>
        <p:grpSpPr bwMode="auto">
          <a:xfrm>
            <a:off x="7147312" y="2785625"/>
            <a:ext cx="228714" cy="254233"/>
            <a:chOff x="5412" y="1650"/>
            <a:chExt cx="475" cy="528"/>
          </a:xfrm>
          <a:solidFill>
            <a:schemeClr val="bg1"/>
          </a:solidFill>
        </p:grpSpPr>
        <p:sp>
          <p:nvSpPr>
            <p:cNvPr id="25" name="îṣļîḑé-Freeform: Shape 22"/>
            <p:cNvSpPr/>
            <p:nvPr/>
          </p:nvSpPr>
          <p:spPr bwMode="auto">
            <a:xfrm>
              <a:off x="5453" y="1650"/>
              <a:ext cx="434" cy="528"/>
            </a:xfrm>
            <a:custGeom>
              <a:avLst/>
              <a:gdLst>
                <a:gd name="T0" fmla="*/ 21 w 181"/>
                <a:gd name="T1" fmla="*/ 220 h 220"/>
                <a:gd name="T2" fmla="*/ 12 w 181"/>
                <a:gd name="T3" fmla="*/ 215 h 220"/>
                <a:gd name="T4" fmla="*/ 0 w 181"/>
                <a:gd name="T5" fmla="*/ 196 h 220"/>
                <a:gd name="T6" fmla="*/ 1 w 181"/>
                <a:gd name="T7" fmla="*/ 181 h 220"/>
                <a:gd name="T8" fmla="*/ 16 w 181"/>
                <a:gd name="T9" fmla="*/ 180 h 220"/>
                <a:gd name="T10" fmla="*/ 22 w 181"/>
                <a:gd name="T11" fmla="*/ 158 h 220"/>
                <a:gd name="T12" fmla="*/ 2 w 181"/>
                <a:gd name="T13" fmla="*/ 149 h 220"/>
                <a:gd name="T14" fmla="*/ 1 w 181"/>
                <a:gd name="T15" fmla="*/ 118 h 220"/>
                <a:gd name="T16" fmla="*/ 22 w 181"/>
                <a:gd name="T17" fmla="*/ 109 h 220"/>
                <a:gd name="T18" fmla="*/ 11 w 181"/>
                <a:gd name="T19" fmla="*/ 87 h 220"/>
                <a:gd name="T20" fmla="*/ 1 w 181"/>
                <a:gd name="T21" fmla="*/ 86 h 220"/>
                <a:gd name="T22" fmla="*/ 10 w 181"/>
                <a:gd name="T23" fmla="*/ 55 h 220"/>
                <a:gd name="T24" fmla="*/ 24 w 181"/>
                <a:gd name="T25" fmla="*/ 42 h 220"/>
                <a:gd name="T26" fmla="*/ 10 w 181"/>
                <a:gd name="T27" fmla="*/ 24 h 220"/>
                <a:gd name="T28" fmla="*/ 1 w 181"/>
                <a:gd name="T29" fmla="*/ 23 h 220"/>
                <a:gd name="T30" fmla="*/ 2 w 181"/>
                <a:gd name="T31" fmla="*/ 3 h 220"/>
                <a:gd name="T32" fmla="*/ 152 w 181"/>
                <a:gd name="T33" fmla="*/ 0 h 220"/>
                <a:gd name="T34" fmla="*/ 158 w 181"/>
                <a:gd name="T35" fmla="*/ 7 h 220"/>
                <a:gd name="T36" fmla="*/ 162 w 181"/>
                <a:gd name="T37" fmla="*/ 8 h 220"/>
                <a:gd name="T38" fmla="*/ 178 w 181"/>
                <a:gd name="T39" fmla="*/ 10 h 220"/>
                <a:gd name="T40" fmla="*/ 181 w 181"/>
                <a:gd name="T41" fmla="*/ 212 h 220"/>
                <a:gd name="T42" fmla="*/ 178 w 181"/>
                <a:gd name="T43" fmla="*/ 218 h 220"/>
                <a:gd name="T44" fmla="*/ 40 w 181"/>
                <a:gd name="T45" fmla="*/ 118 h 220"/>
                <a:gd name="T46" fmla="*/ 142 w 181"/>
                <a:gd name="T47" fmla="*/ 55 h 220"/>
                <a:gd name="T48" fmla="*/ 40 w 181"/>
                <a:gd name="T49" fmla="*/ 118 h 220"/>
                <a:gd name="T50" fmla="*/ 18 w 181"/>
                <a:gd name="T51" fmla="*/ 201 h 220"/>
                <a:gd name="T52" fmla="*/ 156 w 181"/>
                <a:gd name="T53" fmla="*/ 205 h 220"/>
                <a:gd name="T54" fmla="*/ 165 w 181"/>
                <a:gd name="T55" fmla="*/ 200 h 220"/>
                <a:gd name="T56" fmla="*/ 166 w 181"/>
                <a:gd name="T57" fmla="*/ 19 h 220"/>
                <a:gd name="T58" fmla="*/ 165 w 181"/>
                <a:gd name="T59" fmla="*/ 18 h 220"/>
                <a:gd name="T60" fmla="*/ 158 w 181"/>
                <a:gd name="T61" fmla="*/ 17 h 220"/>
                <a:gd name="T62" fmla="*/ 158 w 181"/>
                <a:gd name="T63" fmla="*/ 188 h 220"/>
                <a:gd name="T64" fmla="*/ 149 w 181"/>
                <a:gd name="T65" fmla="*/ 197 h 220"/>
                <a:gd name="T66" fmla="*/ 16 w 181"/>
                <a:gd name="T67" fmla="*/ 197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81" h="220">
                  <a:moveTo>
                    <a:pt x="175" y="220"/>
                  </a:moveTo>
                  <a:cubicBezTo>
                    <a:pt x="124" y="220"/>
                    <a:pt x="72" y="220"/>
                    <a:pt x="21" y="220"/>
                  </a:cubicBezTo>
                  <a:cubicBezTo>
                    <a:pt x="21" y="220"/>
                    <a:pt x="21" y="220"/>
                    <a:pt x="21" y="220"/>
                  </a:cubicBezTo>
                  <a:cubicBezTo>
                    <a:pt x="17" y="219"/>
                    <a:pt x="14" y="217"/>
                    <a:pt x="12" y="215"/>
                  </a:cubicBezTo>
                  <a:cubicBezTo>
                    <a:pt x="7" y="210"/>
                    <a:pt x="3" y="204"/>
                    <a:pt x="1" y="197"/>
                  </a:cubicBezTo>
                  <a:cubicBezTo>
                    <a:pt x="0" y="197"/>
                    <a:pt x="0" y="196"/>
                    <a:pt x="0" y="196"/>
                  </a:cubicBezTo>
                  <a:cubicBezTo>
                    <a:pt x="0" y="191"/>
                    <a:pt x="0" y="187"/>
                    <a:pt x="1" y="182"/>
                  </a:cubicBezTo>
                  <a:cubicBezTo>
                    <a:pt x="1" y="182"/>
                    <a:pt x="1" y="182"/>
                    <a:pt x="1" y="181"/>
                  </a:cubicBezTo>
                  <a:cubicBezTo>
                    <a:pt x="3" y="181"/>
                    <a:pt x="5" y="181"/>
                    <a:pt x="7" y="181"/>
                  </a:cubicBezTo>
                  <a:cubicBezTo>
                    <a:pt x="10" y="182"/>
                    <a:pt x="13" y="181"/>
                    <a:pt x="16" y="180"/>
                  </a:cubicBezTo>
                  <a:cubicBezTo>
                    <a:pt x="20" y="178"/>
                    <a:pt x="22" y="174"/>
                    <a:pt x="23" y="170"/>
                  </a:cubicBezTo>
                  <a:cubicBezTo>
                    <a:pt x="24" y="166"/>
                    <a:pt x="24" y="162"/>
                    <a:pt x="22" y="158"/>
                  </a:cubicBezTo>
                  <a:cubicBezTo>
                    <a:pt x="20" y="153"/>
                    <a:pt x="15" y="150"/>
                    <a:pt x="10" y="149"/>
                  </a:cubicBezTo>
                  <a:cubicBezTo>
                    <a:pt x="7" y="149"/>
                    <a:pt x="5" y="149"/>
                    <a:pt x="2" y="149"/>
                  </a:cubicBezTo>
                  <a:cubicBezTo>
                    <a:pt x="1" y="149"/>
                    <a:pt x="1" y="149"/>
                    <a:pt x="1" y="149"/>
                  </a:cubicBezTo>
                  <a:cubicBezTo>
                    <a:pt x="1" y="139"/>
                    <a:pt x="1" y="128"/>
                    <a:pt x="1" y="118"/>
                  </a:cubicBezTo>
                  <a:cubicBezTo>
                    <a:pt x="3" y="118"/>
                    <a:pt x="6" y="118"/>
                    <a:pt x="8" y="118"/>
                  </a:cubicBezTo>
                  <a:cubicBezTo>
                    <a:pt x="14" y="118"/>
                    <a:pt x="19" y="115"/>
                    <a:pt x="22" y="109"/>
                  </a:cubicBezTo>
                  <a:cubicBezTo>
                    <a:pt x="25" y="103"/>
                    <a:pt x="25" y="97"/>
                    <a:pt x="21" y="92"/>
                  </a:cubicBezTo>
                  <a:cubicBezTo>
                    <a:pt x="18" y="89"/>
                    <a:pt x="15" y="87"/>
                    <a:pt x="11" y="87"/>
                  </a:cubicBezTo>
                  <a:cubicBezTo>
                    <a:pt x="9" y="86"/>
                    <a:pt x="5" y="86"/>
                    <a:pt x="2" y="86"/>
                  </a:cubicBezTo>
                  <a:cubicBezTo>
                    <a:pt x="2" y="86"/>
                    <a:pt x="1" y="86"/>
                    <a:pt x="1" y="86"/>
                  </a:cubicBezTo>
                  <a:cubicBezTo>
                    <a:pt x="1" y="76"/>
                    <a:pt x="1" y="66"/>
                    <a:pt x="0" y="55"/>
                  </a:cubicBezTo>
                  <a:cubicBezTo>
                    <a:pt x="4" y="55"/>
                    <a:pt x="7" y="55"/>
                    <a:pt x="10" y="55"/>
                  </a:cubicBezTo>
                  <a:cubicBezTo>
                    <a:pt x="13" y="54"/>
                    <a:pt x="15" y="54"/>
                    <a:pt x="18" y="52"/>
                  </a:cubicBezTo>
                  <a:cubicBezTo>
                    <a:pt x="21" y="49"/>
                    <a:pt x="23" y="46"/>
                    <a:pt x="24" y="42"/>
                  </a:cubicBezTo>
                  <a:cubicBezTo>
                    <a:pt x="24" y="37"/>
                    <a:pt x="23" y="33"/>
                    <a:pt x="21" y="29"/>
                  </a:cubicBezTo>
                  <a:cubicBezTo>
                    <a:pt x="18" y="26"/>
                    <a:pt x="14" y="24"/>
                    <a:pt x="10" y="24"/>
                  </a:cubicBezTo>
                  <a:cubicBezTo>
                    <a:pt x="8" y="23"/>
                    <a:pt x="5" y="23"/>
                    <a:pt x="2" y="23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1" y="18"/>
                    <a:pt x="0" y="12"/>
                    <a:pt x="1" y="7"/>
                  </a:cubicBezTo>
                  <a:cubicBezTo>
                    <a:pt x="1" y="6"/>
                    <a:pt x="1" y="4"/>
                    <a:pt x="2" y="3"/>
                  </a:cubicBezTo>
                  <a:cubicBezTo>
                    <a:pt x="3" y="2"/>
                    <a:pt x="5" y="1"/>
                    <a:pt x="7" y="0"/>
                  </a:cubicBezTo>
                  <a:cubicBezTo>
                    <a:pt x="55" y="0"/>
                    <a:pt x="103" y="0"/>
                    <a:pt x="152" y="0"/>
                  </a:cubicBezTo>
                  <a:cubicBezTo>
                    <a:pt x="152" y="0"/>
                    <a:pt x="152" y="0"/>
                    <a:pt x="152" y="0"/>
                  </a:cubicBezTo>
                  <a:cubicBezTo>
                    <a:pt x="155" y="2"/>
                    <a:pt x="157" y="4"/>
                    <a:pt x="158" y="7"/>
                  </a:cubicBezTo>
                  <a:cubicBezTo>
                    <a:pt x="158" y="8"/>
                    <a:pt x="158" y="8"/>
                    <a:pt x="158" y="8"/>
                  </a:cubicBezTo>
                  <a:cubicBezTo>
                    <a:pt x="159" y="8"/>
                    <a:pt x="160" y="8"/>
                    <a:pt x="162" y="8"/>
                  </a:cubicBezTo>
                  <a:cubicBezTo>
                    <a:pt x="166" y="8"/>
                    <a:pt x="170" y="8"/>
                    <a:pt x="174" y="9"/>
                  </a:cubicBezTo>
                  <a:cubicBezTo>
                    <a:pt x="176" y="9"/>
                    <a:pt x="177" y="9"/>
                    <a:pt x="178" y="10"/>
                  </a:cubicBezTo>
                  <a:cubicBezTo>
                    <a:pt x="180" y="12"/>
                    <a:pt x="181" y="15"/>
                    <a:pt x="181" y="18"/>
                  </a:cubicBezTo>
                  <a:cubicBezTo>
                    <a:pt x="181" y="82"/>
                    <a:pt x="181" y="147"/>
                    <a:pt x="181" y="212"/>
                  </a:cubicBezTo>
                  <a:cubicBezTo>
                    <a:pt x="181" y="212"/>
                    <a:pt x="181" y="213"/>
                    <a:pt x="181" y="213"/>
                  </a:cubicBezTo>
                  <a:cubicBezTo>
                    <a:pt x="181" y="215"/>
                    <a:pt x="180" y="217"/>
                    <a:pt x="178" y="218"/>
                  </a:cubicBezTo>
                  <a:cubicBezTo>
                    <a:pt x="177" y="219"/>
                    <a:pt x="176" y="220"/>
                    <a:pt x="175" y="220"/>
                  </a:cubicBezTo>
                  <a:close/>
                  <a:moveTo>
                    <a:pt x="40" y="118"/>
                  </a:moveTo>
                  <a:cubicBezTo>
                    <a:pt x="74" y="118"/>
                    <a:pt x="108" y="118"/>
                    <a:pt x="142" y="118"/>
                  </a:cubicBezTo>
                  <a:cubicBezTo>
                    <a:pt x="142" y="97"/>
                    <a:pt x="142" y="76"/>
                    <a:pt x="142" y="55"/>
                  </a:cubicBezTo>
                  <a:cubicBezTo>
                    <a:pt x="108" y="55"/>
                    <a:pt x="74" y="55"/>
                    <a:pt x="40" y="55"/>
                  </a:cubicBezTo>
                  <a:cubicBezTo>
                    <a:pt x="40" y="76"/>
                    <a:pt x="40" y="97"/>
                    <a:pt x="40" y="118"/>
                  </a:cubicBezTo>
                  <a:close/>
                  <a:moveTo>
                    <a:pt x="16" y="197"/>
                  </a:moveTo>
                  <a:cubicBezTo>
                    <a:pt x="16" y="198"/>
                    <a:pt x="16" y="199"/>
                    <a:pt x="18" y="201"/>
                  </a:cubicBezTo>
                  <a:cubicBezTo>
                    <a:pt x="20" y="203"/>
                    <a:pt x="23" y="205"/>
                    <a:pt x="27" y="205"/>
                  </a:cubicBezTo>
                  <a:cubicBezTo>
                    <a:pt x="70" y="205"/>
                    <a:pt x="113" y="205"/>
                    <a:pt x="156" y="205"/>
                  </a:cubicBezTo>
                  <a:cubicBezTo>
                    <a:pt x="157" y="205"/>
                    <a:pt x="158" y="205"/>
                    <a:pt x="159" y="205"/>
                  </a:cubicBezTo>
                  <a:cubicBezTo>
                    <a:pt x="162" y="204"/>
                    <a:pt x="164" y="203"/>
                    <a:pt x="165" y="200"/>
                  </a:cubicBezTo>
                  <a:cubicBezTo>
                    <a:pt x="166" y="199"/>
                    <a:pt x="166" y="197"/>
                    <a:pt x="166" y="196"/>
                  </a:cubicBezTo>
                  <a:cubicBezTo>
                    <a:pt x="166" y="137"/>
                    <a:pt x="166" y="78"/>
                    <a:pt x="166" y="19"/>
                  </a:cubicBezTo>
                  <a:cubicBezTo>
                    <a:pt x="166" y="19"/>
                    <a:pt x="166" y="19"/>
                    <a:pt x="166" y="18"/>
                  </a:cubicBezTo>
                  <a:cubicBezTo>
                    <a:pt x="166" y="18"/>
                    <a:pt x="166" y="18"/>
                    <a:pt x="165" y="18"/>
                  </a:cubicBezTo>
                  <a:cubicBezTo>
                    <a:pt x="163" y="17"/>
                    <a:pt x="160" y="16"/>
                    <a:pt x="158" y="15"/>
                  </a:cubicBezTo>
                  <a:cubicBezTo>
                    <a:pt x="158" y="16"/>
                    <a:pt x="158" y="16"/>
                    <a:pt x="158" y="17"/>
                  </a:cubicBezTo>
                  <a:cubicBezTo>
                    <a:pt x="158" y="50"/>
                    <a:pt x="158" y="83"/>
                    <a:pt x="158" y="116"/>
                  </a:cubicBezTo>
                  <a:cubicBezTo>
                    <a:pt x="158" y="140"/>
                    <a:pt x="158" y="164"/>
                    <a:pt x="158" y="188"/>
                  </a:cubicBezTo>
                  <a:cubicBezTo>
                    <a:pt x="158" y="189"/>
                    <a:pt x="157" y="191"/>
                    <a:pt x="157" y="192"/>
                  </a:cubicBezTo>
                  <a:cubicBezTo>
                    <a:pt x="155" y="196"/>
                    <a:pt x="153" y="197"/>
                    <a:pt x="149" y="197"/>
                  </a:cubicBezTo>
                  <a:cubicBezTo>
                    <a:pt x="105" y="197"/>
                    <a:pt x="61" y="197"/>
                    <a:pt x="17" y="197"/>
                  </a:cubicBezTo>
                  <a:cubicBezTo>
                    <a:pt x="17" y="197"/>
                    <a:pt x="17" y="197"/>
                    <a:pt x="16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îṣļîḑé-Freeform: Shape 23"/>
            <p:cNvSpPr/>
            <p:nvPr/>
          </p:nvSpPr>
          <p:spPr bwMode="auto">
            <a:xfrm>
              <a:off x="5491" y="1686"/>
              <a:ext cx="360" cy="456"/>
            </a:xfrm>
            <a:custGeom>
              <a:avLst/>
              <a:gdLst>
                <a:gd name="T0" fmla="*/ 0 w 150"/>
                <a:gd name="T1" fmla="*/ 182 h 190"/>
                <a:gd name="T2" fmla="*/ 1 w 150"/>
                <a:gd name="T3" fmla="*/ 182 h 190"/>
                <a:gd name="T4" fmla="*/ 133 w 150"/>
                <a:gd name="T5" fmla="*/ 182 h 190"/>
                <a:gd name="T6" fmla="*/ 141 w 150"/>
                <a:gd name="T7" fmla="*/ 177 h 190"/>
                <a:gd name="T8" fmla="*/ 142 w 150"/>
                <a:gd name="T9" fmla="*/ 173 h 190"/>
                <a:gd name="T10" fmla="*/ 142 w 150"/>
                <a:gd name="T11" fmla="*/ 101 h 190"/>
                <a:gd name="T12" fmla="*/ 142 w 150"/>
                <a:gd name="T13" fmla="*/ 2 h 190"/>
                <a:gd name="T14" fmla="*/ 142 w 150"/>
                <a:gd name="T15" fmla="*/ 0 h 190"/>
                <a:gd name="T16" fmla="*/ 149 w 150"/>
                <a:gd name="T17" fmla="*/ 3 h 190"/>
                <a:gd name="T18" fmla="*/ 150 w 150"/>
                <a:gd name="T19" fmla="*/ 3 h 190"/>
                <a:gd name="T20" fmla="*/ 150 w 150"/>
                <a:gd name="T21" fmla="*/ 4 h 190"/>
                <a:gd name="T22" fmla="*/ 150 w 150"/>
                <a:gd name="T23" fmla="*/ 181 h 190"/>
                <a:gd name="T24" fmla="*/ 149 w 150"/>
                <a:gd name="T25" fmla="*/ 185 h 190"/>
                <a:gd name="T26" fmla="*/ 143 w 150"/>
                <a:gd name="T27" fmla="*/ 190 h 190"/>
                <a:gd name="T28" fmla="*/ 140 w 150"/>
                <a:gd name="T29" fmla="*/ 190 h 190"/>
                <a:gd name="T30" fmla="*/ 11 w 150"/>
                <a:gd name="T31" fmla="*/ 190 h 190"/>
                <a:gd name="T32" fmla="*/ 2 w 150"/>
                <a:gd name="T33" fmla="*/ 186 h 190"/>
                <a:gd name="T34" fmla="*/ 0 w 150"/>
                <a:gd name="T35" fmla="*/ 182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50" h="190">
                  <a:moveTo>
                    <a:pt x="0" y="182"/>
                  </a:moveTo>
                  <a:cubicBezTo>
                    <a:pt x="1" y="182"/>
                    <a:pt x="1" y="182"/>
                    <a:pt x="1" y="182"/>
                  </a:cubicBezTo>
                  <a:cubicBezTo>
                    <a:pt x="45" y="182"/>
                    <a:pt x="89" y="182"/>
                    <a:pt x="133" y="182"/>
                  </a:cubicBezTo>
                  <a:cubicBezTo>
                    <a:pt x="137" y="182"/>
                    <a:pt x="139" y="181"/>
                    <a:pt x="141" y="177"/>
                  </a:cubicBezTo>
                  <a:cubicBezTo>
                    <a:pt x="141" y="176"/>
                    <a:pt x="142" y="174"/>
                    <a:pt x="142" y="173"/>
                  </a:cubicBezTo>
                  <a:cubicBezTo>
                    <a:pt x="142" y="149"/>
                    <a:pt x="142" y="125"/>
                    <a:pt x="142" y="101"/>
                  </a:cubicBezTo>
                  <a:cubicBezTo>
                    <a:pt x="142" y="68"/>
                    <a:pt x="142" y="35"/>
                    <a:pt x="142" y="2"/>
                  </a:cubicBezTo>
                  <a:cubicBezTo>
                    <a:pt x="142" y="1"/>
                    <a:pt x="142" y="1"/>
                    <a:pt x="142" y="0"/>
                  </a:cubicBezTo>
                  <a:cubicBezTo>
                    <a:pt x="144" y="1"/>
                    <a:pt x="147" y="2"/>
                    <a:pt x="149" y="3"/>
                  </a:cubicBezTo>
                  <a:cubicBezTo>
                    <a:pt x="150" y="3"/>
                    <a:pt x="150" y="3"/>
                    <a:pt x="150" y="3"/>
                  </a:cubicBezTo>
                  <a:cubicBezTo>
                    <a:pt x="150" y="4"/>
                    <a:pt x="150" y="4"/>
                    <a:pt x="150" y="4"/>
                  </a:cubicBezTo>
                  <a:cubicBezTo>
                    <a:pt x="150" y="63"/>
                    <a:pt x="150" y="122"/>
                    <a:pt x="150" y="181"/>
                  </a:cubicBezTo>
                  <a:cubicBezTo>
                    <a:pt x="150" y="182"/>
                    <a:pt x="150" y="184"/>
                    <a:pt x="149" y="185"/>
                  </a:cubicBezTo>
                  <a:cubicBezTo>
                    <a:pt x="148" y="188"/>
                    <a:pt x="146" y="189"/>
                    <a:pt x="143" y="190"/>
                  </a:cubicBezTo>
                  <a:cubicBezTo>
                    <a:pt x="142" y="190"/>
                    <a:pt x="141" y="190"/>
                    <a:pt x="140" y="190"/>
                  </a:cubicBezTo>
                  <a:cubicBezTo>
                    <a:pt x="97" y="190"/>
                    <a:pt x="54" y="190"/>
                    <a:pt x="11" y="190"/>
                  </a:cubicBezTo>
                  <a:cubicBezTo>
                    <a:pt x="7" y="190"/>
                    <a:pt x="4" y="188"/>
                    <a:pt x="2" y="186"/>
                  </a:cubicBezTo>
                  <a:cubicBezTo>
                    <a:pt x="0" y="184"/>
                    <a:pt x="0" y="183"/>
                    <a:pt x="0" y="1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îṣļîḑé-Freeform: Shape 24"/>
            <p:cNvSpPr/>
            <p:nvPr/>
          </p:nvSpPr>
          <p:spPr bwMode="auto">
            <a:xfrm>
              <a:off x="5414" y="2026"/>
              <a:ext cx="77" cy="39"/>
            </a:xfrm>
            <a:custGeom>
              <a:avLst/>
              <a:gdLst>
                <a:gd name="T0" fmla="*/ 16 w 32"/>
                <a:gd name="T1" fmla="*/ 16 h 16"/>
                <a:gd name="T2" fmla="*/ 8 w 32"/>
                <a:gd name="T3" fmla="*/ 16 h 16"/>
                <a:gd name="T4" fmla="*/ 1 w 32"/>
                <a:gd name="T5" fmla="*/ 11 h 16"/>
                <a:gd name="T6" fmla="*/ 3 w 32"/>
                <a:gd name="T7" fmla="*/ 3 h 16"/>
                <a:gd name="T8" fmla="*/ 8 w 32"/>
                <a:gd name="T9" fmla="*/ 0 h 16"/>
                <a:gd name="T10" fmla="*/ 25 w 32"/>
                <a:gd name="T11" fmla="*/ 1 h 16"/>
                <a:gd name="T12" fmla="*/ 32 w 32"/>
                <a:gd name="T13" fmla="*/ 8 h 16"/>
                <a:gd name="T14" fmla="*/ 24 w 32"/>
                <a:gd name="T15" fmla="*/ 16 h 16"/>
                <a:gd name="T16" fmla="*/ 16 w 32"/>
                <a:gd name="T17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" h="16">
                  <a:moveTo>
                    <a:pt x="16" y="16"/>
                  </a:moveTo>
                  <a:cubicBezTo>
                    <a:pt x="14" y="16"/>
                    <a:pt x="11" y="16"/>
                    <a:pt x="8" y="16"/>
                  </a:cubicBezTo>
                  <a:cubicBezTo>
                    <a:pt x="5" y="16"/>
                    <a:pt x="3" y="14"/>
                    <a:pt x="1" y="11"/>
                  </a:cubicBezTo>
                  <a:cubicBezTo>
                    <a:pt x="0" y="8"/>
                    <a:pt x="1" y="6"/>
                    <a:pt x="3" y="3"/>
                  </a:cubicBezTo>
                  <a:cubicBezTo>
                    <a:pt x="4" y="1"/>
                    <a:pt x="6" y="1"/>
                    <a:pt x="8" y="0"/>
                  </a:cubicBezTo>
                  <a:cubicBezTo>
                    <a:pt x="14" y="0"/>
                    <a:pt x="19" y="0"/>
                    <a:pt x="25" y="1"/>
                  </a:cubicBezTo>
                  <a:cubicBezTo>
                    <a:pt x="29" y="1"/>
                    <a:pt x="32" y="4"/>
                    <a:pt x="32" y="8"/>
                  </a:cubicBezTo>
                  <a:cubicBezTo>
                    <a:pt x="32" y="13"/>
                    <a:pt x="29" y="16"/>
                    <a:pt x="24" y="16"/>
                  </a:cubicBezTo>
                  <a:cubicBezTo>
                    <a:pt x="22" y="16"/>
                    <a:pt x="19" y="16"/>
                    <a:pt x="16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îṣļîḑé-Freeform: Shape 25"/>
            <p:cNvSpPr/>
            <p:nvPr/>
          </p:nvSpPr>
          <p:spPr bwMode="auto">
            <a:xfrm>
              <a:off x="5412" y="1875"/>
              <a:ext cx="81" cy="39"/>
            </a:xfrm>
            <a:custGeom>
              <a:avLst/>
              <a:gdLst>
                <a:gd name="T0" fmla="*/ 17 w 34"/>
                <a:gd name="T1" fmla="*/ 16 h 16"/>
                <a:gd name="T2" fmla="*/ 9 w 34"/>
                <a:gd name="T3" fmla="*/ 16 h 16"/>
                <a:gd name="T4" fmla="*/ 2 w 34"/>
                <a:gd name="T5" fmla="*/ 6 h 16"/>
                <a:gd name="T6" fmla="*/ 10 w 34"/>
                <a:gd name="T7" fmla="*/ 1 h 16"/>
                <a:gd name="T8" fmla="*/ 25 w 34"/>
                <a:gd name="T9" fmla="*/ 1 h 16"/>
                <a:gd name="T10" fmla="*/ 33 w 34"/>
                <a:gd name="T11" fmla="*/ 7 h 16"/>
                <a:gd name="T12" fmla="*/ 29 w 34"/>
                <a:gd name="T13" fmla="*/ 15 h 16"/>
                <a:gd name="T14" fmla="*/ 25 w 34"/>
                <a:gd name="T15" fmla="*/ 16 h 16"/>
                <a:gd name="T16" fmla="*/ 17 w 34"/>
                <a:gd name="T17" fmla="*/ 16 h 16"/>
                <a:gd name="T18" fmla="*/ 17 w 34"/>
                <a:gd name="T19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4" h="16">
                  <a:moveTo>
                    <a:pt x="17" y="16"/>
                  </a:moveTo>
                  <a:cubicBezTo>
                    <a:pt x="15" y="16"/>
                    <a:pt x="12" y="16"/>
                    <a:pt x="9" y="16"/>
                  </a:cubicBezTo>
                  <a:cubicBezTo>
                    <a:pt x="4" y="16"/>
                    <a:pt x="0" y="11"/>
                    <a:pt x="2" y="6"/>
                  </a:cubicBezTo>
                  <a:cubicBezTo>
                    <a:pt x="3" y="3"/>
                    <a:pt x="6" y="1"/>
                    <a:pt x="10" y="1"/>
                  </a:cubicBezTo>
                  <a:cubicBezTo>
                    <a:pt x="15" y="0"/>
                    <a:pt x="20" y="0"/>
                    <a:pt x="25" y="1"/>
                  </a:cubicBezTo>
                  <a:cubicBezTo>
                    <a:pt x="29" y="1"/>
                    <a:pt x="32" y="3"/>
                    <a:pt x="33" y="7"/>
                  </a:cubicBezTo>
                  <a:cubicBezTo>
                    <a:pt x="34" y="10"/>
                    <a:pt x="32" y="14"/>
                    <a:pt x="29" y="15"/>
                  </a:cubicBezTo>
                  <a:cubicBezTo>
                    <a:pt x="28" y="16"/>
                    <a:pt x="26" y="16"/>
                    <a:pt x="25" y="16"/>
                  </a:cubicBezTo>
                  <a:cubicBezTo>
                    <a:pt x="22" y="16"/>
                    <a:pt x="20" y="16"/>
                    <a:pt x="17" y="16"/>
                  </a:cubicBezTo>
                  <a:cubicBezTo>
                    <a:pt x="17" y="16"/>
                    <a:pt x="17" y="16"/>
                    <a:pt x="17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îṣļîḑé-Freeform: Shape 26"/>
            <p:cNvSpPr/>
            <p:nvPr/>
          </p:nvSpPr>
          <p:spPr bwMode="auto">
            <a:xfrm>
              <a:off x="5417" y="1727"/>
              <a:ext cx="76" cy="36"/>
            </a:xfrm>
            <a:custGeom>
              <a:avLst/>
              <a:gdLst>
                <a:gd name="T0" fmla="*/ 15 w 32"/>
                <a:gd name="T1" fmla="*/ 15 h 15"/>
                <a:gd name="T2" fmla="*/ 8 w 32"/>
                <a:gd name="T3" fmla="*/ 15 h 15"/>
                <a:gd name="T4" fmla="*/ 0 w 32"/>
                <a:gd name="T5" fmla="*/ 7 h 15"/>
                <a:gd name="T6" fmla="*/ 8 w 32"/>
                <a:gd name="T7" fmla="*/ 0 h 15"/>
                <a:gd name="T8" fmla="*/ 23 w 32"/>
                <a:gd name="T9" fmla="*/ 0 h 15"/>
                <a:gd name="T10" fmla="*/ 31 w 32"/>
                <a:gd name="T11" fmla="*/ 5 h 15"/>
                <a:gd name="T12" fmla="*/ 28 w 32"/>
                <a:gd name="T13" fmla="*/ 14 h 15"/>
                <a:gd name="T14" fmla="*/ 23 w 32"/>
                <a:gd name="T15" fmla="*/ 15 h 15"/>
                <a:gd name="T16" fmla="*/ 15 w 32"/>
                <a:gd name="T17" fmla="*/ 15 h 15"/>
                <a:gd name="T18" fmla="*/ 15 w 32"/>
                <a:gd name="T19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" h="15">
                  <a:moveTo>
                    <a:pt x="15" y="15"/>
                  </a:moveTo>
                  <a:cubicBezTo>
                    <a:pt x="13" y="15"/>
                    <a:pt x="10" y="15"/>
                    <a:pt x="8" y="15"/>
                  </a:cubicBezTo>
                  <a:cubicBezTo>
                    <a:pt x="3" y="15"/>
                    <a:pt x="0" y="12"/>
                    <a:pt x="0" y="7"/>
                  </a:cubicBezTo>
                  <a:cubicBezTo>
                    <a:pt x="0" y="3"/>
                    <a:pt x="3" y="0"/>
                    <a:pt x="8" y="0"/>
                  </a:cubicBezTo>
                  <a:cubicBezTo>
                    <a:pt x="13" y="0"/>
                    <a:pt x="18" y="0"/>
                    <a:pt x="23" y="0"/>
                  </a:cubicBezTo>
                  <a:cubicBezTo>
                    <a:pt x="27" y="0"/>
                    <a:pt x="30" y="2"/>
                    <a:pt x="31" y="5"/>
                  </a:cubicBezTo>
                  <a:cubicBezTo>
                    <a:pt x="32" y="8"/>
                    <a:pt x="31" y="12"/>
                    <a:pt x="28" y="14"/>
                  </a:cubicBezTo>
                  <a:cubicBezTo>
                    <a:pt x="26" y="15"/>
                    <a:pt x="25" y="15"/>
                    <a:pt x="23" y="15"/>
                  </a:cubicBezTo>
                  <a:cubicBezTo>
                    <a:pt x="20" y="15"/>
                    <a:pt x="18" y="15"/>
                    <a:pt x="15" y="15"/>
                  </a:cubicBezTo>
                  <a:cubicBezTo>
                    <a:pt x="15" y="15"/>
                    <a:pt x="15" y="15"/>
                    <a:pt x="15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îṣļîḑé-Freeform: Shape 27"/>
            <p:cNvSpPr/>
            <p:nvPr/>
          </p:nvSpPr>
          <p:spPr bwMode="auto">
            <a:xfrm>
              <a:off x="5585" y="1820"/>
              <a:ext cx="170" cy="19"/>
            </a:xfrm>
            <a:custGeom>
              <a:avLst/>
              <a:gdLst>
                <a:gd name="T0" fmla="*/ 36 w 71"/>
                <a:gd name="T1" fmla="*/ 8 h 8"/>
                <a:gd name="T2" fmla="*/ 5 w 71"/>
                <a:gd name="T3" fmla="*/ 8 h 8"/>
                <a:gd name="T4" fmla="*/ 1 w 71"/>
                <a:gd name="T5" fmla="*/ 5 h 8"/>
                <a:gd name="T6" fmla="*/ 3 w 71"/>
                <a:gd name="T7" fmla="*/ 0 h 8"/>
                <a:gd name="T8" fmla="*/ 5 w 71"/>
                <a:gd name="T9" fmla="*/ 0 h 8"/>
                <a:gd name="T10" fmla="*/ 67 w 71"/>
                <a:gd name="T11" fmla="*/ 0 h 8"/>
                <a:gd name="T12" fmla="*/ 68 w 71"/>
                <a:gd name="T13" fmla="*/ 0 h 8"/>
                <a:gd name="T14" fmla="*/ 71 w 71"/>
                <a:gd name="T15" fmla="*/ 4 h 8"/>
                <a:gd name="T16" fmla="*/ 68 w 71"/>
                <a:gd name="T17" fmla="*/ 8 h 8"/>
                <a:gd name="T18" fmla="*/ 66 w 71"/>
                <a:gd name="T19" fmla="*/ 8 h 8"/>
                <a:gd name="T20" fmla="*/ 36 w 71"/>
                <a:gd name="T21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1" h="8">
                  <a:moveTo>
                    <a:pt x="36" y="8"/>
                  </a:moveTo>
                  <a:cubicBezTo>
                    <a:pt x="26" y="8"/>
                    <a:pt x="15" y="8"/>
                    <a:pt x="5" y="8"/>
                  </a:cubicBezTo>
                  <a:cubicBezTo>
                    <a:pt x="3" y="8"/>
                    <a:pt x="1" y="7"/>
                    <a:pt x="1" y="5"/>
                  </a:cubicBezTo>
                  <a:cubicBezTo>
                    <a:pt x="0" y="3"/>
                    <a:pt x="1" y="1"/>
                    <a:pt x="3" y="0"/>
                  </a:cubicBezTo>
                  <a:cubicBezTo>
                    <a:pt x="4" y="0"/>
                    <a:pt x="5" y="0"/>
                    <a:pt x="5" y="0"/>
                  </a:cubicBezTo>
                  <a:cubicBezTo>
                    <a:pt x="26" y="0"/>
                    <a:pt x="46" y="0"/>
                    <a:pt x="67" y="0"/>
                  </a:cubicBezTo>
                  <a:cubicBezTo>
                    <a:pt x="67" y="0"/>
                    <a:pt x="68" y="0"/>
                    <a:pt x="68" y="0"/>
                  </a:cubicBezTo>
                  <a:cubicBezTo>
                    <a:pt x="70" y="0"/>
                    <a:pt x="71" y="2"/>
                    <a:pt x="71" y="4"/>
                  </a:cubicBezTo>
                  <a:cubicBezTo>
                    <a:pt x="71" y="6"/>
                    <a:pt x="70" y="7"/>
                    <a:pt x="68" y="8"/>
                  </a:cubicBezTo>
                  <a:cubicBezTo>
                    <a:pt x="68" y="8"/>
                    <a:pt x="67" y="8"/>
                    <a:pt x="66" y="8"/>
                  </a:cubicBezTo>
                  <a:cubicBezTo>
                    <a:pt x="56" y="8"/>
                    <a:pt x="46" y="8"/>
                    <a:pt x="36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îṣļîḑé-Freeform: Shape 28"/>
            <p:cNvSpPr/>
            <p:nvPr/>
          </p:nvSpPr>
          <p:spPr bwMode="auto">
            <a:xfrm>
              <a:off x="5585" y="1878"/>
              <a:ext cx="170" cy="17"/>
            </a:xfrm>
            <a:custGeom>
              <a:avLst/>
              <a:gdLst>
                <a:gd name="T0" fmla="*/ 36 w 71"/>
                <a:gd name="T1" fmla="*/ 0 h 7"/>
                <a:gd name="T2" fmla="*/ 67 w 71"/>
                <a:gd name="T3" fmla="*/ 0 h 7"/>
                <a:gd name="T4" fmla="*/ 71 w 71"/>
                <a:gd name="T5" fmla="*/ 4 h 7"/>
                <a:gd name="T6" fmla="*/ 68 w 71"/>
                <a:gd name="T7" fmla="*/ 7 h 7"/>
                <a:gd name="T8" fmla="*/ 66 w 71"/>
                <a:gd name="T9" fmla="*/ 7 h 7"/>
                <a:gd name="T10" fmla="*/ 5 w 71"/>
                <a:gd name="T11" fmla="*/ 7 h 7"/>
                <a:gd name="T12" fmla="*/ 3 w 71"/>
                <a:gd name="T13" fmla="*/ 7 h 7"/>
                <a:gd name="T14" fmla="*/ 1 w 71"/>
                <a:gd name="T15" fmla="*/ 3 h 7"/>
                <a:gd name="T16" fmla="*/ 4 w 71"/>
                <a:gd name="T17" fmla="*/ 0 h 7"/>
                <a:gd name="T18" fmla="*/ 5 w 71"/>
                <a:gd name="T19" fmla="*/ 0 h 7"/>
                <a:gd name="T20" fmla="*/ 36 w 71"/>
                <a:gd name="T2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1" h="7">
                  <a:moveTo>
                    <a:pt x="36" y="0"/>
                  </a:moveTo>
                  <a:cubicBezTo>
                    <a:pt x="46" y="0"/>
                    <a:pt x="57" y="0"/>
                    <a:pt x="67" y="0"/>
                  </a:cubicBezTo>
                  <a:cubicBezTo>
                    <a:pt x="70" y="0"/>
                    <a:pt x="71" y="1"/>
                    <a:pt x="71" y="4"/>
                  </a:cubicBezTo>
                  <a:cubicBezTo>
                    <a:pt x="71" y="5"/>
                    <a:pt x="70" y="7"/>
                    <a:pt x="68" y="7"/>
                  </a:cubicBezTo>
                  <a:cubicBezTo>
                    <a:pt x="68" y="7"/>
                    <a:pt x="67" y="7"/>
                    <a:pt x="66" y="7"/>
                  </a:cubicBezTo>
                  <a:cubicBezTo>
                    <a:pt x="46" y="7"/>
                    <a:pt x="26" y="7"/>
                    <a:pt x="5" y="7"/>
                  </a:cubicBezTo>
                  <a:cubicBezTo>
                    <a:pt x="5" y="7"/>
                    <a:pt x="4" y="7"/>
                    <a:pt x="3" y="7"/>
                  </a:cubicBezTo>
                  <a:cubicBezTo>
                    <a:pt x="1" y="7"/>
                    <a:pt x="0" y="5"/>
                    <a:pt x="1" y="3"/>
                  </a:cubicBezTo>
                  <a:cubicBezTo>
                    <a:pt x="1" y="1"/>
                    <a:pt x="2" y="0"/>
                    <a:pt x="4" y="0"/>
                  </a:cubicBezTo>
                  <a:cubicBezTo>
                    <a:pt x="4" y="0"/>
                    <a:pt x="5" y="0"/>
                    <a:pt x="5" y="0"/>
                  </a:cubicBezTo>
                  <a:cubicBezTo>
                    <a:pt x="16" y="0"/>
                    <a:pt x="26" y="0"/>
                    <a:pt x="3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9" name="îṣļîḑé-Oval 11"/>
          <p:cNvSpPr/>
          <p:nvPr/>
        </p:nvSpPr>
        <p:spPr>
          <a:xfrm>
            <a:off x="8869579" y="2238009"/>
            <a:ext cx="1374816" cy="1374816"/>
          </a:xfrm>
          <a:prstGeom prst="ellipse">
            <a:avLst/>
          </a:prstGeom>
          <a:solidFill>
            <a:srgbClr val="F3EEEB"/>
          </a:solidFill>
          <a:ln>
            <a:noFill/>
          </a:ln>
          <a:effectLst>
            <a:outerShdw blurRad="177800" dist="101600" dir="540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îṣļîḑé-Oval 8"/>
          <p:cNvSpPr/>
          <p:nvPr/>
        </p:nvSpPr>
        <p:spPr>
          <a:xfrm>
            <a:off x="9434355" y="2060042"/>
            <a:ext cx="269813" cy="270763"/>
          </a:xfrm>
          <a:prstGeom prst="ellipse">
            <a:avLst/>
          </a:prstGeom>
          <a:solidFill>
            <a:srgbClr val="B28F79"/>
          </a:solidFill>
          <a:ln w="254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altLang="zh-CN" sz="1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04</a:t>
            </a:r>
            <a:endParaRPr lang="en-US" altLang="zh-CN" sz="1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iS1ide-Freeform: Shape 27"/>
          <p:cNvSpPr/>
          <p:nvPr/>
        </p:nvSpPr>
        <p:spPr bwMode="auto">
          <a:xfrm>
            <a:off x="9401871" y="2773054"/>
            <a:ext cx="310229" cy="311395"/>
          </a:xfrm>
          <a:custGeom>
            <a:avLst/>
            <a:gdLst>
              <a:gd name="T0" fmla="*/ 116 w 232"/>
              <a:gd name="T1" fmla="*/ 0 h 232"/>
              <a:gd name="T2" fmla="*/ 0 w 232"/>
              <a:gd name="T3" fmla="*/ 116 h 232"/>
              <a:gd name="T4" fmla="*/ 116 w 232"/>
              <a:gd name="T5" fmla="*/ 232 h 232"/>
              <a:gd name="T6" fmla="*/ 232 w 232"/>
              <a:gd name="T7" fmla="*/ 116 h 232"/>
              <a:gd name="T8" fmla="*/ 116 w 232"/>
              <a:gd name="T9" fmla="*/ 0 h 232"/>
              <a:gd name="T10" fmla="*/ 129 w 232"/>
              <a:gd name="T11" fmla="*/ 208 h 232"/>
              <a:gd name="T12" fmla="*/ 129 w 232"/>
              <a:gd name="T13" fmla="*/ 190 h 232"/>
              <a:gd name="T14" fmla="*/ 117 w 232"/>
              <a:gd name="T15" fmla="*/ 178 h 232"/>
              <a:gd name="T16" fmla="*/ 105 w 232"/>
              <a:gd name="T17" fmla="*/ 190 h 232"/>
              <a:gd name="T18" fmla="*/ 105 w 232"/>
              <a:gd name="T19" fmla="*/ 208 h 232"/>
              <a:gd name="T20" fmla="*/ 25 w 232"/>
              <a:gd name="T21" fmla="*/ 129 h 232"/>
              <a:gd name="T22" fmla="*/ 42 w 232"/>
              <a:gd name="T23" fmla="*/ 129 h 232"/>
              <a:gd name="T24" fmla="*/ 53 w 232"/>
              <a:gd name="T25" fmla="*/ 117 h 232"/>
              <a:gd name="T26" fmla="*/ 42 w 232"/>
              <a:gd name="T27" fmla="*/ 105 h 232"/>
              <a:gd name="T28" fmla="*/ 24 w 232"/>
              <a:gd name="T29" fmla="*/ 105 h 232"/>
              <a:gd name="T30" fmla="*/ 104 w 232"/>
              <a:gd name="T31" fmla="*/ 25 h 232"/>
              <a:gd name="T32" fmla="*/ 104 w 232"/>
              <a:gd name="T33" fmla="*/ 41 h 232"/>
              <a:gd name="T34" fmla="*/ 116 w 232"/>
              <a:gd name="T35" fmla="*/ 53 h 232"/>
              <a:gd name="T36" fmla="*/ 128 w 232"/>
              <a:gd name="T37" fmla="*/ 41 h 232"/>
              <a:gd name="T38" fmla="*/ 128 w 232"/>
              <a:gd name="T39" fmla="*/ 25 h 232"/>
              <a:gd name="T40" fmla="*/ 208 w 232"/>
              <a:gd name="T41" fmla="*/ 104 h 232"/>
              <a:gd name="T42" fmla="*/ 190 w 232"/>
              <a:gd name="T43" fmla="*/ 104 h 232"/>
              <a:gd name="T44" fmla="*/ 179 w 232"/>
              <a:gd name="T45" fmla="*/ 116 h 232"/>
              <a:gd name="T46" fmla="*/ 190 w 232"/>
              <a:gd name="T47" fmla="*/ 128 h 232"/>
              <a:gd name="T48" fmla="*/ 208 w 232"/>
              <a:gd name="T49" fmla="*/ 128 h 232"/>
              <a:gd name="T50" fmla="*/ 129 w 232"/>
              <a:gd name="T51" fmla="*/ 208 h 232"/>
              <a:gd name="T52" fmla="*/ 124 w 232"/>
              <a:gd name="T53" fmla="*/ 94 h 232"/>
              <a:gd name="T54" fmla="*/ 70 w 232"/>
              <a:gd name="T55" fmla="*/ 69 h 232"/>
              <a:gd name="T56" fmla="*/ 94 w 232"/>
              <a:gd name="T57" fmla="*/ 124 h 232"/>
              <a:gd name="T58" fmla="*/ 109 w 232"/>
              <a:gd name="T59" fmla="*/ 138 h 232"/>
              <a:gd name="T60" fmla="*/ 163 w 232"/>
              <a:gd name="T61" fmla="*/ 163 h 232"/>
              <a:gd name="T62" fmla="*/ 138 w 232"/>
              <a:gd name="T63" fmla="*/ 108 h 232"/>
              <a:gd name="T64" fmla="*/ 124 w 232"/>
              <a:gd name="T65" fmla="*/ 94 h 232"/>
              <a:gd name="T66" fmla="*/ 123 w 232"/>
              <a:gd name="T67" fmla="*/ 123 h 232"/>
              <a:gd name="T68" fmla="*/ 110 w 232"/>
              <a:gd name="T69" fmla="*/ 123 h 232"/>
              <a:gd name="T70" fmla="*/ 110 w 232"/>
              <a:gd name="T71" fmla="*/ 109 h 232"/>
              <a:gd name="T72" fmla="*/ 123 w 232"/>
              <a:gd name="T73" fmla="*/ 109 h 232"/>
              <a:gd name="T74" fmla="*/ 123 w 232"/>
              <a:gd name="T75" fmla="*/ 123 h 2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232" h="232">
                <a:moveTo>
                  <a:pt x="116" y="0"/>
                </a:moveTo>
                <a:cubicBezTo>
                  <a:pt x="52" y="0"/>
                  <a:pt x="0" y="52"/>
                  <a:pt x="0" y="116"/>
                </a:cubicBezTo>
                <a:cubicBezTo>
                  <a:pt x="0" y="180"/>
                  <a:pt x="52" y="232"/>
                  <a:pt x="116" y="232"/>
                </a:cubicBezTo>
                <a:cubicBezTo>
                  <a:pt x="180" y="232"/>
                  <a:pt x="232" y="180"/>
                  <a:pt x="232" y="116"/>
                </a:cubicBezTo>
                <a:cubicBezTo>
                  <a:pt x="232" y="52"/>
                  <a:pt x="180" y="0"/>
                  <a:pt x="116" y="0"/>
                </a:cubicBezTo>
                <a:close/>
                <a:moveTo>
                  <a:pt x="129" y="208"/>
                </a:moveTo>
                <a:cubicBezTo>
                  <a:pt x="129" y="190"/>
                  <a:pt x="129" y="190"/>
                  <a:pt x="129" y="190"/>
                </a:cubicBezTo>
                <a:cubicBezTo>
                  <a:pt x="129" y="183"/>
                  <a:pt x="123" y="178"/>
                  <a:pt x="117" y="178"/>
                </a:cubicBezTo>
                <a:cubicBezTo>
                  <a:pt x="110" y="178"/>
                  <a:pt x="105" y="183"/>
                  <a:pt x="105" y="190"/>
                </a:cubicBezTo>
                <a:cubicBezTo>
                  <a:pt x="105" y="208"/>
                  <a:pt x="105" y="208"/>
                  <a:pt x="105" y="208"/>
                </a:cubicBezTo>
                <a:cubicBezTo>
                  <a:pt x="63" y="203"/>
                  <a:pt x="30" y="170"/>
                  <a:pt x="25" y="129"/>
                </a:cubicBezTo>
                <a:cubicBezTo>
                  <a:pt x="42" y="129"/>
                  <a:pt x="42" y="129"/>
                  <a:pt x="42" y="129"/>
                </a:cubicBezTo>
                <a:cubicBezTo>
                  <a:pt x="48" y="129"/>
                  <a:pt x="53" y="123"/>
                  <a:pt x="53" y="117"/>
                </a:cubicBezTo>
                <a:cubicBezTo>
                  <a:pt x="53" y="110"/>
                  <a:pt x="48" y="105"/>
                  <a:pt x="42" y="105"/>
                </a:cubicBezTo>
                <a:cubicBezTo>
                  <a:pt x="24" y="105"/>
                  <a:pt x="24" y="105"/>
                  <a:pt x="24" y="105"/>
                </a:cubicBezTo>
                <a:cubicBezTo>
                  <a:pt x="29" y="63"/>
                  <a:pt x="63" y="30"/>
                  <a:pt x="104" y="25"/>
                </a:cubicBezTo>
                <a:cubicBezTo>
                  <a:pt x="104" y="41"/>
                  <a:pt x="104" y="41"/>
                  <a:pt x="104" y="41"/>
                </a:cubicBezTo>
                <a:cubicBezTo>
                  <a:pt x="104" y="47"/>
                  <a:pt x="109" y="53"/>
                  <a:pt x="116" y="53"/>
                </a:cubicBezTo>
                <a:cubicBezTo>
                  <a:pt x="122" y="53"/>
                  <a:pt x="128" y="47"/>
                  <a:pt x="128" y="41"/>
                </a:cubicBezTo>
                <a:cubicBezTo>
                  <a:pt x="128" y="25"/>
                  <a:pt x="128" y="25"/>
                  <a:pt x="128" y="25"/>
                </a:cubicBezTo>
                <a:cubicBezTo>
                  <a:pt x="169" y="30"/>
                  <a:pt x="202" y="63"/>
                  <a:pt x="208" y="104"/>
                </a:cubicBezTo>
                <a:cubicBezTo>
                  <a:pt x="190" y="104"/>
                  <a:pt x="190" y="104"/>
                  <a:pt x="190" y="104"/>
                </a:cubicBezTo>
                <a:cubicBezTo>
                  <a:pt x="184" y="104"/>
                  <a:pt x="179" y="109"/>
                  <a:pt x="179" y="116"/>
                </a:cubicBezTo>
                <a:cubicBezTo>
                  <a:pt x="179" y="122"/>
                  <a:pt x="184" y="128"/>
                  <a:pt x="190" y="128"/>
                </a:cubicBezTo>
                <a:cubicBezTo>
                  <a:pt x="208" y="128"/>
                  <a:pt x="208" y="128"/>
                  <a:pt x="208" y="128"/>
                </a:cubicBezTo>
                <a:cubicBezTo>
                  <a:pt x="203" y="169"/>
                  <a:pt x="170" y="202"/>
                  <a:pt x="129" y="208"/>
                </a:cubicBezTo>
                <a:close/>
                <a:moveTo>
                  <a:pt x="124" y="94"/>
                </a:moveTo>
                <a:cubicBezTo>
                  <a:pt x="70" y="69"/>
                  <a:pt x="70" y="69"/>
                  <a:pt x="70" y="69"/>
                </a:cubicBezTo>
                <a:cubicBezTo>
                  <a:pt x="94" y="124"/>
                  <a:pt x="94" y="124"/>
                  <a:pt x="94" y="124"/>
                </a:cubicBezTo>
                <a:cubicBezTo>
                  <a:pt x="97" y="129"/>
                  <a:pt x="103" y="136"/>
                  <a:pt x="109" y="138"/>
                </a:cubicBezTo>
                <a:cubicBezTo>
                  <a:pt x="163" y="163"/>
                  <a:pt x="163" y="163"/>
                  <a:pt x="163" y="163"/>
                </a:cubicBezTo>
                <a:cubicBezTo>
                  <a:pt x="138" y="108"/>
                  <a:pt x="138" y="108"/>
                  <a:pt x="138" y="108"/>
                </a:cubicBezTo>
                <a:cubicBezTo>
                  <a:pt x="136" y="103"/>
                  <a:pt x="130" y="96"/>
                  <a:pt x="124" y="94"/>
                </a:cubicBezTo>
                <a:close/>
                <a:moveTo>
                  <a:pt x="123" y="123"/>
                </a:moveTo>
                <a:cubicBezTo>
                  <a:pt x="119" y="126"/>
                  <a:pt x="113" y="126"/>
                  <a:pt x="110" y="123"/>
                </a:cubicBezTo>
                <a:cubicBezTo>
                  <a:pt x="106" y="119"/>
                  <a:pt x="106" y="113"/>
                  <a:pt x="110" y="109"/>
                </a:cubicBezTo>
                <a:cubicBezTo>
                  <a:pt x="113" y="106"/>
                  <a:pt x="119" y="106"/>
                  <a:pt x="123" y="109"/>
                </a:cubicBezTo>
                <a:cubicBezTo>
                  <a:pt x="127" y="113"/>
                  <a:pt x="127" y="119"/>
                  <a:pt x="123" y="123"/>
                </a:cubicBezTo>
                <a:close/>
              </a:path>
            </a:pathLst>
          </a:custGeom>
          <a:solidFill>
            <a:srgbClr val="B28F79"/>
          </a:solidFill>
          <a:ln>
            <a:noFill/>
          </a:ln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571613" y="3803931"/>
            <a:ext cx="1957878" cy="689227"/>
            <a:chOff x="2832608" y="3999561"/>
            <a:chExt cx="1957878" cy="689227"/>
          </a:xfrm>
        </p:grpSpPr>
        <p:sp>
          <p:nvSpPr>
            <p:cNvPr id="17" name="文本框 18"/>
            <p:cNvSpPr txBox="1"/>
            <p:nvPr/>
          </p:nvSpPr>
          <p:spPr>
            <a:xfrm>
              <a:off x="2832609" y="3999561"/>
              <a:ext cx="1957877" cy="338552"/>
            </a:xfrm>
            <a:prstGeom prst="rect">
              <a:avLst/>
            </a:prstGeom>
            <a:noFill/>
          </p:spPr>
          <p:txBody>
            <a:bodyPr wrap="square" lIns="91438" tIns="45719" rIns="91438" bIns="45719" rtlCol="0">
              <a:spAutoFit/>
            </a:bodyPr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点击此处添加标题</a:t>
              </a:r>
              <a:endPara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TextBox 10"/>
            <p:cNvSpPr txBox="1"/>
            <p:nvPr/>
          </p:nvSpPr>
          <p:spPr>
            <a:xfrm>
              <a:off x="2832608" y="4291948"/>
              <a:ext cx="1957877" cy="3968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  <a:defRPr/>
              </a:pPr>
              <a:r>
                <a:rPr lang="zh-CN" altLang="en-US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请在此处输入您的工作汇报内容，并对内容进行整理提炼，语言简洁重点突出。</a:t>
              </a:r>
              <a:endPara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3931936" y="3803931"/>
            <a:ext cx="1957878" cy="689227"/>
            <a:chOff x="5218660" y="4004893"/>
            <a:chExt cx="1957878" cy="689227"/>
          </a:xfrm>
        </p:grpSpPr>
        <p:sp>
          <p:nvSpPr>
            <p:cNvPr id="15" name="文本框 18"/>
            <p:cNvSpPr txBox="1"/>
            <p:nvPr/>
          </p:nvSpPr>
          <p:spPr>
            <a:xfrm>
              <a:off x="5218661" y="4004893"/>
              <a:ext cx="1957877" cy="338552"/>
            </a:xfrm>
            <a:prstGeom prst="rect">
              <a:avLst/>
            </a:prstGeom>
            <a:noFill/>
          </p:spPr>
          <p:txBody>
            <a:bodyPr wrap="square" lIns="91438" tIns="45719" rIns="91438" bIns="45719" rtlCol="0">
              <a:spAutoFit/>
            </a:bodyPr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点击此处添加标题</a:t>
              </a:r>
              <a:endPara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TextBox 10"/>
            <p:cNvSpPr txBox="1"/>
            <p:nvPr/>
          </p:nvSpPr>
          <p:spPr>
            <a:xfrm>
              <a:off x="5218660" y="4297280"/>
              <a:ext cx="1957877" cy="3968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  <a:defRPr/>
              </a:pPr>
              <a:r>
                <a:rPr lang="zh-CN" altLang="en-US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请在此处输入您的工作汇报内容，并对内容进行整理提炼，语言简洁重点突出。</a:t>
              </a:r>
              <a:endPara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6292259" y="3803931"/>
            <a:ext cx="1957878" cy="689227"/>
            <a:chOff x="7606261" y="4037098"/>
            <a:chExt cx="1957878" cy="689227"/>
          </a:xfrm>
        </p:grpSpPr>
        <p:sp>
          <p:nvSpPr>
            <p:cNvPr id="13" name="文本框 18"/>
            <p:cNvSpPr txBox="1"/>
            <p:nvPr/>
          </p:nvSpPr>
          <p:spPr>
            <a:xfrm>
              <a:off x="7606262" y="4037098"/>
              <a:ext cx="1957877" cy="338552"/>
            </a:xfrm>
            <a:prstGeom prst="rect">
              <a:avLst/>
            </a:prstGeom>
            <a:noFill/>
          </p:spPr>
          <p:txBody>
            <a:bodyPr wrap="square" lIns="91438" tIns="45719" rIns="91438" bIns="45719" rtlCol="0">
              <a:spAutoFit/>
            </a:bodyPr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点击此处添加标题</a:t>
              </a:r>
              <a:endPara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TextBox 10"/>
            <p:cNvSpPr txBox="1"/>
            <p:nvPr/>
          </p:nvSpPr>
          <p:spPr>
            <a:xfrm>
              <a:off x="7606261" y="4329485"/>
              <a:ext cx="1957877" cy="3968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  <a:defRPr/>
              </a:pPr>
              <a:r>
                <a:rPr lang="zh-CN" altLang="en-US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请在此处输入您的工作汇报内容，并对内容进行整理提炼，语言简洁重点突出。</a:t>
              </a:r>
              <a:endPara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8652583" y="3803931"/>
            <a:ext cx="1957878" cy="689227"/>
            <a:chOff x="9856560" y="4004893"/>
            <a:chExt cx="1957878" cy="689227"/>
          </a:xfrm>
        </p:grpSpPr>
        <p:sp>
          <p:nvSpPr>
            <p:cNvPr id="11" name="文本框 18"/>
            <p:cNvSpPr txBox="1"/>
            <p:nvPr/>
          </p:nvSpPr>
          <p:spPr>
            <a:xfrm>
              <a:off x="9856561" y="4004893"/>
              <a:ext cx="1957877" cy="338552"/>
            </a:xfrm>
            <a:prstGeom prst="rect">
              <a:avLst/>
            </a:prstGeom>
            <a:noFill/>
          </p:spPr>
          <p:txBody>
            <a:bodyPr wrap="square" lIns="91438" tIns="45719" rIns="91438" bIns="45719" rtlCol="0">
              <a:spAutoFit/>
            </a:bodyPr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点击此处添加标题</a:t>
              </a:r>
              <a:endPara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TextBox 10"/>
            <p:cNvSpPr txBox="1"/>
            <p:nvPr/>
          </p:nvSpPr>
          <p:spPr>
            <a:xfrm>
              <a:off x="9856560" y="4297280"/>
              <a:ext cx="1957877" cy="3968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  <a:defRPr/>
              </a:pPr>
              <a:r>
                <a:rPr lang="zh-CN" altLang="en-US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请在此处输入您的工作汇报内容，并对内容进行整理提炼，语言简洁重点突出。</a:t>
              </a:r>
              <a:endPara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3" name="TextBox 10"/>
          <p:cNvSpPr txBox="1"/>
          <p:nvPr/>
        </p:nvSpPr>
        <p:spPr>
          <a:xfrm>
            <a:off x="1828328" y="4880355"/>
            <a:ext cx="8675243" cy="55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defRPr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请在此处输入您的工作汇报内容，并对内容进行整理提炼，语言简洁重点突出。请在此处输入您的工作汇报内容，并对内容进行整理提炼，语言简洁重点突出。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矩形: 圆角 43"/>
          <p:cNvSpPr/>
          <p:nvPr/>
        </p:nvSpPr>
        <p:spPr>
          <a:xfrm>
            <a:off x="4195663" y="1056578"/>
            <a:ext cx="3800674" cy="652680"/>
          </a:xfrm>
          <a:prstGeom prst="roundRect">
            <a:avLst/>
          </a:prstGeom>
          <a:solidFill>
            <a:srgbClr val="B28F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输入本页标题内容</a:t>
            </a:r>
            <a:endParaRPr lang="zh-CN" altLang="en-US" sz="3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462360" y="1964908"/>
            <a:ext cx="1267279" cy="1584099"/>
            <a:chOff x="5365750" y="2131694"/>
            <a:chExt cx="1460500" cy="1825625"/>
          </a:xfrm>
        </p:grpSpPr>
        <p:sp>
          <p:nvSpPr>
            <p:cNvPr id="24" name="Freeform 19"/>
            <p:cNvSpPr/>
            <p:nvPr/>
          </p:nvSpPr>
          <p:spPr bwMode="auto">
            <a:xfrm>
              <a:off x="5365750" y="2131694"/>
              <a:ext cx="1460500" cy="1825625"/>
            </a:xfrm>
            <a:custGeom>
              <a:avLst/>
              <a:gdLst>
                <a:gd name="T0" fmla="*/ 477 w 613"/>
                <a:gd name="T1" fmla="*/ 171 h 767"/>
                <a:gd name="T2" fmla="*/ 519 w 613"/>
                <a:gd name="T3" fmla="*/ 212 h 767"/>
                <a:gd name="T4" fmla="*/ 519 w 613"/>
                <a:gd name="T5" fmla="*/ 555 h 767"/>
                <a:gd name="T6" fmla="*/ 477 w 613"/>
                <a:gd name="T7" fmla="*/ 596 h 767"/>
                <a:gd name="T8" fmla="*/ 306 w 613"/>
                <a:gd name="T9" fmla="*/ 767 h 767"/>
                <a:gd name="T10" fmla="*/ 135 w 613"/>
                <a:gd name="T11" fmla="*/ 596 h 767"/>
                <a:gd name="T12" fmla="*/ 94 w 613"/>
                <a:gd name="T13" fmla="*/ 555 h 767"/>
                <a:gd name="T14" fmla="*/ 94 w 613"/>
                <a:gd name="T15" fmla="*/ 212 h 767"/>
                <a:gd name="T16" fmla="*/ 135 w 613"/>
                <a:gd name="T17" fmla="*/ 171 h 767"/>
                <a:gd name="T18" fmla="*/ 306 w 613"/>
                <a:gd name="T19" fmla="*/ 0 h 767"/>
                <a:gd name="T20" fmla="*/ 477 w 613"/>
                <a:gd name="T21" fmla="*/ 171 h 7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13" h="767">
                  <a:moveTo>
                    <a:pt x="477" y="171"/>
                  </a:moveTo>
                  <a:cubicBezTo>
                    <a:pt x="519" y="212"/>
                    <a:pt x="519" y="212"/>
                    <a:pt x="519" y="212"/>
                  </a:cubicBezTo>
                  <a:cubicBezTo>
                    <a:pt x="613" y="307"/>
                    <a:pt x="613" y="461"/>
                    <a:pt x="519" y="555"/>
                  </a:cubicBezTo>
                  <a:cubicBezTo>
                    <a:pt x="477" y="596"/>
                    <a:pt x="477" y="596"/>
                    <a:pt x="477" y="596"/>
                  </a:cubicBezTo>
                  <a:cubicBezTo>
                    <a:pt x="306" y="767"/>
                    <a:pt x="306" y="767"/>
                    <a:pt x="306" y="767"/>
                  </a:cubicBezTo>
                  <a:cubicBezTo>
                    <a:pt x="135" y="596"/>
                    <a:pt x="135" y="596"/>
                    <a:pt x="135" y="596"/>
                  </a:cubicBezTo>
                  <a:cubicBezTo>
                    <a:pt x="94" y="555"/>
                    <a:pt x="94" y="555"/>
                    <a:pt x="94" y="555"/>
                  </a:cubicBezTo>
                  <a:cubicBezTo>
                    <a:pt x="0" y="461"/>
                    <a:pt x="0" y="307"/>
                    <a:pt x="94" y="212"/>
                  </a:cubicBezTo>
                  <a:cubicBezTo>
                    <a:pt x="135" y="171"/>
                    <a:pt x="135" y="171"/>
                    <a:pt x="135" y="171"/>
                  </a:cubicBezTo>
                  <a:cubicBezTo>
                    <a:pt x="306" y="0"/>
                    <a:pt x="306" y="0"/>
                    <a:pt x="306" y="0"/>
                  </a:cubicBezTo>
                  <a:lnTo>
                    <a:pt x="477" y="171"/>
                  </a:lnTo>
                  <a:close/>
                </a:path>
              </a:pathLst>
            </a:custGeom>
            <a:solidFill>
              <a:srgbClr val="D9C8BD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1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TextBox 76"/>
            <p:cNvSpPr txBox="1"/>
            <p:nvPr/>
          </p:nvSpPr>
          <p:spPr>
            <a:xfrm>
              <a:off x="5544397" y="2629007"/>
              <a:ext cx="1098541" cy="6739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32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A</a:t>
              </a:r>
              <a:endParaRPr lang="zh-CN" altLang="en-US" sz="3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5462360" y="3924068"/>
            <a:ext cx="1267279" cy="1584099"/>
            <a:chOff x="5365750" y="4090854"/>
            <a:chExt cx="1460500" cy="1825625"/>
          </a:xfrm>
        </p:grpSpPr>
        <p:sp>
          <p:nvSpPr>
            <p:cNvPr id="22" name="Freeform 19"/>
            <p:cNvSpPr/>
            <p:nvPr/>
          </p:nvSpPr>
          <p:spPr bwMode="auto">
            <a:xfrm>
              <a:off x="5365750" y="4090854"/>
              <a:ext cx="1460500" cy="1825625"/>
            </a:xfrm>
            <a:custGeom>
              <a:avLst/>
              <a:gdLst>
                <a:gd name="T0" fmla="*/ 477 w 613"/>
                <a:gd name="T1" fmla="*/ 171 h 767"/>
                <a:gd name="T2" fmla="*/ 519 w 613"/>
                <a:gd name="T3" fmla="*/ 212 h 767"/>
                <a:gd name="T4" fmla="*/ 519 w 613"/>
                <a:gd name="T5" fmla="*/ 555 h 767"/>
                <a:gd name="T6" fmla="*/ 477 w 613"/>
                <a:gd name="T7" fmla="*/ 596 h 767"/>
                <a:gd name="T8" fmla="*/ 306 w 613"/>
                <a:gd name="T9" fmla="*/ 767 h 767"/>
                <a:gd name="T10" fmla="*/ 135 w 613"/>
                <a:gd name="T11" fmla="*/ 596 h 767"/>
                <a:gd name="T12" fmla="*/ 94 w 613"/>
                <a:gd name="T13" fmla="*/ 555 h 767"/>
                <a:gd name="T14" fmla="*/ 94 w 613"/>
                <a:gd name="T15" fmla="*/ 212 h 767"/>
                <a:gd name="T16" fmla="*/ 135 w 613"/>
                <a:gd name="T17" fmla="*/ 171 h 767"/>
                <a:gd name="T18" fmla="*/ 306 w 613"/>
                <a:gd name="T19" fmla="*/ 0 h 767"/>
                <a:gd name="T20" fmla="*/ 477 w 613"/>
                <a:gd name="T21" fmla="*/ 171 h 7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13" h="767">
                  <a:moveTo>
                    <a:pt x="477" y="171"/>
                  </a:moveTo>
                  <a:cubicBezTo>
                    <a:pt x="519" y="212"/>
                    <a:pt x="519" y="212"/>
                    <a:pt x="519" y="212"/>
                  </a:cubicBezTo>
                  <a:cubicBezTo>
                    <a:pt x="613" y="307"/>
                    <a:pt x="613" y="461"/>
                    <a:pt x="519" y="555"/>
                  </a:cubicBezTo>
                  <a:cubicBezTo>
                    <a:pt x="477" y="596"/>
                    <a:pt x="477" y="596"/>
                    <a:pt x="477" y="596"/>
                  </a:cubicBezTo>
                  <a:cubicBezTo>
                    <a:pt x="306" y="767"/>
                    <a:pt x="306" y="767"/>
                    <a:pt x="306" y="767"/>
                  </a:cubicBezTo>
                  <a:cubicBezTo>
                    <a:pt x="135" y="596"/>
                    <a:pt x="135" y="596"/>
                    <a:pt x="135" y="596"/>
                  </a:cubicBezTo>
                  <a:cubicBezTo>
                    <a:pt x="94" y="555"/>
                    <a:pt x="94" y="555"/>
                    <a:pt x="94" y="555"/>
                  </a:cubicBezTo>
                  <a:cubicBezTo>
                    <a:pt x="0" y="461"/>
                    <a:pt x="0" y="307"/>
                    <a:pt x="94" y="212"/>
                  </a:cubicBezTo>
                  <a:cubicBezTo>
                    <a:pt x="135" y="171"/>
                    <a:pt x="135" y="171"/>
                    <a:pt x="135" y="171"/>
                  </a:cubicBezTo>
                  <a:cubicBezTo>
                    <a:pt x="306" y="0"/>
                    <a:pt x="306" y="0"/>
                    <a:pt x="306" y="0"/>
                  </a:cubicBezTo>
                  <a:lnTo>
                    <a:pt x="477" y="171"/>
                  </a:lnTo>
                  <a:close/>
                </a:path>
              </a:pathLst>
            </a:custGeom>
            <a:solidFill>
              <a:srgbClr val="D9C8BD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TextBox 76"/>
            <p:cNvSpPr txBox="1"/>
            <p:nvPr/>
          </p:nvSpPr>
          <p:spPr>
            <a:xfrm>
              <a:off x="5544397" y="4588167"/>
              <a:ext cx="1098541" cy="6739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32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D</a:t>
              </a:r>
              <a:endParaRPr lang="zh-CN" altLang="en-US" sz="3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6241824" y="3109494"/>
            <a:ext cx="1584098" cy="1268657"/>
            <a:chOff x="6145213" y="3276282"/>
            <a:chExt cx="1825625" cy="1462088"/>
          </a:xfrm>
          <a:solidFill>
            <a:srgbClr val="B28F79"/>
          </a:solidFill>
        </p:grpSpPr>
        <p:sp>
          <p:nvSpPr>
            <p:cNvPr id="20" name="Freeform 25"/>
            <p:cNvSpPr/>
            <p:nvPr/>
          </p:nvSpPr>
          <p:spPr bwMode="auto">
            <a:xfrm>
              <a:off x="6145213" y="3276282"/>
              <a:ext cx="1825625" cy="1462088"/>
            </a:xfrm>
            <a:custGeom>
              <a:avLst/>
              <a:gdLst>
                <a:gd name="T0" fmla="*/ 596 w 767"/>
                <a:gd name="T1" fmla="*/ 135 h 614"/>
                <a:gd name="T2" fmla="*/ 554 w 767"/>
                <a:gd name="T3" fmla="*/ 94 h 614"/>
                <a:gd name="T4" fmla="*/ 212 w 767"/>
                <a:gd name="T5" fmla="*/ 95 h 614"/>
                <a:gd name="T6" fmla="*/ 171 w 767"/>
                <a:gd name="T7" fmla="*/ 137 h 614"/>
                <a:gd name="T8" fmla="*/ 0 w 767"/>
                <a:gd name="T9" fmla="*/ 308 h 614"/>
                <a:gd name="T10" fmla="*/ 172 w 767"/>
                <a:gd name="T11" fmla="*/ 479 h 614"/>
                <a:gd name="T12" fmla="*/ 213 w 767"/>
                <a:gd name="T13" fmla="*/ 520 h 614"/>
                <a:gd name="T14" fmla="*/ 555 w 767"/>
                <a:gd name="T15" fmla="*/ 519 h 614"/>
                <a:gd name="T16" fmla="*/ 597 w 767"/>
                <a:gd name="T17" fmla="*/ 478 h 614"/>
                <a:gd name="T18" fmla="*/ 767 w 767"/>
                <a:gd name="T19" fmla="*/ 306 h 614"/>
                <a:gd name="T20" fmla="*/ 596 w 767"/>
                <a:gd name="T21" fmla="*/ 135 h 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67" h="614">
                  <a:moveTo>
                    <a:pt x="596" y="135"/>
                  </a:moveTo>
                  <a:cubicBezTo>
                    <a:pt x="554" y="94"/>
                    <a:pt x="554" y="94"/>
                    <a:pt x="554" y="94"/>
                  </a:cubicBezTo>
                  <a:cubicBezTo>
                    <a:pt x="460" y="0"/>
                    <a:pt x="306" y="1"/>
                    <a:pt x="212" y="95"/>
                  </a:cubicBezTo>
                  <a:cubicBezTo>
                    <a:pt x="171" y="137"/>
                    <a:pt x="171" y="137"/>
                    <a:pt x="171" y="137"/>
                  </a:cubicBezTo>
                  <a:cubicBezTo>
                    <a:pt x="0" y="308"/>
                    <a:pt x="0" y="308"/>
                    <a:pt x="0" y="308"/>
                  </a:cubicBezTo>
                  <a:cubicBezTo>
                    <a:pt x="172" y="479"/>
                    <a:pt x="172" y="479"/>
                    <a:pt x="172" y="479"/>
                  </a:cubicBezTo>
                  <a:cubicBezTo>
                    <a:pt x="213" y="520"/>
                    <a:pt x="213" y="520"/>
                    <a:pt x="213" y="520"/>
                  </a:cubicBezTo>
                  <a:cubicBezTo>
                    <a:pt x="307" y="614"/>
                    <a:pt x="461" y="613"/>
                    <a:pt x="555" y="519"/>
                  </a:cubicBezTo>
                  <a:cubicBezTo>
                    <a:pt x="597" y="478"/>
                    <a:pt x="597" y="478"/>
                    <a:pt x="597" y="478"/>
                  </a:cubicBezTo>
                  <a:cubicBezTo>
                    <a:pt x="767" y="306"/>
                    <a:pt x="767" y="306"/>
                    <a:pt x="767" y="306"/>
                  </a:cubicBezTo>
                  <a:lnTo>
                    <a:pt x="596" y="135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1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TextBox 76"/>
            <p:cNvSpPr txBox="1"/>
            <p:nvPr/>
          </p:nvSpPr>
          <p:spPr>
            <a:xfrm>
              <a:off x="6508754" y="3591827"/>
              <a:ext cx="1098541" cy="67393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32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C</a:t>
              </a:r>
              <a:endParaRPr lang="zh-CN" altLang="en-US" sz="3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4317774" y="3109494"/>
            <a:ext cx="1584098" cy="1268657"/>
            <a:chOff x="4221163" y="3276282"/>
            <a:chExt cx="1825625" cy="1462088"/>
          </a:xfrm>
          <a:solidFill>
            <a:srgbClr val="B28F79"/>
          </a:solidFill>
        </p:grpSpPr>
        <p:sp>
          <p:nvSpPr>
            <p:cNvPr id="18" name="Freeform 13"/>
            <p:cNvSpPr/>
            <p:nvPr/>
          </p:nvSpPr>
          <p:spPr bwMode="auto">
            <a:xfrm>
              <a:off x="4221163" y="3276282"/>
              <a:ext cx="1825625" cy="1462088"/>
            </a:xfrm>
            <a:custGeom>
              <a:avLst/>
              <a:gdLst>
                <a:gd name="T0" fmla="*/ 171 w 767"/>
                <a:gd name="T1" fmla="*/ 135 h 614"/>
                <a:gd name="T2" fmla="*/ 213 w 767"/>
                <a:gd name="T3" fmla="*/ 94 h 614"/>
                <a:gd name="T4" fmla="*/ 555 w 767"/>
                <a:gd name="T5" fmla="*/ 95 h 614"/>
                <a:gd name="T6" fmla="*/ 596 w 767"/>
                <a:gd name="T7" fmla="*/ 137 h 614"/>
                <a:gd name="T8" fmla="*/ 767 w 767"/>
                <a:gd name="T9" fmla="*/ 308 h 614"/>
                <a:gd name="T10" fmla="*/ 595 w 767"/>
                <a:gd name="T11" fmla="*/ 479 h 614"/>
                <a:gd name="T12" fmla="*/ 554 w 767"/>
                <a:gd name="T13" fmla="*/ 520 h 614"/>
                <a:gd name="T14" fmla="*/ 211 w 767"/>
                <a:gd name="T15" fmla="*/ 519 h 614"/>
                <a:gd name="T16" fmla="*/ 170 w 767"/>
                <a:gd name="T17" fmla="*/ 478 h 614"/>
                <a:gd name="T18" fmla="*/ 0 w 767"/>
                <a:gd name="T19" fmla="*/ 306 h 614"/>
                <a:gd name="T20" fmla="*/ 171 w 767"/>
                <a:gd name="T21" fmla="*/ 135 h 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67" h="614">
                  <a:moveTo>
                    <a:pt x="171" y="135"/>
                  </a:moveTo>
                  <a:cubicBezTo>
                    <a:pt x="213" y="94"/>
                    <a:pt x="213" y="94"/>
                    <a:pt x="213" y="94"/>
                  </a:cubicBezTo>
                  <a:cubicBezTo>
                    <a:pt x="307" y="0"/>
                    <a:pt x="461" y="1"/>
                    <a:pt x="555" y="95"/>
                  </a:cubicBezTo>
                  <a:cubicBezTo>
                    <a:pt x="596" y="137"/>
                    <a:pt x="596" y="137"/>
                    <a:pt x="596" y="137"/>
                  </a:cubicBezTo>
                  <a:cubicBezTo>
                    <a:pt x="767" y="308"/>
                    <a:pt x="767" y="308"/>
                    <a:pt x="767" y="308"/>
                  </a:cubicBezTo>
                  <a:cubicBezTo>
                    <a:pt x="595" y="479"/>
                    <a:pt x="595" y="479"/>
                    <a:pt x="595" y="479"/>
                  </a:cubicBezTo>
                  <a:cubicBezTo>
                    <a:pt x="554" y="520"/>
                    <a:pt x="554" y="520"/>
                    <a:pt x="554" y="520"/>
                  </a:cubicBezTo>
                  <a:cubicBezTo>
                    <a:pt x="459" y="614"/>
                    <a:pt x="305" y="613"/>
                    <a:pt x="211" y="519"/>
                  </a:cubicBezTo>
                  <a:cubicBezTo>
                    <a:pt x="170" y="478"/>
                    <a:pt x="170" y="478"/>
                    <a:pt x="170" y="478"/>
                  </a:cubicBezTo>
                  <a:cubicBezTo>
                    <a:pt x="0" y="306"/>
                    <a:pt x="0" y="306"/>
                    <a:pt x="0" y="306"/>
                  </a:cubicBezTo>
                  <a:lnTo>
                    <a:pt x="171" y="135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1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TextBox 76"/>
            <p:cNvSpPr txBox="1"/>
            <p:nvPr/>
          </p:nvSpPr>
          <p:spPr>
            <a:xfrm>
              <a:off x="4580749" y="3591827"/>
              <a:ext cx="1098541" cy="67393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32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B</a:t>
              </a:r>
              <a:endParaRPr lang="zh-CN" altLang="en-US" sz="3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8" name="矩形: 圆角 7"/>
          <p:cNvSpPr/>
          <p:nvPr/>
        </p:nvSpPr>
        <p:spPr>
          <a:xfrm>
            <a:off x="7738742" y="2335688"/>
            <a:ext cx="210384" cy="210384"/>
          </a:xfrm>
          <a:prstGeom prst="roundRect">
            <a:avLst/>
          </a:prstGeom>
          <a:solidFill>
            <a:srgbClr val="B28F79"/>
          </a:solidFill>
          <a:ln>
            <a:solidFill>
              <a:srgbClr val="D9C8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矩形: 圆角 10"/>
          <p:cNvSpPr/>
          <p:nvPr/>
        </p:nvSpPr>
        <p:spPr>
          <a:xfrm>
            <a:off x="7738742" y="4460562"/>
            <a:ext cx="210384" cy="210384"/>
          </a:xfrm>
          <a:prstGeom prst="roundRect">
            <a:avLst/>
          </a:prstGeom>
          <a:solidFill>
            <a:srgbClr val="B28F79"/>
          </a:solidFill>
          <a:ln>
            <a:solidFill>
              <a:srgbClr val="D9C8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矩形: 圆角 13"/>
          <p:cNvSpPr/>
          <p:nvPr/>
        </p:nvSpPr>
        <p:spPr>
          <a:xfrm>
            <a:off x="1295259" y="2335688"/>
            <a:ext cx="210384" cy="210384"/>
          </a:xfrm>
          <a:prstGeom prst="roundRect">
            <a:avLst/>
          </a:prstGeom>
          <a:solidFill>
            <a:srgbClr val="B28F79"/>
          </a:solidFill>
          <a:ln>
            <a:solidFill>
              <a:srgbClr val="D9C8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矩形: 圆角 16"/>
          <p:cNvSpPr/>
          <p:nvPr/>
        </p:nvSpPr>
        <p:spPr>
          <a:xfrm>
            <a:off x="1295259" y="4460562"/>
            <a:ext cx="210384" cy="210384"/>
          </a:xfrm>
          <a:prstGeom prst="roundRect">
            <a:avLst/>
          </a:prstGeom>
          <a:solidFill>
            <a:srgbClr val="B28F79"/>
          </a:solidFill>
          <a:ln>
            <a:solidFill>
              <a:srgbClr val="D9C8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1845595" y="2270931"/>
            <a:ext cx="2452873" cy="788292"/>
            <a:chOff x="9856560" y="4004893"/>
            <a:chExt cx="1957878" cy="788292"/>
          </a:xfrm>
        </p:grpSpPr>
        <p:sp>
          <p:nvSpPr>
            <p:cNvPr id="27" name="文本框 18"/>
            <p:cNvSpPr txBox="1"/>
            <p:nvPr/>
          </p:nvSpPr>
          <p:spPr>
            <a:xfrm>
              <a:off x="9856561" y="4004893"/>
              <a:ext cx="1957877" cy="338552"/>
            </a:xfrm>
            <a:prstGeom prst="rect">
              <a:avLst/>
            </a:prstGeom>
            <a:noFill/>
          </p:spPr>
          <p:txBody>
            <a:bodyPr wrap="square" lIns="91438" tIns="45719" rIns="91438" bIns="45719" rtlCol="0">
              <a:spAutoFit/>
            </a:bodyPr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点击此处添加标题</a:t>
              </a:r>
              <a:endPara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TextBox 10"/>
            <p:cNvSpPr txBox="1"/>
            <p:nvPr/>
          </p:nvSpPr>
          <p:spPr>
            <a:xfrm>
              <a:off x="9856560" y="4297280"/>
              <a:ext cx="1957877" cy="4959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  <a:defRPr/>
              </a:pPr>
              <a:r>
                <a:rPr lang="zh-CN" alt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请在此处输入您的工作汇报内容，并对内容进行整理提炼，语言简洁重点突出。</a:t>
              </a:r>
              <a:endPara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1845595" y="4368737"/>
            <a:ext cx="2452873" cy="788292"/>
            <a:chOff x="9856560" y="4004893"/>
            <a:chExt cx="1957878" cy="788292"/>
          </a:xfrm>
        </p:grpSpPr>
        <p:sp>
          <p:nvSpPr>
            <p:cNvPr id="30" name="文本框 18"/>
            <p:cNvSpPr txBox="1"/>
            <p:nvPr/>
          </p:nvSpPr>
          <p:spPr>
            <a:xfrm>
              <a:off x="9856561" y="4004893"/>
              <a:ext cx="1957877" cy="338552"/>
            </a:xfrm>
            <a:prstGeom prst="rect">
              <a:avLst/>
            </a:prstGeom>
            <a:noFill/>
          </p:spPr>
          <p:txBody>
            <a:bodyPr wrap="square" lIns="91438" tIns="45719" rIns="91438" bIns="45719" rtlCol="0">
              <a:spAutoFit/>
            </a:bodyPr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点击此处添加标题</a:t>
              </a:r>
              <a:endPara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TextBox 10"/>
            <p:cNvSpPr txBox="1"/>
            <p:nvPr/>
          </p:nvSpPr>
          <p:spPr>
            <a:xfrm>
              <a:off x="9856560" y="4297280"/>
              <a:ext cx="1957877" cy="4959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  <a:defRPr/>
              </a:pPr>
              <a:r>
                <a:rPr lang="zh-CN" alt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请在此处输入您的工作汇报内容，并对内容进行整理提炼，语言简洁重点突出。</a:t>
              </a:r>
              <a:endPara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8313273" y="2270931"/>
            <a:ext cx="2452873" cy="788292"/>
            <a:chOff x="9856560" y="4004893"/>
            <a:chExt cx="1957878" cy="788292"/>
          </a:xfrm>
        </p:grpSpPr>
        <p:sp>
          <p:nvSpPr>
            <p:cNvPr id="33" name="文本框 18"/>
            <p:cNvSpPr txBox="1"/>
            <p:nvPr/>
          </p:nvSpPr>
          <p:spPr>
            <a:xfrm>
              <a:off x="9856561" y="4004893"/>
              <a:ext cx="1957877" cy="338552"/>
            </a:xfrm>
            <a:prstGeom prst="rect">
              <a:avLst/>
            </a:prstGeom>
            <a:noFill/>
          </p:spPr>
          <p:txBody>
            <a:bodyPr wrap="square" lIns="91438" tIns="45719" rIns="91438" bIns="45719" rtlCol="0">
              <a:spAutoFit/>
            </a:bodyPr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点击此处添加标题</a:t>
              </a:r>
              <a:endPara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TextBox 10"/>
            <p:cNvSpPr txBox="1"/>
            <p:nvPr/>
          </p:nvSpPr>
          <p:spPr>
            <a:xfrm>
              <a:off x="9856560" y="4297280"/>
              <a:ext cx="1957877" cy="4959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  <a:defRPr/>
              </a:pPr>
              <a:r>
                <a:rPr lang="zh-CN" alt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请在此处输入您的工作汇报内容，并对内容进行整理提炼，语言简洁重点突出。</a:t>
              </a:r>
              <a:endPara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8313273" y="4368737"/>
            <a:ext cx="2452873" cy="788292"/>
            <a:chOff x="9856560" y="4004893"/>
            <a:chExt cx="1957878" cy="788292"/>
          </a:xfrm>
        </p:grpSpPr>
        <p:sp>
          <p:nvSpPr>
            <p:cNvPr id="36" name="文本框 18"/>
            <p:cNvSpPr txBox="1"/>
            <p:nvPr/>
          </p:nvSpPr>
          <p:spPr>
            <a:xfrm>
              <a:off x="9856561" y="4004893"/>
              <a:ext cx="1957877" cy="338552"/>
            </a:xfrm>
            <a:prstGeom prst="rect">
              <a:avLst/>
            </a:prstGeom>
            <a:noFill/>
          </p:spPr>
          <p:txBody>
            <a:bodyPr wrap="square" lIns="91438" tIns="45719" rIns="91438" bIns="45719" rtlCol="0">
              <a:spAutoFit/>
            </a:bodyPr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点击此处添加标题</a:t>
              </a:r>
              <a:endPara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TextBox 10"/>
            <p:cNvSpPr txBox="1"/>
            <p:nvPr/>
          </p:nvSpPr>
          <p:spPr>
            <a:xfrm>
              <a:off x="9856560" y="4297280"/>
              <a:ext cx="1957877" cy="4959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  <a:defRPr/>
              </a:pPr>
              <a:r>
                <a:rPr lang="zh-CN" alt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请在此处输入您的工作汇报内容，并对内容进行整理提炼，语言简洁重点突出。</a:t>
              </a:r>
              <a:endPara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8" name="矩形: 圆角 37"/>
          <p:cNvSpPr/>
          <p:nvPr/>
        </p:nvSpPr>
        <p:spPr>
          <a:xfrm>
            <a:off x="4195663" y="1056578"/>
            <a:ext cx="3800674" cy="652680"/>
          </a:xfrm>
          <a:prstGeom prst="roundRect">
            <a:avLst/>
          </a:prstGeom>
          <a:solidFill>
            <a:srgbClr val="B28F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输入本页标题内容</a:t>
            </a:r>
            <a:endParaRPr lang="zh-CN" altLang="en-US" sz="3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24"/>
          <p:cNvGrpSpPr/>
          <p:nvPr/>
        </p:nvGrpSpPr>
        <p:grpSpPr>
          <a:xfrm>
            <a:off x="1667428" y="245553"/>
            <a:ext cx="9324422" cy="5983761"/>
            <a:chOff x="1667428" y="245553"/>
            <a:chExt cx="9324422" cy="5983761"/>
          </a:xfrm>
        </p:grpSpPr>
        <p:grpSp>
          <p:nvGrpSpPr>
            <p:cNvPr id="9" name="组合 8"/>
            <p:cNvGrpSpPr/>
            <p:nvPr/>
          </p:nvGrpSpPr>
          <p:grpSpPr>
            <a:xfrm>
              <a:off x="1667428" y="1890902"/>
              <a:ext cx="8857143" cy="3404998"/>
              <a:chOff x="1667428" y="1909952"/>
              <a:chExt cx="8857143" cy="3038095"/>
            </a:xfrm>
          </p:grpSpPr>
          <p:pic>
            <p:nvPicPr>
              <p:cNvPr id="8" name="图片 7"/>
              <p:cNvPicPr>
                <a:picLocks noChangeAspect="1"/>
              </p:cNvPicPr>
              <p:nvPr/>
            </p:nvPicPr>
            <p:blipFill>
              <a:blip r:embed="rId1"/>
              <a:stretch>
                <a:fillRect/>
              </a:stretch>
            </p:blipFill>
            <p:spPr>
              <a:xfrm>
                <a:off x="1667428" y="1909952"/>
                <a:ext cx="8857143" cy="3038095"/>
              </a:xfrm>
              <a:prstGeom prst="rect">
                <a:avLst/>
              </a:prstGeom>
              <a:ln>
                <a:solidFill>
                  <a:schemeClr val="bg1"/>
                </a:solidFill>
              </a:ln>
              <a:effectLst>
                <a:outerShdw blurRad="177800" dist="101600" dir="2400000" algn="ctr" rotWithShape="0">
                  <a:srgbClr val="000000">
                    <a:alpha val="43137"/>
                  </a:srgbClr>
                </a:outerShdw>
              </a:effectLst>
            </p:spPr>
          </p:pic>
          <p:pic>
            <p:nvPicPr>
              <p:cNvPr id="11" name="图片 10"/>
              <p:cNvPicPr>
                <a:picLocks noChangeAspect="1"/>
              </p:cNvPicPr>
              <p:nvPr/>
            </p:nvPicPr>
            <p:blipFill>
              <a:blip r:embed="rId1"/>
              <a:stretch>
                <a:fillRect/>
              </a:stretch>
            </p:blipFill>
            <p:spPr>
              <a:xfrm>
                <a:off x="1667428" y="1909952"/>
                <a:ext cx="8857143" cy="3038095"/>
              </a:xfrm>
              <a:prstGeom prst="rect">
                <a:avLst/>
              </a:prstGeom>
              <a:ln>
                <a:solidFill>
                  <a:schemeClr val="bg1"/>
                </a:solidFill>
              </a:ln>
              <a:effectLst>
                <a:outerShdw blurRad="177800" dist="101600" dir="11700000" algn="ctr" rotWithShape="0">
                  <a:srgbClr val="000000">
                    <a:alpha val="43137"/>
                  </a:srgbClr>
                </a:outerShdw>
              </a:effectLst>
            </p:spPr>
          </p:pic>
        </p:grpSp>
        <p:cxnSp>
          <p:nvCxnSpPr>
            <p:cNvPr id="15" name="直接连接符 14"/>
            <p:cNvCxnSpPr/>
            <p:nvPr/>
          </p:nvCxnSpPr>
          <p:spPr>
            <a:xfrm flipH="1">
              <a:off x="1826834" y="5086314"/>
              <a:ext cx="1695450" cy="11430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 flipH="1">
              <a:off x="8191500" y="990600"/>
              <a:ext cx="1695450" cy="11430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 flipH="1">
              <a:off x="10144125" y="3295774"/>
              <a:ext cx="847725" cy="5715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 flipH="1">
              <a:off x="6510060" y="4895850"/>
              <a:ext cx="490815" cy="33088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4191000" y="245553"/>
              <a:ext cx="847725" cy="5715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Business Plan"/>
          <p:cNvSpPr/>
          <p:nvPr/>
        </p:nvSpPr>
        <p:spPr>
          <a:xfrm>
            <a:off x="2967853" y="3050701"/>
            <a:ext cx="6294393" cy="923330"/>
          </a:xfrm>
          <a:prstGeom prst="rect">
            <a:avLst/>
          </a:prstGeom>
          <a:ln w="12700">
            <a:miter lim="400000"/>
          </a:ln>
        </p:spPr>
        <p:txBody>
          <a:bodyPr wrap="square" lIns="0" tIns="0" rIns="0" bIns="0" anchor="ctr">
            <a:spAutoFit/>
          </a:bodyPr>
          <a:lstStyle>
            <a:lvl1pPr algn="l" defTabSz="1155700">
              <a:lnSpc>
                <a:spcPct val="80000"/>
              </a:lnSpc>
              <a:defRPr sz="9600" b="1" cap="all">
                <a:solidFill>
                  <a:srgbClr val="323C4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algn="dist">
              <a:lnSpc>
                <a:spcPct val="100000"/>
              </a:lnSpc>
            </a:pPr>
            <a:r>
              <a:rPr lang="zh-CN" altLang="en-US" sz="60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Montserrat"/>
                <a:sym typeface="Arial" panose="020B0604020202020204" pitchFamily="34" charset="0"/>
              </a:rPr>
              <a:t>谢谢大家的观看</a:t>
            </a:r>
            <a:endParaRPr sz="6000" b="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Montserrat"/>
              <a:sym typeface="Arial" panose="020B0604020202020204" pitchFamily="34" charset="0"/>
            </a:endParaRPr>
          </a:p>
        </p:txBody>
      </p:sp>
      <p:sp>
        <p:nvSpPr>
          <p:cNvPr id="29" name="TextBox 13"/>
          <p:cNvSpPr txBox="1"/>
          <p:nvPr/>
        </p:nvSpPr>
        <p:spPr>
          <a:xfrm>
            <a:off x="2948803" y="4108994"/>
            <a:ext cx="62943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工作汇报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/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总结计划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/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述职报告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/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商务汇报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5095875" y="5998482"/>
            <a:ext cx="2038028" cy="461665"/>
          </a:xfrm>
          <a:prstGeom prst="rect">
            <a:avLst/>
          </a:prstGeom>
          <a:solidFill>
            <a:srgbClr val="B28F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汇报人：</a:t>
            </a: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XXX</a:t>
            </a:r>
            <a:endParaRPr lang="en-US" altLang="zh-CN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文本框 15"/>
          <p:cNvSpPr txBox="1"/>
          <p:nvPr/>
        </p:nvSpPr>
        <p:spPr>
          <a:xfrm>
            <a:off x="4048124" y="2383055"/>
            <a:ext cx="40957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BUSINESS REPORT</a:t>
            </a:r>
            <a:endParaRPr lang="zh-CN" altLang="en-US" sz="2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1808964" y="1702081"/>
            <a:ext cx="8574072" cy="4134979"/>
            <a:chOff x="345" y="474"/>
            <a:chExt cx="6992" cy="3372"/>
          </a:xfrm>
          <a:solidFill>
            <a:srgbClr val="B28F79"/>
          </a:solidFill>
        </p:grpSpPr>
        <p:grpSp>
          <p:nvGrpSpPr>
            <p:cNvPr id="3" name="Group 205"/>
            <p:cNvGrpSpPr/>
            <p:nvPr/>
          </p:nvGrpSpPr>
          <p:grpSpPr bwMode="auto">
            <a:xfrm>
              <a:off x="345" y="474"/>
              <a:ext cx="6992" cy="3372"/>
              <a:chOff x="345" y="474"/>
              <a:chExt cx="6992" cy="3372"/>
            </a:xfrm>
            <a:grpFill/>
          </p:grpSpPr>
          <p:sp>
            <p:nvSpPr>
              <p:cNvPr id="36" name="Freeform 5"/>
              <p:cNvSpPr>
                <a:spLocks noEditPoints="1"/>
              </p:cNvSpPr>
              <p:nvPr/>
            </p:nvSpPr>
            <p:spPr bwMode="auto">
              <a:xfrm>
                <a:off x="1147" y="1249"/>
                <a:ext cx="213" cy="139"/>
              </a:xfrm>
              <a:custGeom>
                <a:avLst/>
                <a:gdLst>
                  <a:gd name="T0" fmla="*/ 120 w 121"/>
                  <a:gd name="T1" fmla="*/ 16 h 79"/>
                  <a:gd name="T2" fmla="*/ 107 w 121"/>
                  <a:gd name="T3" fmla="*/ 2 h 79"/>
                  <a:gd name="T4" fmla="*/ 104 w 121"/>
                  <a:gd name="T5" fmla="*/ 0 h 79"/>
                  <a:gd name="T6" fmla="*/ 75 w 121"/>
                  <a:gd name="T7" fmla="*/ 33 h 79"/>
                  <a:gd name="T8" fmla="*/ 46 w 121"/>
                  <a:gd name="T9" fmla="*/ 33 h 79"/>
                  <a:gd name="T10" fmla="*/ 17 w 121"/>
                  <a:gd name="T11" fmla="*/ 0 h 79"/>
                  <a:gd name="T12" fmla="*/ 14 w 121"/>
                  <a:gd name="T13" fmla="*/ 2 h 79"/>
                  <a:gd name="T14" fmla="*/ 1 w 121"/>
                  <a:gd name="T15" fmla="*/ 16 h 79"/>
                  <a:gd name="T16" fmla="*/ 2 w 121"/>
                  <a:gd name="T17" fmla="*/ 24 h 79"/>
                  <a:gd name="T18" fmla="*/ 26 w 121"/>
                  <a:gd name="T19" fmla="*/ 48 h 79"/>
                  <a:gd name="T20" fmla="*/ 26 w 121"/>
                  <a:gd name="T21" fmla="*/ 48 h 79"/>
                  <a:gd name="T22" fmla="*/ 46 w 121"/>
                  <a:gd name="T23" fmla="*/ 79 h 79"/>
                  <a:gd name="T24" fmla="*/ 74 w 121"/>
                  <a:gd name="T25" fmla="*/ 79 h 79"/>
                  <a:gd name="T26" fmla="*/ 93 w 121"/>
                  <a:gd name="T27" fmla="*/ 50 h 79"/>
                  <a:gd name="T28" fmla="*/ 93 w 121"/>
                  <a:gd name="T29" fmla="*/ 50 h 79"/>
                  <a:gd name="T30" fmla="*/ 118 w 121"/>
                  <a:gd name="T31" fmla="*/ 24 h 79"/>
                  <a:gd name="T32" fmla="*/ 119 w 121"/>
                  <a:gd name="T33" fmla="*/ 24 h 79"/>
                  <a:gd name="T34" fmla="*/ 120 w 121"/>
                  <a:gd name="T35" fmla="*/ 16 h 79"/>
                  <a:gd name="T36" fmla="*/ 9 w 121"/>
                  <a:gd name="T37" fmla="*/ 19 h 79"/>
                  <a:gd name="T38" fmla="*/ 15 w 121"/>
                  <a:gd name="T39" fmla="*/ 11 h 79"/>
                  <a:gd name="T40" fmla="*/ 40 w 121"/>
                  <a:gd name="T41" fmla="*/ 37 h 79"/>
                  <a:gd name="T42" fmla="*/ 32 w 121"/>
                  <a:gd name="T43" fmla="*/ 43 h 79"/>
                  <a:gd name="T44" fmla="*/ 9 w 121"/>
                  <a:gd name="T45" fmla="*/ 19 h 79"/>
                  <a:gd name="T46" fmla="*/ 112 w 121"/>
                  <a:gd name="T47" fmla="*/ 19 h 79"/>
                  <a:gd name="T48" fmla="*/ 89 w 121"/>
                  <a:gd name="T49" fmla="*/ 43 h 79"/>
                  <a:gd name="T50" fmla="*/ 82 w 121"/>
                  <a:gd name="T51" fmla="*/ 37 h 79"/>
                  <a:gd name="T52" fmla="*/ 106 w 121"/>
                  <a:gd name="T53" fmla="*/ 11 h 79"/>
                  <a:gd name="T54" fmla="*/ 112 w 121"/>
                  <a:gd name="T55" fmla="*/ 19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21" h="79">
                    <a:moveTo>
                      <a:pt x="120" y="16"/>
                    </a:moveTo>
                    <a:cubicBezTo>
                      <a:pt x="119" y="11"/>
                      <a:pt x="114" y="6"/>
                      <a:pt x="107" y="2"/>
                    </a:cubicBezTo>
                    <a:cubicBezTo>
                      <a:pt x="104" y="0"/>
                      <a:pt x="104" y="0"/>
                      <a:pt x="104" y="0"/>
                    </a:cubicBezTo>
                    <a:cubicBezTo>
                      <a:pt x="75" y="33"/>
                      <a:pt x="75" y="33"/>
                      <a:pt x="75" y="33"/>
                    </a:cubicBezTo>
                    <a:cubicBezTo>
                      <a:pt x="46" y="33"/>
                      <a:pt x="46" y="33"/>
                      <a:pt x="46" y="33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4" y="2"/>
                      <a:pt x="14" y="2"/>
                      <a:pt x="14" y="2"/>
                    </a:cubicBezTo>
                    <a:cubicBezTo>
                      <a:pt x="7" y="6"/>
                      <a:pt x="2" y="11"/>
                      <a:pt x="1" y="16"/>
                    </a:cubicBezTo>
                    <a:cubicBezTo>
                      <a:pt x="0" y="20"/>
                      <a:pt x="2" y="23"/>
                      <a:pt x="2" y="24"/>
                    </a:cubicBezTo>
                    <a:cubicBezTo>
                      <a:pt x="26" y="48"/>
                      <a:pt x="26" y="48"/>
                      <a:pt x="26" y="48"/>
                    </a:cubicBezTo>
                    <a:cubicBezTo>
                      <a:pt x="26" y="48"/>
                      <a:pt x="26" y="48"/>
                      <a:pt x="26" y="48"/>
                    </a:cubicBezTo>
                    <a:cubicBezTo>
                      <a:pt x="46" y="79"/>
                      <a:pt x="46" y="79"/>
                      <a:pt x="46" y="79"/>
                    </a:cubicBezTo>
                    <a:cubicBezTo>
                      <a:pt x="74" y="79"/>
                      <a:pt x="74" y="79"/>
                      <a:pt x="74" y="79"/>
                    </a:cubicBezTo>
                    <a:cubicBezTo>
                      <a:pt x="93" y="50"/>
                      <a:pt x="93" y="50"/>
                      <a:pt x="93" y="50"/>
                    </a:cubicBezTo>
                    <a:cubicBezTo>
                      <a:pt x="93" y="50"/>
                      <a:pt x="93" y="50"/>
                      <a:pt x="93" y="50"/>
                    </a:cubicBezTo>
                    <a:cubicBezTo>
                      <a:pt x="118" y="24"/>
                      <a:pt x="118" y="24"/>
                      <a:pt x="118" y="24"/>
                    </a:cubicBezTo>
                    <a:cubicBezTo>
                      <a:pt x="119" y="24"/>
                      <a:pt x="119" y="24"/>
                      <a:pt x="119" y="24"/>
                    </a:cubicBezTo>
                    <a:cubicBezTo>
                      <a:pt x="119" y="23"/>
                      <a:pt x="121" y="20"/>
                      <a:pt x="120" y="16"/>
                    </a:cubicBezTo>
                    <a:close/>
                    <a:moveTo>
                      <a:pt x="9" y="19"/>
                    </a:moveTo>
                    <a:cubicBezTo>
                      <a:pt x="9" y="18"/>
                      <a:pt x="9" y="15"/>
                      <a:pt x="15" y="11"/>
                    </a:cubicBezTo>
                    <a:cubicBezTo>
                      <a:pt x="40" y="37"/>
                      <a:pt x="40" y="37"/>
                      <a:pt x="40" y="37"/>
                    </a:cubicBezTo>
                    <a:cubicBezTo>
                      <a:pt x="32" y="43"/>
                      <a:pt x="32" y="43"/>
                      <a:pt x="32" y="43"/>
                    </a:cubicBezTo>
                    <a:lnTo>
                      <a:pt x="9" y="19"/>
                    </a:lnTo>
                    <a:close/>
                    <a:moveTo>
                      <a:pt x="112" y="19"/>
                    </a:moveTo>
                    <a:cubicBezTo>
                      <a:pt x="89" y="43"/>
                      <a:pt x="89" y="43"/>
                      <a:pt x="89" y="43"/>
                    </a:cubicBezTo>
                    <a:cubicBezTo>
                      <a:pt x="82" y="37"/>
                      <a:pt x="82" y="37"/>
                      <a:pt x="82" y="37"/>
                    </a:cubicBezTo>
                    <a:cubicBezTo>
                      <a:pt x="106" y="11"/>
                      <a:pt x="106" y="11"/>
                      <a:pt x="106" y="11"/>
                    </a:cubicBezTo>
                    <a:cubicBezTo>
                      <a:pt x="112" y="15"/>
                      <a:pt x="112" y="18"/>
                      <a:pt x="112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7" name="Freeform 6"/>
              <p:cNvSpPr/>
              <p:nvPr/>
            </p:nvSpPr>
            <p:spPr bwMode="auto">
              <a:xfrm>
                <a:off x="1184" y="1395"/>
                <a:ext cx="139" cy="222"/>
              </a:xfrm>
              <a:custGeom>
                <a:avLst/>
                <a:gdLst>
                  <a:gd name="T0" fmla="*/ 95 w 139"/>
                  <a:gd name="T1" fmla="*/ 0 h 222"/>
                  <a:gd name="T2" fmla="*/ 44 w 139"/>
                  <a:gd name="T3" fmla="*/ 0 h 222"/>
                  <a:gd name="T4" fmla="*/ 0 w 139"/>
                  <a:gd name="T5" fmla="*/ 164 h 222"/>
                  <a:gd name="T6" fmla="*/ 69 w 139"/>
                  <a:gd name="T7" fmla="*/ 222 h 222"/>
                  <a:gd name="T8" fmla="*/ 139 w 139"/>
                  <a:gd name="T9" fmla="*/ 164 h 222"/>
                  <a:gd name="T10" fmla="*/ 95 w 139"/>
                  <a:gd name="T11" fmla="*/ 0 h 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9" h="222">
                    <a:moveTo>
                      <a:pt x="95" y="0"/>
                    </a:moveTo>
                    <a:lnTo>
                      <a:pt x="44" y="0"/>
                    </a:lnTo>
                    <a:lnTo>
                      <a:pt x="0" y="164"/>
                    </a:lnTo>
                    <a:lnTo>
                      <a:pt x="69" y="222"/>
                    </a:lnTo>
                    <a:lnTo>
                      <a:pt x="139" y="164"/>
                    </a:lnTo>
                    <a:lnTo>
                      <a:pt x="9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8" name="Freeform 7"/>
              <p:cNvSpPr/>
              <p:nvPr/>
            </p:nvSpPr>
            <p:spPr bwMode="auto">
              <a:xfrm>
                <a:off x="390" y="519"/>
                <a:ext cx="266" cy="344"/>
              </a:xfrm>
              <a:custGeom>
                <a:avLst/>
                <a:gdLst>
                  <a:gd name="T0" fmla="*/ 151 w 151"/>
                  <a:gd name="T1" fmla="*/ 41 h 195"/>
                  <a:gd name="T2" fmla="*/ 147 w 151"/>
                  <a:gd name="T3" fmla="*/ 38 h 195"/>
                  <a:gd name="T4" fmla="*/ 145 w 151"/>
                  <a:gd name="T5" fmla="*/ 38 h 195"/>
                  <a:gd name="T6" fmla="*/ 140 w 151"/>
                  <a:gd name="T7" fmla="*/ 2 h 195"/>
                  <a:gd name="T8" fmla="*/ 135 w 151"/>
                  <a:gd name="T9" fmla="*/ 1 h 195"/>
                  <a:gd name="T10" fmla="*/ 110 w 151"/>
                  <a:gd name="T11" fmla="*/ 26 h 195"/>
                  <a:gd name="T12" fmla="*/ 109 w 151"/>
                  <a:gd name="T13" fmla="*/ 25 h 195"/>
                  <a:gd name="T14" fmla="*/ 104 w 151"/>
                  <a:gd name="T15" fmla="*/ 25 h 195"/>
                  <a:gd name="T16" fmla="*/ 78 w 151"/>
                  <a:gd name="T17" fmla="*/ 60 h 195"/>
                  <a:gd name="T18" fmla="*/ 75 w 151"/>
                  <a:gd name="T19" fmla="*/ 55 h 195"/>
                  <a:gd name="T20" fmla="*/ 72 w 151"/>
                  <a:gd name="T21" fmla="*/ 54 h 195"/>
                  <a:gd name="T22" fmla="*/ 69 w 151"/>
                  <a:gd name="T23" fmla="*/ 55 h 195"/>
                  <a:gd name="T24" fmla="*/ 51 w 151"/>
                  <a:gd name="T25" fmla="*/ 94 h 195"/>
                  <a:gd name="T26" fmla="*/ 49 w 151"/>
                  <a:gd name="T27" fmla="*/ 90 h 195"/>
                  <a:gd name="T28" fmla="*/ 45 w 151"/>
                  <a:gd name="T29" fmla="*/ 88 h 195"/>
                  <a:gd name="T30" fmla="*/ 42 w 151"/>
                  <a:gd name="T31" fmla="*/ 90 h 195"/>
                  <a:gd name="T32" fmla="*/ 36 w 151"/>
                  <a:gd name="T33" fmla="*/ 140 h 195"/>
                  <a:gd name="T34" fmla="*/ 1 w 151"/>
                  <a:gd name="T35" fmla="*/ 188 h 195"/>
                  <a:gd name="T36" fmla="*/ 1 w 151"/>
                  <a:gd name="T37" fmla="*/ 193 h 195"/>
                  <a:gd name="T38" fmla="*/ 4 w 151"/>
                  <a:gd name="T39" fmla="*/ 195 h 195"/>
                  <a:gd name="T40" fmla="*/ 5 w 151"/>
                  <a:gd name="T41" fmla="*/ 194 h 195"/>
                  <a:gd name="T42" fmla="*/ 34 w 151"/>
                  <a:gd name="T43" fmla="*/ 184 h 195"/>
                  <a:gd name="T44" fmla="*/ 36 w 151"/>
                  <a:gd name="T45" fmla="*/ 183 h 195"/>
                  <a:gd name="T46" fmla="*/ 52 w 151"/>
                  <a:gd name="T47" fmla="*/ 159 h 195"/>
                  <a:gd name="T48" fmla="*/ 90 w 151"/>
                  <a:gd name="T49" fmla="*/ 145 h 195"/>
                  <a:gd name="T50" fmla="*/ 90 w 151"/>
                  <a:gd name="T51" fmla="*/ 140 h 195"/>
                  <a:gd name="T52" fmla="*/ 89 w 151"/>
                  <a:gd name="T53" fmla="*/ 139 h 195"/>
                  <a:gd name="T54" fmla="*/ 115 w 151"/>
                  <a:gd name="T55" fmla="*/ 116 h 195"/>
                  <a:gd name="T56" fmla="*/ 114 w 151"/>
                  <a:gd name="T57" fmla="*/ 111 h 195"/>
                  <a:gd name="T58" fmla="*/ 114 w 151"/>
                  <a:gd name="T59" fmla="*/ 111 h 195"/>
                  <a:gd name="T60" fmla="*/ 140 w 151"/>
                  <a:gd name="T61" fmla="*/ 84 h 195"/>
                  <a:gd name="T62" fmla="*/ 138 w 151"/>
                  <a:gd name="T63" fmla="*/ 80 h 195"/>
                  <a:gd name="T64" fmla="*/ 151 w 151"/>
                  <a:gd name="T65" fmla="*/ 41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51" h="195">
                    <a:moveTo>
                      <a:pt x="151" y="41"/>
                    </a:moveTo>
                    <a:cubicBezTo>
                      <a:pt x="151" y="39"/>
                      <a:pt x="149" y="38"/>
                      <a:pt x="147" y="38"/>
                    </a:cubicBezTo>
                    <a:cubicBezTo>
                      <a:pt x="146" y="37"/>
                      <a:pt x="145" y="38"/>
                      <a:pt x="145" y="38"/>
                    </a:cubicBezTo>
                    <a:cubicBezTo>
                      <a:pt x="150" y="16"/>
                      <a:pt x="141" y="3"/>
                      <a:pt x="140" y="2"/>
                    </a:cubicBezTo>
                    <a:cubicBezTo>
                      <a:pt x="139" y="1"/>
                      <a:pt x="137" y="0"/>
                      <a:pt x="135" y="1"/>
                    </a:cubicBezTo>
                    <a:cubicBezTo>
                      <a:pt x="125" y="5"/>
                      <a:pt x="116" y="17"/>
                      <a:pt x="110" y="26"/>
                    </a:cubicBezTo>
                    <a:cubicBezTo>
                      <a:pt x="110" y="25"/>
                      <a:pt x="109" y="25"/>
                      <a:pt x="109" y="25"/>
                    </a:cubicBezTo>
                    <a:cubicBezTo>
                      <a:pt x="107" y="24"/>
                      <a:pt x="106" y="24"/>
                      <a:pt x="104" y="25"/>
                    </a:cubicBezTo>
                    <a:cubicBezTo>
                      <a:pt x="91" y="35"/>
                      <a:pt x="83" y="49"/>
                      <a:pt x="78" y="60"/>
                    </a:cubicBezTo>
                    <a:cubicBezTo>
                      <a:pt x="77" y="57"/>
                      <a:pt x="76" y="56"/>
                      <a:pt x="75" y="55"/>
                    </a:cubicBezTo>
                    <a:cubicBezTo>
                      <a:pt x="75" y="54"/>
                      <a:pt x="74" y="54"/>
                      <a:pt x="72" y="54"/>
                    </a:cubicBezTo>
                    <a:cubicBezTo>
                      <a:pt x="71" y="54"/>
                      <a:pt x="70" y="54"/>
                      <a:pt x="69" y="55"/>
                    </a:cubicBezTo>
                    <a:cubicBezTo>
                      <a:pt x="60" y="65"/>
                      <a:pt x="54" y="82"/>
                      <a:pt x="51" y="94"/>
                    </a:cubicBezTo>
                    <a:cubicBezTo>
                      <a:pt x="50" y="91"/>
                      <a:pt x="49" y="90"/>
                      <a:pt x="49" y="90"/>
                    </a:cubicBezTo>
                    <a:cubicBezTo>
                      <a:pt x="48" y="89"/>
                      <a:pt x="47" y="88"/>
                      <a:pt x="45" y="88"/>
                    </a:cubicBezTo>
                    <a:cubicBezTo>
                      <a:pt x="44" y="88"/>
                      <a:pt x="43" y="89"/>
                      <a:pt x="42" y="90"/>
                    </a:cubicBezTo>
                    <a:cubicBezTo>
                      <a:pt x="26" y="113"/>
                      <a:pt x="33" y="134"/>
                      <a:pt x="36" y="140"/>
                    </a:cubicBezTo>
                    <a:cubicBezTo>
                      <a:pt x="33" y="146"/>
                      <a:pt x="16" y="168"/>
                      <a:pt x="1" y="188"/>
                    </a:cubicBezTo>
                    <a:cubicBezTo>
                      <a:pt x="0" y="189"/>
                      <a:pt x="0" y="191"/>
                      <a:pt x="1" y="193"/>
                    </a:cubicBezTo>
                    <a:cubicBezTo>
                      <a:pt x="1" y="194"/>
                      <a:pt x="3" y="195"/>
                      <a:pt x="4" y="195"/>
                    </a:cubicBezTo>
                    <a:cubicBezTo>
                      <a:pt x="4" y="195"/>
                      <a:pt x="5" y="194"/>
                      <a:pt x="5" y="194"/>
                    </a:cubicBezTo>
                    <a:cubicBezTo>
                      <a:pt x="34" y="184"/>
                      <a:pt x="34" y="184"/>
                      <a:pt x="34" y="184"/>
                    </a:cubicBezTo>
                    <a:cubicBezTo>
                      <a:pt x="34" y="184"/>
                      <a:pt x="35" y="184"/>
                      <a:pt x="36" y="183"/>
                    </a:cubicBezTo>
                    <a:cubicBezTo>
                      <a:pt x="52" y="159"/>
                      <a:pt x="52" y="159"/>
                      <a:pt x="52" y="159"/>
                    </a:cubicBezTo>
                    <a:cubicBezTo>
                      <a:pt x="75" y="158"/>
                      <a:pt x="89" y="145"/>
                      <a:pt x="90" y="145"/>
                    </a:cubicBezTo>
                    <a:cubicBezTo>
                      <a:pt x="91" y="144"/>
                      <a:pt x="92" y="141"/>
                      <a:pt x="90" y="140"/>
                    </a:cubicBezTo>
                    <a:cubicBezTo>
                      <a:pt x="90" y="139"/>
                      <a:pt x="90" y="139"/>
                      <a:pt x="89" y="139"/>
                    </a:cubicBezTo>
                    <a:cubicBezTo>
                      <a:pt x="106" y="132"/>
                      <a:pt x="114" y="116"/>
                      <a:pt x="115" y="116"/>
                    </a:cubicBezTo>
                    <a:cubicBezTo>
                      <a:pt x="116" y="114"/>
                      <a:pt x="115" y="112"/>
                      <a:pt x="114" y="111"/>
                    </a:cubicBezTo>
                    <a:cubicBezTo>
                      <a:pt x="114" y="111"/>
                      <a:pt x="114" y="111"/>
                      <a:pt x="114" y="111"/>
                    </a:cubicBezTo>
                    <a:cubicBezTo>
                      <a:pt x="137" y="101"/>
                      <a:pt x="139" y="85"/>
                      <a:pt x="140" y="84"/>
                    </a:cubicBezTo>
                    <a:cubicBezTo>
                      <a:pt x="140" y="82"/>
                      <a:pt x="139" y="81"/>
                      <a:pt x="138" y="80"/>
                    </a:cubicBezTo>
                    <a:cubicBezTo>
                      <a:pt x="151" y="63"/>
                      <a:pt x="151" y="42"/>
                      <a:pt x="151" y="4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9" name="Rectangle 8"/>
              <p:cNvSpPr>
                <a:spLocks noChangeArrowheads="1"/>
              </p:cNvSpPr>
              <p:nvPr/>
            </p:nvSpPr>
            <p:spPr bwMode="auto">
              <a:xfrm>
                <a:off x="382" y="849"/>
                <a:ext cx="204" cy="1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0" name="Freeform 9"/>
              <p:cNvSpPr>
                <a:spLocks noEditPoints="1"/>
              </p:cNvSpPr>
              <p:nvPr/>
            </p:nvSpPr>
            <p:spPr bwMode="auto">
              <a:xfrm>
                <a:off x="389" y="1300"/>
                <a:ext cx="255" cy="179"/>
              </a:xfrm>
              <a:custGeom>
                <a:avLst/>
                <a:gdLst>
                  <a:gd name="T0" fmla="*/ 119 w 145"/>
                  <a:gd name="T1" fmla="*/ 0 h 102"/>
                  <a:gd name="T2" fmla="*/ 109 w 145"/>
                  <a:gd name="T3" fmla="*/ 0 h 102"/>
                  <a:gd name="T4" fmla="*/ 100 w 145"/>
                  <a:gd name="T5" fmla="*/ 0 h 102"/>
                  <a:gd name="T6" fmla="*/ 89 w 145"/>
                  <a:gd name="T7" fmla="*/ 0 h 102"/>
                  <a:gd name="T8" fmla="*/ 81 w 145"/>
                  <a:gd name="T9" fmla="*/ 0 h 102"/>
                  <a:gd name="T10" fmla="*/ 64 w 145"/>
                  <a:gd name="T11" fmla="*/ 0 h 102"/>
                  <a:gd name="T12" fmla="*/ 56 w 145"/>
                  <a:gd name="T13" fmla="*/ 0 h 102"/>
                  <a:gd name="T14" fmla="*/ 45 w 145"/>
                  <a:gd name="T15" fmla="*/ 0 h 102"/>
                  <a:gd name="T16" fmla="*/ 37 w 145"/>
                  <a:gd name="T17" fmla="*/ 0 h 102"/>
                  <a:gd name="T18" fmla="*/ 27 w 145"/>
                  <a:gd name="T19" fmla="*/ 0 h 102"/>
                  <a:gd name="T20" fmla="*/ 14 w 145"/>
                  <a:gd name="T21" fmla="*/ 0 h 102"/>
                  <a:gd name="T22" fmla="*/ 0 w 145"/>
                  <a:gd name="T23" fmla="*/ 86 h 102"/>
                  <a:gd name="T24" fmla="*/ 131 w 145"/>
                  <a:gd name="T25" fmla="*/ 102 h 102"/>
                  <a:gd name="T26" fmla="*/ 145 w 145"/>
                  <a:gd name="T27" fmla="*/ 16 h 102"/>
                  <a:gd name="T28" fmla="*/ 103 w 145"/>
                  <a:gd name="T29" fmla="*/ 8 h 102"/>
                  <a:gd name="T30" fmla="*/ 91 w 145"/>
                  <a:gd name="T31" fmla="*/ 27 h 102"/>
                  <a:gd name="T32" fmla="*/ 103 w 145"/>
                  <a:gd name="T33" fmla="*/ 8 h 102"/>
                  <a:gd name="T34" fmla="*/ 106 w 145"/>
                  <a:gd name="T35" fmla="*/ 35 h 102"/>
                  <a:gd name="T36" fmla="*/ 90 w 145"/>
                  <a:gd name="T37" fmla="*/ 53 h 102"/>
                  <a:gd name="T38" fmla="*/ 43 w 145"/>
                  <a:gd name="T39" fmla="*/ 8 h 102"/>
                  <a:gd name="T40" fmla="*/ 54 w 145"/>
                  <a:gd name="T41" fmla="*/ 27 h 102"/>
                  <a:gd name="T42" fmla="*/ 43 w 145"/>
                  <a:gd name="T43" fmla="*/ 8 h 102"/>
                  <a:gd name="T44" fmla="*/ 55 w 145"/>
                  <a:gd name="T45" fmla="*/ 53 h 102"/>
                  <a:gd name="T46" fmla="*/ 40 w 145"/>
                  <a:gd name="T47" fmla="*/ 35 h 102"/>
                  <a:gd name="T48" fmla="*/ 23 w 145"/>
                  <a:gd name="T49" fmla="*/ 8 h 102"/>
                  <a:gd name="T50" fmla="*/ 32 w 145"/>
                  <a:gd name="T51" fmla="*/ 27 h 102"/>
                  <a:gd name="T52" fmla="*/ 23 w 145"/>
                  <a:gd name="T53" fmla="*/ 8 h 102"/>
                  <a:gd name="T54" fmla="*/ 32 w 145"/>
                  <a:gd name="T55" fmla="*/ 35 h 102"/>
                  <a:gd name="T56" fmla="*/ 23 w 145"/>
                  <a:gd name="T57" fmla="*/ 53 h 102"/>
                  <a:gd name="T58" fmla="*/ 27 w 145"/>
                  <a:gd name="T59" fmla="*/ 61 h 102"/>
                  <a:gd name="T60" fmla="*/ 47 w 145"/>
                  <a:gd name="T61" fmla="*/ 80 h 102"/>
                  <a:gd name="T62" fmla="*/ 45 w 145"/>
                  <a:gd name="T63" fmla="*/ 61 h 102"/>
                  <a:gd name="T64" fmla="*/ 62 w 145"/>
                  <a:gd name="T65" fmla="*/ 83 h 102"/>
                  <a:gd name="T66" fmla="*/ 73 w 145"/>
                  <a:gd name="T67" fmla="*/ 86 h 102"/>
                  <a:gd name="T68" fmla="*/ 81 w 145"/>
                  <a:gd name="T69" fmla="*/ 61 h 102"/>
                  <a:gd name="T70" fmla="*/ 82 w 145"/>
                  <a:gd name="T71" fmla="*/ 53 h 102"/>
                  <a:gd name="T72" fmla="*/ 62 w 145"/>
                  <a:gd name="T73" fmla="*/ 35 h 102"/>
                  <a:gd name="T74" fmla="*/ 82 w 145"/>
                  <a:gd name="T75" fmla="*/ 53 h 102"/>
                  <a:gd name="T76" fmla="*/ 63 w 145"/>
                  <a:gd name="T77" fmla="*/ 8 h 102"/>
                  <a:gd name="T78" fmla="*/ 83 w 145"/>
                  <a:gd name="T79" fmla="*/ 27 h 102"/>
                  <a:gd name="T80" fmla="*/ 84 w 145"/>
                  <a:gd name="T81" fmla="*/ 83 h 102"/>
                  <a:gd name="T82" fmla="*/ 100 w 145"/>
                  <a:gd name="T83" fmla="*/ 61 h 102"/>
                  <a:gd name="T84" fmla="*/ 99 w 145"/>
                  <a:gd name="T85" fmla="*/ 80 h 102"/>
                  <a:gd name="T86" fmla="*/ 119 w 145"/>
                  <a:gd name="T87" fmla="*/ 61 h 102"/>
                  <a:gd name="T88" fmla="*/ 123 w 145"/>
                  <a:gd name="T89" fmla="*/ 53 h 102"/>
                  <a:gd name="T90" fmla="*/ 114 w 145"/>
                  <a:gd name="T91" fmla="*/ 35 h 102"/>
                  <a:gd name="T92" fmla="*/ 123 w 145"/>
                  <a:gd name="T93" fmla="*/ 53 h 102"/>
                  <a:gd name="T94" fmla="*/ 111 w 145"/>
                  <a:gd name="T95" fmla="*/ 8 h 102"/>
                  <a:gd name="T96" fmla="*/ 128 w 145"/>
                  <a:gd name="T97" fmla="*/ 27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45" h="102">
                    <a:moveTo>
                      <a:pt x="131" y="0"/>
                    </a:moveTo>
                    <a:cubicBezTo>
                      <a:pt x="119" y="0"/>
                      <a:pt x="119" y="0"/>
                      <a:pt x="119" y="0"/>
                    </a:cubicBezTo>
                    <a:cubicBezTo>
                      <a:pt x="119" y="0"/>
                      <a:pt x="119" y="0"/>
                      <a:pt x="119" y="0"/>
                    </a:cubicBezTo>
                    <a:cubicBezTo>
                      <a:pt x="109" y="0"/>
                      <a:pt x="109" y="0"/>
                      <a:pt x="109" y="0"/>
                    </a:cubicBezTo>
                    <a:cubicBezTo>
                      <a:pt x="109" y="0"/>
                      <a:pt x="109" y="0"/>
                      <a:pt x="109" y="0"/>
                    </a:cubicBezTo>
                    <a:cubicBezTo>
                      <a:pt x="100" y="0"/>
                      <a:pt x="100" y="0"/>
                      <a:pt x="100" y="0"/>
                    </a:cubicBezTo>
                    <a:cubicBezTo>
                      <a:pt x="100" y="0"/>
                      <a:pt x="100" y="0"/>
                      <a:pt x="100" y="0"/>
                    </a:cubicBezTo>
                    <a:cubicBezTo>
                      <a:pt x="89" y="0"/>
                      <a:pt x="89" y="0"/>
                      <a:pt x="89" y="0"/>
                    </a:cubicBezTo>
                    <a:cubicBezTo>
                      <a:pt x="89" y="0"/>
                      <a:pt x="89" y="0"/>
                      <a:pt x="89" y="0"/>
                    </a:cubicBezTo>
                    <a:cubicBezTo>
                      <a:pt x="81" y="0"/>
                      <a:pt x="81" y="0"/>
                      <a:pt x="81" y="0"/>
                    </a:cubicBezTo>
                    <a:cubicBezTo>
                      <a:pt x="81" y="0"/>
                      <a:pt x="81" y="0"/>
                      <a:pt x="81" y="0"/>
                    </a:cubicBezTo>
                    <a:cubicBezTo>
                      <a:pt x="64" y="0"/>
                      <a:pt x="64" y="0"/>
                      <a:pt x="64" y="0"/>
                    </a:cubicBezTo>
                    <a:cubicBezTo>
                      <a:pt x="65" y="0"/>
                      <a:pt x="65" y="0"/>
                      <a:pt x="65" y="0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37" y="0"/>
                      <a:pt x="37" y="0"/>
                      <a:pt x="37" y="0"/>
                    </a:cubicBezTo>
                    <a:cubicBezTo>
                      <a:pt x="37" y="0"/>
                      <a:pt x="37" y="0"/>
                      <a:pt x="3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7" y="0"/>
                      <a:pt x="0" y="7"/>
                      <a:pt x="0" y="16"/>
                    </a:cubicBezTo>
                    <a:cubicBezTo>
                      <a:pt x="0" y="86"/>
                      <a:pt x="0" y="86"/>
                      <a:pt x="0" y="86"/>
                    </a:cubicBezTo>
                    <a:cubicBezTo>
                      <a:pt x="0" y="95"/>
                      <a:pt x="7" y="102"/>
                      <a:pt x="14" y="102"/>
                    </a:cubicBezTo>
                    <a:cubicBezTo>
                      <a:pt x="131" y="102"/>
                      <a:pt x="131" y="102"/>
                      <a:pt x="131" y="102"/>
                    </a:cubicBezTo>
                    <a:cubicBezTo>
                      <a:pt x="139" y="102"/>
                      <a:pt x="145" y="95"/>
                      <a:pt x="145" y="86"/>
                    </a:cubicBezTo>
                    <a:cubicBezTo>
                      <a:pt x="145" y="16"/>
                      <a:pt x="145" y="16"/>
                      <a:pt x="145" y="16"/>
                    </a:cubicBezTo>
                    <a:cubicBezTo>
                      <a:pt x="145" y="7"/>
                      <a:pt x="139" y="0"/>
                      <a:pt x="131" y="0"/>
                    </a:cubicBezTo>
                    <a:close/>
                    <a:moveTo>
                      <a:pt x="103" y="8"/>
                    </a:moveTo>
                    <a:cubicBezTo>
                      <a:pt x="104" y="14"/>
                      <a:pt x="105" y="20"/>
                      <a:pt x="106" y="27"/>
                    </a:cubicBezTo>
                    <a:cubicBezTo>
                      <a:pt x="91" y="27"/>
                      <a:pt x="91" y="27"/>
                      <a:pt x="91" y="27"/>
                    </a:cubicBezTo>
                    <a:cubicBezTo>
                      <a:pt x="91" y="21"/>
                      <a:pt x="91" y="15"/>
                      <a:pt x="90" y="8"/>
                    </a:cubicBezTo>
                    <a:lnTo>
                      <a:pt x="103" y="8"/>
                    </a:lnTo>
                    <a:close/>
                    <a:moveTo>
                      <a:pt x="91" y="35"/>
                    </a:moveTo>
                    <a:cubicBezTo>
                      <a:pt x="106" y="35"/>
                      <a:pt x="106" y="35"/>
                      <a:pt x="106" y="35"/>
                    </a:cubicBezTo>
                    <a:cubicBezTo>
                      <a:pt x="105" y="41"/>
                      <a:pt x="104" y="48"/>
                      <a:pt x="103" y="53"/>
                    </a:cubicBezTo>
                    <a:cubicBezTo>
                      <a:pt x="90" y="53"/>
                      <a:pt x="90" y="53"/>
                      <a:pt x="90" y="53"/>
                    </a:cubicBezTo>
                    <a:cubicBezTo>
                      <a:pt x="91" y="47"/>
                      <a:pt x="91" y="41"/>
                      <a:pt x="91" y="35"/>
                    </a:cubicBezTo>
                    <a:close/>
                    <a:moveTo>
                      <a:pt x="43" y="8"/>
                    </a:moveTo>
                    <a:cubicBezTo>
                      <a:pt x="55" y="8"/>
                      <a:pt x="55" y="8"/>
                      <a:pt x="55" y="8"/>
                    </a:cubicBezTo>
                    <a:cubicBezTo>
                      <a:pt x="55" y="15"/>
                      <a:pt x="55" y="21"/>
                      <a:pt x="54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0"/>
                      <a:pt x="41" y="14"/>
                      <a:pt x="43" y="8"/>
                    </a:cubicBezTo>
                    <a:close/>
                    <a:moveTo>
                      <a:pt x="54" y="35"/>
                    </a:moveTo>
                    <a:cubicBezTo>
                      <a:pt x="55" y="41"/>
                      <a:pt x="55" y="47"/>
                      <a:pt x="55" y="53"/>
                    </a:cubicBezTo>
                    <a:cubicBezTo>
                      <a:pt x="43" y="53"/>
                      <a:pt x="43" y="53"/>
                      <a:pt x="43" y="53"/>
                    </a:cubicBezTo>
                    <a:cubicBezTo>
                      <a:pt x="41" y="48"/>
                      <a:pt x="40" y="41"/>
                      <a:pt x="40" y="35"/>
                    </a:cubicBezTo>
                    <a:lnTo>
                      <a:pt x="54" y="35"/>
                    </a:lnTo>
                    <a:close/>
                    <a:moveTo>
                      <a:pt x="23" y="8"/>
                    </a:moveTo>
                    <a:cubicBezTo>
                      <a:pt x="34" y="8"/>
                      <a:pt x="34" y="8"/>
                      <a:pt x="34" y="8"/>
                    </a:cubicBezTo>
                    <a:cubicBezTo>
                      <a:pt x="33" y="14"/>
                      <a:pt x="32" y="20"/>
                      <a:pt x="32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9" y="20"/>
                      <a:pt x="20" y="14"/>
                      <a:pt x="23" y="8"/>
                    </a:cubicBezTo>
                    <a:close/>
                    <a:moveTo>
                      <a:pt x="18" y="35"/>
                    </a:moveTo>
                    <a:cubicBezTo>
                      <a:pt x="32" y="35"/>
                      <a:pt x="32" y="35"/>
                      <a:pt x="32" y="35"/>
                    </a:cubicBezTo>
                    <a:cubicBezTo>
                      <a:pt x="32" y="41"/>
                      <a:pt x="33" y="48"/>
                      <a:pt x="34" y="53"/>
                    </a:cubicBezTo>
                    <a:cubicBezTo>
                      <a:pt x="23" y="53"/>
                      <a:pt x="23" y="53"/>
                      <a:pt x="23" y="53"/>
                    </a:cubicBezTo>
                    <a:cubicBezTo>
                      <a:pt x="20" y="48"/>
                      <a:pt x="19" y="41"/>
                      <a:pt x="18" y="35"/>
                    </a:cubicBezTo>
                    <a:close/>
                    <a:moveTo>
                      <a:pt x="27" y="61"/>
                    </a:moveTo>
                    <a:cubicBezTo>
                      <a:pt x="37" y="61"/>
                      <a:pt x="37" y="61"/>
                      <a:pt x="37" y="61"/>
                    </a:cubicBezTo>
                    <a:cubicBezTo>
                      <a:pt x="39" y="68"/>
                      <a:pt x="43" y="74"/>
                      <a:pt x="47" y="80"/>
                    </a:cubicBezTo>
                    <a:cubicBezTo>
                      <a:pt x="39" y="75"/>
                      <a:pt x="32" y="69"/>
                      <a:pt x="27" y="61"/>
                    </a:cubicBezTo>
                    <a:close/>
                    <a:moveTo>
                      <a:pt x="45" y="61"/>
                    </a:moveTo>
                    <a:cubicBezTo>
                      <a:pt x="56" y="61"/>
                      <a:pt x="56" y="61"/>
                      <a:pt x="56" y="61"/>
                    </a:cubicBezTo>
                    <a:cubicBezTo>
                      <a:pt x="58" y="69"/>
                      <a:pt x="59" y="77"/>
                      <a:pt x="62" y="83"/>
                    </a:cubicBezTo>
                    <a:cubicBezTo>
                      <a:pt x="55" y="79"/>
                      <a:pt x="49" y="71"/>
                      <a:pt x="45" y="61"/>
                    </a:cubicBezTo>
                    <a:close/>
                    <a:moveTo>
                      <a:pt x="73" y="86"/>
                    </a:moveTo>
                    <a:cubicBezTo>
                      <a:pt x="70" y="85"/>
                      <a:pt x="67" y="77"/>
                      <a:pt x="65" y="61"/>
                    </a:cubicBezTo>
                    <a:cubicBezTo>
                      <a:pt x="81" y="61"/>
                      <a:pt x="81" y="61"/>
                      <a:pt x="81" y="61"/>
                    </a:cubicBezTo>
                    <a:cubicBezTo>
                      <a:pt x="79" y="77"/>
                      <a:pt x="75" y="85"/>
                      <a:pt x="73" y="86"/>
                    </a:cubicBezTo>
                    <a:close/>
                    <a:moveTo>
                      <a:pt x="82" y="53"/>
                    </a:moveTo>
                    <a:cubicBezTo>
                      <a:pt x="63" y="53"/>
                      <a:pt x="63" y="53"/>
                      <a:pt x="63" y="53"/>
                    </a:cubicBezTo>
                    <a:cubicBezTo>
                      <a:pt x="63" y="48"/>
                      <a:pt x="63" y="42"/>
                      <a:pt x="62" y="35"/>
                    </a:cubicBezTo>
                    <a:cubicBezTo>
                      <a:pt x="83" y="35"/>
                      <a:pt x="83" y="35"/>
                      <a:pt x="83" y="35"/>
                    </a:cubicBezTo>
                    <a:cubicBezTo>
                      <a:pt x="83" y="42"/>
                      <a:pt x="83" y="48"/>
                      <a:pt x="82" y="53"/>
                    </a:cubicBezTo>
                    <a:close/>
                    <a:moveTo>
                      <a:pt x="62" y="27"/>
                    </a:moveTo>
                    <a:cubicBezTo>
                      <a:pt x="63" y="20"/>
                      <a:pt x="63" y="14"/>
                      <a:pt x="63" y="8"/>
                    </a:cubicBezTo>
                    <a:cubicBezTo>
                      <a:pt x="82" y="8"/>
                      <a:pt x="82" y="8"/>
                      <a:pt x="82" y="8"/>
                    </a:cubicBezTo>
                    <a:cubicBezTo>
                      <a:pt x="83" y="14"/>
                      <a:pt x="83" y="20"/>
                      <a:pt x="83" y="27"/>
                    </a:cubicBezTo>
                    <a:lnTo>
                      <a:pt x="62" y="27"/>
                    </a:lnTo>
                    <a:close/>
                    <a:moveTo>
                      <a:pt x="84" y="83"/>
                    </a:moveTo>
                    <a:cubicBezTo>
                      <a:pt x="86" y="77"/>
                      <a:pt x="88" y="69"/>
                      <a:pt x="89" y="61"/>
                    </a:cubicBezTo>
                    <a:cubicBezTo>
                      <a:pt x="100" y="61"/>
                      <a:pt x="100" y="61"/>
                      <a:pt x="100" y="61"/>
                    </a:cubicBezTo>
                    <a:cubicBezTo>
                      <a:pt x="96" y="71"/>
                      <a:pt x="91" y="79"/>
                      <a:pt x="84" y="83"/>
                    </a:cubicBezTo>
                    <a:close/>
                    <a:moveTo>
                      <a:pt x="99" y="80"/>
                    </a:moveTo>
                    <a:cubicBezTo>
                      <a:pt x="103" y="74"/>
                      <a:pt x="106" y="68"/>
                      <a:pt x="109" y="61"/>
                    </a:cubicBezTo>
                    <a:cubicBezTo>
                      <a:pt x="119" y="61"/>
                      <a:pt x="119" y="61"/>
                      <a:pt x="119" y="61"/>
                    </a:cubicBezTo>
                    <a:cubicBezTo>
                      <a:pt x="114" y="69"/>
                      <a:pt x="107" y="75"/>
                      <a:pt x="99" y="80"/>
                    </a:cubicBezTo>
                    <a:close/>
                    <a:moveTo>
                      <a:pt x="123" y="53"/>
                    </a:moveTo>
                    <a:cubicBezTo>
                      <a:pt x="111" y="53"/>
                      <a:pt x="111" y="53"/>
                      <a:pt x="111" y="53"/>
                    </a:cubicBezTo>
                    <a:cubicBezTo>
                      <a:pt x="113" y="48"/>
                      <a:pt x="113" y="41"/>
                      <a:pt x="114" y="35"/>
                    </a:cubicBezTo>
                    <a:cubicBezTo>
                      <a:pt x="128" y="35"/>
                      <a:pt x="128" y="35"/>
                      <a:pt x="128" y="35"/>
                    </a:cubicBezTo>
                    <a:cubicBezTo>
                      <a:pt x="127" y="41"/>
                      <a:pt x="125" y="48"/>
                      <a:pt x="123" y="53"/>
                    </a:cubicBezTo>
                    <a:close/>
                    <a:moveTo>
                      <a:pt x="114" y="27"/>
                    </a:moveTo>
                    <a:cubicBezTo>
                      <a:pt x="113" y="20"/>
                      <a:pt x="113" y="14"/>
                      <a:pt x="111" y="8"/>
                    </a:cubicBezTo>
                    <a:cubicBezTo>
                      <a:pt x="123" y="8"/>
                      <a:pt x="123" y="8"/>
                      <a:pt x="123" y="8"/>
                    </a:cubicBezTo>
                    <a:cubicBezTo>
                      <a:pt x="125" y="14"/>
                      <a:pt x="127" y="20"/>
                      <a:pt x="128" y="27"/>
                    </a:cubicBezTo>
                    <a:lnTo>
                      <a:pt x="114" y="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1" name="Freeform 10"/>
              <p:cNvSpPr/>
              <p:nvPr/>
            </p:nvSpPr>
            <p:spPr bwMode="auto">
              <a:xfrm>
                <a:off x="503" y="1256"/>
                <a:ext cx="28" cy="44"/>
              </a:xfrm>
              <a:custGeom>
                <a:avLst/>
                <a:gdLst>
                  <a:gd name="T0" fmla="*/ 8 w 16"/>
                  <a:gd name="T1" fmla="*/ 0 h 25"/>
                  <a:gd name="T2" fmla="*/ 8 w 16"/>
                  <a:gd name="T3" fmla="*/ 0 h 25"/>
                  <a:gd name="T4" fmla="*/ 0 w 16"/>
                  <a:gd name="T5" fmla="*/ 25 h 25"/>
                  <a:gd name="T6" fmla="*/ 16 w 16"/>
                  <a:gd name="T7" fmla="*/ 25 h 25"/>
                  <a:gd name="T8" fmla="*/ 8 w 16"/>
                  <a:gd name="T9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25">
                    <a:moveTo>
                      <a:pt x="8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5" y="1"/>
                      <a:pt x="2" y="10"/>
                      <a:pt x="0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4" y="10"/>
                      <a:pt x="10" y="1"/>
                      <a:pt x="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2" name="Freeform 11"/>
              <p:cNvSpPr/>
              <p:nvPr/>
            </p:nvSpPr>
            <p:spPr bwMode="auto">
              <a:xfrm>
                <a:off x="501" y="1300"/>
                <a:ext cx="30" cy="0"/>
              </a:xfrm>
              <a:custGeom>
                <a:avLst/>
                <a:gdLst>
                  <a:gd name="T0" fmla="*/ 17 w 17"/>
                  <a:gd name="T1" fmla="*/ 17 w 17"/>
                  <a:gd name="T2" fmla="*/ 1 w 17"/>
                  <a:gd name="T3" fmla="*/ 0 w 17"/>
                  <a:gd name="T4" fmla="*/ 17 w 17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17">
                    <a:moveTo>
                      <a:pt x="17" y="0"/>
                    </a:moveTo>
                    <a:cubicBezTo>
                      <a:pt x="17" y="0"/>
                      <a:pt x="17" y="0"/>
                      <a:pt x="17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lnTo>
                      <a:pt x="1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3" name="Freeform 12"/>
              <p:cNvSpPr/>
              <p:nvPr/>
            </p:nvSpPr>
            <p:spPr bwMode="auto">
              <a:xfrm>
                <a:off x="537" y="1263"/>
                <a:ext cx="28" cy="37"/>
              </a:xfrm>
              <a:custGeom>
                <a:avLst/>
                <a:gdLst>
                  <a:gd name="T0" fmla="*/ 0 w 16"/>
                  <a:gd name="T1" fmla="*/ 0 h 21"/>
                  <a:gd name="T2" fmla="*/ 5 w 16"/>
                  <a:gd name="T3" fmla="*/ 21 h 21"/>
                  <a:gd name="T4" fmla="*/ 16 w 16"/>
                  <a:gd name="T5" fmla="*/ 21 h 21"/>
                  <a:gd name="T6" fmla="*/ 0 w 16"/>
                  <a:gd name="T7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" h="21">
                    <a:moveTo>
                      <a:pt x="0" y="0"/>
                    </a:moveTo>
                    <a:cubicBezTo>
                      <a:pt x="2" y="6"/>
                      <a:pt x="4" y="13"/>
                      <a:pt x="5" y="21"/>
                    </a:cubicBezTo>
                    <a:cubicBezTo>
                      <a:pt x="16" y="21"/>
                      <a:pt x="16" y="21"/>
                      <a:pt x="16" y="21"/>
                    </a:cubicBezTo>
                    <a:cubicBezTo>
                      <a:pt x="12" y="11"/>
                      <a:pt x="7" y="4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4" name="Freeform 13"/>
              <p:cNvSpPr/>
              <p:nvPr/>
            </p:nvSpPr>
            <p:spPr bwMode="auto">
              <a:xfrm>
                <a:off x="545" y="1300"/>
                <a:ext cx="20" cy="0"/>
              </a:xfrm>
              <a:custGeom>
                <a:avLst/>
                <a:gdLst>
                  <a:gd name="T0" fmla="*/ 11 w 11"/>
                  <a:gd name="T1" fmla="*/ 11 w 11"/>
                  <a:gd name="T2" fmla="*/ 0 w 11"/>
                  <a:gd name="T3" fmla="*/ 0 w 11"/>
                  <a:gd name="T4" fmla="*/ 11 w 1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11">
                    <a:moveTo>
                      <a:pt x="11" y="0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1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5" name="Freeform 14"/>
              <p:cNvSpPr/>
              <p:nvPr/>
            </p:nvSpPr>
            <p:spPr bwMode="auto">
              <a:xfrm>
                <a:off x="468" y="1263"/>
                <a:ext cx="30" cy="37"/>
              </a:xfrm>
              <a:custGeom>
                <a:avLst/>
                <a:gdLst>
                  <a:gd name="T0" fmla="*/ 17 w 17"/>
                  <a:gd name="T1" fmla="*/ 0 h 21"/>
                  <a:gd name="T2" fmla="*/ 0 w 17"/>
                  <a:gd name="T3" fmla="*/ 21 h 21"/>
                  <a:gd name="T4" fmla="*/ 11 w 17"/>
                  <a:gd name="T5" fmla="*/ 21 h 21"/>
                  <a:gd name="T6" fmla="*/ 17 w 17"/>
                  <a:gd name="T7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" h="21">
                    <a:moveTo>
                      <a:pt x="17" y="0"/>
                    </a:moveTo>
                    <a:cubicBezTo>
                      <a:pt x="10" y="4"/>
                      <a:pt x="4" y="11"/>
                      <a:pt x="0" y="21"/>
                    </a:cubicBezTo>
                    <a:cubicBezTo>
                      <a:pt x="11" y="21"/>
                      <a:pt x="11" y="21"/>
                      <a:pt x="11" y="21"/>
                    </a:cubicBezTo>
                    <a:cubicBezTo>
                      <a:pt x="13" y="13"/>
                      <a:pt x="14" y="6"/>
                      <a:pt x="1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6" name="Freeform 15"/>
              <p:cNvSpPr/>
              <p:nvPr/>
            </p:nvSpPr>
            <p:spPr bwMode="auto">
              <a:xfrm>
                <a:off x="468" y="1300"/>
                <a:ext cx="19" cy="0"/>
              </a:xfrm>
              <a:custGeom>
                <a:avLst/>
                <a:gdLst>
                  <a:gd name="T0" fmla="*/ 11 w 11"/>
                  <a:gd name="T1" fmla="*/ 11 w 11"/>
                  <a:gd name="T2" fmla="*/ 0 w 11"/>
                  <a:gd name="T3" fmla="*/ 0 w 11"/>
                  <a:gd name="T4" fmla="*/ 11 w 1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11">
                    <a:moveTo>
                      <a:pt x="11" y="0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1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7" name="Freeform 16"/>
              <p:cNvSpPr/>
              <p:nvPr/>
            </p:nvSpPr>
            <p:spPr bwMode="auto">
              <a:xfrm>
                <a:off x="563" y="1268"/>
                <a:ext cx="35" cy="32"/>
              </a:xfrm>
              <a:custGeom>
                <a:avLst/>
                <a:gdLst>
                  <a:gd name="T0" fmla="*/ 0 w 20"/>
                  <a:gd name="T1" fmla="*/ 0 h 18"/>
                  <a:gd name="T2" fmla="*/ 10 w 20"/>
                  <a:gd name="T3" fmla="*/ 18 h 18"/>
                  <a:gd name="T4" fmla="*/ 20 w 20"/>
                  <a:gd name="T5" fmla="*/ 18 h 18"/>
                  <a:gd name="T6" fmla="*/ 0 w 20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" h="18">
                    <a:moveTo>
                      <a:pt x="0" y="0"/>
                    </a:moveTo>
                    <a:cubicBezTo>
                      <a:pt x="4" y="5"/>
                      <a:pt x="7" y="11"/>
                      <a:pt x="10" y="18"/>
                    </a:cubicBezTo>
                    <a:cubicBezTo>
                      <a:pt x="20" y="18"/>
                      <a:pt x="20" y="18"/>
                      <a:pt x="20" y="18"/>
                    </a:cubicBezTo>
                    <a:cubicBezTo>
                      <a:pt x="15" y="11"/>
                      <a:pt x="8" y="4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8" name="Freeform 17"/>
              <p:cNvSpPr/>
              <p:nvPr/>
            </p:nvSpPr>
            <p:spPr bwMode="auto">
              <a:xfrm>
                <a:off x="581" y="1300"/>
                <a:ext cx="17" cy="0"/>
              </a:xfrm>
              <a:custGeom>
                <a:avLst/>
                <a:gdLst>
                  <a:gd name="T0" fmla="*/ 10 w 10"/>
                  <a:gd name="T1" fmla="*/ 10 w 10"/>
                  <a:gd name="T2" fmla="*/ 0 w 10"/>
                  <a:gd name="T3" fmla="*/ 0 w 10"/>
                  <a:gd name="T4" fmla="*/ 10 w 10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10">
                    <a:moveTo>
                      <a:pt x="10" y="0"/>
                    </a:moveTo>
                    <a:cubicBezTo>
                      <a:pt x="10" y="0"/>
                      <a:pt x="10" y="0"/>
                      <a:pt x="1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1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9" name="Freeform 18"/>
              <p:cNvSpPr/>
              <p:nvPr/>
            </p:nvSpPr>
            <p:spPr bwMode="auto">
              <a:xfrm>
                <a:off x="436" y="1268"/>
                <a:ext cx="35" cy="32"/>
              </a:xfrm>
              <a:custGeom>
                <a:avLst/>
                <a:gdLst>
                  <a:gd name="T0" fmla="*/ 20 w 20"/>
                  <a:gd name="T1" fmla="*/ 0 h 18"/>
                  <a:gd name="T2" fmla="*/ 0 w 20"/>
                  <a:gd name="T3" fmla="*/ 18 h 18"/>
                  <a:gd name="T4" fmla="*/ 10 w 20"/>
                  <a:gd name="T5" fmla="*/ 18 h 18"/>
                  <a:gd name="T6" fmla="*/ 20 w 20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" h="18">
                    <a:moveTo>
                      <a:pt x="20" y="0"/>
                    </a:moveTo>
                    <a:cubicBezTo>
                      <a:pt x="12" y="4"/>
                      <a:pt x="5" y="11"/>
                      <a:pt x="0" y="18"/>
                    </a:cubicBezTo>
                    <a:cubicBezTo>
                      <a:pt x="10" y="18"/>
                      <a:pt x="10" y="18"/>
                      <a:pt x="10" y="18"/>
                    </a:cubicBezTo>
                    <a:cubicBezTo>
                      <a:pt x="12" y="11"/>
                      <a:pt x="16" y="5"/>
                      <a:pt x="2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0" name="Freeform 19"/>
              <p:cNvSpPr/>
              <p:nvPr/>
            </p:nvSpPr>
            <p:spPr bwMode="auto">
              <a:xfrm>
                <a:off x="436" y="1300"/>
                <a:ext cx="18" cy="0"/>
              </a:xfrm>
              <a:custGeom>
                <a:avLst/>
                <a:gdLst>
                  <a:gd name="T0" fmla="*/ 10 w 10"/>
                  <a:gd name="T1" fmla="*/ 10 w 10"/>
                  <a:gd name="T2" fmla="*/ 0 w 10"/>
                  <a:gd name="T3" fmla="*/ 0 w 10"/>
                  <a:gd name="T4" fmla="*/ 10 w 10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10">
                    <a:moveTo>
                      <a:pt x="10" y="0"/>
                    </a:moveTo>
                    <a:cubicBezTo>
                      <a:pt x="10" y="0"/>
                      <a:pt x="10" y="0"/>
                      <a:pt x="1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1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1" name="Freeform 20"/>
              <p:cNvSpPr>
                <a:spLocks noEditPoints="1"/>
              </p:cNvSpPr>
              <p:nvPr/>
            </p:nvSpPr>
            <p:spPr bwMode="auto">
              <a:xfrm>
                <a:off x="345" y="1492"/>
                <a:ext cx="341" cy="118"/>
              </a:xfrm>
              <a:custGeom>
                <a:avLst/>
                <a:gdLst>
                  <a:gd name="T0" fmla="*/ 167 w 194"/>
                  <a:gd name="T1" fmla="*/ 2 h 67"/>
                  <a:gd name="T2" fmla="*/ 31 w 194"/>
                  <a:gd name="T3" fmla="*/ 0 h 67"/>
                  <a:gd name="T4" fmla="*/ 0 w 194"/>
                  <a:gd name="T5" fmla="*/ 61 h 67"/>
                  <a:gd name="T6" fmla="*/ 4 w 194"/>
                  <a:gd name="T7" fmla="*/ 67 h 67"/>
                  <a:gd name="T8" fmla="*/ 190 w 194"/>
                  <a:gd name="T9" fmla="*/ 67 h 67"/>
                  <a:gd name="T10" fmla="*/ 193 w 194"/>
                  <a:gd name="T11" fmla="*/ 61 h 67"/>
                  <a:gd name="T12" fmla="*/ 43 w 194"/>
                  <a:gd name="T13" fmla="*/ 47 h 67"/>
                  <a:gd name="T14" fmla="*/ 43 w 194"/>
                  <a:gd name="T15" fmla="*/ 39 h 67"/>
                  <a:gd name="T16" fmla="*/ 57 w 194"/>
                  <a:gd name="T17" fmla="*/ 43 h 67"/>
                  <a:gd name="T18" fmla="*/ 59 w 194"/>
                  <a:gd name="T19" fmla="*/ 28 h 67"/>
                  <a:gd name="T20" fmla="*/ 46 w 194"/>
                  <a:gd name="T21" fmla="*/ 24 h 67"/>
                  <a:gd name="T22" fmla="*/ 59 w 194"/>
                  <a:gd name="T23" fmla="*/ 20 h 67"/>
                  <a:gd name="T24" fmla="*/ 59 w 194"/>
                  <a:gd name="T25" fmla="*/ 28 h 67"/>
                  <a:gd name="T26" fmla="*/ 76 w 194"/>
                  <a:gd name="T27" fmla="*/ 47 h 67"/>
                  <a:gd name="T28" fmla="*/ 76 w 194"/>
                  <a:gd name="T29" fmla="*/ 39 h 67"/>
                  <a:gd name="T30" fmla="*/ 89 w 194"/>
                  <a:gd name="T31" fmla="*/ 43 h 67"/>
                  <a:gd name="T32" fmla="*/ 87 w 194"/>
                  <a:gd name="T33" fmla="*/ 28 h 67"/>
                  <a:gd name="T34" fmla="*/ 75 w 194"/>
                  <a:gd name="T35" fmla="*/ 24 h 67"/>
                  <a:gd name="T36" fmla="*/ 87 w 194"/>
                  <a:gd name="T37" fmla="*/ 20 h 67"/>
                  <a:gd name="T38" fmla="*/ 87 w 194"/>
                  <a:gd name="T39" fmla="*/ 28 h 67"/>
                  <a:gd name="T40" fmla="*/ 107 w 194"/>
                  <a:gd name="T41" fmla="*/ 20 h 67"/>
                  <a:gd name="T42" fmla="*/ 119 w 194"/>
                  <a:gd name="T43" fmla="*/ 24 h 67"/>
                  <a:gd name="T44" fmla="*/ 107 w 194"/>
                  <a:gd name="T45" fmla="*/ 28 h 67"/>
                  <a:gd name="T46" fmla="*/ 118 w 194"/>
                  <a:gd name="T47" fmla="*/ 47 h 67"/>
                  <a:gd name="T48" fmla="*/ 104 w 194"/>
                  <a:gd name="T49" fmla="*/ 43 h 67"/>
                  <a:gd name="T50" fmla="*/ 118 w 194"/>
                  <a:gd name="T51" fmla="*/ 39 h 67"/>
                  <a:gd name="T52" fmla="*/ 118 w 194"/>
                  <a:gd name="T53" fmla="*/ 47 h 67"/>
                  <a:gd name="T54" fmla="*/ 135 w 194"/>
                  <a:gd name="T55" fmla="*/ 20 h 67"/>
                  <a:gd name="T56" fmla="*/ 147 w 194"/>
                  <a:gd name="T57" fmla="*/ 24 h 67"/>
                  <a:gd name="T58" fmla="*/ 135 w 194"/>
                  <a:gd name="T59" fmla="*/ 28 h 67"/>
                  <a:gd name="T60" fmla="*/ 151 w 194"/>
                  <a:gd name="T61" fmla="*/ 47 h 67"/>
                  <a:gd name="T62" fmla="*/ 137 w 194"/>
                  <a:gd name="T63" fmla="*/ 43 h 67"/>
                  <a:gd name="T64" fmla="*/ 151 w 194"/>
                  <a:gd name="T65" fmla="*/ 39 h 67"/>
                  <a:gd name="T66" fmla="*/ 151 w 194"/>
                  <a:gd name="T67" fmla="*/ 47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94" h="67">
                    <a:moveTo>
                      <a:pt x="193" y="61"/>
                    </a:moveTo>
                    <a:cubicBezTo>
                      <a:pt x="167" y="2"/>
                      <a:pt x="167" y="2"/>
                      <a:pt x="167" y="2"/>
                    </a:cubicBezTo>
                    <a:cubicBezTo>
                      <a:pt x="166" y="1"/>
                      <a:pt x="165" y="0"/>
                      <a:pt x="163" y="0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29" y="0"/>
                      <a:pt x="28" y="1"/>
                      <a:pt x="27" y="2"/>
                    </a:cubicBezTo>
                    <a:cubicBezTo>
                      <a:pt x="0" y="61"/>
                      <a:pt x="0" y="61"/>
                      <a:pt x="0" y="61"/>
                    </a:cubicBezTo>
                    <a:cubicBezTo>
                      <a:pt x="0" y="63"/>
                      <a:pt x="0" y="64"/>
                      <a:pt x="1" y="65"/>
                    </a:cubicBezTo>
                    <a:cubicBezTo>
                      <a:pt x="1" y="66"/>
                      <a:pt x="3" y="67"/>
                      <a:pt x="4" y="67"/>
                    </a:cubicBezTo>
                    <a:cubicBezTo>
                      <a:pt x="190" y="67"/>
                      <a:pt x="190" y="67"/>
                      <a:pt x="190" y="67"/>
                    </a:cubicBezTo>
                    <a:cubicBezTo>
                      <a:pt x="190" y="67"/>
                      <a:pt x="190" y="67"/>
                      <a:pt x="190" y="67"/>
                    </a:cubicBezTo>
                    <a:cubicBezTo>
                      <a:pt x="192" y="67"/>
                      <a:pt x="194" y="65"/>
                      <a:pt x="194" y="63"/>
                    </a:cubicBezTo>
                    <a:cubicBezTo>
                      <a:pt x="194" y="62"/>
                      <a:pt x="194" y="61"/>
                      <a:pt x="193" y="61"/>
                    </a:cubicBezTo>
                    <a:close/>
                    <a:moveTo>
                      <a:pt x="53" y="47"/>
                    </a:moveTo>
                    <a:cubicBezTo>
                      <a:pt x="43" y="47"/>
                      <a:pt x="43" y="47"/>
                      <a:pt x="43" y="47"/>
                    </a:cubicBezTo>
                    <a:cubicBezTo>
                      <a:pt x="41" y="47"/>
                      <a:pt x="39" y="45"/>
                      <a:pt x="39" y="43"/>
                    </a:cubicBezTo>
                    <a:cubicBezTo>
                      <a:pt x="39" y="41"/>
                      <a:pt x="41" y="39"/>
                      <a:pt x="43" y="39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5" y="39"/>
                      <a:pt x="57" y="41"/>
                      <a:pt x="57" y="43"/>
                    </a:cubicBezTo>
                    <a:cubicBezTo>
                      <a:pt x="57" y="45"/>
                      <a:pt x="55" y="47"/>
                      <a:pt x="53" y="47"/>
                    </a:cubicBezTo>
                    <a:close/>
                    <a:moveTo>
                      <a:pt x="59" y="28"/>
                    </a:moveTo>
                    <a:cubicBezTo>
                      <a:pt x="50" y="28"/>
                      <a:pt x="50" y="28"/>
                      <a:pt x="50" y="28"/>
                    </a:cubicBezTo>
                    <a:cubicBezTo>
                      <a:pt x="48" y="28"/>
                      <a:pt x="46" y="26"/>
                      <a:pt x="46" y="24"/>
                    </a:cubicBezTo>
                    <a:cubicBezTo>
                      <a:pt x="46" y="21"/>
                      <a:pt x="48" y="20"/>
                      <a:pt x="50" y="20"/>
                    </a:cubicBezTo>
                    <a:cubicBezTo>
                      <a:pt x="59" y="20"/>
                      <a:pt x="59" y="20"/>
                      <a:pt x="59" y="20"/>
                    </a:cubicBezTo>
                    <a:cubicBezTo>
                      <a:pt x="61" y="20"/>
                      <a:pt x="63" y="21"/>
                      <a:pt x="63" y="24"/>
                    </a:cubicBezTo>
                    <a:cubicBezTo>
                      <a:pt x="63" y="26"/>
                      <a:pt x="61" y="28"/>
                      <a:pt x="59" y="28"/>
                    </a:cubicBezTo>
                    <a:close/>
                    <a:moveTo>
                      <a:pt x="85" y="47"/>
                    </a:moveTo>
                    <a:cubicBezTo>
                      <a:pt x="76" y="47"/>
                      <a:pt x="76" y="47"/>
                      <a:pt x="76" y="47"/>
                    </a:cubicBezTo>
                    <a:cubicBezTo>
                      <a:pt x="74" y="47"/>
                      <a:pt x="72" y="45"/>
                      <a:pt x="72" y="43"/>
                    </a:cubicBezTo>
                    <a:cubicBezTo>
                      <a:pt x="72" y="41"/>
                      <a:pt x="74" y="39"/>
                      <a:pt x="76" y="39"/>
                    </a:cubicBezTo>
                    <a:cubicBezTo>
                      <a:pt x="85" y="39"/>
                      <a:pt x="85" y="39"/>
                      <a:pt x="85" y="39"/>
                    </a:cubicBezTo>
                    <a:cubicBezTo>
                      <a:pt x="88" y="39"/>
                      <a:pt x="89" y="41"/>
                      <a:pt x="89" y="43"/>
                    </a:cubicBezTo>
                    <a:cubicBezTo>
                      <a:pt x="89" y="45"/>
                      <a:pt x="88" y="47"/>
                      <a:pt x="85" y="47"/>
                    </a:cubicBezTo>
                    <a:close/>
                    <a:moveTo>
                      <a:pt x="87" y="28"/>
                    </a:moveTo>
                    <a:cubicBezTo>
                      <a:pt x="79" y="28"/>
                      <a:pt x="79" y="28"/>
                      <a:pt x="79" y="28"/>
                    </a:cubicBezTo>
                    <a:cubicBezTo>
                      <a:pt x="76" y="28"/>
                      <a:pt x="75" y="26"/>
                      <a:pt x="75" y="24"/>
                    </a:cubicBezTo>
                    <a:cubicBezTo>
                      <a:pt x="75" y="21"/>
                      <a:pt x="76" y="20"/>
                      <a:pt x="79" y="20"/>
                    </a:cubicBezTo>
                    <a:cubicBezTo>
                      <a:pt x="87" y="20"/>
                      <a:pt x="87" y="20"/>
                      <a:pt x="87" y="20"/>
                    </a:cubicBezTo>
                    <a:cubicBezTo>
                      <a:pt x="89" y="20"/>
                      <a:pt x="91" y="21"/>
                      <a:pt x="91" y="24"/>
                    </a:cubicBezTo>
                    <a:cubicBezTo>
                      <a:pt x="91" y="26"/>
                      <a:pt x="89" y="28"/>
                      <a:pt x="87" y="28"/>
                    </a:cubicBezTo>
                    <a:close/>
                    <a:moveTo>
                      <a:pt x="103" y="24"/>
                    </a:moveTo>
                    <a:cubicBezTo>
                      <a:pt x="103" y="21"/>
                      <a:pt x="105" y="20"/>
                      <a:pt x="107" y="20"/>
                    </a:cubicBezTo>
                    <a:cubicBezTo>
                      <a:pt x="115" y="20"/>
                      <a:pt x="115" y="20"/>
                      <a:pt x="115" y="20"/>
                    </a:cubicBezTo>
                    <a:cubicBezTo>
                      <a:pt x="117" y="20"/>
                      <a:pt x="119" y="21"/>
                      <a:pt x="119" y="24"/>
                    </a:cubicBezTo>
                    <a:cubicBezTo>
                      <a:pt x="119" y="26"/>
                      <a:pt x="117" y="28"/>
                      <a:pt x="115" y="28"/>
                    </a:cubicBezTo>
                    <a:cubicBezTo>
                      <a:pt x="107" y="28"/>
                      <a:pt x="107" y="28"/>
                      <a:pt x="107" y="28"/>
                    </a:cubicBezTo>
                    <a:cubicBezTo>
                      <a:pt x="105" y="28"/>
                      <a:pt x="103" y="26"/>
                      <a:pt x="103" y="24"/>
                    </a:cubicBezTo>
                    <a:close/>
                    <a:moveTo>
                      <a:pt x="118" y="47"/>
                    </a:moveTo>
                    <a:cubicBezTo>
                      <a:pt x="108" y="47"/>
                      <a:pt x="108" y="47"/>
                      <a:pt x="108" y="47"/>
                    </a:cubicBezTo>
                    <a:cubicBezTo>
                      <a:pt x="106" y="47"/>
                      <a:pt x="104" y="45"/>
                      <a:pt x="104" y="43"/>
                    </a:cubicBezTo>
                    <a:cubicBezTo>
                      <a:pt x="104" y="41"/>
                      <a:pt x="106" y="39"/>
                      <a:pt x="108" y="39"/>
                    </a:cubicBezTo>
                    <a:cubicBezTo>
                      <a:pt x="118" y="39"/>
                      <a:pt x="118" y="39"/>
                      <a:pt x="118" y="39"/>
                    </a:cubicBezTo>
                    <a:cubicBezTo>
                      <a:pt x="120" y="39"/>
                      <a:pt x="122" y="41"/>
                      <a:pt x="122" y="43"/>
                    </a:cubicBezTo>
                    <a:cubicBezTo>
                      <a:pt x="122" y="45"/>
                      <a:pt x="120" y="47"/>
                      <a:pt x="118" y="47"/>
                    </a:cubicBezTo>
                    <a:close/>
                    <a:moveTo>
                      <a:pt x="131" y="24"/>
                    </a:moveTo>
                    <a:cubicBezTo>
                      <a:pt x="131" y="21"/>
                      <a:pt x="133" y="20"/>
                      <a:pt x="135" y="20"/>
                    </a:cubicBezTo>
                    <a:cubicBezTo>
                      <a:pt x="143" y="20"/>
                      <a:pt x="143" y="20"/>
                      <a:pt x="143" y="20"/>
                    </a:cubicBezTo>
                    <a:cubicBezTo>
                      <a:pt x="146" y="20"/>
                      <a:pt x="147" y="21"/>
                      <a:pt x="147" y="24"/>
                    </a:cubicBezTo>
                    <a:cubicBezTo>
                      <a:pt x="147" y="26"/>
                      <a:pt x="146" y="28"/>
                      <a:pt x="143" y="28"/>
                    </a:cubicBezTo>
                    <a:cubicBezTo>
                      <a:pt x="135" y="28"/>
                      <a:pt x="135" y="28"/>
                      <a:pt x="135" y="28"/>
                    </a:cubicBezTo>
                    <a:cubicBezTo>
                      <a:pt x="133" y="28"/>
                      <a:pt x="131" y="26"/>
                      <a:pt x="131" y="24"/>
                    </a:cubicBezTo>
                    <a:close/>
                    <a:moveTo>
                      <a:pt x="151" y="47"/>
                    </a:moveTo>
                    <a:cubicBezTo>
                      <a:pt x="141" y="47"/>
                      <a:pt x="141" y="47"/>
                      <a:pt x="141" y="47"/>
                    </a:cubicBezTo>
                    <a:cubicBezTo>
                      <a:pt x="139" y="47"/>
                      <a:pt x="137" y="45"/>
                      <a:pt x="137" y="43"/>
                    </a:cubicBezTo>
                    <a:cubicBezTo>
                      <a:pt x="137" y="41"/>
                      <a:pt x="139" y="39"/>
                      <a:pt x="141" y="39"/>
                    </a:cubicBezTo>
                    <a:cubicBezTo>
                      <a:pt x="151" y="39"/>
                      <a:pt x="151" y="39"/>
                      <a:pt x="151" y="39"/>
                    </a:cubicBezTo>
                    <a:cubicBezTo>
                      <a:pt x="153" y="39"/>
                      <a:pt x="155" y="41"/>
                      <a:pt x="155" y="43"/>
                    </a:cubicBezTo>
                    <a:cubicBezTo>
                      <a:pt x="155" y="45"/>
                      <a:pt x="153" y="47"/>
                      <a:pt x="151" y="4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2" name="Freeform 21"/>
              <p:cNvSpPr>
                <a:spLocks noEditPoints="1"/>
              </p:cNvSpPr>
              <p:nvPr/>
            </p:nvSpPr>
            <p:spPr bwMode="auto">
              <a:xfrm>
                <a:off x="6250" y="743"/>
                <a:ext cx="343" cy="122"/>
              </a:xfrm>
              <a:custGeom>
                <a:avLst/>
                <a:gdLst>
                  <a:gd name="T0" fmla="*/ 167 w 195"/>
                  <a:gd name="T1" fmla="*/ 2 h 69"/>
                  <a:gd name="T2" fmla="*/ 31 w 195"/>
                  <a:gd name="T3" fmla="*/ 0 h 69"/>
                  <a:gd name="T4" fmla="*/ 1 w 195"/>
                  <a:gd name="T5" fmla="*/ 64 h 69"/>
                  <a:gd name="T6" fmla="*/ 5 w 195"/>
                  <a:gd name="T7" fmla="*/ 69 h 69"/>
                  <a:gd name="T8" fmla="*/ 191 w 195"/>
                  <a:gd name="T9" fmla="*/ 69 h 69"/>
                  <a:gd name="T10" fmla="*/ 194 w 195"/>
                  <a:gd name="T11" fmla="*/ 63 h 69"/>
                  <a:gd name="T12" fmla="*/ 41 w 195"/>
                  <a:gd name="T13" fmla="*/ 52 h 69"/>
                  <a:gd name="T14" fmla="*/ 41 w 195"/>
                  <a:gd name="T15" fmla="*/ 44 h 69"/>
                  <a:gd name="T16" fmla="*/ 55 w 195"/>
                  <a:gd name="T17" fmla="*/ 48 h 69"/>
                  <a:gd name="T18" fmla="*/ 57 w 195"/>
                  <a:gd name="T19" fmla="*/ 31 h 69"/>
                  <a:gd name="T20" fmla="*/ 45 w 195"/>
                  <a:gd name="T21" fmla="*/ 27 h 69"/>
                  <a:gd name="T22" fmla="*/ 57 w 195"/>
                  <a:gd name="T23" fmla="*/ 23 h 69"/>
                  <a:gd name="T24" fmla="*/ 57 w 195"/>
                  <a:gd name="T25" fmla="*/ 31 h 69"/>
                  <a:gd name="T26" fmla="*/ 75 w 195"/>
                  <a:gd name="T27" fmla="*/ 52 h 69"/>
                  <a:gd name="T28" fmla="*/ 75 w 195"/>
                  <a:gd name="T29" fmla="*/ 44 h 69"/>
                  <a:gd name="T30" fmla="*/ 89 w 195"/>
                  <a:gd name="T31" fmla="*/ 48 h 69"/>
                  <a:gd name="T32" fmla="*/ 87 w 195"/>
                  <a:gd name="T33" fmla="*/ 31 h 69"/>
                  <a:gd name="T34" fmla="*/ 74 w 195"/>
                  <a:gd name="T35" fmla="*/ 27 h 69"/>
                  <a:gd name="T36" fmla="*/ 87 w 195"/>
                  <a:gd name="T37" fmla="*/ 23 h 69"/>
                  <a:gd name="T38" fmla="*/ 87 w 195"/>
                  <a:gd name="T39" fmla="*/ 31 h 69"/>
                  <a:gd name="T40" fmla="*/ 108 w 195"/>
                  <a:gd name="T41" fmla="*/ 23 h 69"/>
                  <a:gd name="T42" fmla="*/ 121 w 195"/>
                  <a:gd name="T43" fmla="*/ 27 h 69"/>
                  <a:gd name="T44" fmla="*/ 108 w 195"/>
                  <a:gd name="T45" fmla="*/ 31 h 69"/>
                  <a:gd name="T46" fmla="*/ 120 w 195"/>
                  <a:gd name="T47" fmla="*/ 52 h 69"/>
                  <a:gd name="T48" fmla="*/ 106 w 195"/>
                  <a:gd name="T49" fmla="*/ 48 h 69"/>
                  <a:gd name="T50" fmla="*/ 120 w 195"/>
                  <a:gd name="T51" fmla="*/ 44 h 69"/>
                  <a:gd name="T52" fmla="*/ 120 w 195"/>
                  <a:gd name="T53" fmla="*/ 52 h 69"/>
                  <a:gd name="T54" fmla="*/ 138 w 195"/>
                  <a:gd name="T55" fmla="*/ 23 h 69"/>
                  <a:gd name="T56" fmla="*/ 150 w 195"/>
                  <a:gd name="T57" fmla="*/ 27 h 69"/>
                  <a:gd name="T58" fmla="*/ 138 w 195"/>
                  <a:gd name="T59" fmla="*/ 31 h 69"/>
                  <a:gd name="T60" fmla="*/ 154 w 195"/>
                  <a:gd name="T61" fmla="*/ 52 h 69"/>
                  <a:gd name="T62" fmla="*/ 140 w 195"/>
                  <a:gd name="T63" fmla="*/ 48 h 69"/>
                  <a:gd name="T64" fmla="*/ 154 w 195"/>
                  <a:gd name="T65" fmla="*/ 44 h 69"/>
                  <a:gd name="T66" fmla="*/ 154 w 195"/>
                  <a:gd name="T67" fmla="*/ 52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95" h="69">
                    <a:moveTo>
                      <a:pt x="194" y="63"/>
                    </a:moveTo>
                    <a:cubicBezTo>
                      <a:pt x="167" y="2"/>
                      <a:pt x="167" y="2"/>
                      <a:pt x="167" y="2"/>
                    </a:cubicBezTo>
                    <a:cubicBezTo>
                      <a:pt x="167" y="1"/>
                      <a:pt x="165" y="0"/>
                      <a:pt x="164" y="0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0" y="0"/>
                      <a:pt x="28" y="1"/>
                      <a:pt x="28" y="2"/>
                    </a:cubicBezTo>
                    <a:cubicBezTo>
                      <a:pt x="1" y="64"/>
                      <a:pt x="1" y="64"/>
                      <a:pt x="1" y="64"/>
                    </a:cubicBezTo>
                    <a:cubicBezTo>
                      <a:pt x="0" y="65"/>
                      <a:pt x="0" y="66"/>
                      <a:pt x="1" y="67"/>
                    </a:cubicBezTo>
                    <a:cubicBezTo>
                      <a:pt x="2" y="68"/>
                      <a:pt x="3" y="69"/>
                      <a:pt x="5" y="69"/>
                    </a:cubicBezTo>
                    <a:cubicBezTo>
                      <a:pt x="191" y="69"/>
                      <a:pt x="191" y="69"/>
                      <a:pt x="191" y="69"/>
                    </a:cubicBezTo>
                    <a:cubicBezTo>
                      <a:pt x="191" y="69"/>
                      <a:pt x="191" y="69"/>
                      <a:pt x="191" y="69"/>
                    </a:cubicBezTo>
                    <a:cubicBezTo>
                      <a:pt x="193" y="69"/>
                      <a:pt x="195" y="67"/>
                      <a:pt x="195" y="65"/>
                    </a:cubicBezTo>
                    <a:cubicBezTo>
                      <a:pt x="195" y="64"/>
                      <a:pt x="194" y="64"/>
                      <a:pt x="194" y="63"/>
                    </a:cubicBezTo>
                    <a:close/>
                    <a:moveTo>
                      <a:pt x="51" y="52"/>
                    </a:moveTo>
                    <a:cubicBezTo>
                      <a:pt x="41" y="52"/>
                      <a:pt x="41" y="52"/>
                      <a:pt x="41" y="52"/>
                    </a:cubicBezTo>
                    <a:cubicBezTo>
                      <a:pt x="39" y="52"/>
                      <a:pt x="37" y="50"/>
                      <a:pt x="37" y="48"/>
                    </a:cubicBezTo>
                    <a:cubicBezTo>
                      <a:pt x="37" y="45"/>
                      <a:pt x="39" y="44"/>
                      <a:pt x="4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3" y="44"/>
                      <a:pt x="55" y="45"/>
                      <a:pt x="55" y="48"/>
                    </a:cubicBezTo>
                    <a:cubicBezTo>
                      <a:pt x="55" y="50"/>
                      <a:pt x="53" y="52"/>
                      <a:pt x="51" y="52"/>
                    </a:cubicBezTo>
                    <a:close/>
                    <a:moveTo>
                      <a:pt x="57" y="31"/>
                    </a:moveTo>
                    <a:cubicBezTo>
                      <a:pt x="49" y="31"/>
                      <a:pt x="49" y="31"/>
                      <a:pt x="49" y="31"/>
                    </a:cubicBezTo>
                    <a:cubicBezTo>
                      <a:pt x="46" y="31"/>
                      <a:pt x="45" y="29"/>
                      <a:pt x="45" y="27"/>
                    </a:cubicBezTo>
                    <a:cubicBezTo>
                      <a:pt x="45" y="25"/>
                      <a:pt x="46" y="23"/>
                      <a:pt x="49" y="23"/>
                    </a:cubicBezTo>
                    <a:cubicBezTo>
                      <a:pt x="57" y="23"/>
                      <a:pt x="57" y="23"/>
                      <a:pt x="57" y="23"/>
                    </a:cubicBezTo>
                    <a:cubicBezTo>
                      <a:pt x="60" y="23"/>
                      <a:pt x="61" y="25"/>
                      <a:pt x="61" y="27"/>
                    </a:cubicBezTo>
                    <a:cubicBezTo>
                      <a:pt x="61" y="29"/>
                      <a:pt x="60" y="31"/>
                      <a:pt x="57" y="31"/>
                    </a:cubicBezTo>
                    <a:close/>
                    <a:moveTo>
                      <a:pt x="85" y="52"/>
                    </a:moveTo>
                    <a:cubicBezTo>
                      <a:pt x="75" y="52"/>
                      <a:pt x="75" y="52"/>
                      <a:pt x="75" y="52"/>
                    </a:cubicBezTo>
                    <a:cubicBezTo>
                      <a:pt x="73" y="52"/>
                      <a:pt x="71" y="50"/>
                      <a:pt x="71" y="48"/>
                    </a:cubicBezTo>
                    <a:cubicBezTo>
                      <a:pt x="71" y="45"/>
                      <a:pt x="73" y="44"/>
                      <a:pt x="75" y="44"/>
                    </a:cubicBezTo>
                    <a:cubicBezTo>
                      <a:pt x="85" y="44"/>
                      <a:pt x="85" y="44"/>
                      <a:pt x="85" y="44"/>
                    </a:cubicBezTo>
                    <a:cubicBezTo>
                      <a:pt x="88" y="44"/>
                      <a:pt x="89" y="45"/>
                      <a:pt x="89" y="48"/>
                    </a:cubicBezTo>
                    <a:cubicBezTo>
                      <a:pt x="89" y="50"/>
                      <a:pt x="88" y="52"/>
                      <a:pt x="85" y="52"/>
                    </a:cubicBezTo>
                    <a:close/>
                    <a:moveTo>
                      <a:pt x="87" y="31"/>
                    </a:moveTo>
                    <a:cubicBezTo>
                      <a:pt x="78" y="31"/>
                      <a:pt x="78" y="31"/>
                      <a:pt x="78" y="31"/>
                    </a:cubicBezTo>
                    <a:cubicBezTo>
                      <a:pt x="76" y="31"/>
                      <a:pt x="74" y="29"/>
                      <a:pt x="74" y="27"/>
                    </a:cubicBezTo>
                    <a:cubicBezTo>
                      <a:pt x="74" y="25"/>
                      <a:pt x="76" y="23"/>
                      <a:pt x="78" y="23"/>
                    </a:cubicBezTo>
                    <a:cubicBezTo>
                      <a:pt x="87" y="23"/>
                      <a:pt x="87" y="23"/>
                      <a:pt x="87" y="23"/>
                    </a:cubicBezTo>
                    <a:cubicBezTo>
                      <a:pt x="89" y="23"/>
                      <a:pt x="91" y="25"/>
                      <a:pt x="91" y="27"/>
                    </a:cubicBezTo>
                    <a:cubicBezTo>
                      <a:pt x="91" y="29"/>
                      <a:pt x="89" y="31"/>
                      <a:pt x="87" y="31"/>
                    </a:cubicBezTo>
                    <a:close/>
                    <a:moveTo>
                      <a:pt x="104" y="27"/>
                    </a:moveTo>
                    <a:cubicBezTo>
                      <a:pt x="104" y="25"/>
                      <a:pt x="106" y="23"/>
                      <a:pt x="108" y="23"/>
                    </a:cubicBezTo>
                    <a:cubicBezTo>
                      <a:pt x="117" y="23"/>
                      <a:pt x="117" y="23"/>
                      <a:pt x="117" y="23"/>
                    </a:cubicBezTo>
                    <a:cubicBezTo>
                      <a:pt x="119" y="23"/>
                      <a:pt x="121" y="25"/>
                      <a:pt x="121" y="27"/>
                    </a:cubicBezTo>
                    <a:cubicBezTo>
                      <a:pt x="121" y="29"/>
                      <a:pt x="119" y="31"/>
                      <a:pt x="117" y="31"/>
                    </a:cubicBezTo>
                    <a:cubicBezTo>
                      <a:pt x="108" y="31"/>
                      <a:pt x="108" y="31"/>
                      <a:pt x="108" y="31"/>
                    </a:cubicBezTo>
                    <a:cubicBezTo>
                      <a:pt x="106" y="31"/>
                      <a:pt x="104" y="29"/>
                      <a:pt x="104" y="27"/>
                    </a:cubicBezTo>
                    <a:close/>
                    <a:moveTo>
                      <a:pt x="120" y="52"/>
                    </a:moveTo>
                    <a:cubicBezTo>
                      <a:pt x="110" y="52"/>
                      <a:pt x="110" y="52"/>
                      <a:pt x="110" y="52"/>
                    </a:cubicBezTo>
                    <a:cubicBezTo>
                      <a:pt x="107" y="52"/>
                      <a:pt x="106" y="50"/>
                      <a:pt x="106" y="48"/>
                    </a:cubicBezTo>
                    <a:cubicBezTo>
                      <a:pt x="106" y="45"/>
                      <a:pt x="107" y="44"/>
                      <a:pt x="110" y="44"/>
                    </a:cubicBezTo>
                    <a:cubicBezTo>
                      <a:pt x="120" y="44"/>
                      <a:pt x="120" y="44"/>
                      <a:pt x="120" y="44"/>
                    </a:cubicBezTo>
                    <a:cubicBezTo>
                      <a:pt x="122" y="44"/>
                      <a:pt x="124" y="45"/>
                      <a:pt x="124" y="48"/>
                    </a:cubicBezTo>
                    <a:cubicBezTo>
                      <a:pt x="124" y="50"/>
                      <a:pt x="122" y="52"/>
                      <a:pt x="120" y="52"/>
                    </a:cubicBezTo>
                    <a:close/>
                    <a:moveTo>
                      <a:pt x="134" y="27"/>
                    </a:moveTo>
                    <a:cubicBezTo>
                      <a:pt x="134" y="25"/>
                      <a:pt x="135" y="23"/>
                      <a:pt x="138" y="23"/>
                    </a:cubicBezTo>
                    <a:cubicBezTo>
                      <a:pt x="146" y="23"/>
                      <a:pt x="146" y="23"/>
                      <a:pt x="146" y="23"/>
                    </a:cubicBezTo>
                    <a:cubicBezTo>
                      <a:pt x="149" y="23"/>
                      <a:pt x="150" y="25"/>
                      <a:pt x="150" y="27"/>
                    </a:cubicBezTo>
                    <a:cubicBezTo>
                      <a:pt x="150" y="29"/>
                      <a:pt x="149" y="31"/>
                      <a:pt x="146" y="31"/>
                    </a:cubicBezTo>
                    <a:cubicBezTo>
                      <a:pt x="138" y="31"/>
                      <a:pt x="138" y="31"/>
                      <a:pt x="138" y="31"/>
                    </a:cubicBezTo>
                    <a:cubicBezTo>
                      <a:pt x="135" y="31"/>
                      <a:pt x="134" y="29"/>
                      <a:pt x="134" y="27"/>
                    </a:cubicBezTo>
                    <a:close/>
                    <a:moveTo>
                      <a:pt x="154" y="52"/>
                    </a:moveTo>
                    <a:cubicBezTo>
                      <a:pt x="144" y="52"/>
                      <a:pt x="144" y="52"/>
                      <a:pt x="144" y="52"/>
                    </a:cubicBezTo>
                    <a:cubicBezTo>
                      <a:pt x="142" y="52"/>
                      <a:pt x="140" y="50"/>
                      <a:pt x="140" y="48"/>
                    </a:cubicBezTo>
                    <a:cubicBezTo>
                      <a:pt x="140" y="45"/>
                      <a:pt x="142" y="44"/>
                      <a:pt x="144" y="44"/>
                    </a:cubicBezTo>
                    <a:cubicBezTo>
                      <a:pt x="154" y="44"/>
                      <a:pt x="154" y="44"/>
                      <a:pt x="154" y="44"/>
                    </a:cubicBezTo>
                    <a:cubicBezTo>
                      <a:pt x="156" y="44"/>
                      <a:pt x="158" y="45"/>
                      <a:pt x="158" y="48"/>
                    </a:cubicBezTo>
                    <a:cubicBezTo>
                      <a:pt x="158" y="50"/>
                      <a:pt x="156" y="52"/>
                      <a:pt x="154" y="5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3" name="Freeform 22"/>
              <p:cNvSpPr/>
              <p:nvPr/>
            </p:nvSpPr>
            <p:spPr bwMode="auto">
              <a:xfrm>
                <a:off x="6288" y="546"/>
                <a:ext cx="268" cy="188"/>
              </a:xfrm>
              <a:custGeom>
                <a:avLst/>
                <a:gdLst>
                  <a:gd name="T0" fmla="*/ 138 w 152"/>
                  <a:gd name="T1" fmla="*/ 0 h 107"/>
                  <a:gd name="T2" fmla="*/ 134 w 152"/>
                  <a:gd name="T3" fmla="*/ 0 h 107"/>
                  <a:gd name="T4" fmla="*/ 113 w 152"/>
                  <a:gd name="T5" fmla="*/ 75 h 107"/>
                  <a:gd name="T6" fmla="*/ 109 w 152"/>
                  <a:gd name="T7" fmla="*/ 78 h 107"/>
                  <a:gd name="T8" fmla="*/ 108 w 152"/>
                  <a:gd name="T9" fmla="*/ 77 h 107"/>
                  <a:gd name="T10" fmla="*/ 44 w 152"/>
                  <a:gd name="T11" fmla="*/ 59 h 107"/>
                  <a:gd name="T12" fmla="*/ 34 w 152"/>
                  <a:gd name="T13" fmla="*/ 52 h 107"/>
                  <a:gd name="T14" fmla="*/ 33 w 152"/>
                  <a:gd name="T15" fmla="*/ 42 h 107"/>
                  <a:gd name="T16" fmla="*/ 45 w 152"/>
                  <a:gd name="T17" fmla="*/ 0 h 107"/>
                  <a:gd name="T18" fmla="*/ 15 w 152"/>
                  <a:gd name="T19" fmla="*/ 0 h 107"/>
                  <a:gd name="T20" fmla="*/ 0 w 152"/>
                  <a:gd name="T21" fmla="*/ 17 h 107"/>
                  <a:gd name="T22" fmla="*/ 0 w 152"/>
                  <a:gd name="T23" fmla="*/ 90 h 107"/>
                  <a:gd name="T24" fmla="*/ 15 w 152"/>
                  <a:gd name="T25" fmla="*/ 107 h 107"/>
                  <a:gd name="T26" fmla="*/ 138 w 152"/>
                  <a:gd name="T27" fmla="*/ 107 h 107"/>
                  <a:gd name="T28" fmla="*/ 152 w 152"/>
                  <a:gd name="T29" fmla="*/ 90 h 107"/>
                  <a:gd name="T30" fmla="*/ 152 w 152"/>
                  <a:gd name="T31" fmla="*/ 17 h 107"/>
                  <a:gd name="T32" fmla="*/ 138 w 152"/>
                  <a:gd name="T33" fmla="*/ 0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52" h="107">
                    <a:moveTo>
                      <a:pt x="138" y="0"/>
                    </a:moveTo>
                    <a:cubicBezTo>
                      <a:pt x="134" y="0"/>
                      <a:pt x="134" y="0"/>
                      <a:pt x="134" y="0"/>
                    </a:cubicBezTo>
                    <a:cubicBezTo>
                      <a:pt x="113" y="75"/>
                      <a:pt x="113" y="75"/>
                      <a:pt x="113" y="75"/>
                    </a:cubicBezTo>
                    <a:cubicBezTo>
                      <a:pt x="112" y="76"/>
                      <a:pt x="111" y="78"/>
                      <a:pt x="109" y="78"/>
                    </a:cubicBezTo>
                    <a:cubicBezTo>
                      <a:pt x="109" y="78"/>
                      <a:pt x="108" y="78"/>
                      <a:pt x="108" y="77"/>
                    </a:cubicBezTo>
                    <a:cubicBezTo>
                      <a:pt x="44" y="59"/>
                      <a:pt x="44" y="59"/>
                      <a:pt x="44" y="59"/>
                    </a:cubicBezTo>
                    <a:cubicBezTo>
                      <a:pt x="43" y="59"/>
                      <a:pt x="37" y="57"/>
                      <a:pt x="34" y="52"/>
                    </a:cubicBezTo>
                    <a:cubicBezTo>
                      <a:pt x="32" y="47"/>
                      <a:pt x="33" y="42"/>
                      <a:pt x="33" y="42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7" y="0"/>
                      <a:pt x="0" y="8"/>
                      <a:pt x="0" y="17"/>
                    </a:cubicBezTo>
                    <a:cubicBezTo>
                      <a:pt x="0" y="90"/>
                      <a:pt x="0" y="90"/>
                      <a:pt x="0" y="90"/>
                    </a:cubicBezTo>
                    <a:cubicBezTo>
                      <a:pt x="0" y="99"/>
                      <a:pt x="7" y="107"/>
                      <a:pt x="15" y="107"/>
                    </a:cubicBezTo>
                    <a:cubicBezTo>
                      <a:pt x="138" y="107"/>
                      <a:pt x="138" y="107"/>
                      <a:pt x="138" y="107"/>
                    </a:cubicBezTo>
                    <a:cubicBezTo>
                      <a:pt x="146" y="107"/>
                      <a:pt x="152" y="99"/>
                      <a:pt x="152" y="90"/>
                    </a:cubicBezTo>
                    <a:cubicBezTo>
                      <a:pt x="152" y="17"/>
                      <a:pt x="152" y="17"/>
                      <a:pt x="152" y="17"/>
                    </a:cubicBezTo>
                    <a:cubicBezTo>
                      <a:pt x="152" y="8"/>
                      <a:pt x="146" y="0"/>
                      <a:pt x="13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4" name="Freeform 23"/>
              <p:cNvSpPr/>
              <p:nvPr/>
            </p:nvSpPr>
            <p:spPr bwMode="auto">
              <a:xfrm>
                <a:off x="6359" y="546"/>
                <a:ext cx="151" cy="121"/>
              </a:xfrm>
              <a:custGeom>
                <a:avLst/>
                <a:gdLst>
                  <a:gd name="T0" fmla="*/ 1 w 86"/>
                  <a:gd name="T1" fmla="*/ 48 h 69"/>
                  <a:gd name="T2" fmla="*/ 6 w 86"/>
                  <a:gd name="T3" fmla="*/ 51 h 69"/>
                  <a:gd name="T4" fmla="*/ 66 w 86"/>
                  <a:gd name="T5" fmla="*/ 69 h 69"/>
                  <a:gd name="T6" fmla="*/ 86 w 86"/>
                  <a:gd name="T7" fmla="*/ 0 h 69"/>
                  <a:gd name="T8" fmla="*/ 13 w 86"/>
                  <a:gd name="T9" fmla="*/ 0 h 69"/>
                  <a:gd name="T10" fmla="*/ 1 w 86"/>
                  <a:gd name="T11" fmla="*/ 44 h 69"/>
                  <a:gd name="T12" fmla="*/ 1 w 86"/>
                  <a:gd name="T13" fmla="*/ 48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6" h="69">
                    <a:moveTo>
                      <a:pt x="1" y="48"/>
                    </a:moveTo>
                    <a:cubicBezTo>
                      <a:pt x="2" y="50"/>
                      <a:pt x="5" y="51"/>
                      <a:pt x="6" y="51"/>
                    </a:cubicBezTo>
                    <a:cubicBezTo>
                      <a:pt x="66" y="69"/>
                      <a:pt x="66" y="69"/>
                      <a:pt x="66" y="69"/>
                    </a:cubicBezTo>
                    <a:cubicBezTo>
                      <a:pt x="86" y="0"/>
                      <a:pt x="86" y="0"/>
                      <a:pt x="86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" y="44"/>
                      <a:pt x="1" y="44"/>
                      <a:pt x="1" y="44"/>
                    </a:cubicBezTo>
                    <a:cubicBezTo>
                      <a:pt x="1" y="45"/>
                      <a:pt x="0" y="47"/>
                      <a:pt x="1" y="4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5" name="Freeform 24"/>
              <p:cNvSpPr>
                <a:spLocks noEditPoints="1"/>
              </p:cNvSpPr>
              <p:nvPr/>
            </p:nvSpPr>
            <p:spPr bwMode="auto">
              <a:xfrm>
                <a:off x="6352" y="474"/>
                <a:ext cx="170" cy="200"/>
              </a:xfrm>
              <a:custGeom>
                <a:avLst/>
                <a:gdLst>
                  <a:gd name="T0" fmla="*/ 95 w 97"/>
                  <a:gd name="T1" fmla="*/ 18 h 114"/>
                  <a:gd name="T2" fmla="*/ 35 w 97"/>
                  <a:gd name="T3" fmla="*/ 0 h 114"/>
                  <a:gd name="T4" fmla="*/ 32 w 97"/>
                  <a:gd name="T5" fmla="*/ 0 h 114"/>
                  <a:gd name="T6" fmla="*/ 23 w 97"/>
                  <a:gd name="T7" fmla="*/ 7 h 114"/>
                  <a:gd name="T8" fmla="*/ 22 w 97"/>
                  <a:gd name="T9" fmla="*/ 9 h 114"/>
                  <a:gd name="T10" fmla="*/ 22 w 97"/>
                  <a:gd name="T11" fmla="*/ 10 h 114"/>
                  <a:gd name="T12" fmla="*/ 22 w 97"/>
                  <a:gd name="T13" fmla="*/ 10 h 114"/>
                  <a:gd name="T14" fmla="*/ 22 w 97"/>
                  <a:gd name="T15" fmla="*/ 11 h 114"/>
                  <a:gd name="T16" fmla="*/ 1 w 97"/>
                  <a:gd name="T17" fmla="*/ 82 h 114"/>
                  <a:gd name="T18" fmla="*/ 2 w 97"/>
                  <a:gd name="T19" fmla="*/ 91 h 114"/>
                  <a:gd name="T20" fmla="*/ 10 w 97"/>
                  <a:gd name="T21" fmla="*/ 96 h 114"/>
                  <a:gd name="T22" fmla="*/ 71 w 97"/>
                  <a:gd name="T23" fmla="*/ 114 h 114"/>
                  <a:gd name="T24" fmla="*/ 72 w 97"/>
                  <a:gd name="T25" fmla="*/ 114 h 114"/>
                  <a:gd name="T26" fmla="*/ 74 w 97"/>
                  <a:gd name="T27" fmla="*/ 113 h 114"/>
                  <a:gd name="T28" fmla="*/ 95 w 97"/>
                  <a:gd name="T29" fmla="*/ 38 h 114"/>
                  <a:gd name="T30" fmla="*/ 95 w 97"/>
                  <a:gd name="T31" fmla="*/ 37 h 114"/>
                  <a:gd name="T32" fmla="*/ 94 w 97"/>
                  <a:gd name="T33" fmla="*/ 36 h 114"/>
                  <a:gd name="T34" fmla="*/ 91 w 97"/>
                  <a:gd name="T35" fmla="*/ 35 h 114"/>
                  <a:gd name="T36" fmla="*/ 88 w 97"/>
                  <a:gd name="T37" fmla="*/ 26 h 114"/>
                  <a:gd name="T38" fmla="*/ 92 w 97"/>
                  <a:gd name="T39" fmla="*/ 21 h 114"/>
                  <a:gd name="T40" fmla="*/ 94 w 97"/>
                  <a:gd name="T41" fmla="*/ 21 h 114"/>
                  <a:gd name="T42" fmla="*/ 95 w 97"/>
                  <a:gd name="T43" fmla="*/ 21 h 114"/>
                  <a:gd name="T44" fmla="*/ 97 w 97"/>
                  <a:gd name="T45" fmla="*/ 20 h 114"/>
                  <a:gd name="T46" fmla="*/ 95 w 97"/>
                  <a:gd name="T47" fmla="*/ 18 h 114"/>
                  <a:gd name="T48" fmla="*/ 86 w 97"/>
                  <a:gd name="T49" fmla="*/ 33 h 114"/>
                  <a:gd name="T50" fmla="*/ 30 w 97"/>
                  <a:gd name="T51" fmla="*/ 17 h 114"/>
                  <a:gd name="T52" fmla="*/ 26 w 97"/>
                  <a:gd name="T53" fmla="*/ 10 h 114"/>
                  <a:gd name="T54" fmla="*/ 26 w 97"/>
                  <a:gd name="T55" fmla="*/ 8 h 114"/>
                  <a:gd name="T56" fmla="*/ 32 w 97"/>
                  <a:gd name="T57" fmla="*/ 4 h 114"/>
                  <a:gd name="T58" fmla="*/ 34 w 97"/>
                  <a:gd name="T59" fmla="*/ 4 h 114"/>
                  <a:gd name="T60" fmla="*/ 88 w 97"/>
                  <a:gd name="T61" fmla="*/ 19 h 114"/>
                  <a:gd name="T62" fmla="*/ 85 w 97"/>
                  <a:gd name="T63" fmla="*/ 26 h 114"/>
                  <a:gd name="T64" fmla="*/ 86 w 97"/>
                  <a:gd name="T65" fmla="*/ 33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97" h="114">
                    <a:moveTo>
                      <a:pt x="95" y="18"/>
                    </a:moveTo>
                    <a:cubicBezTo>
                      <a:pt x="35" y="0"/>
                      <a:pt x="35" y="0"/>
                      <a:pt x="35" y="0"/>
                    </a:cubicBezTo>
                    <a:cubicBezTo>
                      <a:pt x="34" y="0"/>
                      <a:pt x="33" y="0"/>
                      <a:pt x="32" y="0"/>
                    </a:cubicBezTo>
                    <a:cubicBezTo>
                      <a:pt x="28" y="0"/>
                      <a:pt x="24" y="3"/>
                      <a:pt x="23" y="7"/>
                    </a:cubicBezTo>
                    <a:cubicBezTo>
                      <a:pt x="22" y="9"/>
                      <a:pt x="22" y="9"/>
                      <a:pt x="22" y="9"/>
                    </a:cubicBezTo>
                    <a:cubicBezTo>
                      <a:pt x="22" y="9"/>
                      <a:pt x="22" y="10"/>
                      <a:pt x="22" y="10"/>
                    </a:cubicBezTo>
                    <a:cubicBezTo>
                      <a:pt x="22" y="10"/>
                      <a:pt x="22" y="10"/>
                      <a:pt x="22" y="10"/>
                    </a:cubicBezTo>
                    <a:cubicBezTo>
                      <a:pt x="22" y="11"/>
                      <a:pt x="22" y="11"/>
                      <a:pt x="22" y="11"/>
                    </a:cubicBezTo>
                    <a:cubicBezTo>
                      <a:pt x="1" y="82"/>
                      <a:pt x="1" y="82"/>
                      <a:pt x="1" y="82"/>
                    </a:cubicBezTo>
                    <a:cubicBezTo>
                      <a:pt x="1" y="82"/>
                      <a:pt x="0" y="87"/>
                      <a:pt x="2" y="91"/>
                    </a:cubicBezTo>
                    <a:cubicBezTo>
                      <a:pt x="4" y="94"/>
                      <a:pt x="10" y="96"/>
                      <a:pt x="10" y="96"/>
                    </a:cubicBezTo>
                    <a:cubicBezTo>
                      <a:pt x="71" y="114"/>
                      <a:pt x="71" y="114"/>
                      <a:pt x="71" y="114"/>
                    </a:cubicBezTo>
                    <a:cubicBezTo>
                      <a:pt x="72" y="114"/>
                      <a:pt x="72" y="114"/>
                      <a:pt x="72" y="114"/>
                    </a:cubicBezTo>
                    <a:cubicBezTo>
                      <a:pt x="73" y="114"/>
                      <a:pt x="74" y="113"/>
                      <a:pt x="74" y="113"/>
                    </a:cubicBezTo>
                    <a:cubicBezTo>
                      <a:pt x="95" y="38"/>
                      <a:pt x="95" y="38"/>
                      <a:pt x="95" y="38"/>
                    </a:cubicBezTo>
                    <a:cubicBezTo>
                      <a:pt x="95" y="38"/>
                      <a:pt x="95" y="37"/>
                      <a:pt x="95" y="37"/>
                    </a:cubicBezTo>
                    <a:cubicBezTo>
                      <a:pt x="95" y="36"/>
                      <a:pt x="94" y="36"/>
                      <a:pt x="94" y="36"/>
                    </a:cubicBezTo>
                    <a:cubicBezTo>
                      <a:pt x="91" y="35"/>
                      <a:pt x="91" y="35"/>
                      <a:pt x="91" y="35"/>
                    </a:cubicBezTo>
                    <a:cubicBezTo>
                      <a:pt x="89" y="32"/>
                      <a:pt x="88" y="29"/>
                      <a:pt x="88" y="26"/>
                    </a:cubicBezTo>
                    <a:cubicBezTo>
                      <a:pt x="89" y="24"/>
                      <a:pt x="91" y="21"/>
                      <a:pt x="92" y="21"/>
                    </a:cubicBezTo>
                    <a:cubicBezTo>
                      <a:pt x="94" y="21"/>
                      <a:pt x="94" y="21"/>
                      <a:pt x="94" y="21"/>
                    </a:cubicBezTo>
                    <a:cubicBezTo>
                      <a:pt x="94" y="21"/>
                      <a:pt x="95" y="21"/>
                      <a:pt x="95" y="21"/>
                    </a:cubicBezTo>
                    <a:cubicBezTo>
                      <a:pt x="96" y="21"/>
                      <a:pt x="96" y="21"/>
                      <a:pt x="97" y="20"/>
                    </a:cubicBezTo>
                    <a:cubicBezTo>
                      <a:pt x="97" y="19"/>
                      <a:pt x="96" y="18"/>
                      <a:pt x="95" y="18"/>
                    </a:cubicBezTo>
                    <a:close/>
                    <a:moveTo>
                      <a:pt x="86" y="33"/>
                    </a:moveTo>
                    <a:cubicBezTo>
                      <a:pt x="30" y="17"/>
                      <a:pt x="30" y="17"/>
                      <a:pt x="30" y="17"/>
                    </a:cubicBezTo>
                    <a:cubicBezTo>
                      <a:pt x="27" y="17"/>
                      <a:pt x="25" y="13"/>
                      <a:pt x="26" y="10"/>
                    </a:cubicBezTo>
                    <a:cubicBezTo>
                      <a:pt x="26" y="8"/>
                      <a:pt x="26" y="8"/>
                      <a:pt x="26" y="8"/>
                    </a:cubicBezTo>
                    <a:cubicBezTo>
                      <a:pt x="27" y="6"/>
                      <a:pt x="29" y="4"/>
                      <a:pt x="32" y="4"/>
                    </a:cubicBezTo>
                    <a:cubicBezTo>
                      <a:pt x="33" y="4"/>
                      <a:pt x="33" y="4"/>
                      <a:pt x="34" y="4"/>
                    </a:cubicBezTo>
                    <a:cubicBezTo>
                      <a:pt x="88" y="19"/>
                      <a:pt x="88" y="19"/>
                      <a:pt x="88" y="19"/>
                    </a:cubicBezTo>
                    <a:cubicBezTo>
                      <a:pt x="86" y="21"/>
                      <a:pt x="85" y="23"/>
                      <a:pt x="85" y="26"/>
                    </a:cubicBezTo>
                    <a:cubicBezTo>
                      <a:pt x="84" y="28"/>
                      <a:pt x="85" y="31"/>
                      <a:pt x="86" y="3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6" name="Freeform 25"/>
              <p:cNvSpPr/>
              <p:nvPr/>
            </p:nvSpPr>
            <p:spPr bwMode="auto">
              <a:xfrm>
                <a:off x="2558" y="718"/>
                <a:ext cx="331" cy="145"/>
              </a:xfrm>
              <a:custGeom>
                <a:avLst/>
                <a:gdLst>
                  <a:gd name="T0" fmla="*/ 111 w 188"/>
                  <a:gd name="T1" fmla="*/ 82 h 82"/>
                  <a:gd name="T2" fmla="*/ 110 w 188"/>
                  <a:gd name="T3" fmla="*/ 81 h 82"/>
                  <a:gd name="T4" fmla="*/ 17 w 188"/>
                  <a:gd name="T5" fmla="*/ 41 h 82"/>
                  <a:gd name="T6" fmla="*/ 1 w 188"/>
                  <a:gd name="T7" fmla="*/ 19 h 82"/>
                  <a:gd name="T8" fmla="*/ 13 w 188"/>
                  <a:gd name="T9" fmla="*/ 0 h 82"/>
                  <a:gd name="T10" fmla="*/ 18 w 188"/>
                  <a:gd name="T11" fmla="*/ 3 h 82"/>
                  <a:gd name="T12" fmla="*/ 15 w 188"/>
                  <a:gd name="T13" fmla="*/ 8 h 82"/>
                  <a:gd name="T14" fmla="*/ 9 w 188"/>
                  <a:gd name="T15" fmla="*/ 20 h 82"/>
                  <a:gd name="T16" fmla="*/ 20 w 188"/>
                  <a:gd name="T17" fmla="*/ 34 h 82"/>
                  <a:gd name="T18" fmla="*/ 110 w 188"/>
                  <a:gd name="T19" fmla="*/ 73 h 82"/>
                  <a:gd name="T20" fmla="*/ 181 w 188"/>
                  <a:gd name="T21" fmla="*/ 1 h 82"/>
                  <a:gd name="T22" fmla="*/ 186 w 188"/>
                  <a:gd name="T23" fmla="*/ 1 h 82"/>
                  <a:gd name="T24" fmla="*/ 187 w 188"/>
                  <a:gd name="T25" fmla="*/ 7 h 82"/>
                  <a:gd name="T26" fmla="*/ 114 w 188"/>
                  <a:gd name="T27" fmla="*/ 80 h 82"/>
                  <a:gd name="T28" fmla="*/ 111 w 188"/>
                  <a:gd name="T29" fmla="*/ 82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88" h="82">
                    <a:moveTo>
                      <a:pt x="111" y="82"/>
                    </a:moveTo>
                    <a:cubicBezTo>
                      <a:pt x="111" y="82"/>
                      <a:pt x="110" y="82"/>
                      <a:pt x="110" y="81"/>
                    </a:cubicBezTo>
                    <a:cubicBezTo>
                      <a:pt x="110" y="81"/>
                      <a:pt x="44" y="53"/>
                      <a:pt x="17" y="41"/>
                    </a:cubicBezTo>
                    <a:cubicBezTo>
                      <a:pt x="2" y="35"/>
                      <a:pt x="0" y="25"/>
                      <a:pt x="1" y="19"/>
                    </a:cubicBezTo>
                    <a:cubicBezTo>
                      <a:pt x="1" y="10"/>
                      <a:pt x="7" y="2"/>
                      <a:pt x="13" y="0"/>
                    </a:cubicBezTo>
                    <a:cubicBezTo>
                      <a:pt x="15" y="0"/>
                      <a:pt x="17" y="1"/>
                      <a:pt x="18" y="3"/>
                    </a:cubicBezTo>
                    <a:cubicBezTo>
                      <a:pt x="18" y="5"/>
                      <a:pt x="17" y="7"/>
                      <a:pt x="15" y="8"/>
                    </a:cubicBezTo>
                    <a:cubicBezTo>
                      <a:pt x="13" y="9"/>
                      <a:pt x="9" y="14"/>
                      <a:pt x="9" y="20"/>
                    </a:cubicBezTo>
                    <a:cubicBezTo>
                      <a:pt x="8" y="26"/>
                      <a:pt x="12" y="31"/>
                      <a:pt x="20" y="34"/>
                    </a:cubicBezTo>
                    <a:cubicBezTo>
                      <a:pt x="44" y="44"/>
                      <a:pt x="98" y="68"/>
                      <a:pt x="110" y="73"/>
                    </a:cubicBezTo>
                    <a:cubicBezTo>
                      <a:pt x="181" y="1"/>
                      <a:pt x="181" y="1"/>
                      <a:pt x="181" y="1"/>
                    </a:cubicBezTo>
                    <a:cubicBezTo>
                      <a:pt x="182" y="0"/>
                      <a:pt x="185" y="0"/>
                      <a:pt x="186" y="1"/>
                    </a:cubicBezTo>
                    <a:cubicBezTo>
                      <a:pt x="188" y="3"/>
                      <a:pt x="188" y="5"/>
                      <a:pt x="187" y="7"/>
                    </a:cubicBezTo>
                    <a:cubicBezTo>
                      <a:pt x="114" y="80"/>
                      <a:pt x="114" y="80"/>
                      <a:pt x="114" y="80"/>
                    </a:cubicBezTo>
                    <a:cubicBezTo>
                      <a:pt x="113" y="81"/>
                      <a:pt x="112" y="82"/>
                      <a:pt x="111" y="8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7" name="Freeform 26"/>
              <p:cNvSpPr/>
              <p:nvPr/>
            </p:nvSpPr>
            <p:spPr bwMode="auto">
              <a:xfrm>
                <a:off x="2849" y="671"/>
                <a:ext cx="33" cy="69"/>
              </a:xfrm>
              <a:custGeom>
                <a:avLst/>
                <a:gdLst>
                  <a:gd name="T0" fmla="*/ 15 w 19"/>
                  <a:gd name="T1" fmla="*/ 39 h 39"/>
                  <a:gd name="T2" fmla="*/ 11 w 19"/>
                  <a:gd name="T3" fmla="*/ 38 h 39"/>
                  <a:gd name="T4" fmla="*/ 11 w 19"/>
                  <a:gd name="T5" fmla="*/ 3 h 39"/>
                  <a:gd name="T6" fmla="*/ 16 w 19"/>
                  <a:gd name="T7" fmla="*/ 1 h 39"/>
                  <a:gd name="T8" fmla="*/ 18 w 19"/>
                  <a:gd name="T9" fmla="*/ 7 h 39"/>
                  <a:gd name="T10" fmla="*/ 18 w 19"/>
                  <a:gd name="T11" fmla="*/ 33 h 39"/>
                  <a:gd name="T12" fmla="*/ 17 w 19"/>
                  <a:gd name="T13" fmla="*/ 39 h 39"/>
                  <a:gd name="T14" fmla="*/ 15 w 19"/>
                  <a:gd name="T15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" h="39">
                    <a:moveTo>
                      <a:pt x="15" y="39"/>
                    </a:moveTo>
                    <a:cubicBezTo>
                      <a:pt x="13" y="39"/>
                      <a:pt x="12" y="39"/>
                      <a:pt x="11" y="38"/>
                    </a:cubicBezTo>
                    <a:cubicBezTo>
                      <a:pt x="0" y="22"/>
                      <a:pt x="10" y="4"/>
                      <a:pt x="11" y="3"/>
                    </a:cubicBezTo>
                    <a:cubicBezTo>
                      <a:pt x="12" y="1"/>
                      <a:pt x="14" y="0"/>
                      <a:pt x="16" y="1"/>
                    </a:cubicBezTo>
                    <a:cubicBezTo>
                      <a:pt x="18" y="2"/>
                      <a:pt x="19" y="5"/>
                      <a:pt x="18" y="7"/>
                    </a:cubicBezTo>
                    <a:cubicBezTo>
                      <a:pt x="17" y="7"/>
                      <a:pt x="10" y="22"/>
                      <a:pt x="18" y="33"/>
                    </a:cubicBezTo>
                    <a:cubicBezTo>
                      <a:pt x="19" y="35"/>
                      <a:pt x="19" y="37"/>
                      <a:pt x="17" y="39"/>
                    </a:cubicBezTo>
                    <a:cubicBezTo>
                      <a:pt x="16" y="39"/>
                      <a:pt x="15" y="39"/>
                      <a:pt x="15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8" name="Freeform 27"/>
              <p:cNvSpPr/>
              <p:nvPr/>
            </p:nvSpPr>
            <p:spPr bwMode="auto">
              <a:xfrm>
                <a:off x="2727" y="798"/>
                <a:ext cx="34" cy="61"/>
              </a:xfrm>
              <a:custGeom>
                <a:avLst/>
                <a:gdLst>
                  <a:gd name="T0" fmla="*/ 14 w 19"/>
                  <a:gd name="T1" fmla="*/ 35 h 35"/>
                  <a:gd name="T2" fmla="*/ 11 w 19"/>
                  <a:gd name="T3" fmla="*/ 33 h 35"/>
                  <a:gd name="T4" fmla="*/ 11 w 19"/>
                  <a:gd name="T5" fmla="*/ 2 h 35"/>
                  <a:gd name="T6" fmla="*/ 16 w 19"/>
                  <a:gd name="T7" fmla="*/ 1 h 35"/>
                  <a:gd name="T8" fmla="*/ 17 w 19"/>
                  <a:gd name="T9" fmla="*/ 6 h 35"/>
                  <a:gd name="T10" fmla="*/ 18 w 19"/>
                  <a:gd name="T11" fmla="*/ 28 h 35"/>
                  <a:gd name="T12" fmla="*/ 17 w 19"/>
                  <a:gd name="T13" fmla="*/ 34 h 35"/>
                  <a:gd name="T14" fmla="*/ 14 w 19"/>
                  <a:gd name="T15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" h="35">
                    <a:moveTo>
                      <a:pt x="14" y="35"/>
                    </a:moveTo>
                    <a:cubicBezTo>
                      <a:pt x="13" y="35"/>
                      <a:pt x="12" y="34"/>
                      <a:pt x="11" y="33"/>
                    </a:cubicBezTo>
                    <a:cubicBezTo>
                      <a:pt x="0" y="19"/>
                      <a:pt x="10" y="3"/>
                      <a:pt x="11" y="2"/>
                    </a:cubicBezTo>
                    <a:cubicBezTo>
                      <a:pt x="12" y="0"/>
                      <a:pt x="14" y="0"/>
                      <a:pt x="16" y="1"/>
                    </a:cubicBezTo>
                    <a:cubicBezTo>
                      <a:pt x="18" y="2"/>
                      <a:pt x="19" y="4"/>
                      <a:pt x="17" y="6"/>
                    </a:cubicBezTo>
                    <a:cubicBezTo>
                      <a:pt x="17" y="7"/>
                      <a:pt x="10" y="19"/>
                      <a:pt x="18" y="28"/>
                    </a:cubicBezTo>
                    <a:cubicBezTo>
                      <a:pt x="19" y="30"/>
                      <a:pt x="19" y="32"/>
                      <a:pt x="17" y="34"/>
                    </a:cubicBezTo>
                    <a:cubicBezTo>
                      <a:pt x="16" y="34"/>
                      <a:pt x="15" y="35"/>
                      <a:pt x="14" y="3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9" name="Freeform 28"/>
              <p:cNvSpPr/>
              <p:nvPr/>
            </p:nvSpPr>
            <p:spPr bwMode="auto">
              <a:xfrm>
                <a:off x="2576" y="592"/>
                <a:ext cx="325" cy="216"/>
              </a:xfrm>
              <a:custGeom>
                <a:avLst/>
                <a:gdLst>
                  <a:gd name="T0" fmla="*/ 185 w 185"/>
                  <a:gd name="T1" fmla="*/ 37 h 123"/>
                  <a:gd name="T2" fmla="*/ 182 w 185"/>
                  <a:gd name="T3" fmla="*/ 34 h 123"/>
                  <a:gd name="T4" fmla="*/ 89 w 185"/>
                  <a:gd name="T5" fmla="*/ 0 h 123"/>
                  <a:gd name="T6" fmla="*/ 85 w 185"/>
                  <a:gd name="T7" fmla="*/ 1 h 123"/>
                  <a:gd name="T8" fmla="*/ 74 w 185"/>
                  <a:gd name="T9" fmla="*/ 11 h 123"/>
                  <a:gd name="T10" fmla="*/ 76 w 185"/>
                  <a:gd name="T11" fmla="*/ 43 h 123"/>
                  <a:gd name="T12" fmla="*/ 57 w 185"/>
                  <a:gd name="T13" fmla="*/ 67 h 123"/>
                  <a:gd name="T14" fmla="*/ 47 w 185"/>
                  <a:gd name="T15" fmla="*/ 69 h 123"/>
                  <a:gd name="T16" fmla="*/ 20 w 185"/>
                  <a:gd name="T17" fmla="*/ 57 h 123"/>
                  <a:gd name="T18" fmla="*/ 1 w 185"/>
                  <a:gd name="T19" fmla="*/ 73 h 123"/>
                  <a:gd name="T20" fmla="*/ 0 w 185"/>
                  <a:gd name="T21" fmla="*/ 77 h 123"/>
                  <a:gd name="T22" fmla="*/ 2 w 185"/>
                  <a:gd name="T23" fmla="*/ 80 h 123"/>
                  <a:gd name="T24" fmla="*/ 99 w 185"/>
                  <a:gd name="T25" fmla="*/ 122 h 123"/>
                  <a:gd name="T26" fmla="*/ 100 w 185"/>
                  <a:gd name="T27" fmla="*/ 123 h 123"/>
                  <a:gd name="T28" fmla="*/ 103 w 185"/>
                  <a:gd name="T29" fmla="*/ 122 h 123"/>
                  <a:gd name="T30" fmla="*/ 183 w 185"/>
                  <a:gd name="T31" fmla="*/ 41 h 123"/>
                  <a:gd name="T32" fmla="*/ 185 w 185"/>
                  <a:gd name="T33" fmla="*/ 37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85" h="123">
                    <a:moveTo>
                      <a:pt x="185" y="37"/>
                    </a:moveTo>
                    <a:cubicBezTo>
                      <a:pt x="184" y="35"/>
                      <a:pt x="183" y="34"/>
                      <a:pt x="182" y="34"/>
                    </a:cubicBezTo>
                    <a:cubicBezTo>
                      <a:pt x="89" y="0"/>
                      <a:pt x="89" y="0"/>
                      <a:pt x="89" y="0"/>
                    </a:cubicBezTo>
                    <a:cubicBezTo>
                      <a:pt x="88" y="0"/>
                      <a:pt x="86" y="0"/>
                      <a:pt x="85" y="1"/>
                    </a:cubicBezTo>
                    <a:cubicBezTo>
                      <a:pt x="74" y="11"/>
                      <a:pt x="74" y="11"/>
                      <a:pt x="74" y="11"/>
                    </a:cubicBezTo>
                    <a:cubicBezTo>
                      <a:pt x="78" y="22"/>
                      <a:pt x="78" y="33"/>
                      <a:pt x="76" y="43"/>
                    </a:cubicBezTo>
                    <a:cubicBezTo>
                      <a:pt x="73" y="55"/>
                      <a:pt x="67" y="64"/>
                      <a:pt x="57" y="67"/>
                    </a:cubicBezTo>
                    <a:cubicBezTo>
                      <a:pt x="54" y="69"/>
                      <a:pt x="50" y="69"/>
                      <a:pt x="47" y="69"/>
                    </a:cubicBezTo>
                    <a:cubicBezTo>
                      <a:pt x="37" y="69"/>
                      <a:pt x="28" y="65"/>
                      <a:pt x="20" y="57"/>
                    </a:cubicBezTo>
                    <a:cubicBezTo>
                      <a:pt x="1" y="73"/>
                      <a:pt x="1" y="73"/>
                      <a:pt x="1" y="73"/>
                    </a:cubicBezTo>
                    <a:cubicBezTo>
                      <a:pt x="0" y="74"/>
                      <a:pt x="0" y="75"/>
                      <a:pt x="0" y="77"/>
                    </a:cubicBezTo>
                    <a:cubicBezTo>
                      <a:pt x="0" y="78"/>
                      <a:pt x="1" y="79"/>
                      <a:pt x="2" y="80"/>
                    </a:cubicBezTo>
                    <a:cubicBezTo>
                      <a:pt x="99" y="122"/>
                      <a:pt x="99" y="122"/>
                      <a:pt x="99" y="122"/>
                    </a:cubicBezTo>
                    <a:cubicBezTo>
                      <a:pt x="99" y="123"/>
                      <a:pt x="100" y="123"/>
                      <a:pt x="100" y="123"/>
                    </a:cubicBezTo>
                    <a:cubicBezTo>
                      <a:pt x="102" y="123"/>
                      <a:pt x="103" y="122"/>
                      <a:pt x="103" y="122"/>
                    </a:cubicBezTo>
                    <a:cubicBezTo>
                      <a:pt x="183" y="41"/>
                      <a:pt x="183" y="41"/>
                      <a:pt x="183" y="41"/>
                    </a:cubicBezTo>
                    <a:cubicBezTo>
                      <a:pt x="184" y="40"/>
                      <a:pt x="185" y="38"/>
                      <a:pt x="185" y="3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0" name="Freeform 29"/>
              <p:cNvSpPr>
                <a:spLocks noEditPoints="1"/>
              </p:cNvSpPr>
              <p:nvPr/>
            </p:nvSpPr>
            <p:spPr bwMode="auto">
              <a:xfrm>
                <a:off x="2574" y="530"/>
                <a:ext cx="227" cy="176"/>
              </a:xfrm>
              <a:custGeom>
                <a:avLst/>
                <a:gdLst>
                  <a:gd name="T0" fmla="*/ 126 w 129"/>
                  <a:gd name="T1" fmla="*/ 29 h 100"/>
                  <a:gd name="T2" fmla="*/ 80 w 129"/>
                  <a:gd name="T3" fmla="*/ 18 h 100"/>
                  <a:gd name="T4" fmla="*/ 74 w 129"/>
                  <a:gd name="T5" fmla="*/ 13 h 100"/>
                  <a:gd name="T6" fmla="*/ 55 w 129"/>
                  <a:gd name="T7" fmla="*/ 4 h 100"/>
                  <a:gd name="T8" fmla="*/ 24 w 129"/>
                  <a:gd name="T9" fmla="*/ 7 h 100"/>
                  <a:gd name="T10" fmla="*/ 20 w 129"/>
                  <a:gd name="T11" fmla="*/ 15 h 100"/>
                  <a:gd name="T12" fmla="*/ 9 w 129"/>
                  <a:gd name="T13" fmla="*/ 68 h 100"/>
                  <a:gd name="T14" fmla="*/ 47 w 129"/>
                  <a:gd name="T15" fmla="*/ 100 h 100"/>
                  <a:gd name="T16" fmla="*/ 57 w 129"/>
                  <a:gd name="T17" fmla="*/ 98 h 100"/>
                  <a:gd name="T18" fmla="*/ 73 w 129"/>
                  <a:gd name="T19" fmla="*/ 77 h 100"/>
                  <a:gd name="T20" fmla="*/ 70 w 129"/>
                  <a:gd name="T21" fmla="*/ 44 h 100"/>
                  <a:gd name="T22" fmla="*/ 32 w 129"/>
                  <a:gd name="T23" fmla="*/ 12 h 100"/>
                  <a:gd name="T24" fmla="*/ 29 w 129"/>
                  <a:gd name="T25" fmla="*/ 12 h 100"/>
                  <a:gd name="T26" fmla="*/ 54 w 129"/>
                  <a:gd name="T27" fmla="*/ 11 h 100"/>
                  <a:gd name="T28" fmla="*/ 70 w 129"/>
                  <a:gd name="T29" fmla="*/ 19 h 100"/>
                  <a:gd name="T30" fmla="*/ 77 w 129"/>
                  <a:gd name="T31" fmla="*/ 24 h 100"/>
                  <a:gd name="T32" fmla="*/ 123 w 129"/>
                  <a:gd name="T33" fmla="*/ 36 h 100"/>
                  <a:gd name="T34" fmla="*/ 126 w 129"/>
                  <a:gd name="T35" fmla="*/ 36 h 100"/>
                  <a:gd name="T36" fmla="*/ 129 w 129"/>
                  <a:gd name="T37" fmla="*/ 32 h 100"/>
                  <a:gd name="T38" fmla="*/ 126 w 129"/>
                  <a:gd name="T39" fmla="*/ 29 h 100"/>
                  <a:gd name="T40" fmla="*/ 33 w 129"/>
                  <a:gd name="T41" fmla="*/ 30 h 100"/>
                  <a:gd name="T42" fmla="*/ 39 w 129"/>
                  <a:gd name="T43" fmla="*/ 45 h 100"/>
                  <a:gd name="T44" fmla="*/ 37 w 129"/>
                  <a:gd name="T45" fmla="*/ 49 h 100"/>
                  <a:gd name="T46" fmla="*/ 36 w 129"/>
                  <a:gd name="T47" fmla="*/ 50 h 100"/>
                  <a:gd name="T48" fmla="*/ 32 w 129"/>
                  <a:gd name="T49" fmla="*/ 47 h 100"/>
                  <a:gd name="T50" fmla="*/ 26 w 129"/>
                  <a:gd name="T51" fmla="*/ 32 h 100"/>
                  <a:gd name="T52" fmla="*/ 28 w 129"/>
                  <a:gd name="T53" fmla="*/ 28 h 100"/>
                  <a:gd name="T54" fmla="*/ 33 w 129"/>
                  <a:gd name="T55" fmla="*/ 3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29" h="100">
                    <a:moveTo>
                      <a:pt x="126" y="29"/>
                    </a:moveTo>
                    <a:cubicBezTo>
                      <a:pt x="110" y="29"/>
                      <a:pt x="93" y="25"/>
                      <a:pt x="80" y="18"/>
                    </a:cubicBezTo>
                    <a:cubicBezTo>
                      <a:pt x="78" y="16"/>
                      <a:pt x="76" y="15"/>
                      <a:pt x="74" y="13"/>
                    </a:cubicBezTo>
                    <a:cubicBezTo>
                      <a:pt x="68" y="9"/>
                      <a:pt x="63" y="6"/>
                      <a:pt x="55" y="4"/>
                    </a:cubicBezTo>
                    <a:cubicBezTo>
                      <a:pt x="51" y="3"/>
                      <a:pt x="32" y="0"/>
                      <a:pt x="24" y="7"/>
                    </a:cubicBezTo>
                    <a:cubicBezTo>
                      <a:pt x="22" y="9"/>
                      <a:pt x="20" y="12"/>
                      <a:pt x="20" y="15"/>
                    </a:cubicBezTo>
                    <a:cubicBezTo>
                      <a:pt x="5" y="23"/>
                      <a:pt x="0" y="46"/>
                      <a:pt x="9" y="68"/>
                    </a:cubicBezTo>
                    <a:cubicBezTo>
                      <a:pt x="17" y="87"/>
                      <a:pt x="32" y="100"/>
                      <a:pt x="47" y="100"/>
                    </a:cubicBezTo>
                    <a:cubicBezTo>
                      <a:pt x="50" y="100"/>
                      <a:pt x="54" y="99"/>
                      <a:pt x="57" y="98"/>
                    </a:cubicBezTo>
                    <a:cubicBezTo>
                      <a:pt x="65" y="95"/>
                      <a:pt x="71" y="87"/>
                      <a:pt x="73" y="77"/>
                    </a:cubicBezTo>
                    <a:cubicBezTo>
                      <a:pt x="76" y="67"/>
                      <a:pt x="74" y="55"/>
                      <a:pt x="70" y="44"/>
                    </a:cubicBezTo>
                    <a:cubicBezTo>
                      <a:pt x="62" y="25"/>
                      <a:pt x="47" y="12"/>
                      <a:pt x="32" y="12"/>
                    </a:cubicBezTo>
                    <a:cubicBezTo>
                      <a:pt x="31" y="12"/>
                      <a:pt x="30" y="12"/>
                      <a:pt x="29" y="12"/>
                    </a:cubicBezTo>
                    <a:cubicBezTo>
                      <a:pt x="34" y="9"/>
                      <a:pt x="48" y="9"/>
                      <a:pt x="54" y="11"/>
                    </a:cubicBezTo>
                    <a:cubicBezTo>
                      <a:pt x="60" y="12"/>
                      <a:pt x="65" y="15"/>
                      <a:pt x="70" y="19"/>
                    </a:cubicBezTo>
                    <a:cubicBezTo>
                      <a:pt x="72" y="21"/>
                      <a:pt x="74" y="22"/>
                      <a:pt x="77" y="24"/>
                    </a:cubicBezTo>
                    <a:cubicBezTo>
                      <a:pt x="90" y="31"/>
                      <a:pt x="107" y="36"/>
                      <a:pt x="123" y="36"/>
                    </a:cubicBezTo>
                    <a:cubicBezTo>
                      <a:pt x="124" y="36"/>
                      <a:pt x="125" y="36"/>
                      <a:pt x="126" y="36"/>
                    </a:cubicBezTo>
                    <a:cubicBezTo>
                      <a:pt x="128" y="36"/>
                      <a:pt x="129" y="34"/>
                      <a:pt x="129" y="32"/>
                    </a:cubicBezTo>
                    <a:cubicBezTo>
                      <a:pt x="129" y="30"/>
                      <a:pt x="128" y="29"/>
                      <a:pt x="126" y="29"/>
                    </a:cubicBezTo>
                    <a:close/>
                    <a:moveTo>
                      <a:pt x="33" y="30"/>
                    </a:moveTo>
                    <a:cubicBezTo>
                      <a:pt x="39" y="45"/>
                      <a:pt x="39" y="45"/>
                      <a:pt x="39" y="45"/>
                    </a:cubicBezTo>
                    <a:cubicBezTo>
                      <a:pt x="40" y="47"/>
                      <a:pt x="39" y="49"/>
                      <a:pt x="37" y="49"/>
                    </a:cubicBezTo>
                    <a:cubicBezTo>
                      <a:pt x="36" y="50"/>
                      <a:pt x="36" y="50"/>
                      <a:pt x="36" y="50"/>
                    </a:cubicBezTo>
                    <a:cubicBezTo>
                      <a:pt x="34" y="50"/>
                      <a:pt x="33" y="49"/>
                      <a:pt x="32" y="47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5" y="31"/>
                      <a:pt x="26" y="29"/>
                      <a:pt x="28" y="28"/>
                    </a:cubicBezTo>
                    <a:cubicBezTo>
                      <a:pt x="30" y="27"/>
                      <a:pt x="32" y="28"/>
                      <a:pt x="33" y="3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1" name="Freeform 30"/>
              <p:cNvSpPr>
                <a:spLocks noEditPoints="1"/>
              </p:cNvSpPr>
              <p:nvPr/>
            </p:nvSpPr>
            <p:spPr bwMode="auto">
              <a:xfrm>
                <a:off x="1112" y="521"/>
                <a:ext cx="281" cy="342"/>
              </a:xfrm>
              <a:custGeom>
                <a:avLst/>
                <a:gdLst>
                  <a:gd name="T0" fmla="*/ 140 w 160"/>
                  <a:gd name="T1" fmla="*/ 137 h 194"/>
                  <a:gd name="T2" fmla="*/ 143 w 160"/>
                  <a:gd name="T3" fmla="*/ 132 h 194"/>
                  <a:gd name="T4" fmla="*/ 83 w 160"/>
                  <a:gd name="T5" fmla="*/ 0 h 194"/>
                  <a:gd name="T6" fmla="*/ 21 w 160"/>
                  <a:gd name="T7" fmla="*/ 31 h 194"/>
                  <a:gd name="T8" fmla="*/ 11 w 160"/>
                  <a:gd name="T9" fmla="*/ 58 h 194"/>
                  <a:gd name="T10" fmla="*/ 11 w 160"/>
                  <a:gd name="T11" fmla="*/ 66 h 194"/>
                  <a:gd name="T12" fmla="*/ 12 w 160"/>
                  <a:gd name="T13" fmla="*/ 78 h 194"/>
                  <a:gd name="T14" fmla="*/ 11 w 160"/>
                  <a:gd name="T15" fmla="*/ 96 h 194"/>
                  <a:gd name="T16" fmla="*/ 6 w 160"/>
                  <a:gd name="T17" fmla="*/ 110 h 194"/>
                  <a:gd name="T18" fmla="*/ 1 w 160"/>
                  <a:gd name="T19" fmla="*/ 122 h 194"/>
                  <a:gd name="T20" fmla="*/ 9 w 160"/>
                  <a:gd name="T21" fmla="*/ 129 h 194"/>
                  <a:gd name="T22" fmla="*/ 11 w 160"/>
                  <a:gd name="T23" fmla="*/ 131 h 194"/>
                  <a:gd name="T24" fmla="*/ 13 w 160"/>
                  <a:gd name="T25" fmla="*/ 139 h 194"/>
                  <a:gd name="T26" fmla="*/ 16 w 160"/>
                  <a:gd name="T27" fmla="*/ 148 h 194"/>
                  <a:gd name="T28" fmla="*/ 16 w 160"/>
                  <a:gd name="T29" fmla="*/ 163 h 194"/>
                  <a:gd name="T30" fmla="*/ 36 w 160"/>
                  <a:gd name="T31" fmla="*/ 171 h 194"/>
                  <a:gd name="T32" fmla="*/ 53 w 160"/>
                  <a:gd name="T33" fmla="*/ 172 h 194"/>
                  <a:gd name="T34" fmla="*/ 65 w 160"/>
                  <a:gd name="T35" fmla="*/ 191 h 194"/>
                  <a:gd name="T36" fmla="*/ 153 w 160"/>
                  <a:gd name="T37" fmla="*/ 194 h 194"/>
                  <a:gd name="T38" fmla="*/ 156 w 160"/>
                  <a:gd name="T39" fmla="*/ 187 h 194"/>
                  <a:gd name="T40" fmla="*/ 84 w 160"/>
                  <a:gd name="T41" fmla="*/ 133 h 194"/>
                  <a:gd name="T42" fmla="*/ 72 w 160"/>
                  <a:gd name="T43" fmla="*/ 133 h 194"/>
                  <a:gd name="T44" fmla="*/ 78 w 160"/>
                  <a:gd name="T45" fmla="*/ 120 h 194"/>
                  <a:gd name="T46" fmla="*/ 84 w 160"/>
                  <a:gd name="T47" fmla="*/ 133 h 194"/>
                  <a:gd name="T48" fmla="*/ 94 w 160"/>
                  <a:gd name="T49" fmla="*/ 91 h 194"/>
                  <a:gd name="T50" fmla="*/ 84 w 160"/>
                  <a:gd name="T51" fmla="*/ 108 h 194"/>
                  <a:gd name="T52" fmla="*/ 78 w 160"/>
                  <a:gd name="T53" fmla="*/ 115 h 194"/>
                  <a:gd name="T54" fmla="*/ 77 w 160"/>
                  <a:gd name="T55" fmla="*/ 92 h 194"/>
                  <a:gd name="T56" fmla="*/ 94 w 160"/>
                  <a:gd name="T57" fmla="*/ 74 h 194"/>
                  <a:gd name="T58" fmla="*/ 72 w 160"/>
                  <a:gd name="T59" fmla="*/ 58 h 194"/>
                  <a:gd name="T60" fmla="*/ 62 w 160"/>
                  <a:gd name="T61" fmla="*/ 52 h 194"/>
                  <a:gd name="T62" fmla="*/ 104 w 160"/>
                  <a:gd name="T63" fmla="*/ 80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60" h="194">
                    <a:moveTo>
                      <a:pt x="137" y="140"/>
                    </a:moveTo>
                    <a:cubicBezTo>
                      <a:pt x="138" y="139"/>
                      <a:pt x="139" y="138"/>
                      <a:pt x="140" y="137"/>
                    </a:cubicBezTo>
                    <a:cubicBezTo>
                      <a:pt x="141" y="135"/>
                      <a:pt x="142" y="134"/>
                      <a:pt x="143" y="132"/>
                    </a:cubicBezTo>
                    <a:cubicBezTo>
                      <a:pt x="143" y="132"/>
                      <a:pt x="143" y="132"/>
                      <a:pt x="143" y="132"/>
                    </a:cubicBezTo>
                    <a:cubicBezTo>
                      <a:pt x="154" y="118"/>
                      <a:pt x="160" y="99"/>
                      <a:pt x="160" y="81"/>
                    </a:cubicBezTo>
                    <a:cubicBezTo>
                      <a:pt x="160" y="36"/>
                      <a:pt x="126" y="0"/>
                      <a:pt x="83" y="0"/>
                    </a:cubicBezTo>
                    <a:cubicBezTo>
                      <a:pt x="59" y="0"/>
                      <a:pt x="38" y="10"/>
                      <a:pt x="23" y="29"/>
                    </a:cubicBezTo>
                    <a:cubicBezTo>
                      <a:pt x="22" y="30"/>
                      <a:pt x="22" y="31"/>
                      <a:pt x="21" y="31"/>
                    </a:cubicBezTo>
                    <a:cubicBezTo>
                      <a:pt x="21" y="32"/>
                      <a:pt x="21" y="32"/>
                      <a:pt x="20" y="33"/>
                    </a:cubicBezTo>
                    <a:cubicBezTo>
                      <a:pt x="16" y="38"/>
                      <a:pt x="11" y="53"/>
                      <a:pt x="11" y="58"/>
                    </a:cubicBezTo>
                    <a:cubicBezTo>
                      <a:pt x="11" y="60"/>
                      <a:pt x="11" y="61"/>
                      <a:pt x="11" y="63"/>
                    </a:cubicBezTo>
                    <a:cubicBezTo>
                      <a:pt x="11" y="64"/>
                      <a:pt x="11" y="65"/>
                      <a:pt x="11" y="66"/>
                    </a:cubicBezTo>
                    <a:cubicBezTo>
                      <a:pt x="11" y="68"/>
                      <a:pt x="11" y="70"/>
                      <a:pt x="11" y="72"/>
                    </a:cubicBezTo>
                    <a:cubicBezTo>
                      <a:pt x="11" y="75"/>
                      <a:pt x="11" y="77"/>
                      <a:pt x="12" y="78"/>
                    </a:cubicBezTo>
                    <a:cubicBezTo>
                      <a:pt x="12" y="79"/>
                      <a:pt x="13" y="80"/>
                      <a:pt x="13" y="81"/>
                    </a:cubicBezTo>
                    <a:cubicBezTo>
                      <a:pt x="14" y="85"/>
                      <a:pt x="13" y="90"/>
                      <a:pt x="11" y="96"/>
                    </a:cubicBezTo>
                    <a:cubicBezTo>
                      <a:pt x="10" y="99"/>
                      <a:pt x="10" y="99"/>
                      <a:pt x="10" y="99"/>
                    </a:cubicBezTo>
                    <a:cubicBezTo>
                      <a:pt x="8" y="103"/>
                      <a:pt x="7" y="106"/>
                      <a:pt x="6" y="110"/>
                    </a:cubicBezTo>
                    <a:cubicBezTo>
                      <a:pt x="5" y="111"/>
                      <a:pt x="5" y="112"/>
                      <a:pt x="4" y="113"/>
                    </a:cubicBezTo>
                    <a:cubicBezTo>
                      <a:pt x="2" y="116"/>
                      <a:pt x="0" y="119"/>
                      <a:pt x="1" y="122"/>
                    </a:cubicBezTo>
                    <a:cubicBezTo>
                      <a:pt x="1" y="124"/>
                      <a:pt x="2" y="126"/>
                      <a:pt x="4" y="127"/>
                    </a:cubicBezTo>
                    <a:cubicBezTo>
                      <a:pt x="6" y="128"/>
                      <a:pt x="8" y="129"/>
                      <a:pt x="9" y="129"/>
                    </a:cubicBezTo>
                    <a:cubicBezTo>
                      <a:pt x="10" y="129"/>
                      <a:pt x="11" y="130"/>
                      <a:pt x="11" y="130"/>
                    </a:cubicBezTo>
                    <a:cubicBezTo>
                      <a:pt x="11" y="130"/>
                      <a:pt x="11" y="130"/>
                      <a:pt x="11" y="131"/>
                    </a:cubicBezTo>
                    <a:cubicBezTo>
                      <a:pt x="11" y="132"/>
                      <a:pt x="11" y="134"/>
                      <a:pt x="11" y="136"/>
                    </a:cubicBezTo>
                    <a:cubicBezTo>
                      <a:pt x="12" y="137"/>
                      <a:pt x="12" y="138"/>
                      <a:pt x="13" y="139"/>
                    </a:cubicBezTo>
                    <a:cubicBezTo>
                      <a:pt x="12" y="142"/>
                      <a:pt x="12" y="144"/>
                      <a:pt x="15" y="147"/>
                    </a:cubicBezTo>
                    <a:cubicBezTo>
                      <a:pt x="15" y="147"/>
                      <a:pt x="15" y="148"/>
                      <a:pt x="16" y="148"/>
                    </a:cubicBezTo>
                    <a:cubicBezTo>
                      <a:pt x="16" y="149"/>
                      <a:pt x="16" y="151"/>
                      <a:pt x="15" y="153"/>
                    </a:cubicBezTo>
                    <a:cubicBezTo>
                      <a:pt x="15" y="156"/>
                      <a:pt x="14" y="160"/>
                      <a:pt x="16" y="163"/>
                    </a:cubicBezTo>
                    <a:cubicBezTo>
                      <a:pt x="19" y="170"/>
                      <a:pt x="28" y="171"/>
                      <a:pt x="33" y="171"/>
                    </a:cubicBezTo>
                    <a:cubicBezTo>
                      <a:pt x="34" y="171"/>
                      <a:pt x="35" y="171"/>
                      <a:pt x="36" y="171"/>
                    </a:cubicBezTo>
                    <a:cubicBezTo>
                      <a:pt x="39" y="172"/>
                      <a:pt x="42" y="172"/>
                      <a:pt x="46" y="172"/>
                    </a:cubicBezTo>
                    <a:cubicBezTo>
                      <a:pt x="49" y="172"/>
                      <a:pt x="51" y="172"/>
                      <a:pt x="53" y="172"/>
                    </a:cubicBezTo>
                    <a:cubicBezTo>
                      <a:pt x="54" y="172"/>
                      <a:pt x="55" y="172"/>
                      <a:pt x="56" y="172"/>
                    </a:cubicBezTo>
                    <a:cubicBezTo>
                      <a:pt x="65" y="191"/>
                      <a:pt x="65" y="191"/>
                      <a:pt x="65" y="191"/>
                    </a:cubicBezTo>
                    <a:cubicBezTo>
                      <a:pt x="66" y="193"/>
                      <a:pt x="68" y="194"/>
                      <a:pt x="69" y="194"/>
                    </a:cubicBezTo>
                    <a:cubicBezTo>
                      <a:pt x="153" y="194"/>
                      <a:pt x="153" y="194"/>
                      <a:pt x="153" y="194"/>
                    </a:cubicBezTo>
                    <a:cubicBezTo>
                      <a:pt x="154" y="194"/>
                      <a:pt x="156" y="193"/>
                      <a:pt x="156" y="191"/>
                    </a:cubicBezTo>
                    <a:cubicBezTo>
                      <a:pt x="157" y="190"/>
                      <a:pt x="157" y="188"/>
                      <a:pt x="156" y="187"/>
                    </a:cubicBezTo>
                    <a:cubicBezTo>
                      <a:pt x="155" y="187"/>
                      <a:pt x="136" y="164"/>
                      <a:pt x="137" y="140"/>
                    </a:cubicBezTo>
                    <a:close/>
                    <a:moveTo>
                      <a:pt x="84" y="133"/>
                    </a:moveTo>
                    <a:cubicBezTo>
                      <a:pt x="84" y="136"/>
                      <a:pt x="82" y="139"/>
                      <a:pt x="78" y="139"/>
                    </a:cubicBezTo>
                    <a:cubicBezTo>
                      <a:pt x="75" y="139"/>
                      <a:pt x="72" y="136"/>
                      <a:pt x="72" y="133"/>
                    </a:cubicBezTo>
                    <a:cubicBezTo>
                      <a:pt x="72" y="126"/>
                      <a:pt x="72" y="126"/>
                      <a:pt x="72" y="126"/>
                    </a:cubicBezTo>
                    <a:cubicBezTo>
                      <a:pt x="72" y="123"/>
                      <a:pt x="75" y="120"/>
                      <a:pt x="78" y="120"/>
                    </a:cubicBezTo>
                    <a:cubicBezTo>
                      <a:pt x="82" y="120"/>
                      <a:pt x="84" y="123"/>
                      <a:pt x="84" y="126"/>
                    </a:cubicBezTo>
                    <a:lnTo>
                      <a:pt x="84" y="133"/>
                    </a:lnTo>
                    <a:close/>
                    <a:moveTo>
                      <a:pt x="104" y="80"/>
                    </a:moveTo>
                    <a:cubicBezTo>
                      <a:pt x="102" y="83"/>
                      <a:pt x="98" y="87"/>
                      <a:pt x="94" y="91"/>
                    </a:cubicBezTo>
                    <a:cubicBezTo>
                      <a:pt x="92" y="93"/>
                      <a:pt x="88" y="97"/>
                      <a:pt x="87" y="98"/>
                    </a:cubicBezTo>
                    <a:cubicBezTo>
                      <a:pt x="84" y="104"/>
                      <a:pt x="84" y="108"/>
                      <a:pt x="84" y="108"/>
                    </a:cubicBezTo>
                    <a:cubicBezTo>
                      <a:pt x="85" y="111"/>
                      <a:pt x="83" y="114"/>
                      <a:pt x="80" y="115"/>
                    </a:cubicBezTo>
                    <a:cubicBezTo>
                      <a:pt x="79" y="115"/>
                      <a:pt x="79" y="115"/>
                      <a:pt x="78" y="115"/>
                    </a:cubicBezTo>
                    <a:cubicBezTo>
                      <a:pt x="76" y="115"/>
                      <a:pt x="73" y="113"/>
                      <a:pt x="73" y="110"/>
                    </a:cubicBezTo>
                    <a:cubicBezTo>
                      <a:pt x="72" y="109"/>
                      <a:pt x="71" y="102"/>
                      <a:pt x="77" y="92"/>
                    </a:cubicBezTo>
                    <a:cubicBezTo>
                      <a:pt x="78" y="89"/>
                      <a:pt x="81" y="87"/>
                      <a:pt x="86" y="82"/>
                    </a:cubicBezTo>
                    <a:cubicBezTo>
                      <a:pt x="88" y="80"/>
                      <a:pt x="93" y="76"/>
                      <a:pt x="94" y="74"/>
                    </a:cubicBezTo>
                    <a:cubicBezTo>
                      <a:pt x="99" y="65"/>
                      <a:pt x="98" y="58"/>
                      <a:pt x="91" y="54"/>
                    </a:cubicBezTo>
                    <a:cubicBezTo>
                      <a:pt x="85" y="50"/>
                      <a:pt x="76" y="51"/>
                      <a:pt x="72" y="58"/>
                    </a:cubicBezTo>
                    <a:cubicBezTo>
                      <a:pt x="70" y="61"/>
                      <a:pt x="66" y="62"/>
                      <a:pt x="63" y="60"/>
                    </a:cubicBezTo>
                    <a:cubicBezTo>
                      <a:pt x="61" y="58"/>
                      <a:pt x="60" y="54"/>
                      <a:pt x="62" y="52"/>
                    </a:cubicBezTo>
                    <a:cubicBezTo>
                      <a:pt x="70" y="38"/>
                      <a:pt x="87" y="37"/>
                      <a:pt x="98" y="44"/>
                    </a:cubicBezTo>
                    <a:cubicBezTo>
                      <a:pt x="108" y="50"/>
                      <a:pt x="113" y="63"/>
                      <a:pt x="104" y="8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2" name="Freeform 31"/>
              <p:cNvSpPr/>
              <p:nvPr/>
            </p:nvSpPr>
            <p:spPr bwMode="auto">
              <a:xfrm>
                <a:off x="5488" y="514"/>
                <a:ext cx="371" cy="356"/>
              </a:xfrm>
              <a:custGeom>
                <a:avLst/>
                <a:gdLst>
                  <a:gd name="T0" fmla="*/ 50 w 211"/>
                  <a:gd name="T1" fmla="*/ 198 h 202"/>
                  <a:gd name="T2" fmla="*/ 23 w 211"/>
                  <a:gd name="T3" fmla="*/ 188 h 202"/>
                  <a:gd name="T4" fmla="*/ 70 w 211"/>
                  <a:gd name="T5" fmla="*/ 59 h 202"/>
                  <a:gd name="T6" fmla="*/ 142 w 211"/>
                  <a:gd name="T7" fmla="*/ 10 h 202"/>
                  <a:gd name="T8" fmla="*/ 198 w 211"/>
                  <a:gd name="T9" fmla="*/ 13 h 202"/>
                  <a:gd name="T10" fmla="*/ 199 w 211"/>
                  <a:gd name="T11" fmla="*/ 75 h 202"/>
                  <a:gd name="T12" fmla="*/ 194 w 211"/>
                  <a:gd name="T13" fmla="*/ 77 h 202"/>
                  <a:gd name="T14" fmla="*/ 192 w 211"/>
                  <a:gd name="T15" fmla="*/ 72 h 202"/>
                  <a:gd name="T16" fmla="*/ 193 w 211"/>
                  <a:gd name="T17" fmla="*/ 19 h 202"/>
                  <a:gd name="T18" fmla="*/ 145 w 211"/>
                  <a:gd name="T19" fmla="*/ 17 h 202"/>
                  <a:gd name="T20" fmla="*/ 75 w 211"/>
                  <a:gd name="T21" fmla="*/ 65 h 202"/>
                  <a:gd name="T22" fmla="*/ 29 w 211"/>
                  <a:gd name="T23" fmla="*/ 182 h 202"/>
                  <a:gd name="T24" fmla="*/ 147 w 211"/>
                  <a:gd name="T25" fmla="*/ 136 h 202"/>
                  <a:gd name="T26" fmla="*/ 184 w 211"/>
                  <a:gd name="T27" fmla="*/ 88 h 202"/>
                  <a:gd name="T28" fmla="*/ 190 w 211"/>
                  <a:gd name="T29" fmla="*/ 86 h 202"/>
                  <a:gd name="T30" fmla="*/ 191 w 211"/>
                  <a:gd name="T31" fmla="*/ 92 h 202"/>
                  <a:gd name="T32" fmla="*/ 152 w 211"/>
                  <a:gd name="T33" fmla="*/ 142 h 202"/>
                  <a:gd name="T34" fmla="*/ 50 w 211"/>
                  <a:gd name="T35" fmla="*/ 198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11" h="202">
                    <a:moveTo>
                      <a:pt x="50" y="198"/>
                    </a:moveTo>
                    <a:cubicBezTo>
                      <a:pt x="39" y="198"/>
                      <a:pt x="30" y="194"/>
                      <a:pt x="23" y="188"/>
                    </a:cubicBezTo>
                    <a:cubicBezTo>
                      <a:pt x="0" y="165"/>
                      <a:pt x="21" y="108"/>
                      <a:pt x="70" y="59"/>
                    </a:cubicBezTo>
                    <a:cubicBezTo>
                      <a:pt x="93" y="36"/>
                      <a:pt x="118" y="19"/>
                      <a:pt x="142" y="10"/>
                    </a:cubicBezTo>
                    <a:cubicBezTo>
                      <a:pt x="167" y="0"/>
                      <a:pt x="187" y="2"/>
                      <a:pt x="198" y="13"/>
                    </a:cubicBezTo>
                    <a:cubicBezTo>
                      <a:pt x="211" y="25"/>
                      <a:pt x="211" y="48"/>
                      <a:pt x="199" y="75"/>
                    </a:cubicBezTo>
                    <a:cubicBezTo>
                      <a:pt x="199" y="77"/>
                      <a:pt x="196" y="78"/>
                      <a:pt x="194" y="77"/>
                    </a:cubicBezTo>
                    <a:cubicBezTo>
                      <a:pt x="192" y="76"/>
                      <a:pt x="191" y="74"/>
                      <a:pt x="192" y="72"/>
                    </a:cubicBezTo>
                    <a:cubicBezTo>
                      <a:pt x="202" y="48"/>
                      <a:pt x="203" y="29"/>
                      <a:pt x="193" y="19"/>
                    </a:cubicBezTo>
                    <a:cubicBezTo>
                      <a:pt x="184" y="10"/>
                      <a:pt x="166" y="9"/>
                      <a:pt x="145" y="17"/>
                    </a:cubicBezTo>
                    <a:cubicBezTo>
                      <a:pt x="122" y="26"/>
                      <a:pt x="97" y="43"/>
                      <a:pt x="75" y="65"/>
                    </a:cubicBezTo>
                    <a:cubicBezTo>
                      <a:pt x="31" y="109"/>
                      <a:pt x="10" y="163"/>
                      <a:pt x="29" y="182"/>
                    </a:cubicBezTo>
                    <a:cubicBezTo>
                      <a:pt x="49" y="202"/>
                      <a:pt x="102" y="181"/>
                      <a:pt x="147" y="136"/>
                    </a:cubicBezTo>
                    <a:cubicBezTo>
                      <a:pt x="162" y="121"/>
                      <a:pt x="175" y="104"/>
                      <a:pt x="184" y="88"/>
                    </a:cubicBezTo>
                    <a:cubicBezTo>
                      <a:pt x="185" y="86"/>
                      <a:pt x="188" y="85"/>
                      <a:pt x="190" y="86"/>
                    </a:cubicBezTo>
                    <a:cubicBezTo>
                      <a:pt x="192" y="87"/>
                      <a:pt x="192" y="90"/>
                      <a:pt x="191" y="92"/>
                    </a:cubicBezTo>
                    <a:cubicBezTo>
                      <a:pt x="181" y="109"/>
                      <a:pt x="168" y="126"/>
                      <a:pt x="152" y="142"/>
                    </a:cubicBezTo>
                    <a:cubicBezTo>
                      <a:pt x="117" y="177"/>
                      <a:pt x="78" y="198"/>
                      <a:pt x="50" y="19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3" name="Freeform 32"/>
              <p:cNvSpPr/>
              <p:nvPr/>
            </p:nvSpPr>
            <p:spPr bwMode="auto">
              <a:xfrm>
                <a:off x="5555" y="542"/>
                <a:ext cx="278" cy="282"/>
              </a:xfrm>
              <a:custGeom>
                <a:avLst/>
                <a:gdLst>
                  <a:gd name="T0" fmla="*/ 27 w 158"/>
                  <a:gd name="T1" fmla="*/ 159 h 160"/>
                  <a:gd name="T2" fmla="*/ 6 w 158"/>
                  <a:gd name="T3" fmla="*/ 151 h 160"/>
                  <a:gd name="T4" fmla="*/ 1 w 158"/>
                  <a:gd name="T5" fmla="*/ 142 h 160"/>
                  <a:gd name="T6" fmla="*/ 3 w 158"/>
                  <a:gd name="T7" fmla="*/ 137 h 160"/>
                  <a:gd name="T8" fmla="*/ 8 w 158"/>
                  <a:gd name="T9" fmla="*/ 140 h 160"/>
                  <a:gd name="T10" fmla="*/ 12 w 158"/>
                  <a:gd name="T11" fmla="*/ 146 h 160"/>
                  <a:gd name="T12" fmla="*/ 99 w 158"/>
                  <a:gd name="T13" fmla="*/ 111 h 160"/>
                  <a:gd name="T14" fmla="*/ 134 w 158"/>
                  <a:gd name="T15" fmla="*/ 23 h 160"/>
                  <a:gd name="T16" fmla="*/ 47 w 158"/>
                  <a:gd name="T17" fmla="*/ 58 h 160"/>
                  <a:gd name="T18" fmla="*/ 8 w 158"/>
                  <a:gd name="T19" fmla="*/ 120 h 160"/>
                  <a:gd name="T20" fmla="*/ 3 w 158"/>
                  <a:gd name="T21" fmla="*/ 124 h 160"/>
                  <a:gd name="T22" fmla="*/ 0 w 158"/>
                  <a:gd name="T23" fmla="*/ 119 h 160"/>
                  <a:gd name="T24" fmla="*/ 41 w 158"/>
                  <a:gd name="T25" fmla="*/ 52 h 160"/>
                  <a:gd name="T26" fmla="*/ 140 w 158"/>
                  <a:gd name="T27" fmla="*/ 18 h 160"/>
                  <a:gd name="T28" fmla="*/ 105 w 158"/>
                  <a:gd name="T29" fmla="*/ 117 h 160"/>
                  <a:gd name="T30" fmla="*/ 27 w 158"/>
                  <a:gd name="T31" fmla="*/ 159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58" h="160">
                    <a:moveTo>
                      <a:pt x="27" y="159"/>
                    </a:moveTo>
                    <a:cubicBezTo>
                      <a:pt x="19" y="159"/>
                      <a:pt x="11" y="156"/>
                      <a:pt x="6" y="151"/>
                    </a:cubicBezTo>
                    <a:cubicBezTo>
                      <a:pt x="4" y="149"/>
                      <a:pt x="2" y="146"/>
                      <a:pt x="1" y="142"/>
                    </a:cubicBezTo>
                    <a:cubicBezTo>
                      <a:pt x="0" y="140"/>
                      <a:pt x="1" y="138"/>
                      <a:pt x="3" y="137"/>
                    </a:cubicBezTo>
                    <a:cubicBezTo>
                      <a:pt x="5" y="137"/>
                      <a:pt x="7" y="138"/>
                      <a:pt x="8" y="140"/>
                    </a:cubicBezTo>
                    <a:cubicBezTo>
                      <a:pt x="9" y="142"/>
                      <a:pt x="10" y="144"/>
                      <a:pt x="12" y="146"/>
                    </a:cubicBezTo>
                    <a:cubicBezTo>
                      <a:pt x="26" y="160"/>
                      <a:pt x="66" y="144"/>
                      <a:pt x="99" y="111"/>
                    </a:cubicBezTo>
                    <a:cubicBezTo>
                      <a:pt x="132" y="78"/>
                      <a:pt x="148" y="38"/>
                      <a:pt x="134" y="23"/>
                    </a:cubicBezTo>
                    <a:cubicBezTo>
                      <a:pt x="120" y="9"/>
                      <a:pt x="80" y="25"/>
                      <a:pt x="47" y="58"/>
                    </a:cubicBezTo>
                    <a:cubicBezTo>
                      <a:pt x="26" y="78"/>
                      <a:pt x="12" y="102"/>
                      <a:pt x="8" y="120"/>
                    </a:cubicBezTo>
                    <a:cubicBezTo>
                      <a:pt x="7" y="123"/>
                      <a:pt x="5" y="124"/>
                      <a:pt x="3" y="124"/>
                    </a:cubicBezTo>
                    <a:cubicBezTo>
                      <a:pt x="1" y="123"/>
                      <a:pt x="0" y="121"/>
                      <a:pt x="0" y="119"/>
                    </a:cubicBezTo>
                    <a:cubicBezTo>
                      <a:pt x="4" y="98"/>
                      <a:pt x="20" y="74"/>
                      <a:pt x="41" y="52"/>
                    </a:cubicBezTo>
                    <a:cubicBezTo>
                      <a:pt x="78" y="15"/>
                      <a:pt x="122" y="0"/>
                      <a:pt x="140" y="18"/>
                    </a:cubicBezTo>
                    <a:cubicBezTo>
                      <a:pt x="158" y="36"/>
                      <a:pt x="142" y="79"/>
                      <a:pt x="105" y="117"/>
                    </a:cubicBezTo>
                    <a:cubicBezTo>
                      <a:pt x="78" y="143"/>
                      <a:pt x="48" y="159"/>
                      <a:pt x="27" y="15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4" name="Freeform 33"/>
              <p:cNvSpPr/>
              <p:nvPr/>
            </p:nvSpPr>
            <p:spPr bwMode="auto">
              <a:xfrm>
                <a:off x="5585" y="602"/>
                <a:ext cx="197" cy="176"/>
              </a:xfrm>
              <a:custGeom>
                <a:avLst/>
                <a:gdLst>
                  <a:gd name="T0" fmla="*/ 25 w 112"/>
                  <a:gd name="T1" fmla="*/ 100 h 100"/>
                  <a:gd name="T2" fmla="*/ 11 w 112"/>
                  <a:gd name="T3" fmla="*/ 95 h 100"/>
                  <a:gd name="T4" fmla="*/ 35 w 112"/>
                  <a:gd name="T5" fmla="*/ 29 h 100"/>
                  <a:gd name="T6" fmla="*/ 63 w 112"/>
                  <a:gd name="T7" fmla="*/ 8 h 100"/>
                  <a:gd name="T8" fmla="*/ 68 w 112"/>
                  <a:gd name="T9" fmla="*/ 10 h 100"/>
                  <a:gd name="T10" fmla="*/ 66 w 112"/>
                  <a:gd name="T11" fmla="*/ 15 h 100"/>
                  <a:gd name="T12" fmla="*/ 40 w 112"/>
                  <a:gd name="T13" fmla="*/ 35 h 100"/>
                  <a:gd name="T14" fmla="*/ 17 w 112"/>
                  <a:gd name="T15" fmla="*/ 89 h 100"/>
                  <a:gd name="T16" fmla="*/ 71 w 112"/>
                  <a:gd name="T17" fmla="*/ 66 h 100"/>
                  <a:gd name="T18" fmla="*/ 95 w 112"/>
                  <a:gd name="T19" fmla="*/ 12 h 100"/>
                  <a:gd name="T20" fmla="*/ 84 w 112"/>
                  <a:gd name="T21" fmla="*/ 9 h 100"/>
                  <a:gd name="T22" fmla="*/ 79 w 112"/>
                  <a:gd name="T23" fmla="*/ 6 h 100"/>
                  <a:gd name="T24" fmla="*/ 83 w 112"/>
                  <a:gd name="T25" fmla="*/ 1 h 100"/>
                  <a:gd name="T26" fmla="*/ 100 w 112"/>
                  <a:gd name="T27" fmla="*/ 6 h 100"/>
                  <a:gd name="T28" fmla="*/ 77 w 112"/>
                  <a:gd name="T29" fmla="*/ 72 h 100"/>
                  <a:gd name="T30" fmla="*/ 25 w 112"/>
                  <a:gd name="T31" fmla="*/ 10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12" h="100">
                    <a:moveTo>
                      <a:pt x="25" y="100"/>
                    </a:moveTo>
                    <a:cubicBezTo>
                      <a:pt x="19" y="100"/>
                      <a:pt x="15" y="98"/>
                      <a:pt x="11" y="95"/>
                    </a:cubicBezTo>
                    <a:cubicBezTo>
                      <a:pt x="0" y="83"/>
                      <a:pt x="10" y="54"/>
                      <a:pt x="35" y="29"/>
                    </a:cubicBezTo>
                    <a:cubicBezTo>
                      <a:pt x="44" y="21"/>
                      <a:pt x="53" y="13"/>
                      <a:pt x="63" y="8"/>
                    </a:cubicBezTo>
                    <a:cubicBezTo>
                      <a:pt x="65" y="7"/>
                      <a:pt x="67" y="8"/>
                      <a:pt x="68" y="10"/>
                    </a:cubicBezTo>
                    <a:cubicBezTo>
                      <a:pt x="69" y="12"/>
                      <a:pt x="68" y="14"/>
                      <a:pt x="66" y="15"/>
                    </a:cubicBezTo>
                    <a:cubicBezTo>
                      <a:pt x="58" y="20"/>
                      <a:pt x="49" y="27"/>
                      <a:pt x="40" y="35"/>
                    </a:cubicBezTo>
                    <a:cubicBezTo>
                      <a:pt x="18" y="58"/>
                      <a:pt x="10" y="82"/>
                      <a:pt x="17" y="89"/>
                    </a:cubicBezTo>
                    <a:cubicBezTo>
                      <a:pt x="24" y="97"/>
                      <a:pt x="49" y="89"/>
                      <a:pt x="71" y="66"/>
                    </a:cubicBezTo>
                    <a:cubicBezTo>
                      <a:pt x="94" y="43"/>
                      <a:pt x="102" y="19"/>
                      <a:pt x="95" y="12"/>
                    </a:cubicBezTo>
                    <a:cubicBezTo>
                      <a:pt x="92" y="9"/>
                      <a:pt x="87" y="9"/>
                      <a:pt x="84" y="9"/>
                    </a:cubicBezTo>
                    <a:cubicBezTo>
                      <a:pt x="81" y="9"/>
                      <a:pt x="79" y="8"/>
                      <a:pt x="79" y="6"/>
                    </a:cubicBezTo>
                    <a:cubicBezTo>
                      <a:pt x="79" y="4"/>
                      <a:pt x="80" y="2"/>
                      <a:pt x="83" y="1"/>
                    </a:cubicBezTo>
                    <a:cubicBezTo>
                      <a:pt x="90" y="0"/>
                      <a:pt x="96" y="2"/>
                      <a:pt x="100" y="6"/>
                    </a:cubicBezTo>
                    <a:cubicBezTo>
                      <a:pt x="112" y="18"/>
                      <a:pt x="102" y="47"/>
                      <a:pt x="77" y="72"/>
                    </a:cubicBezTo>
                    <a:cubicBezTo>
                      <a:pt x="59" y="90"/>
                      <a:pt x="39" y="100"/>
                      <a:pt x="25" y="10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5" name="Freeform 34"/>
              <p:cNvSpPr/>
              <p:nvPr/>
            </p:nvSpPr>
            <p:spPr bwMode="auto">
              <a:xfrm>
                <a:off x="5657" y="664"/>
                <a:ext cx="52" cy="54"/>
              </a:xfrm>
              <a:custGeom>
                <a:avLst/>
                <a:gdLst>
                  <a:gd name="T0" fmla="*/ 16 w 30"/>
                  <a:gd name="T1" fmla="*/ 0 h 31"/>
                  <a:gd name="T2" fmla="*/ 4 w 30"/>
                  <a:gd name="T3" fmla="*/ 5 h 31"/>
                  <a:gd name="T4" fmla="*/ 0 w 30"/>
                  <a:gd name="T5" fmla="*/ 16 h 31"/>
                  <a:gd name="T6" fmla="*/ 4 w 30"/>
                  <a:gd name="T7" fmla="*/ 27 h 31"/>
                  <a:gd name="T8" fmla="*/ 14 w 30"/>
                  <a:gd name="T9" fmla="*/ 31 h 31"/>
                  <a:gd name="T10" fmla="*/ 25 w 30"/>
                  <a:gd name="T11" fmla="*/ 26 h 31"/>
                  <a:gd name="T12" fmla="*/ 30 w 30"/>
                  <a:gd name="T13" fmla="*/ 15 h 31"/>
                  <a:gd name="T14" fmla="*/ 26 w 30"/>
                  <a:gd name="T15" fmla="*/ 4 h 31"/>
                  <a:gd name="T16" fmla="*/ 16 w 30"/>
                  <a:gd name="T17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0" h="31">
                    <a:moveTo>
                      <a:pt x="16" y="0"/>
                    </a:moveTo>
                    <a:cubicBezTo>
                      <a:pt x="12" y="0"/>
                      <a:pt x="7" y="2"/>
                      <a:pt x="4" y="5"/>
                    </a:cubicBezTo>
                    <a:cubicBezTo>
                      <a:pt x="2" y="8"/>
                      <a:pt x="0" y="12"/>
                      <a:pt x="0" y="16"/>
                    </a:cubicBezTo>
                    <a:cubicBezTo>
                      <a:pt x="0" y="20"/>
                      <a:pt x="1" y="24"/>
                      <a:pt x="4" y="27"/>
                    </a:cubicBezTo>
                    <a:cubicBezTo>
                      <a:pt x="7" y="29"/>
                      <a:pt x="10" y="31"/>
                      <a:pt x="14" y="31"/>
                    </a:cubicBezTo>
                    <a:cubicBezTo>
                      <a:pt x="18" y="31"/>
                      <a:pt x="22" y="29"/>
                      <a:pt x="25" y="26"/>
                    </a:cubicBezTo>
                    <a:cubicBezTo>
                      <a:pt x="28" y="23"/>
                      <a:pt x="30" y="19"/>
                      <a:pt x="30" y="15"/>
                    </a:cubicBezTo>
                    <a:cubicBezTo>
                      <a:pt x="30" y="11"/>
                      <a:pt x="29" y="7"/>
                      <a:pt x="26" y="4"/>
                    </a:cubicBezTo>
                    <a:cubicBezTo>
                      <a:pt x="23" y="2"/>
                      <a:pt x="20" y="0"/>
                      <a:pt x="1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6" name="Freeform 35"/>
              <p:cNvSpPr/>
              <p:nvPr/>
            </p:nvSpPr>
            <p:spPr bwMode="auto">
              <a:xfrm>
                <a:off x="5537" y="747"/>
                <a:ext cx="46" cy="45"/>
              </a:xfrm>
              <a:custGeom>
                <a:avLst/>
                <a:gdLst>
                  <a:gd name="T0" fmla="*/ 4 w 26"/>
                  <a:gd name="T1" fmla="*/ 5 h 26"/>
                  <a:gd name="T2" fmla="*/ 0 w 26"/>
                  <a:gd name="T3" fmla="*/ 14 h 26"/>
                  <a:gd name="T4" fmla="*/ 4 w 26"/>
                  <a:gd name="T5" fmla="*/ 23 h 26"/>
                  <a:gd name="T6" fmla="*/ 12 w 26"/>
                  <a:gd name="T7" fmla="*/ 26 h 26"/>
                  <a:gd name="T8" fmla="*/ 22 w 26"/>
                  <a:gd name="T9" fmla="*/ 22 h 26"/>
                  <a:gd name="T10" fmla="*/ 26 w 26"/>
                  <a:gd name="T11" fmla="*/ 13 h 26"/>
                  <a:gd name="T12" fmla="*/ 22 w 26"/>
                  <a:gd name="T13" fmla="*/ 4 h 26"/>
                  <a:gd name="T14" fmla="*/ 4 w 26"/>
                  <a:gd name="T15" fmla="*/ 5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6" h="26">
                    <a:moveTo>
                      <a:pt x="4" y="5"/>
                    </a:moveTo>
                    <a:cubicBezTo>
                      <a:pt x="2" y="7"/>
                      <a:pt x="0" y="10"/>
                      <a:pt x="0" y="14"/>
                    </a:cubicBezTo>
                    <a:cubicBezTo>
                      <a:pt x="0" y="17"/>
                      <a:pt x="1" y="20"/>
                      <a:pt x="4" y="23"/>
                    </a:cubicBezTo>
                    <a:cubicBezTo>
                      <a:pt x="6" y="25"/>
                      <a:pt x="9" y="26"/>
                      <a:pt x="12" y="26"/>
                    </a:cubicBezTo>
                    <a:cubicBezTo>
                      <a:pt x="16" y="26"/>
                      <a:pt x="19" y="25"/>
                      <a:pt x="22" y="22"/>
                    </a:cubicBezTo>
                    <a:cubicBezTo>
                      <a:pt x="24" y="20"/>
                      <a:pt x="26" y="17"/>
                      <a:pt x="26" y="13"/>
                    </a:cubicBezTo>
                    <a:cubicBezTo>
                      <a:pt x="26" y="10"/>
                      <a:pt x="25" y="7"/>
                      <a:pt x="22" y="4"/>
                    </a:cubicBezTo>
                    <a:cubicBezTo>
                      <a:pt x="18" y="0"/>
                      <a:pt x="9" y="0"/>
                      <a:pt x="4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7" name="Freeform 36"/>
              <p:cNvSpPr/>
              <p:nvPr/>
            </p:nvSpPr>
            <p:spPr bwMode="auto">
              <a:xfrm>
                <a:off x="5801" y="634"/>
                <a:ext cx="49" cy="47"/>
              </a:xfrm>
              <a:custGeom>
                <a:avLst/>
                <a:gdLst>
                  <a:gd name="T0" fmla="*/ 23 w 28"/>
                  <a:gd name="T1" fmla="*/ 5 h 27"/>
                  <a:gd name="T2" fmla="*/ 5 w 28"/>
                  <a:gd name="T3" fmla="*/ 5 h 27"/>
                  <a:gd name="T4" fmla="*/ 5 w 28"/>
                  <a:gd name="T5" fmla="*/ 23 h 27"/>
                  <a:gd name="T6" fmla="*/ 14 w 28"/>
                  <a:gd name="T7" fmla="*/ 27 h 27"/>
                  <a:gd name="T8" fmla="*/ 23 w 28"/>
                  <a:gd name="T9" fmla="*/ 23 h 27"/>
                  <a:gd name="T10" fmla="*/ 23 w 28"/>
                  <a:gd name="T11" fmla="*/ 5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8" h="27">
                    <a:moveTo>
                      <a:pt x="23" y="5"/>
                    </a:moveTo>
                    <a:cubicBezTo>
                      <a:pt x="19" y="0"/>
                      <a:pt x="10" y="1"/>
                      <a:pt x="5" y="5"/>
                    </a:cubicBezTo>
                    <a:cubicBezTo>
                      <a:pt x="0" y="10"/>
                      <a:pt x="0" y="19"/>
                      <a:pt x="5" y="23"/>
                    </a:cubicBezTo>
                    <a:cubicBezTo>
                      <a:pt x="7" y="26"/>
                      <a:pt x="10" y="27"/>
                      <a:pt x="14" y="27"/>
                    </a:cubicBezTo>
                    <a:cubicBezTo>
                      <a:pt x="17" y="27"/>
                      <a:pt x="20" y="25"/>
                      <a:pt x="23" y="23"/>
                    </a:cubicBezTo>
                    <a:cubicBezTo>
                      <a:pt x="28" y="18"/>
                      <a:pt x="28" y="10"/>
                      <a:pt x="23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8" name="Freeform 37"/>
              <p:cNvSpPr/>
              <p:nvPr/>
            </p:nvSpPr>
            <p:spPr bwMode="auto">
              <a:xfrm>
                <a:off x="5690" y="593"/>
                <a:ext cx="48" cy="46"/>
              </a:xfrm>
              <a:custGeom>
                <a:avLst/>
                <a:gdLst>
                  <a:gd name="T0" fmla="*/ 22 w 27"/>
                  <a:gd name="T1" fmla="*/ 4 h 26"/>
                  <a:gd name="T2" fmla="*/ 5 w 27"/>
                  <a:gd name="T3" fmla="*/ 5 h 26"/>
                  <a:gd name="T4" fmla="*/ 1 w 27"/>
                  <a:gd name="T5" fmla="*/ 17 h 26"/>
                  <a:gd name="T6" fmla="*/ 4 w 27"/>
                  <a:gd name="T7" fmla="*/ 23 h 26"/>
                  <a:gd name="T8" fmla="*/ 13 w 27"/>
                  <a:gd name="T9" fmla="*/ 26 h 26"/>
                  <a:gd name="T10" fmla="*/ 22 w 27"/>
                  <a:gd name="T11" fmla="*/ 22 h 26"/>
                  <a:gd name="T12" fmla="*/ 25 w 27"/>
                  <a:gd name="T13" fmla="*/ 7 h 26"/>
                  <a:gd name="T14" fmla="*/ 22 w 27"/>
                  <a:gd name="T15" fmla="*/ 4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" h="26">
                    <a:moveTo>
                      <a:pt x="22" y="4"/>
                    </a:moveTo>
                    <a:cubicBezTo>
                      <a:pt x="18" y="0"/>
                      <a:pt x="9" y="0"/>
                      <a:pt x="5" y="5"/>
                    </a:cubicBezTo>
                    <a:cubicBezTo>
                      <a:pt x="1" y="8"/>
                      <a:pt x="0" y="13"/>
                      <a:pt x="1" y="17"/>
                    </a:cubicBezTo>
                    <a:cubicBezTo>
                      <a:pt x="2" y="19"/>
                      <a:pt x="3" y="21"/>
                      <a:pt x="4" y="23"/>
                    </a:cubicBezTo>
                    <a:cubicBezTo>
                      <a:pt x="6" y="25"/>
                      <a:pt x="9" y="26"/>
                      <a:pt x="13" y="26"/>
                    </a:cubicBezTo>
                    <a:cubicBezTo>
                      <a:pt x="16" y="26"/>
                      <a:pt x="20" y="25"/>
                      <a:pt x="22" y="22"/>
                    </a:cubicBezTo>
                    <a:cubicBezTo>
                      <a:pt x="26" y="18"/>
                      <a:pt x="27" y="12"/>
                      <a:pt x="25" y="7"/>
                    </a:cubicBezTo>
                    <a:cubicBezTo>
                      <a:pt x="24" y="6"/>
                      <a:pt x="23" y="5"/>
                      <a:pt x="2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9" name="Rectangle 38"/>
              <p:cNvSpPr>
                <a:spLocks noChangeArrowheads="1"/>
              </p:cNvSpPr>
              <p:nvPr/>
            </p:nvSpPr>
            <p:spPr bwMode="auto">
              <a:xfrm>
                <a:off x="4036" y="620"/>
                <a:ext cx="108" cy="1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0" name="Rectangle 39"/>
              <p:cNvSpPr>
                <a:spLocks noChangeArrowheads="1"/>
              </p:cNvSpPr>
              <p:nvPr/>
            </p:nvSpPr>
            <p:spPr bwMode="auto">
              <a:xfrm>
                <a:off x="4036" y="590"/>
                <a:ext cx="108" cy="1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1" name="Freeform 40"/>
              <p:cNvSpPr/>
              <p:nvPr/>
            </p:nvSpPr>
            <p:spPr bwMode="auto">
              <a:xfrm>
                <a:off x="4036" y="803"/>
                <a:ext cx="108" cy="60"/>
              </a:xfrm>
              <a:custGeom>
                <a:avLst/>
                <a:gdLst>
                  <a:gd name="T0" fmla="*/ 0 w 61"/>
                  <a:gd name="T1" fmla="*/ 0 h 34"/>
                  <a:gd name="T2" fmla="*/ 0 w 61"/>
                  <a:gd name="T3" fmla="*/ 30 h 34"/>
                  <a:gd name="T4" fmla="*/ 4 w 61"/>
                  <a:gd name="T5" fmla="*/ 34 h 34"/>
                  <a:gd name="T6" fmla="*/ 57 w 61"/>
                  <a:gd name="T7" fmla="*/ 34 h 34"/>
                  <a:gd name="T8" fmla="*/ 61 w 61"/>
                  <a:gd name="T9" fmla="*/ 30 h 34"/>
                  <a:gd name="T10" fmla="*/ 61 w 61"/>
                  <a:gd name="T11" fmla="*/ 0 h 34"/>
                  <a:gd name="T12" fmla="*/ 0 w 61"/>
                  <a:gd name="T13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1" h="34">
                    <a:moveTo>
                      <a:pt x="0" y="0"/>
                    </a:moveTo>
                    <a:cubicBezTo>
                      <a:pt x="0" y="30"/>
                      <a:pt x="0" y="30"/>
                      <a:pt x="0" y="30"/>
                    </a:cubicBezTo>
                    <a:cubicBezTo>
                      <a:pt x="0" y="32"/>
                      <a:pt x="2" y="34"/>
                      <a:pt x="4" y="34"/>
                    </a:cubicBezTo>
                    <a:cubicBezTo>
                      <a:pt x="57" y="34"/>
                      <a:pt x="57" y="34"/>
                      <a:pt x="57" y="34"/>
                    </a:cubicBezTo>
                    <a:cubicBezTo>
                      <a:pt x="59" y="34"/>
                      <a:pt x="61" y="32"/>
                      <a:pt x="61" y="30"/>
                    </a:cubicBezTo>
                    <a:cubicBezTo>
                      <a:pt x="61" y="0"/>
                      <a:pt x="61" y="0"/>
                      <a:pt x="6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2" name="Rectangle 41"/>
              <p:cNvSpPr>
                <a:spLocks noChangeArrowheads="1"/>
              </p:cNvSpPr>
              <p:nvPr/>
            </p:nvSpPr>
            <p:spPr bwMode="auto">
              <a:xfrm>
                <a:off x="4036" y="652"/>
                <a:ext cx="108" cy="13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3" name="Freeform 42"/>
              <p:cNvSpPr/>
              <p:nvPr/>
            </p:nvSpPr>
            <p:spPr bwMode="auto">
              <a:xfrm>
                <a:off x="4036" y="521"/>
                <a:ext cx="108" cy="55"/>
              </a:xfrm>
              <a:custGeom>
                <a:avLst/>
                <a:gdLst>
                  <a:gd name="T0" fmla="*/ 61 w 61"/>
                  <a:gd name="T1" fmla="*/ 31 h 31"/>
                  <a:gd name="T2" fmla="*/ 61 w 61"/>
                  <a:gd name="T3" fmla="*/ 4 h 31"/>
                  <a:gd name="T4" fmla="*/ 57 w 61"/>
                  <a:gd name="T5" fmla="*/ 0 h 31"/>
                  <a:gd name="T6" fmla="*/ 4 w 61"/>
                  <a:gd name="T7" fmla="*/ 0 h 31"/>
                  <a:gd name="T8" fmla="*/ 0 w 61"/>
                  <a:gd name="T9" fmla="*/ 4 h 31"/>
                  <a:gd name="T10" fmla="*/ 0 w 61"/>
                  <a:gd name="T11" fmla="*/ 31 h 31"/>
                  <a:gd name="T12" fmla="*/ 61 w 61"/>
                  <a:gd name="T13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1" h="31">
                    <a:moveTo>
                      <a:pt x="61" y="31"/>
                    </a:moveTo>
                    <a:cubicBezTo>
                      <a:pt x="61" y="4"/>
                      <a:pt x="61" y="4"/>
                      <a:pt x="61" y="4"/>
                    </a:cubicBezTo>
                    <a:cubicBezTo>
                      <a:pt x="61" y="1"/>
                      <a:pt x="59" y="0"/>
                      <a:pt x="57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1"/>
                      <a:pt x="0" y="4"/>
                    </a:cubicBezTo>
                    <a:cubicBezTo>
                      <a:pt x="0" y="31"/>
                      <a:pt x="0" y="31"/>
                      <a:pt x="0" y="31"/>
                    </a:cubicBezTo>
                    <a:lnTo>
                      <a:pt x="61" y="3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4" name="Rectangle 43"/>
              <p:cNvSpPr>
                <a:spLocks noChangeArrowheads="1"/>
              </p:cNvSpPr>
              <p:nvPr/>
            </p:nvSpPr>
            <p:spPr bwMode="auto">
              <a:xfrm>
                <a:off x="4152" y="620"/>
                <a:ext cx="108" cy="1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5" name="Rectangle 44"/>
              <p:cNvSpPr>
                <a:spLocks noChangeArrowheads="1"/>
              </p:cNvSpPr>
              <p:nvPr/>
            </p:nvSpPr>
            <p:spPr bwMode="auto">
              <a:xfrm>
                <a:off x="4152" y="590"/>
                <a:ext cx="108" cy="1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6" name="Freeform 45"/>
              <p:cNvSpPr/>
              <p:nvPr/>
            </p:nvSpPr>
            <p:spPr bwMode="auto">
              <a:xfrm>
                <a:off x="4152" y="803"/>
                <a:ext cx="108" cy="60"/>
              </a:xfrm>
              <a:custGeom>
                <a:avLst/>
                <a:gdLst>
                  <a:gd name="T0" fmla="*/ 0 w 61"/>
                  <a:gd name="T1" fmla="*/ 0 h 34"/>
                  <a:gd name="T2" fmla="*/ 0 w 61"/>
                  <a:gd name="T3" fmla="*/ 30 h 34"/>
                  <a:gd name="T4" fmla="*/ 4 w 61"/>
                  <a:gd name="T5" fmla="*/ 34 h 34"/>
                  <a:gd name="T6" fmla="*/ 57 w 61"/>
                  <a:gd name="T7" fmla="*/ 34 h 34"/>
                  <a:gd name="T8" fmla="*/ 61 w 61"/>
                  <a:gd name="T9" fmla="*/ 30 h 34"/>
                  <a:gd name="T10" fmla="*/ 61 w 61"/>
                  <a:gd name="T11" fmla="*/ 0 h 34"/>
                  <a:gd name="T12" fmla="*/ 0 w 61"/>
                  <a:gd name="T13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1" h="34">
                    <a:moveTo>
                      <a:pt x="0" y="0"/>
                    </a:moveTo>
                    <a:cubicBezTo>
                      <a:pt x="0" y="30"/>
                      <a:pt x="0" y="30"/>
                      <a:pt x="0" y="30"/>
                    </a:cubicBezTo>
                    <a:cubicBezTo>
                      <a:pt x="0" y="32"/>
                      <a:pt x="2" y="34"/>
                      <a:pt x="4" y="34"/>
                    </a:cubicBezTo>
                    <a:cubicBezTo>
                      <a:pt x="57" y="34"/>
                      <a:pt x="57" y="34"/>
                      <a:pt x="57" y="34"/>
                    </a:cubicBezTo>
                    <a:cubicBezTo>
                      <a:pt x="59" y="34"/>
                      <a:pt x="61" y="32"/>
                      <a:pt x="61" y="30"/>
                    </a:cubicBezTo>
                    <a:cubicBezTo>
                      <a:pt x="61" y="0"/>
                      <a:pt x="61" y="0"/>
                      <a:pt x="6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7" name="Rectangle 46"/>
              <p:cNvSpPr>
                <a:spLocks noChangeArrowheads="1"/>
              </p:cNvSpPr>
              <p:nvPr/>
            </p:nvSpPr>
            <p:spPr bwMode="auto">
              <a:xfrm>
                <a:off x="4152" y="652"/>
                <a:ext cx="108" cy="13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8" name="Freeform 47"/>
              <p:cNvSpPr/>
              <p:nvPr/>
            </p:nvSpPr>
            <p:spPr bwMode="auto">
              <a:xfrm>
                <a:off x="4152" y="521"/>
                <a:ext cx="108" cy="55"/>
              </a:xfrm>
              <a:custGeom>
                <a:avLst/>
                <a:gdLst>
                  <a:gd name="T0" fmla="*/ 61 w 61"/>
                  <a:gd name="T1" fmla="*/ 31 h 31"/>
                  <a:gd name="T2" fmla="*/ 61 w 61"/>
                  <a:gd name="T3" fmla="*/ 4 h 31"/>
                  <a:gd name="T4" fmla="*/ 57 w 61"/>
                  <a:gd name="T5" fmla="*/ 0 h 31"/>
                  <a:gd name="T6" fmla="*/ 4 w 61"/>
                  <a:gd name="T7" fmla="*/ 0 h 31"/>
                  <a:gd name="T8" fmla="*/ 0 w 61"/>
                  <a:gd name="T9" fmla="*/ 4 h 31"/>
                  <a:gd name="T10" fmla="*/ 0 w 61"/>
                  <a:gd name="T11" fmla="*/ 31 h 31"/>
                  <a:gd name="T12" fmla="*/ 61 w 61"/>
                  <a:gd name="T13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1" h="31">
                    <a:moveTo>
                      <a:pt x="61" y="31"/>
                    </a:moveTo>
                    <a:cubicBezTo>
                      <a:pt x="61" y="4"/>
                      <a:pt x="61" y="4"/>
                      <a:pt x="61" y="4"/>
                    </a:cubicBezTo>
                    <a:cubicBezTo>
                      <a:pt x="61" y="1"/>
                      <a:pt x="59" y="0"/>
                      <a:pt x="57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1"/>
                      <a:pt x="0" y="4"/>
                    </a:cubicBezTo>
                    <a:cubicBezTo>
                      <a:pt x="0" y="31"/>
                      <a:pt x="0" y="31"/>
                      <a:pt x="0" y="31"/>
                    </a:cubicBezTo>
                    <a:lnTo>
                      <a:pt x="61" y="3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9" name="Rectangle 48"/>
              <p:cNvSpPr>
                <a:spLocks noChangeArrowheads="1"/>
              </p:cNvSpPr>
              <p:nvPr/>
            </p:nvSpPr>
            <p:spPr bwMode="auto">
              <a:xfrm>
                <a:off x="4270" y="620"/>
                <a:ext cx="108" cy="1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80" name="Rectangle 49"/>
              <p:cNvSpPr>
                <a:spLocks noChangeArrowheads="1"/>
              </p:cNvSpPr>
              <p:nvPr/>
            </p:nvSpPr>
            <p:spPr bwMode="auto">
              <a:xfrm>
                <a:off x="4270" y="590"/>
                <a:ext cx="108" cy="1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81" name="Freeform 50"/>
              <p:cNvSpPr/>
              <p:nvPr/>
            </p:nvSpPr>
            <p:spPr bwMode="auto">
              <a:xfrm>
                <a:off x="4270" y="803"/>
                <a:ext cx="108" cy="60"/>
              </a:xfrm>
              <a:custGeom>
                <a:avLst/>
                <a:gdLst>
                  <a:gd name="T0" fmla="*/ 0 w 61"/>
                  <a:gd name="T1" fmla="*/ 0 h 34"/>
                  <a:gd name="T2" fmla="*/ 0 w 61"/>
                  <a:gd name="T3" fmla="*/ 30 h 34"/>
                  <a:gd name="T4" fmla="*/ 4 w 61"/>
                  <a:gd name="T5" fmla="*/ 34 h 34"/>
                  <a:gd name="T6" fmla="*/ 57 w 61"/>
                  <a:gd name="T7" fmla="*/ 34 h 34"/>
                  <a:gd name="T8" fmla="*/ 61 w 61"/>
                  <a:gd name="T9" fmla="*/ 30 h 34"/>
                  <a:gd name="T10" fmla="*/ 61 w 61"/>
                  <a:gd name="T11" fmla="*/ 0 h 34"/>
                  <a:gd name="T12" fmla="*/ 0 w 61"/>
                  <a:gd name="T13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1" h="34">
                    <a:moveTo>
                      <a:pt x="0" y="0"/>
                    </a:moveTo>
                    <a:cubicBezTo>
                      <a:pt x="0" y="30"/>
                      <a:pt x="0" y="30"/>
                      <a:pt x="0" y="30"/>
                    </a:cubicBezTo>
                    <a:cubicBezTo>
                      <a:pt x="0" y="32"/>
                      <a:pt x="2" y="34"/>
                      <a:pt x="4" y="34"/>
                    </a:cubicBezTo>
                    <a:cubicBezTo>
                      <a:pt x="57" y="34"/>
                      <a:pt x="57" y="34"/>
                      <a:pt x="57" y="34"/>
                    </a:cubicBezTo>
                    <a:cubicBezTo>
                      <a:pt x="59" y="34"/>
                      <a:pt x="61" y="32"/>
                      <a:pt x="61" y="30"/>
                    </a:cubicBezTo>
                    <a:cubicBezTo>
                      <a:pt x="61" y="0"/>
                      <a:pt x="61" y="0"/>
                      <a:pt x="6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82" name="Rectangle 51"/>
              <p:cNvSpPr>
                <a:spLocks noChangeArrowheads="1"/>
              </p:cNvSpPr>
              <p:nvPr/>
            </p:nvSpPr>
            <p:spPr bwMode="auto">
              <a:xfrm>
                <a:off x="4270" y="652"/>
                <a:ext cx="108" cy="13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83" name="Freeform 52"/>
              <p:cNvSpPr/>
              <p:nvPr/>
            </p:nvSpPr>
            <p:spPr bwMode="auto">
              <a:xfrm>
                <a:off x="4270" y="521"/>
                <a:ext cx="108" cy="55"/>
              </a:xfrm>
              <a:custGeom>
                <a:avLst/>
                <a:gdLst>
                  <a:gd name="T0" fmla="*/ 61 w 61"/>
                  <a:gd name="T1" fmla="*/ 31 h 31"/>
                  <a:gd name="T2" fmla="*/ 61 w 61"/>
                  <a:gd name="T3" fmla="*/ 4 h 31"/>
                  <a:gd name="T4" fmla="*/ 57 w 61"/>
                  <a:gd name="T5" fmla="*/ 0 h 31"/>
                  <a:gd name="T6" fmla="*/ 4 w 61"/>
                  <a:gd name="T7" fmla="*/ 0 h 31"/>
                  <a:gd name="T8" fmla="*/ 0 w 61"/>
                  <a:gd name="T9" fmla="*/ 4 h 31"/>
                  <a:gd name="T10" fmla="*/ 0 w 61"/>
                  <a:gd name="T11" fmla="*/ 31 h 31"/>
                  <a:gd name="T12" fmla="*/ 61 w 61"/>
                  <a:gd name="T13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1" h="31">
                    <a:moveTo>
                      <a:pt x="61" y="31"/>
                    </a:moveTo>
                    <a:cubicBezTo>
                      <a:pt x="61" y="4"/>
                      <a:pt x="61" y="4"/>
                      <a:pt x="61" y="4"/>
                    </a:cubicBezTo>
                    <a:cubicBezTo>
                      <a:pt x="61" y="1"/>
                      <a:pt x="59" y="0"/>
                      <a:pt x="57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1"/>
                      <a:pt x="0" y="4"/>
                    </a:cubicBezTo>
                    <a:cubicBezTo>
                      <a:pt x="0" y="31"/>
                      <a:pt x="0" y="31"/>
                      <a:pt x="0" y="31"/>
                    </a:cubicBezTo>
                    <a:lnTo>
                      <a:pt x="61" y="3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84" name="Freeform 53"/>
              <p:cNvSpPr/>
              <p:nvPr/>
            </p:nvSpPr>
            <p:spPr bwMode="auto">
              <a:xfrm>
                <a:off x="1890" y="1583"/>
                <a:ext cx="12" cy="5"/>
              </a:xfrm>
              <a:custGeom>
                <a:avLst/>
                <a:gdLst>
                  <a:gd name="T0" fmla="*/ 12 w 12"/>
                  <a:gd name="T1" fmla="*/ 5 h 5"/>
                  <a:gd name="T2" fmla="*/ 0 w 12"/>
                  <a:gd name="T3" fmla="*/ 0 h 5"/>
                  <a:gd name="T4" fmla="*/ 12 w 12"/>
                  <a:gd name="T5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" h="5">
                    <a:moveTo>
                      <a:pt x="12" y="5"/>
                    </a:moveTo>
                    <a:lnTo>
                      <a:pt x="0" y="0"/>
                    </a:lnTo>
                    <a:lnTo>
                      <a:pt x="12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85" name="Line 54"/>
              <p:cNvSpPr>
                <a:spLocks noChangeShapeType="1"/>
              </p:cNvSpPr>
              <p:nvPr/>
            </p:nvSpPr>
            <p:spPr bwMode="auto">
              <a:xfrm flipH="1" flipV="1">
                <a:off x="1890" y="1583"/>
                <a:ext cx="12" cy="5"/>
              </a:xfrm>
              <a:prstGeom prst="lin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86" name="Freeform 55"/>
              <p:cNvSpPr/>
              <p:nvPr/>
            </p:nvSpPr>
            <p:spPr bwMode="auto">
              <a:xfrm>
                <a:off x="1872" y="1576"/>
                <a:ext cx="49" cy="35"/>
              </a:xfrm>
              <a:custGeom>
                <a:avLst/>
                <a:gdLst>
                  <a:gd name="T0" fmla="*/ 7 w 28"/>
                  <a:gd name="T1" fmla="*/ 0 h 20"/>
                  <a:gd name="T2" fmla="*/ 0 w 28"/>
                  <a:gd name="T3" fmla="*/ 15 h 20"/>
                  <a:gd name="T4" fmla="*/ 1 w 28"/>
                  <a:gd name="T5" fmla="*/ 18 h 20"/>
                  <a:gd name="T6" fmla="*/ 4 w 28"/>
                  <a:gd name="T7" fmla="*/ 20 h 20"/>
                  <a:gd name="T8" fmla="*/ 18 w 28"/>
                  <a:gd name="T9" fmla="*/ 20 h 20"/>
                  <a:gd name="T10" fmla="*/ 21 w 28"/>
                  <a:gd name="T11" fmla="*/ 19 h 20"/>
                  <a:gd name="T12" fmla="*/ 28 w 28"/>
                  <a:gd name="T13" fmla="*/ 8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" h="20">
                    <a:moveTo>
                      <a:pt x="7" y="0"/>
                    </a:moveTo>
                    <a:cubicBezTo>
                      <a:pt x="0" y="15"/>
                      <a:pt x="0" y="15"/>
                      <a:pt x="0" y="15"/>
                    </a:cubicBezTo>
                    <a:cubicBezTo>
                      <a:pt x="0" y="16"/>
                      <a:pt x="0" y="17"/>
                      <a:pt x="1" y="18"/>
                    </a:cubicBezTo>
                    <a:cubicBezTo>
                      <a:pt x="1" y="20"/>
                      <a:pt x="3" y="20"/>
                      <a:pt x="4" y="20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19" y="20"/>
                      <a:pt x="21" y="20"/>
                      <a:pt x="21" y="19"/>
                    </a:cubicBezTo>
                    <a:cubicBezTo>
                      <a:pt x="28" y="8"/>
                      <a:pt x="28" y="8"/>
                      <a:pt x="28" y="8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87" name="Freeform 56"/>
              <p:cNvSpPr/>
              <p:nvPr/>
            </p:nvSpPr>
            <p:spPr bwMode="auto">
              <a:xfrm>
                <a:off x="1877" y="1261"/>
                <a:ext cx="194" cy="271"/>
              </a:xfrm>
              <a:custGeom>
                <a:avLst/>
                <a:gdLst>
                  <a:gd name="T0" fmla="*/ 63 w 110"/>
                  <a:gd name="T1" fmla="*/ 154 h 154"/>
                  <a:gd name="T2" fmla="*/ 109 w 110"/>
                  <a:gd name="T3" fmla="*/ 20 h 154"/>
                  <a:gd name="T4" fmla="*/ 107 w 110"/>
                  <a:gd name="T5" fmla="*/ 15 h 154"/>
                  <a:gd name="T6" fmla="*/ 70 w 110"/>
                  <a:gd name="T7" fmla="*/ 1 h 154"/>
                  <a:gd name="T8" fmla="*/ 66 w 110"/>
                  <a:gd name="T9" fmla="*/ 2 h 154"/>
                  <a:gd name="T10" fmla="*/ 0 w 110"/>
                  <a:gd name="T11" fmla="*/ 126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0" h="154">
                    <a:moveTo>
                      <a:pt x="63" y="154"/>
                    </a:moveTo>
                    <a:cubicBezTo>
                      <a:pt x="77" y="130"/>
                      <a:pt x="108" y="24"/>
                      <a:pt x="109" y="20"/>
                    </a:cubicBezTo>
                    <a:cubicBezTo>
                      <a:pt x="110" y="18"/>
                      <a:pt x="109" y="16"/>
                      <a:pt x="107" y="15"/>
                    </a:cubicBezTo>
                    <a:cubicBezTo>
                      <a:pt x="70" y="1"/>
                      <a:pt x="70" y="1"/>
                      <a:pt x="70" y="1"/>
                    </a:cubicBezTo>
                    <a:cubicBezTo>
                      <a:pt x="69" y="0"/>
                      <a:pt x="67" y="1"/>
                      <a:pt x="66" y="2"/>
                    </a:cubicBezTo>
                    <a:cubicBezTo>
                      <a:pt x="56" y="12"/>
                      <a:pt x="6" y="114"/>
                      <a:pt x="0" y="126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88" name="Freeform 57"/>
              <p:cNvSpPr/>
              <p:nvPr/>
            </p:nvSpPr>
            <p:spPr bwMode="auto">
              <a:xfrm>
                <a:off x="1890" y="1488"/>
                <a:ext cx="86" cy="37"/>
              </a:xfrm>
              <a:custGeom>
                <a:avLst/>
                <a:gdLst>
                  <a:gd name="T0" fmla="*/ 0 w 49"/>
                  <a:gd name="T1" fmla="*/ 1 h 21"/>
                  <a:gd name="T2" fmla="*/ 1 w 49"/>
                  <a:gd name="T3" fmla="*/ 0 h 21"/>
                  <a:gd name="T4" fmla="*/ 49 w 49"/>
                  <a:gd name="T5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9" h="21">
                    <a:moveTo>
                      <a:pt x="0" y="1"/>
                    </a:moveTo>
                    <a:cubicBezTo>
                      <a:pt x="0" y="0"/>
                      <a:pt x="0" y="0"/>
                      <a:pt x="1" y="0"/>
                    </a:cubicBezTo>
                    <a:cubicBezTo>
                      <a:pt x="49" y="21"/>
                      <a:pt x="49" y="21"/>
                      <a:pt x="49" y="21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89" name="Freeform 58"/>
              <p:cNvSpPr/>
              <p:nvPr/>
            </p:nvSpPr>
            <p:spPr bwMode="auto">
              <a:xfrm>
                <a:off x="1870" y="1492"/>
                <a:ext cx="116" cy="91"/>
              </a:xfrm>
              <a:custGeom>
                <a:avLst/>
                <a:gdLst>
                  <a:gd name="T0" fmla="*/ 66 w 66"/>
                  <a:gd name="T1" fmla="*/ 27 h 52"/>
                  <a:gd name="T2" fmla="*/ 62 w 66"/>
                  <a:gd name="T3" fmla="*/ 24 h 52"/>
                  <a:gd name="T4" fmla="*/ 8 w 66"/>
                  <a:gd name="T5" fmla="*/ 1 h 52"/>
                  <a:gd name="T6" fmla="*/ 4 w 66"/>
                  <a:gd name="T7" fmla="*/ 1 h 52"/>
                  <a:gd name="T8" fmla="*/ 2 w 66"/>
                  <a:gd name="T9" fmla="*/ 3 h 52"/>
                  <a:gd name="T10" fmla="*/ 9 w 66"/>
                  <a:gd name="T11" fmla="*/ 43 h 52"/>
                  <a:gd name="T12" fmla="*/ 11 w 66"/>
                  <a:gd name="T13" fmla="*/ 46 h 52"/>
                  <a:gd name="T14" fmla="*/ 28 w 66"/>
                  <a:gd name="T15" fmla="*/ 52 h 52"/>
                  <a:gd name="T16" fmla="*/ 29 w 66"/>
                  <a:gd name="T17" fmla="*/ 52 h 52"/>
                  <a:gd name="T18" fmla="*/ 31 w 66"/>
                  <a:gd name="T19" fmla="*/ 52 h 52"/>
                  <a:gd name="T20" fmla="*/ 64 w 66"/>
                  <a:gd name="T21" fmla="*/ 31 h 52"/>
                  <a:gd name="T22" fmla="*/ 66 w 66"/>
                  <a:gd name="T23" fmla="*/ 27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6" h="52">
                    <a:moveTo>
                      <a:pt x="66" y="27"/>
                    </a:moveTo>
                    <a:cubicBezTo>
                      <a:pt x="65" y="25"/>
                      <a:pt x="64" y="24"/>
                      <a:pt x="62" y="24"/>
                    </a:cubicBezTo>
                    <a:cubicBezTo>
                      <a:pt x="53" y="23"/>
                      <a:pt x="20" y="7"/>
                      <a:pt x="8" y="1"/>
                    </a:cubicBezTo>
                    <a:cubicBezTo>
                      <a:pt x="6" y="0"/>
                      <a:pt x="5" y="0"/>
                      <a:pt x="4" y="1"/>
                    </a:cubicBezTo>
                    <a:cubicBezTo>
                      <a:pt x="3" y="1"/>
                      <a:pt x="2" y="2"/>
                      <a:pt x="2" y="3"/>
                    </a:cubicBezTo>
                    <a:cubicBezTo>
                      <a:pt x="0" y="13"/>
                      <a:pt x="8" y="40"/>
                      <a:pt x="9" y="43"/>
                    </a:cubicBezTo>
                    <a:cubicBezTo>
                      <a:pt x="9" y="45"/>
                      <a:pt x="10" y="46"/>
                      <a:pt x="11" y="46"/>
                    </a:cubicBezTo>
                    <a:cubicBezTo>
                      <a:pt x="28" y="52"/>
                      <a:pt x="28" y="52"/>
                      <a:pt x="28" y="52"/>
                    </a:cubicBezTo>
                    <a:cubicBezTo>
                      <a:pt x="28" y="52"/>
                      <a:pt x="29" y="52"/>
                      <a:pt x="29" y="52"/>
                    </a:cubicBezTo>
                    <a:cubicBezTo>
                      <a:pt x="30" y="52"/>
                      <a:pt x="30" y="52"/>
                      <a:pt x="31" y="52"/>
                    </a:cubicBezTo>
                    <a:cubicBezTo>
                      <a:pt x="64" y="31"/>
                      <a:pt x="64" y="31"/>
                      <a:pt x="64" y="31"/>
                    </a:cubicBezTo>
                    <a:cubicBezTo>
                      <a:pt x="65" y="30"/>
                      <a:pt x="66" y="28"/>
                      <a:pt x="66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0" name="Freeform 59"/>
              <p:cNvSpPr/>
              <p:nvPr/>
            </p:nvSpPr>
            <p:spPr bwMode="auto">
              <a:xfrm>
                <a:off x="1821" y="1622"/>
                <a:ext cx="341" cy="14"/>
              </a:xfrm>
              <a:custGeom>
                <a:avLst/>
                <a:gdLst>
                  <a:gd name="T0" fmla="*/ 190 w 194"/>
                  <a:gd name="T1" fmla="*/ 8 h 8"/>
                  <a:gd name="T2" fmla="*/ 4 w 194"/>
                  <a:gd name="T3" fmla="*/ 8 h 8"/>
                  <a:gd name="T4" fmla="*/ 0 w 194"/>
                  <a:gd name="T5" fmla="*/ 4 h 8"/>
                  <a:gd name="T6" fmla="*/ 4 w 194"/>
                  <a:gd name="T7" fmla="*/ 0 h 8"/>
                  <a:gd name="T8" fmla="*/ 190 w 194"/>
                  <a:gd name="T9" fmla="*/ 0 h 8"/>
                  <a:gd name="T10" fmla="*/ 194 w 194"/>
                  <a:gd name="T11" fmla="*/ 4 h 8"/>
                  <a:gd name="T12" fmla="*/ 190 w 194"/>
                  <a:gd name="T13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4" h="8">
                    <a:moveTo>
                      <a:pt x="190" y="8"/>
                    </a:moveTo>
                    <a:cubicBezTo>
                      <a:pt x="4" y="8"/>
                      <a:pt x="4" y="8"/>
                      <a:pt x="4" y="8"/>
                    </a:cubicBezTo>
                    <a:cubicBezTo>
                      <a:pt x="2" y="8"/>
                      <a:pt x="0" y="6"/>
                      <a:pt x="0" y="4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190" y="0"/>
                      <a:pt x="190" y="0"/>
                      <a:pt x="190" y="0"/>
                    </a:cubicBezTo>
                    <a:cubicBezTo>
                      <a:pt x="192" y="0"/>
                      <a:pt x="194" y="2"/>
                      <a:pt x="194" y="4"/>
                    </a:cubicBezTo>
                    <a:cubicBezTo>
                      <a:pt x="194" y="6"/>
                      <a:pt x="192" y="8"/>
                      <a:pt x="190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1" name="Freeform 60"/>
              <p:cNvSpPr/>
              <p:nvPr/>
            </p:nvSpPr>
            <p:spPr bwMode="auto">
              <a:xfrm>
                <a:off x="3338" y="1263"/>
                <a:ext cx="74" cy="266"/>
              </a:xfrm>
              <a:custGeom>
                <a:avLst/>
                <a:gdLst>
                  <a:gd name="T0" fmla="*/ 0 w 42"/>
                  <a:gd name="T1" fmla="*/ 127 h 151"/>
                  <a:gd name="T2" fmla="*/ 21 w 42"/>
                  <a:gd name="T3" fmla="*/ 151 h 151"/>
                  <a:gd name="T4" fmla="*/ 42 w 42"/>
                  <a:gd name="T5" fmla="*/ 127 h 151"/>
                  <a:gd name="T6" fmla="*/ 42 w 42"/>
                  <a:gd name="T7" fmla="*/ 0 h 151"/>
                  <a:gd name="T8" fmla="*/ 0 w 42"/>
                  <a:gd name="T9" fmla="*/ 0 h 151"/>
                  <a:gd name="T10" fmla="*/ 0 w 42"/>
                  <a:gd name="T11" fmla="*/ 127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151">
                    <a:moveTo>
                      <a:pt x="0" y="127"/>
                    </a:moveTo>
                    <a:cubicBezTo>
                      <a:pt x="0" y="140"/>
                      <a:pt x="9" y="151"/>
                      <a:pt x="21" y="151"/>
                    </a:cubicBezTo>
                    <a:cubicBezTo>
                      <a:pt x="33" y="151"/>
                      <a:pt x="42" y="140"/>
                      <a:pt x="42" y="127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1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2" name="Freeform 61"/>
              <p:cNvSpPr/>
              <p:nvPr/>
            </p:nvSpPr>
            <p:spPr bwMode="auto">
              <a:xfrm>
                <a:off x="3431" y="1263"/>
                <a:ext cx="74" cy="266"/>
              </a:xfrm>
              <a:custGeom>
                <a:avLst/>
                <a:gdLst>
                  <a:gd name="T0" fmla="*/ 0 w 42"/>
                  <a:gd name="T1" fmla="*/ 127 h 151"/>
                  <a:gd name="T2" fmla="*/ 21 w 42"/>
                  <a:gd name="T3" fmla="*/ 151 h 151"/>
                  <a:gd name="T4" fmla="*/ 42 w 42"/>
                  <a:gd name="T5" fmla="*/ 127 h 151"/>
                  <a:gd name="T6" fmla="*/ 42 w 42"/>
                  <a:gd name="T7" fmla="*/ 0 h 151"/>
                  <a:gd name="T8" fmla="*/ 0 w 42"/>
                  <a:gd name="T9" fmla="*/ 0 h 151"/>
                  <a:gd name="T10" fmla="*/ 0 w 42"/>
                  <a:gd name="T11" fmla="*/ 127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151">
                    <a:moveTo>
                      <a:pt x="0" y="127"/>
                    </a:moveTo>
                    <a:cubicBezTo>
                      <a:pt x="0" y="140"/>
                      <a:pt x="10" y="151"/>
                      <a:pt x="21" y="151"/>
                    </a:cubicBezTo>
                    <a:cubicBezTo>
                      <a:pt x="33" y="151"/>
                      <a:pt x="42" y="140"/>
                      <a:pt x="42" y="127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1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3" name="Freeform 62"/>
              <p:cNvSpPr/>
              <p:nvPr/>
            </p:nvSpPr>
            <p:spPr bwMode="auto">
              <a:xfrm>
                <a:off x="3524" y="1263"/>
                <a:ext cx="76" cy="266"/>
              </a:xfrm>
              <a:custGeom>
                <a:avLst/>
                <a:gdLst>
                  <a:gd name="T0" fmla="*/ 0 w 43"/>
                  <a:gd name="T1" fmla="*/ 0 h 151"/>
                  <a:gd name="T2" fmla="*/ 0 w 43"/>
                  <a:gd name="T3" fmla="*/ 127 h 151"/>
                  <a:gd name="T4" fmla="*/ 21 w 43"/>
                  <a:gd name="T5" fmla="*/ 151 h 151"/>
                  <a:gd name="T6" fmla="*/ 43 w 43"/>
                  <a:gd name="T7" fmla="*/ 127 h 151"/>
                  <a:gd name="T8" fmla="*/ 43 w 43"/>
                  <a:gd name="T9" fmla="*/ 0 h 151"/>
                  <a:gd name="T10" fmla="*/ 0 w 43"/>
                  <a:gd name="T11" fmla="*/ 0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151">
                    <a:moveTo>
                      <a:pt x="0" y="0"/>
                    </a:moveTo>
                    <a:cubicBezTo>
                      <a:pt x="0" y="127"/>
                      <a:pt x="0" y="127"/>
                      <a:pt x="0" y="127"/>
                    </a:cubicBezTo>
                    <a:cubicBezTo>
                      <a:pt x="0" y="140"/>
                      <a:pt x="10" y="151"/>
                      <a:pt x="21" y="151"/>
                    </a:cubicBezTo>
                    <a:cubicBezTo>
                      <a:pt x="33" y="151"/>
                      <a:pt x="43" y="140"/>
                      <a:pt x="43" y="127"/>
                    </a:cubicBezTo>
                    <a:cubicBezTo>
                      <a:pt x="43" y="0"/>
                      <a:pt x="43" y="0"/>
                      <a:pt x="43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4" name="Rectangle 63"/>
              <p:cNvSpPr>
                <a:spLocks noChangeArrowheads="1"/>
              </p:cNvSpPr>
              <p:nvPr/>
            </p:nvSpPr>
            <p:spPr bwMode="auto">
              <a:xfrm>
                <a:off x="3297" y="1546"/>
                <a:ext cx="342" cy="5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5" name="Freeform 64"/>
              <p:cNvSpPr/>
              <p:nvPr/>
            </p:nvSpPr>
            <p:spPr bwMode="auto">
              <a:xfrm>
                <a:off x="3313" y="1317"/>
                <a:ext cx="39" cy="14"/>
              </a:xfrm>
              <a:custGeom>
                <a:avLst/>
                <a:gdLst>
                  <a:gd name="T0" fmla="*/ 18 w 22"/>
                  <a:gd name="T1" fmla="*/ 8 h 8"/>
                  <a:gd name="T2" fmla="*/ 4 w 22"/>
                  <a:gd name="T3" fmla="*/ 8 h 8"/>
                  <a:gd name="T4" fmla="*/ 0 w 22"/>
                  <a:gd name="T5" fmla="*/ 4 h 8"/>
                  <a:gd name="T6" fmla="*/ 4 w 22"/>
                  <a:gd name="T7" fmla="*/ 0 h 8"/>
                  <a:gd name="T8" fmla="*/ 18 w 22"/>
                  <a:gd name="T9" fmla="*/ 0 h 8"/>
                  <a:gd name="T10" fmla="*/ 22 w 22"/>
                  <a:gd name="T11" fmla="*/ 4 h 8"/>
                  <a:gd name="T12" fmla="*/ 18 w 22"/>
                  <a:gd name="T13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2" h="8">
                    <a:moveTo>
                      <a:pt x="18" y="8"/>
                    </a:moveTo>
                    <a:cubicBezTo>
                      <a:pt x="4" y="8"/>
                      <a:pt x="4" y="8"/>
                      <a:pt x="4" y="8"/>
                    </a:cubicBezTo>
                    <a:cubicBezTo>
                      <a:pt x="2" y="8"/>
                      <a:pt x="0" y="6"/>
                      <a:pt x="0" y="4"/>
                    </a:cubicBezTo>
                    <a:cubicBezTo>
                      <a:pt x="0" y="1"/>
                      <a:pt x="2" y="0"/>
                      <a:pt x="4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0" y="0"/>
                      <a:pt x="22" y="1"/>
                      <a:pt x="22" y="4"/>
                    </a:cubicBezTo>
                    <a:cubicBezTo>
                      <a:pt x="22" y="6"/>
                      <a:pt x="20" y="8"/>
                      <a:pt x="18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6" name="Freeform 65"/>
              <p:cNvSpPr/>
              <p:nvPr/>
            </p:nvSpPr>
            <p:spPr bwMode="auto">
              <a:xfrm>
                <a:off x="3586" y="1317"/>
                <a:ext cx="38" cy="14"/>
              </a:xfrm>
              <a:custGeom>
                <a:avLst/>
                <a:gdLst>
                  <a:gd name="T0" fmla="*/ 18 w 22"/>
                  <a:gd name="T1" fmla="*/ 8 h 8"/>
                  <a:gd name="T2" fmla="*/ 4 w 22"/>
                  <a:gd name="T3" fmla="*/ 8 h 8"/>
                  <a:gd name="T4" fmla="*/ 0 w 22"/>
                  <a:gd name="T5" fmla="*/ 4 h 8"/>
                  <a:gd name="T6" fmla="*/ 4 w 22"/>
                  <a:gd name="T7" fmla="*/ 0 h 8"/>
                  <a:gd name="T8" fmla="*/ 18 w 22"/>
                  <a:gd name="T9" fmla="*/ 0 h 8"/>
                  <a:gd name="T10" fmla="*/ 22 w 22"/>
                  <a:gd name="T11" fmla="*/ 4 h 8"/>
                  <a:gd name="T12" fmla="*/ 18 w 22"/>
                  <a:gd name="T13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2" h="8">
                    <a:moveTo>
                      <a:pt x="18" y="8"/>
                    </a:moveTo>
                    <a:cubicBezTo>
                      <a:pt x="4" y="8"/>
                      <a:pt x="4" y="8"/>
                      <a:pt x="4" y="8"/>
                    </a:cubicBezTo>
                    <a:cubicBezTo>
                      <a:pt x="1" y="8"/>
                      <a:pt x="0" y="6"/>
                      <a:pt x="0" y="4"/>
                    </a:cubicBezTo>
                    <a:cubicBezTo>
                      <a:pt x="0" y="1"/>
                      <a:pt x="1" y="0"/>
                      <a:pt x="4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0" y="0"/>
                      <a:pt x="22" y="1"/>
                      <a:pt x="22" y="4"/>
                    </a:cubicBezTo>
                    <a:cubicBezTo>
                      <a:pt x="22" y="6"/>
                      <a:pt x="20" y="8"/>
                      <a:pt x="18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7" name="Freeform 66"/>
              <p:cNvSpPr/>
              <p:nvPr/>
            </p:nvSpPr>
            <p:spPr bwMode="auto">
              <a:xfrm>
                <a:off x="3491" y="1317"/>
                <a:ext cx="47" cy="14"/>
              </a:xfrm>
              <a:custGeom>
                <a:avLst/>
                <a:gdLst>
                  <a:gd name="T0" fmla="*/ 23 w 27"/>
                  <a:gd name="T1" fmla="*/ 8 h 8"/>
                  <a:gd name="T2" fmla="*/ 4 w 27"/>
                  <a:gd name="T3" fmla="*/ 8 h 8"/>
                  <a:gd name="T4" fmla="*/ 0 w 27"/>
                  <a:gd name="T5" fmla="*/ 4 h 8"/>
                  <a:gd name="T6" fmla="*/ 4 w 27"/>
                  <a:gd name="T7" fmla="*/ 0 h 8"/>
                  <a:gd name="T8" fmla="*/ 23 w 27"/>
                  <a:gd name="T9" fmla="*/ 0 h 8"/>
                  <a:gd name="T10" fmla="*/ 27 w 27"/>
                  <a:gd name="T11" fmla="*/ 4 h 8"/>
                  <a:gd name="T12" fmla="*/ 23 w 27"/>
                  <a:gd name="T13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" h="8">
                    <a:moveTo>
                      <a:pt x="23" y="8"/>
                    </a:moveTo>
                    <a:cubicBezTo>
                      <a:pt x="4" y="8"/>
                      <a:pt x="4" y="8"/>
                      <a:pt x="4" y="8"/>
                    </a:cubicBezTo>
                    <a:cubicBezTo>
                      <a:pt x="2" y="8"/>
                      <a:pt x="0" y="6"/>
                      <a:pt x="0" y="4"/>
                    </a:cubicBezTo>
                    <a:cubicBezTo>
                      <a:pt x="0" y="1"/>
                      <a:pt x="2" y="0"/>
                      <a:pt x="4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25" y="0"/>
                      <a:pt x="27" y="1"/>
                      <a:pt x="27" y="4"/>
                    </a:cubicBezTo>
                    <a:cubicBezTo>
                      <a:pt x="27" y="6"/>
                      <a:pt x="25" y="8"/>
                      <a:pt x="23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8" name="Freeform 67"/>
              <p:cNvSpPr/>
              <p:nvPr/>
            </p:nvSpPr>
            <p:spPr bwMode="auto">
              <a:xfrm>
                <a:off x="3397" y="1317"/>
                <a:ext cx="48" cy="14"/>
              </a:xfrm>
              <a:custGeom>
                <a:avLst/>
                <a:gdLst>
                  <a:gd name="T0" fmla="*/ 23 w 27"/>
                  <a:gd name="T1" fmla="*/ 8 h 8"/>
                  <a:gd name="T2" fmla="*/ 4 w 27"/>
                  <a:gd name="T3" fmla="*/ 8 h 8"/>
                  <a:gd name="T4" fmla="*/ 0 w 27"/>
                  <a:gd name="T5" fmla="*/ 4 h 8"/>
                  <a:gd name="T6" fmla="*/ 4 w 27"/>
                  <a:gd name="T7" fmla="*/ 0 h 8"/>
                  <a:gd name="T8" fmla="*/ 23 w 27"/>
                  <a:gd name="T9" fmla="*/ 0 h 8"/>
                  <a:gd name="T10" fmla="*/ 27 w 27"/>
                  <a:gd name="T11" fmla="*/ 4 h 8"/>
                  <a:gd name="T12" fmla="*/ 23 w 27"/>
                  <a:gd name="T13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" h="8">
                    <a:moveTo>
                      <a:pt x="23" y="8"/>
                    </a:moveTo>
                    <a:cubicBezTo>
                      <a:pt x="4" y="8"/>
                      <a:pt x="4" y="8"/>
                      <a:pt x="4" y="8"/>
                    </a:cubicBezTo>
                    <a:cubicBezTo>
                      <a:pt x="2" y="8"/>
                      <a:pt x="0" y="6"/>
                      <a:pt x="0" y="4"/>
                    </a:cubicBezTo>
                    <a:cubicBezTo>
                      <a:pt x="0" y="1"/>
                      <a:pt x="2" y="0"/>
                      <a:pt x="4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25" y="0"/>
                      <a:pt x="27" y="1"/>
                      <a:pt x="27" y="4"/>
                    </a:cubicBezTo>
                    <a:cubicBezTo>
                      <a:pt x="27" y="6"/>
                      <a:pt x="25" y="8"/>
                      <a:pt x="23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9" name="Freeform 68"/>
              <p:cNvSpPr/>
              <p:nvPr/>
            </p:nvSpPr>
            <p:spPr bwMode="auto">
              <a:xfrm>
                <a:off x="3313" y="1287"/>
                <a:ext cx="14" cy="270"/>
              </a:xfrm>
              <a:custGeom>
                <a:avLst/>
                <a:gdLst>
                  <a:gd name="T0" fmla="*/ 4 w 8"/>
                  <a:gd name="T1" fmla="*/ 153 h 153"/>
                  <a:gd name="T2" fmla="*/ 0 w 8"/>
                  <a:gd name="T3" fmla="*/ 149 h 153"/>
                  <a:gd name="T4" fmla="*/ 0 w 8"/>
                  <a:gd name="T5" fmla="*/ 4 h 153"/>
                  <a:gd name="T6" fmla="*/ 4 w 8"/>
                  <a:gd name="T7" fmla="*/ 0 h 153"/>
                  <a:gd name="T8" fmla="*/ 8 w 8"/>
                  <a:gd name="T9" fmla="*/ 4 h 153"/>
                  <a:gd name="T10" fmla="*/ 8 w 8"/>
                  <a:gd name="T11" fmla="*/ 149 h 153"/>
                  <a:gd name="T12" fmla="*/ 4 w 8"/>
                  <a:gd name="T13" fmla="*/ 153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153">
                    <a:moveTo>
                      <a:pt x="4" y="153"/>
                    </a:moveTo>
                    <a:cubicBezTo>
                      <a:pt x="1" y="153"/>
                      <a:pt x="0" y="152"/>
                      <a:pt x="0" y="149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8" y="1"/>
                      <a:pt x="8" y="4"/>
                    </a:cubicBezTo>
                    <a:cubicBezTo>
                      <a:pt x="8" y="149"/>
                      <a:pt x="8" y="149"/>
                      <a:pt x="8" y="149"/>
                    </a:cubicBezTo>
                    <a:cubicBezTo>
                      <a:pt x="8" y="152"/>
                      <a:pt x="6" y="153"/>
                      <a:pt x="4" y="15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00" name="Freeform 69"/>
              <p:cNvSpPr/>
              <p:nvPr/>
            </p:nvSpPr>
            <p:spPr bwMode="auto">
              <a:xfrm>
                <a:off x="3610" y="1287"/>
                <a:ext cx="14" cy="270"/>
              </a:xfrm>
              <a:custGeom>
                <a:avLst/>
                <a:gdLst>
                  <a:gd name="T0" fmla="*/ 4 w 8"/>
                  <a:gd name="T1" fmla="*/ 153 h 153"/>
                  <a:gd name="T2" fmla="*/ 0 w 8"/>
                  <a:gd name="T3" fmla="*/ 149 h 153"/>
                  <a:gd name="T4" fmla="*/ 0 w 8"/>
                  <a:gd name="T5" fmla="*/ 4 h 153"/>
                  <a:gd name="T6" fmla="*/ 4 w 8"/>
                  <a:gd name="T7" fmla="*/ 0 h 153"/>
                  <a:gd name="T8" fmla="*/ 8 w 8"/>
                  <a:gd name="T9" fmla="*/ 4 h 153"/>
                  <a:gd name="T10" fmla="*/ 8 w 8"/>
                  <a:gd name="T11" fmla="*/ 149 h 153"/>
                  <a:gd name="T12" fmla="*/ 4 w 8"/>
                  <a:gd name="T13" fmla="*/ 153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153">
                    <a:moveTo>
                      <a:pt x="4" y="153"/>
                    </a:moveTo>
                    <a:cubicBezTo>
                      <a:pt x="2" y="153"/>
                      <a:pt x="0" y="152"/>
                      <a:pt x="0" y="149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1"/>
                      <a:pt x="8" y="4"/>
                    </a:cubicBezTo>
                    <a:cubicBezTo>
                      <a:pt x="8" y="149"/>
                      <a:pt x="8" y="149"/>
                      <a:pt x="8" y="149"/>
                    </a:cubicBezTo>
                    <a:cubicBezTo>
                      <a:pt x="8" y="152"/>
                      <a:pt x="6" y="153"/>
                      <a:pt x="4" y="15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01" name="Freeform 70"/>
              <p:cNvSpPr/>
              <p:nvPr/>
            </p:nvSpPr>
            <p:spPr bwMode="auto">
              <a:xfrm>
                <a:off x="4142" y="1263"/>
                <a:ext cx="130" cy="53"/>
              </a:xfrm>
              <a:custGeom>
                <a:avLst/>
                <a:gdLst>
                  <a:gd name="T0" fmla="*/ 70 w 74"/>
                  <a:gd name="T1" fmla="*/ 30 h 30"/>
                  <a:gd name="T2" fmla="*/ 66 w 74"/>
                  <a:gd name="T3" fmla="*/ 26 h 30"/>
                  <a:gd name="T4" fmla="*/ 56 w 74"/>
                  <a:gd name="T5" fmla="*/ 8 h 30"/>
                  <a:gd name="T6" fmla="*/ 18 w 74"/>
                  <a:gd name="T7" fmla="*/ 8 h 30"/>
                  <a:gd name="T8" fmla="*/ 8 w 74"/>
                  <a:gd name="T9" fmla="*/ 26 h 30"/>
                  <a:gd name="T10" fmla="*/ 4 w 74"/>
                  <a:gd name="T11" fmla="*/ 30 h 30"/>
                  <a:gd name="T12" fmla="*/ 0 w 74"/>
                  <a:gd name="T13" fmla="*/ 26 h 30"/>
                  <a:gd name="T14" fmla="*/ 18 w 74"/>
                  <a:gd name="T15" fmla="*/ 0 h 30"/>
                  <a:gd name="T16" fmla="*/ 56 w 74"/>
                  <a:gd name="T17" fmla="*/ 0 h 30"/>
                  <a:gd name="T18" fmla="*/ 74 w 74"/>
                  <a:gd name="T19" fmla="*/ 26 h 30"/>
                  <a:gd name="T20" fmla="*/ 70 w 74"/>
                  <a:gd name="T21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4" h="30">
                    <a:moveTo>
                      <a:pt x="70" y="30"/>
                    </a:moveTo>
                    <a:cubicBezTo>
                      <a:pt x="68" y="30"/>
                      <a:pt x="66" y="28"/>
                      <a:pt x="66" y="26"/>
                    </a:cubicBezTo>
                    <a:cubicBezTo>
                      <a:pt x="66" y="15"/>
                      <a:pt x="61" y="8"/>
                      <a:pt x="56" y="8"/>
                    </a:cubicBezTo>
                    <a:cubicBezTo>
                      <a:pt x="18" y="8"/>
                      <a:pt x="18" y="8"/>
                      <a:pt x="18" y="8"/>
                    </a:cubicBezTo>
                    <a:cubicBezTo>
                      <a:pt x="13" y="8"/>
                      <a:pt x="8" y="15"/>
                      <a:pt x="8" y="26"/>
                    </a:cubicBezTo>
                    <a:cubicBezTo>
                      <a:pt x="8" y="28"/>
                      <a:pt x="6" y="30"/>
                      <a:pt x="4" y="30"/>
                    </a:cubicBezTo>
                    <a:cubicBezTo>
                      <a:pt x="1" y="30"/>
                      <a:pt x="0" y="28"/>
                      <a:pt x="0" y="26"/>
                    </a:cubicBezTo>
                    <a:cubicBezTo>
                      <a:pt x="0" y="11"/>
                      <a:pt x="8" y="0"/>
                      <a:pt x="18" y="0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66" y="0"/>
                      <a:pt x="74" y="11"/>
                      <a:pt x="74" y="26"/>
                    </a:cubicBezTo>
                    <a:cubicBezTo>
                      <a:pt x="74" y="28"/>
                      <a:pt x="72" y="30"/>
                      <a:pt x="70" y="3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02" name="Freeform 71"/>
              <p:cNvSpPr/>
              <p:nvPr/>
            </p:nvSpPr>
            <p:spPr bwMode="auto">
              <a:xfrm>
                <a:off x="4096" y="1460"/>
                <a:ext cx="222" cy="144"/>
              </a:xfrm>
              <a:custGeom>
                <a:avLst/>
                <a:gdLst>
                  <a:gd name="T0" fmla="*/ 67 w 126"/>
                  <a:gd name="T1" fmla="*/ 0 h 82"/>
                  <a:gd name="T2" fmla="*/ 67 w 126"/>
                  <a:gd name="T3" fmla="*/ 21 h 82"/>
                  <a:gd name="T4" fmla="*/ 63 w 126"/>
                  <a:gd name="T5" fmla="*/ 25 h 82"/>
                  <a:gd name="T6" fmla="*/ 59 w 126"/>
                  <a:gd name="T7" fmla="*/ 21 h 82"/>
                  <a:gd name="T8" fmla="*/ 59 w 126"/>
                  <a:gd name="T9" fmla="*/ 0 h 82"/>
                  <a:gd name="T10" fmla="*/ 0 w 126"/>
                  <a:gd name="T11" fmla="*/ 0 h 82"/>
                  <a:gd name="T12" fmla="*/ 0 w 126"/>
                  <a:gd name="T13" fmla="*/ 52 h 82"/>
                  <a:gd name="T14" fmla="*/ 29 w 126"/>
                  <a:gd name="T15" fmla="*/ 82 h 82"/>
                  <a:gd name="T16" fmla="*/ 97 w 126"/>
                  <a:gd name="T17" fmla="*/ 82 h 82"/>
                  <a:gd name="T18" fmla="*/ 126 w 126"/>
                  <a:gd name="T19" fmla="*/ 52 h 82"/>
                  <a:gd name="T20" fmla="*/ 126 w 126"/>
                  <a:gd name="T21" fmla="*/ 0 h 82"/>
                  <a:gd name="T22" fmla="*/ 67 w 126"/>
                  <a:gd name="T23" fmla="*/ 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26" h="82">
                    <a:moveTo>
                      <a:pt x="67" y="0"/>
                    </a:moveTo>
                    <a:cubicBezTo>
                      <a:pt x="67" y="21"/>
                      <a:pt x="67" y="21"/>
                      <a:pt x="67" y="21"/>
                    </a:cubicBezTo>
                    <a:cubicBezTo>
                      <a:pt x="67" y="23"/>
                      <a:pt x="65" y="25"/>
                      <a:pt x="63" y="25"/>
                    </a:cubicBezTo>
                    <a:cubicBezTo>
                      <a:pt x="61" y="25"/>
                      <a:pt x="59" y="23"/>
                      <a:pt x="59" y="21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0" y="69"/>
                      <a:pt x="13" y="82"/>
                      <a:pt x="29" y="82"/>
                    </a:cubicBezTo>
                    <a:cubicBezTo>
                      <a:pt x="97" y="82"/>
                      <a:pt x="97" y="82"/>
                      <a:pt x="97" y="82"/>
                    </a:cubicBezTo>
                    <a:cubicBezTo>
                      <a:pt x="113" y="82"/>
                      <a:pt x="126" y="69"/>
                      <a:pt x="126" y="52"/>
                    </a:cubicBezTo>
                    <a:cubicBezTo>
                      <a:pt x="126" y="0"/>
                      <a:pt x="126" y="0"/>
                      <a:pt x="126" y="0"/>
                    </a:cubicBezTo>
                    <a:lnTo>
                      <a:pt x="6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03" name="Freeform 72"/>
              <p:cNvSpPr>
                <a:spLocks noEditPoints="1"/>
              </p:cNvSpPr>
              <p:nvPr/>
            </p:nvSpPr>
            <p:spPr bwMode="auto">
              <a:xfrm>
                <a:off x="4096" y="1303"/>
                <a:ext cx="222" cy="143"/>
              </a:xfrm>
              <a:custGeom>
                <a:avLst/>
                <a:gdLst>
                  <a:gd name="T0" fmla="*/ 59 w 126"/>
                  <a:gd name="T1" fmla="*/ 81 h 81"/>
                  <a:gd name="T2" fmla="*/ 59 w 126"/>
                  <a:gd name="T3" fmla="*/ 72 h 81"/>
                  <a:gd name="T4" fmla="*/ 63 w 126"/>
                  <a:gd name="T5" fmla="*/ 68 h 81"/>
                  <a:gd name="T6" fmla="*/ 67 w 126"/>
                  <a:gd name="T7" fmla="*/ 72 h 81"/>
                  <a:gd name="T8" fmla="*/ 67 w 126"/>
                  <a:gd name="T9" fmla="*/ 81 h 81"/>
                  <a:gd name="T10" fmla="*/ 126 w 126"/>
                  <a:gd name="T11" fmla="*/ 81 h 81"/>
                  <a:gd name="T12" fmla="*/ 126 w 126"/>
                  <a:gd name="T13" fmla="*/ 29 h 81"/>
                  <a:gd name="T14" fmla="*/ 97 w 126"/>
                  <a:gd name="T15" fmla="*/ 0 h 81"/>
                  <a:gd name="T16" fmla="*/ 29 w 126"/>
                  <a:gd name="T17" fmla="*/ 0 h 81"/>
                  <a:gd name="T18" fmla="*/ 0 w 126"/>
                  <a:gd name="T19" fmla="*/ 29 h 81"/>
                  <a:gd name="T20" fmla="*/ 0 w 126"/>
                  <a:gd name="T21" fmla="*/ 81 h 81"/>
                  <a:gd name="T22" fmla="*/ 59 w 126"/>
                  <a:gd name="T23" fmla="*/ 81 h 81"/>
                  <a:gd name="T24" fmla="*/ 41 w 126"/>
                  <a:gd name="T25" fmla="*/ 34 h 81"/>
                  <a:gd name="T26" fmla="*/ 85 w 126"/>
                  <a:gd name="T27" fmla="*/ 34 h 81"/>
                  <a:gd name="T28" fmla="*/ 89 w 126"/>
                  <a:gd name="T29" fmla="*/ 38 h 81"/>
                  <a:gd name="T30" fmla="*/ 85 w 126"/>
                  <a:gd name="T31" fmla="*/ 42 h 81"/>
                  <a:gd name="T32" fmla="*/ 41 w 126"/>
                  <a:gd name="T33" fmla="*/ 42 h 81"/>
                  <a:gd name="T34" fmla="*/ 37 w 126"/>
                  <a:gd name="T35" fmla="*/ 38 h 81"/>
                  <a:gd name="T36" fmla="*/ 41 w 126"/>
                  <a:gd name="T37" fmla="*/ 34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26" h="81">
                    <a:moveTo>
                      <a:pt x="59" y="81"/>
                    </a:move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0"/>
                      <a:pt x="61" y="68"/>
                      <a:pt x="63" y="68"/>
                    </a:cubicBezTo>
                    <a:cubicBezTo>
                      <a:pt x="65" y="68"/>
                      <a:pt x="67" y="70"/>
                      <a:pt x="67" y="72"/>
                    </a:cubicBezTo>
                    <a:cubicBezTo>
                      <a:pt x="67" y="81"/>
                      <a:pt x="67" y="81"/>
                      <a:pt x="67" y="81"/>
                    </a:cubicBezTo>
                    <a:cubicBezTo>
                      <a:pt x="126" y="81"/>
                      <a:pt x="126" y="81"/>
                      <a:pt x="126" y="81"/>
                    </a:cubicBezTo>
                    <a:cubicBezTo>
                      <a:pt x="126" y="29"/>
                      <a:pt x="126" y="29"/>
                      <a:pt x="126" y="29"/>
                    </a:cubicBezTo>
                    <a:cubicBezTo>
                      <a:pt x="126" y="13"/>
                      <a:pt x="113" y="0"/>
                      <a:pt x="97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13" y="0"/>
                      <a:pt x="0" y="13"/>
                      <a:pt x="0" y="29"/>
                    </a:cubicBezTo>
                    <a:cubicBezTo>
                      <a:pt x="0" y="81"/>
                      <a:pt x="0" y="81"/>
                      <a:pt x="0" y="81"/>
                    </a:cubicBezTo>
                    <a:lnTo>
                      <a:pt x="59" y="81"/>
                    </a:lnTo>
                    <a:close/>
                    <a:moveTo>
                      <a:pt x="41" y="34"/>
                    </a:moveTo>
                    <a:cubicBezTo>
                      <a:pt x="85" y="34"/>
                      <a:pt x="85" y="34"/>
                      <a:pt x="85" y="34"/>
                    </a:cubicBezTo>
                    <a:cubicBezTo>
                      <a:pt x="87" y="34"/>
                      <a:pt x="89" y="36"/>
                      <a:pt x="89" y="38"/>
                    </a:cubicBezTo>
                    <a:cubicBezTo>
                      <a:pt x="89" y="40"/>
                      <a:pt x="87" y="42"/>
                      <a:pt x="85" y="42"/>
                    </a:cubicBezTo>
                    <a:cubicBezTo>
                      <a:pt x="41" y="42"/>
                      <a:pt x="41" y="42"/>
                      <a:pt x="41" y="42"/>
                    </a:cubicBezTo>
                    <a:cubicBezTo>
                      <a:pt x="39" y="42"/>
                      <a:pt x="37" y="40"/>
                      <a:pt x="37" y="38"/>
                    </a:cubicBezTo>
                    <a:cubicBezTo>
                      <a:pt x="37" y="36"/>
                      <a:pt x="39" y="34"/>
                      <a:pt x="41" y="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04" name="Freeform 73"/>
              <p:cNvSpPr/>
              <p:nvPr/>
            </p:nvSpPr>
            <p:spPr bwMode="auto">
              <a:xfrm>
                <a:off x="4045" y="1342"/>
                <a:ext cx="65" cy="222"/>
              </a:xfrm>
              <a:custGeom>
                <a:avLst/>
                <a:gdLst>
                  <a:gd name="T0" fmla="*/ 33 w 37"/>
                  <a:gd name="T1" fmla="*/ 126 h 126"/>
                  <a:gd name="T2" fmla="*/ 30 w 37"/>
                  <a:gd name="T3" fmla="*/ 125 h 126"/>
                  <a:gd name="T4" fmla="*/ 0 w 37"/>
                  <a:gd name="T5" fmla="*/ 63 h 126"/>
                  <a:gd name="T6" fmla="*/ 30 w 37"/>
                  <a:gd name="T7" fmla="*/ 1 h 126"/>
                  <a:gd name="T8" fmla="*/ 36 w 37"/>
                  <a:gd name="T9" fmla="*/ 1 h 126"/>
                  <a:gd name="T10" fmla="*/ 35 w 37"/>
                  <a:gd name="T11" fmla="*/ 7 h 126"/>
                  <a:gd name="T12" fmla="*/ 8 w 37"/>
                  <a:gd name="T13" fmla="*/ 63 h 126"/>
                  <a:gd name="T14" fmla="*/ 35 w 37"/>
                  <a:gd name="T15" fmla="*/ 119 h 126"/>
                  <a:gd name="T16" fmla="*/ 36 w 37"/>
                  <a:gd name="T17" fmla="*/ 125 h 126"/>
                  <a:gd name="T18" fmla="*/ 33 w 37"/>
                  <a:gd name="T19" fmla="*/ 126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7" h="126">
                    <a:moveTo>
                      <a:pt x="33" y="126"/>
                    </a:moveTo>
                    <a:cubicBezTo>
                      <a:pt x="32" y="126"/>
                      <a:pt x="31" y="126"/>
                      <a:pt x="30" y="125"/>
                    </a:cubicBezTo>
                    <a:cubicBezTo>
                      <a:pt x="11" y="109"/>
                      <a:pt x="0" y="87"/>
                      <a:pt x="0" y="63"/>
                    </a:cubicBezTo>
                    <a:cubicBezTo>
                      <a:pt x="0" y="40"/>
                      <a:pt x="11" y="17"/>
                      <a:pt x="30" y="1"/>
                    </a:cubicBezTo>
                    <a:cubicBezTo>
                      <a:pt x="32" y="0"/>
                      <a:pt x="34" y="0"/>
                      <a:pt x="36" y="1"/>
                    </a:cubicBezTo>
                    <a:cubicBezTo>
                      <a:pt x="37" y="3"/>
                      <a:pt x="37" y="6"/>
                      <a:pt x="35" y="7"/>
                    </a:cubicBezTo>
                    <a:cubicBezTo>
                      <a:pt x="18" y="22"/>
                      <a:pt x="8" y="42"/>
                      <a:pt x="8" y="63"/>
                    </a:cubicBezTo>
                    <a:cubicBezTo>
                      <a:pt x="8" y="84"/>
                      <a:pt x="18" y="105"/>
                      <a:pt x="35" y="119"/>
                    </a:cubicBezTo>
                    <a:cubicBezTo>
                      <a:pt x="37" y="121"/>
                      <a:pt x="37" y="123"/>
                      <a:pt x="36" y="125"/>
                    </a:cubicBezTo>
                    <a:cubicBezTo>
                      <a:pt x="35" y="126"/>
                      <a:pt x="34" y="126"/>
                      <a:pt x="33" y="1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05" name="Freeform 74"/>
              <p:cNvSpPr/>
              <p:nvPr/>
            </p:nvSpPr>
            <p:spPr bwMode="auto">
              <a:xfrm>
                <a:off x="4302" y="1342"/>
                <a:ext cx="65" cy="222"/>
              </a:xfrm>
              <a:custGeom>
                <a:avLst/>
                <a:gdLst>
                  <a:gd name="T0" fmla="*/ 5 w 37"/>
                  <a:gd name="T1" fmla="*/ 126 h 126"/>
                  <a:gd name="T2" fmla="*/ 2 w 37"/>
                  <a:gd name="T3" fmla="*/ 125 h 126"/>
                  <a:gd name="T4" fmla="*/ 2 w 37"/>
                  <a:gd name="T5" fmla="*/ 119 h 126"/>
                  <a:gd name="T6" fmla="*/ 29 w 37"/>
                  <a:gd name="T7" fmla="*/ 63 h 126"/>
                  <a:gd name="T8" fmla="*/ 2 w 37"/>
                  <a:gd name="T9" fmla="*/ 7 h 126"/>
                  <a:gd name="T10" fmla="*/ 2 w 37"/>
                  <a:gd name="T11" fmla="*/ 1 h 126"/>
                  <a:gd name="T12" fmla="*/ 7 w 37"/>
                  <a:gd name="T13" fmla="*/ 1 h 126"/>
                  <a:gd name="T14" fmla="*/ 37 w 37"/>
                  <a:gd name="T15" fmla="*/ 63 h 126"/>
                  <a:gd name="T16" fmla="*/ 7 w 37"/>
                  <a:gd name="T17" fmla="*/ 125 h 126"/>
                  <a:gd name="T18" fmla="*/ 5 w 37"/>
                  <a:gd name="T19" fmla="*/ 126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7" h="126">
                    <a:moveTo>
                      <a:pt x="5" y="126"/>
                    </a:moveTo>
                    <a:cubicBezTo>
                      <a:pt x="4" y="126"/>
                      <a:pt x="3" y="126"/>
                      <a:pt x="2" y="125"/>
                    </a:cubicBezTo>
                    <a:cubicBezTo>
                      <a:pt x="0" y="123"/>
                      <a:pt x="1" y="121"/>
                      <a:pt x="2" y="119"/>
                    </a:cubicBezTo>
                    <a:cubicBezTo>
                      <a:pt x="19" y="105"/>
                      <a:pt x="29" y="84"/>
                      <a:pt x="29" y="63"/>
                    </a:cubicBezTo>
                    <a:cubicBezTo>
                      <a:pt x="29" y="42"/>
                      <a:pt x="19" y="21"/>
                      <a:pt x="2" y="7"/>
                    </a:cubicBezTo>
                    <a:cubicBezTo>
                      <a:pt x="1" y="6"/>
                      <a:pt x="0" y="3"/>
                      <a:pt x="2" y="1"/>
                    </a:cubicBezTo>
                    <a:cubicBezTo>
                      <a:pt x="3" y="0"/>
                      <a:pt x="6" y="0"/>
                      <a:pt x="7" y="1"/>
                    </a:cubicBezTo>
                    <a:cubicBezTo>
                      <a:pt x="26" y="17"/>
                      <a:pt x="37" y="40"/>
                      <a:pt x="37" y="63"/>
                    </a:cubicBezTo>
                    <a:cubicBezTo>
                      <a:pt x="37" y="87"/>
                      <a:pt x="26" y="109"/>
                      <a:pt x="7" y="125"/>
                    </a:cubicBezTo>
                    <a:cubicBezTo>
                      <a:pt x="7" y="126"/>
                      <a:pt x="6" y="126"/>
                      <a:pt x="5" y="1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06" name="Freeform 75"/>
              <p:cNvSpPr>
                <a:spLocks noEditPoints="1"/>
              </p:cNvSpPr>
              <p:nvPr/>
            </p:nvSpPr>
            <p:spPr bwMode="auto">
              <a:xfrm>
                <a:off x="5512" y="1261"/>
                <a:ext cx="342" cy="343"/>
              </a:xfrm>
              <a:custGeom>
                <a:avLst/>
                <a:gdLst>
                  <a:gd name="T0" fmla="*/ 65 w 194"/>
                  <a:gd name="T1" fmla="*/ 2 h 195"/>
                  <a:gd name="T2" fmla="*/ 1 w 194"/>
                  <a:gd name="T3" fmla="*/ 60 h 195"/>
                  <a:gd name="T4" fmla="*/ 1 w 194"/>
                  <a:gd name="T5" fmla="*/ 65 h 195"/>
                  <a:gd name="T6" fmla="*/ 132 w 194"/>
                  <a:gd name="T7" fmla="*/ 195 h 195"/>
                  <a:gd name="T8" fmla="*/ 193 w 194"/>
                  <a:gd name="T9" fmla="*/ 136 h 195"/>
                  <a:gd name="T10" fmla="*/ 31 w 194"/>
                  <a:gd name="T11" fmla="*/ 68 h 195"/>
                  <a:gd name="T12" fmla="*/ 28 w 194"/>
                  <a:gd name="T13" fmla="*/ 61 h 195"/>
                  <a:gd name="T14" fmla="*/ 56 w 194"/>
                  <a:gd name="T15" fmla="*/ 39 h 195"/>
                  <a:gd name="T16" fmla="*/ 34 w 194"/>
                  <a:gd name="T17" fmla="*/ 67 h 195"/>
                  <a:gd name="T18" fmla="*/ 47 w 194"/>
                  <a:gd name="T19" fmla="*/ 84 h 195"/>
                  <a:gd name="T20" fmla="*/ 44 w 194"/>
                  <a:gd name="T21" fmla="*/ 77 h 195"/>
                  <a:gd name="T22" fmla="*/ 61 w 194"/>
                  <a:gd name="T23" fmla="*/ 66 h 195"/>
                  <a:gd name="T24" fmla="*/ 50 w 194"/>
                  <a:gd name="T25" fmla="*/ 83 h 195"/>
                  <a:gd name="T26" fmla="*/ 64 w 194"/>
                  <a:gd name="T27" fmla="*/ 101 h 195"/>
                  <a:gd name="T28" fmla="*/ 61 w 194"/>
                  <a:gd name="T29" fmla="*/ 94 h 195"/>
                  <a:gd name="T30" fmla="*/ 89 w 194"/>
                  <a:gd name="T31" fmla="*/ 72 h 195"/>
                  <a:gd name="T32" fmla="*/ 67 w 194"/>
                  <a:gd name="T33" fmla="*/ 100 h 195"/>
                  <a:gd name="T34" fmla="*/ 80 w 194"/>
                  <a:gd name="T35" fmla="*/ 117 h 195"/>
                  <a:gd name="T36" fmla="*/ 78 w 194"/>
                  <a:gd name="T37" fmla="*/ 110 h 195"/>
                  <a:gd name="T38" fmla="*/ 94 w 194"/>
                  <a:gd name="T39" fmla="*/ 99 h 195"/>
                  <a:gd name="T40" fmla="*/ 83 w 194"/>
                  <a:gd name="T41" fmla="*/ 116 h 195"/>
                  <a:gd name="T42" fmla="*/ 97 w 194"/>
                  <a:gd name="T43" fmla="*/ 134 h 195"/>
                  <a:gd name="T44" fmla="*/ 95 w 194"/>
                  <a:gd name="T45" fmla="*/ 128 h 195"/>
                  <a:gd name="T46" fmla="*/ 122 w 194"/>
                  <a:gd name="T47" fmla="*/ 106 h 195"/>
                  <a:gd name="T48" fmla="*/ 100 w 194"/>
                  <a:gd name="T49" fmla="*/ 133 h 195"/>
                  <a:gd name="T50" fmla="*/ 114 w 194"/>
                  <a:gd name="T51" fmla="*/ 151 h 195"/>
                  <a:gd name="T52" fmla="*/ 111 w 194"/>
                  <a:gd name="T53" fmla="*/ 144 h 195"/>
                  <a:gd name="T54" fmla="*/ 128 w 194"/>
                  <a:gd name="T55" fmla="*/ 133 h 195"/>
                  <a:gd name="T56" fmla="*/ 116 w 194"/>
                  <a:gd name="T57" fmla="*/ 149 h 195"/>
                  <a:gd name="T58" fmla="*/ 156 w 194"/>
                  <a:gd name="T59" fmla="*/ 144 h 195"/>
                  <a:gd name="T60" fmla="*/ 131 w 194"/>
                  <a:gd name="T61" fmla="*/ 168 h 195"/>
                  <a:gd name="T62" fmla="*/ 128 w 194"/>
                  <a:gd name="T63" fmla="*/ 161 h 195"/>
                  <a:gd name="T64" fmla="*/ 156 w 194"/>
                  <a:gd name="T65" fmla="*/ 139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94" h="195">
                    <a:moveTo>
                      <a:pt x="193" y="130"/>
                    </a:moveTo>
                    <a:cubicBezTo>
                      <a:pt x="65" y="2"/>
                      <a:pt x="65" y="2"/>
                      <a:pt x="65" y="2"/>
                    </a:cubicBezTo>
                    <a:cubicBezTo>
                      <a:pt x="63" y="0"/>
                      <a:pt x="60" y="0"/>
                      <a:pt x="59" y="2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0"/>
                      <a:pt x="0" y="61"/>
                      <a:pt x="0" y="62"/>
                    </a:cubicBezTo>
                    <a:cubicBezTo>
                      <a:pt x="0" y="64"/>
                      <a:pt x="0" y="65"/>
                      <a:pt x="1" y="65"/>
                    </a:cubicBezTo>
                    <a:cubicBezTo>
                      <a:pt x="129" y="194"/>
                      <a:pt x="129" y="194"/>
                      <a:pt x="129" y="194"/>
                    </a:cubicBezTo>
                    <a:cubicBezTo>
                      <a:pt x="130" y="194"/>
                      <a:pt x="131" y="195"/>
                      <a:pt x="132" y="195"/>
                    </a:cubicBezTo>
                    <a:cubicBezTo>
                      <a:pt x="133" y="195"/>
                      <a:pt x="134" y="194"/>
                      <a:pt x="135" y="194"/>
                    </a:cubicBezTo>
                    <a:cubicBezTo>
                      <a:pt x="193" y="136"/>
                      <a:pt x="193" y="136"/>
                      <a:pt x="193" y="136"/>
                    </a:cubicBezTo>
                    <a:cubicBezTo>
                      <a:pt x="194" y="134"/>
                      <a:pt x="194" y="132"/>
                      <a:pt x="193" y="130"/>
                    </a:cubicBezTo>
                    <a:close/>
                    <a:moveTo>
                      <a:pt x="31" y="68"/>
                    </a:moveTo>
                    <a:cubicBezTo>
                      <a:pt x="30" y="68"/>
                      <a:pt x="29" y="67"/>
                      <a:pt x="28" y="67"/>
                    </a:cubicBezTo>
                    <a:cubicBezTo>
                      <a:pt x="27" y="65"/>
                      <a:pt x="27" y="63"/>
                      <a:pt x="28" y="61"/>
                    </a:cubicBezTo>
                    <a:cubicBezTo>
                      <a:pt x="50" y="39"/>
                      <a:pt x="50" y="39"/>
                      <a:pt x="50" y="39"/>
                    </a:cubicBezTo>
                    <a:cubicBezTo>
                      <a:pt x="52" y="37"/>
                      <a:pt x="54" y="37"/>
                      <a:pt x="56" y="39"/>
                    </a:cubicBezTo>
                    <a:cubicBezTo>
                      <a:pt x="57" y="41"/>
                      <a:pt x="57" y="43"/>
                      <a:pt x="56" y="45"/>
                    </a:cubicBezTo>
                    <a:cubicBezTo>
                      <a:pt x="34" y="67"/>
                      <a:pt x="34" y="67"/>
                      <a:pt x="34" y="67"/>
                    </a:cubicBezTo>
                    <a:cubicBezTo>
                      <a:pt x="33" y="67"/>
                      <a:pt x="32" y="68"/>
                      <a:pt x="31" y="68"/>
                    </a:cubicBezTo>
                    <a:close/>
                    <a:moveTo>
                      <a:pt x="47" y="84"/>
                    </a:moveTo>
                    <a:cubicBezTo>
                      <a:pt x="46" y="84"/>
                      <a:pt x="45" y="84"/>
                      <a:pt x="44" y="83"/>
                    </a:cubicBezTo>
                    <a:cubicBezTo>
                      <a:pt x="43" y="81"/>
                      <a:pt x="43" y="79"/>
                      <a:pt x="44" y="77"/>
                    </a:cubicBezTo>
                    <a:cubicBezTo>
                      <a:pt x="55" y="66"/>
                      <a:pt x="55" y="66"/>
                      <a:pt x="55" y="66"/>
                    </a:cubicBezTo>
                    <a:cubicBezTo>
                      <a:pt x="57" y="65"/>
                      <a:pt x="59" y="65"/>
                      <a:pt x="61" y="66"/>
                    </a:cubicBezTo>
                    <a:cubicBezTo>
                      <a:pt x="63" y="68"/>
                      <a:pt x="63" y="70"/>
                      <a:pt x="61" y="72"/>
                    </a:cubicBezTo>
                    <a:cubicBezTo>
                      <a:pt x="50" y="83"/>
                      <a:pt x="50" y="83"/>
                      <a:pt x="50" y="83"/>
                    </a:cubicBezTo>
                    <a:cubicBezTo>
                      <a:pt x="49" y="84"/>
                      <a:pt x="48" y="84"/>
                      <a:pt x="47" y="84"/>
                    </a:cubicBezTo>
                    <a:close/>
                    <a:moveTo>
                      <a:pt x="64" y="101"/>
                    </a:moveTo>
                    <a:cubicBezTo>
                      <a:pt x="63" y="101"/>
                      <a:pt x="62" y="101"/>
                      <a:pt x="61" y="100"/>
                    </a:cubicBezTo>
                    <a:cubicBezTo>
                      <a:pt x="60" y="98"/>
                      <a:pt x="60" y="96"/>
                      <a:pt x="61" y="94"/>
                    </a:cubicBezTo>
                    <a:cubicBezTo>
                      <a:pt x="83" y="72"/>
                      <a:pt x="83" y="72"/>
                      <a:pt x="83" y="72"/>
                    </a:cubicBezTo>
                    <a:cubicBezTo>
                      <a:pt x="85" y="71"/>
                      <a:pt x="88" y="71"/>
                      <a:pt x="89" y="72"/>
                    </a:cubicBezTo>
                    <a:cubicBezTo>
                      <a:pt x="91" y="74"/>
                      <a:pt x="91" y="76"/>
                      <a:pt x="89" y="78"/>
                    </a:cubicBezTo>
                    <a:cubicBezTo>
                      <a:pt x="67" y="100"/>
                      <a:pt x="67" y="100"/>
                      <a:pt x="67" y="100"/>
                    </a:cubicBezTo>
                    <a:cubicBezTo>
                      <a:pt x="66" y="101"/>
                      <a:pt x="65" y="101"/>
                      <a:pt x="64" y="101"/>
                    </a:cubicBezTo>
                    <a:close/>
                    <a:moveTo>
                      <a:pt x="80" y="117"/>
                    </a:moveTo>
                    <a:cubicBezTo>
                      <a:pt x="79" y="117"/>
                      <a:pt x="78" y="117"/>
                      <a:pt x="78" y="116"/>
                    </a:cubicBezTo>
                    <a:cubicBezTo>
                      <a:pt x="76" y="115"/>
                      <a:pt x="76" y="112"/>
                      <a:pt x="78" y="110"/>
                    </a:cubicBezTo>
                    <a:cubicBezTo>
                      <a:pt x="89" y="99"/>
                      <a:pt x="89" y="99"/>
                      <a:pt x="89" y="99"/>
                    </a:cubicBezTo>
                    <a:cubicBezTo>
                      <a:pt x="90" y="98"/>
                      <a:pt x="93" y="98"/>
                      <a:pt x="94" y="99"/>
                    </a:cubicBezTo>
                    <a:cubicBezTo>
                      <a:pt x="96" y="101"/>
                      <a:pt x="96" y="104"/>
                      <a:pt x="94" y="105"/>
                    </a:cubicBezTo>
                    <a:cubicBezTo>
                      <a:pt x="83" y="116"/>
                      <a:pt x="83" y="116"/>
                      <a:pt x="83" y="116"/>
                    </a:cubicBezTo>
                    <a:cubicBezTo>
                      <a:pt x="82" y="117"/>
                      <a:pt x="81" y="117"/>
                      <a:pt x="80" y="117"/>
                    </a:cubicBezTo>
                    <a:close/>
                    <a:moveTo>
                      <a:pt x="97" y="134"/>
                    </a:moveTo>
                    <a:cubicBezTo>
                      <a:pt x="96" y="134"/>
                      <a:pt x="95" y="134"/>
                      <a:pt x="95" y="133"/>
                    </a:cubicBezTo>
                    <a:cubicBezTo>
                      <a:pt x="93" y="132"/>
                      <a:pt x="93" y="129"/>
                      <a:pt x="95" y="128"/>
                    </a:cubicBezTo>
                    <a:cubicBezTo>
                      <a:pt x="117" y="106"/>
                      <a:pt x="117" y="106"/>
                      <a:pt x="117" y="106"/>
                    </a:cubicBezTo>
                    <a:cubicBezTo>
                      <a:pt x="118" y="104"/>
                      <a:pt x="121" y="104"/>
                      <a:pt x="122" y="106"/>
                    </a:cubicBezTo>
                    <a:cubicBezTo>
                      <a:pt x="124" y="107"/>
                      <a:pt x="124" y="110"/>
                      <a:pt x="122" y="111"/>
                    </a:cubicBezTo>
                    <a:cubicBezTo>
                      <a:pt x="100" y="133"/>
                      <a:pt x="100" y="133"/>
                      <a:pt x="100" y="133"/>
                    </a:cubicBezTo>
                    <a:cubicBezTo>
                      <a:pt x="100" y="134"/>
                      <a:pt x="99" y="134"/>
                      <a:pt x="97" y="134"/>
                    </a:cubicBezTo>
                    <a:close/>
                    <a:moveTo>
                      <a:pt x="114" y="151"/>
                    </a:moveTo>
                    <a:cubicBezTo>
                      <a:pt x="113" y="151"/>
                      <a:pt x="112" y="150"/>
                      <a:pt x="111" y="149"/>
                    </a:cubicBezTo>
                    <a:cubicBezTo>
                      <a:pt x="109" y="148"/>
                      <a:pt x="109" y="145"/>
                      <a:pt x="111" y="144"/>
                    </a:cubicBezTo>
                    <a:cubicBezTo>
                      <a:pt x="122" y="133"/>
                      <a:pt x="122" y="133"/>
                      <a:pt x="122" y="133"/>
                    </a:cubicBezTo>
                    <a:cubicBezTo>
                      <a:pt x="123" y="131"/>
                      <a:pt x="126" y="131"/>
                      <a:pt x="128" y="133"/>
                    </a:cubicBezTo>
                    <a:cubicBezTo>
                      <a:pt x="129" y="134"/>
                      <a:pt x="129" y="137"/>
                      <a:pt x="128" y="138"/>
                    </a:cubicBezTo>
                    <a:cubicBezTo>
                      <a:pt x="116" y="149"/>
                      <a:pt x="116" y="149"/>
                      <a:pt x="116" y="149"/>
                    </a:cubicBezTo>
                    <a:cubicBezTo>
                      <a:pt x="116" y="150"/>
                      <a:pt x="115" y="151"/>
                      <a:pt x="114" y="151"/>
                    </a:cubicBezTo>
                    <a:close/>
                    <a:moveTo>
                      <a:pt x="156" y="144"/>
                    </a:moveTo>
                    <a:cubicBezTo>
                      <a:pt x="134" y="167"/>
                      <a:pt x="134" y="167"/>
                      <a:pt x="134" y="167"/>
                    </a:cubicBezTo>
                    <a:cubicBezTo>
                      <a:pt x="133" y="167"/>
                      <a:pt x="132" y="168"/>
                      <a:pt x="131" y="168"/>
                    </a:cubicBezTo>
                    <a:cubicBezTo>
                      <a:pt x="130" y="168"/>
                      <a:pt x="129" y="167"/>
                      <a:pt x="128" y="167"/>
                    </a:cubicBezTo>
                    <a:cubicBezTo>
                      <a:pt x="126" y="165"/>
                      <a:pt x="126" y="162"/>
                      <a:pt x="128" y="161"/>
                    </a:cubicBezTo>
                    <a:cubicBezTo>
                      <a:pt x="150" y="139"/>
                      <a:pt x="150" y="139"/>
                      <a:pt x="150" y="139"/>
                    </a:cubicBezTo>
                    <a:cubicBezTo>
                      <a:pt x="152" y="137"/>
                      <a:pt x="154" y="137"/>
                      <a:pt x="156" y="139"/>
                    </a:cubicBezTo>
                    <a:cubicBezTo>
                      <a:pt x="157" y="140"/>
                      <a:pt x="157" y="143"/>
                      <a:pt x="156" y="14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07" name="Freeform 76"/>
              <p:cNvSpPr/>
              <p:nvPr/>
            </p:nvSpPr>
            <p:spPr bwMode="auto">
              <a:xfrm>
                <a:off x="4902" y="1280"/>
                <a:ext cx="197" cy="198"/>
              </a:xfrm>
              <a:custGeom>
                <a:avLst/>
                <a:gdLst>
                  <a:gd name="T0" fmla="*/ 178 w 197"/>
                  <a:gd name="T1" fmla="*/ 32 h 198"/>
                  <a:gd name="T2" fmla="*/ 179 w 197"/>
                  <a:gd name="T3" fmla="*/ 32 h 198"/>
                  <a:gd name="T4" fmla="*/ 163 w 197"/>
                  <a:gd name="T5" fmla="*/ 16 h 198"/>
                  <a:gd name="T6" fmla="*/ 163 w 197"/>
                  <a:gd name="T7" fmla="*/ 0 h 198"/>
                  <a:gd name="T8" fmla="*/ 0 w 197"/>
                  <a:gd name="T9" fmla="*/ 0 h 198"/>
                  <a:gd name="T10" fmla="*/ 0 w 197"/>
                  <a:gd name="T11" fmla="*/ 21 h 198"/>
                  <a:gd name="T12" fmla="*/ 160 w 197"/>
                  <a:gd name="T13" fmla="*/ 21 h 198"/>
                  <a:gd name="T14" fmla="*/ 114 w 197"/>
                  <a:gd name="T15" fmla="*/ 67 h 198"/>
                  <a:gd name="T16" fmla="*/ 128 w 197"/>
                  <a:gd name="T17" fmla="*/ 83 h 198"/>
                  <a:gd name="T18" fmla="*/ 176 w 197"/>
                  <a:gd name="T19" fmla="*/ 34 h 198"/>
                  <a:gd name="T20" fmla="*/ 176 w 197"/>
                  <a:gd name="T21" fmla="*/ 198 h 198"/>
                  <a:gd name="T22" fmla="*/ 197 w 197"/>
                  <a:gd name="T23" fmla="*/ 198 h 198"/>
                  <a:gd name="T24" fmla="*/ 197 w 197"/>
                  <a:gd name="T25" fmla="*/ 32 h 198"/>
                  <a:gd name="T26" fmla="*/ 178 w 197"/>
                  <a:gd name="T27" fmla="*/ 32 h 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97" h="198">
                    <a:moveTo>
                      <a:pt x="178" y="32"/>
                    </a:moveTo>
                    <a:lnTo>
                      <a:pt x="179" y="32"/>
                    </a:lnTo>
                    <a:lnTo>
                      <a:pt x="163" y="16"/>
                    </a:lnTo>
                    <a:lnTo>
                      <a:pt x="163" y="0"/>
                    </a:lnTo>
                    <a:lnTo>
                      <a:pt x="0" y="0"/>
                    </a:lnTo>
                    <a:lnTo>
                      <a:pt x="0" y="21"/>
                    </a:lnTo>
                    <a:lnTo>
                      <a:pt x="160" y="21"/>
                    </a:lnTo>
                    <a:lnTo>
                      <a:pt x="114" y="67"/>
                    </a:lnTo>
                    <a:lnTo>
                      <a:pt x="128" y="83"/>
                    </a:lnTo>
                    <a:lnTo>
                      <a:pt x="176" y="34"/>
                    </a:lnTo>
                    <a:lnTo>
                      <a:pt x="176" y="198"/>
                    </a:lnTo>
                    <a:lnTo>
                      <a:pt x="197" y="198"/>
                    </a:lnTo>
                    <a:lnTo>
                      <a:pt x="197" y="32"/>
                    </a:lnTo>
                    <a:lnTo>
                      <a:pt x="178" y="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08" name="Freeform 77"/>
              <p:cNvSpPr>
                <a:spLocks noEditPoints="1"/>
              </p:cNvSpPr>
              <p:nvPr/>
            </p:nvSpPr>
            <p:spPr bwMode="auto">
              <a:xfrm>
                <a:off x="4900" y="1389"/>
                <a:ext cx="180" cy="180"/>
              </a:xfrm>
              <a:custGeom>
                <a:avLst/>
                <a:gdLst>
                  <a:gd name="T0" fmla="*/ 165 w 180"/>
                  <a:gd name="T1" fmla="*/ 99 h 180"/>
                  <a:gd name="T2" fmla="*/ 122 w 180"/>
                  <a:gd name="T3" fmla="*/ 99 h 180"/>
                  <a:gd name="T4" fmla="*/ 122 w 180"/>
                  <a:gd name="T5" fmla="*/ 0 h 180"/>
                  <a:gd name="T6" fmla="*/ 100 w 180"/>
                  <a:gd name="T7" fmla="*/ 0 h 180"/>
                  <a:gd name="T8" fmla="*/ 100 w 180"/>
                  <a:gd name="T9" fmla="*/ 99 h 180"/>
                  <a:gd name="T10" fmla="*/ 0 w 180"/>
                  <a:gd name="T11" fmla="*/ 99 h 180"/>
                  <a:gd name="T12" fmla="*/ 0 w 180"/>
                  <a:gd name="T13" fmla="*/ 120 h 180"/>
                  <a:gd name="T14" fmla="*/ 100 w 180"/>
                  <a:gd name="T15" fmla="*/ 120 h 180"/>
                  <a:gd name="T16" fmla="*/ 100 w 180"/>
                  <a:gd name="T17" fmla="*/ 164 h 180"/>
                  <a:gd name="T18" fmla="*/ 116 w 180"/>
                  <a:gd name="T19" fmla="*/ 164 h 180"/>
                  <a:gd name="T20" fmla="*/ 116 w 180"/>
                  <a:gd name="T21" fmla="*/ 166 h 180"/>
                  <a:gd name="T22" fmla="*/ 130 w 180"/>
                  <a:gd name="T23" fmla="*/ 180 h 180"/>
                  <a:gd name="T24" fmla="*/ 180 w 180"/>
                  <a:gd name="T25" fmla="*/ 131 h 180"/>
                  <a:gd name="T26" fmla="*/ 165 w 180"/>
                  <a:gd name="T27" fmla="*/ 117 h 180"/>
                  <a:gd name="T28" fmla="*/ 165 w 180"/>
                  <a:gd name="T29" fmla="*/ 99 h 180"/>
                  <a:gd name="T30" fmla="*/ 122 w 180"/>
                  <a:gd name="T31" fmla="*/ 161 h 180"/>
                  <a:gd name="T32" fmla="*/ 122 w 180"/>
                  <a:gd name="T33" fmla="*/ 120 h 180"/>
                  <a:gd name="T34" fmla="*/ 160 w 180"/>
                  <a:gd name="T35" fmla="*/ 120 h 180"/>
                  <a:gd name="T36" fmla="*/ 122 w 180"/>
                  <a:gd name="T37" fmla="*/ 161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80" h="180">
                    <a:moveTo>
                      <a:pt x="165" y="99"/>
                    </a:moveTo>
                    <a:lnTo>
                      <a:pt x="122" y="99"/>
                    </a:lnTo>
                    <a:lnTo>
                      <a:pt x="122" y="0"/>
                    </a:lnTo>
                    <a:lnTo>
                      <a:pt x="100" y="0"/>
                    </a:lnTo>
                    <a:lnTo>
                      <a:pt x="100" y="99"/>
                    </a:lnTo>
                    <a:lnTo>
                      <a:pt x="0" y="99"/>
                    </a:lnTo>
                    <a:lnTo>
                      <a:pt x="0" y="120"/>
                    </a:lnTo>
                    <a:lnTo>
                      <a:pt x="100" y="120"/>
                    </a:lnTo>
                    <a:lnTo>
                      <a:pt x="100" y="164"/>
                    </a:lnTo>
                    <a:lnTo>
                      <a:pt x="116" y="164"/>
                    </a:lnTo>
                    <a:lnTo>
                      <a:pt x="116" y="166"/>
                    </a:lnTo>
                    <a:lnTo>
                      <a:pt x="130" y="180"/>
                    </a:lnTo>
                    <a:lnTo>
                      <a:pt x="180" y="131"/>
                    </a:lnTo>
                    <a:lnTo>
                      <a:pt x="165" y="117"/>
                    </a:lnTo>
                    <a:lnTo>
                      <a:pt x="165" y="99"/>
                    </a:lnTo>
                    <a:close/>
                    <a:moveTo>
                      <a:pt x="122" y="161"/>
                    </a:moveTo>
                    <a:lnTo>
                      <a:pt x="122" y="120"/>
                    </a:lnTo>
                    <a:lnTo>
                      <a:pt x="160" y="120"/>
                    </a:lnTo>
                    <a:lnTo>
                      <a:pt x="122" y="16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09" name="Freeform 78"/>
              <p:cNvSpPr>
                <a:spLocks noEditPoints="1"/>
              </p:cNvSpPr>
              <p:nvPr/>
            </p:nvSpPr>
            <p:spPr bwMode="auto">
              <a:xfrm>
                <a:off x="4810" y="1296"/>
                <a:ext cx="178" cy="182"/>
              </a:xfrm>
              <a:custGeom>
                <a:avLst/>
                <a:gdLst>
                  <a:gd name="T0" fmla="*/ 14 w 178"/>
                  <a:gd name="T1" fmla="*/ 64 h 182"/>
                  <a:gd name="T2" fmla="*/ 14 w 178"/>
                  <a:gd name="T3" fmla="*/ 83 h 182"/>
                  <a:gd name="T4" fmla="*/ 60 w 178"/>
                  <a:gd name="T5" fmla="*/ 83 h 182"/>
                  <a:gd name="T6" fmla="*/ 60 w 178"/>
                  <a:gd name="T7" fmla="*/ 182 h 182"/>
                  <a:gd name="T8" fmla="*/ 81 w 178"/>
                  <a:gd name="T9" fmla="*/ 182 h 182"/>
                  <a:gd name="T10" fmla="*/ 81 w 178"/>
                  <a:gd name="T11" fmla="*/ 83 h 182"/>
                  <a:gd name="T12" fmla="*/ 178 w 178"/>
                  <a:gd name="T13" fmla="*/ 83 h 182"/>
                  <a:gd name="T14" fmla="*/ 178 w 178"/>
                  <a:gd name="T15" fmla="*/ 62 h 182"/>
                  <a:gd name="T16" fmla="*/ 81 w 178"/>
                  <a:gd name="T17" fmla="*/ 62 h 182"/>
                  <a:gd name="T18" fmla="*/ 81 w 178"/>
                  <a:gd name="T19" fmla="*/ 18 h 182"/>
                  <a:gd name="T20" fmla="*/ 62 w 178"/>
                  <a:gd name="T21" fmla="*/ 18 h 182"/>
                  <a:gd name="T22" fmla="*/ 64 w 178"/>
                  <a:gd name="T23" fmla="*/ 16 h 182"/>
                  <a:gd name="T24" fmla="*/ 48 w 178"/>
                  <a:gd name="T25" fmla="*/ 0 h 182"/>
                  <a:gd name="T26" fmla="*/ 0 w 178"/>
                  <a:gd name="T27" fmla="*/ 49 h 182"/>
                  <a:gd name="T28" fmla="*/ 14 w 178"/>
                  <a:gd name="T29" fmla="*/ 64 h 182"/>
                  <a:gd name="T30" fmla="*/ 14 w 178"/>
                  <a:gd name="T31" fmla="*/ 64 h 182"/>
                  <a:gd name="T32" fmla="*/ 60 w 178"/>
                  <a:gd name="T33" fmla="*/ 18 h 182"/>
                  <a:gd name="T34" fmla="*/ 60 w 178"/>
                  <a:gd name="T35" fmla="*/ 62 h 182"/>
                  <a:gd name="T36" fmla="*/ 18 w 178"/>
                  <a:gd name="T37" fmla="*/ 62 h 182"/>
                  <a:gd name="T38" fmla="*/ 60 w 178"/>
                  <a:gd name="T39" fmla="*/ 18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78" h="182">
                    <a:moveTo>
                      <a:pt x="14" y="64"/>
                    </a:moveTo>
                    <a:lnTo>
                      <a:pt x="14" y="83"/>
                    </a:lnTo>
                    <a:lnTo>
                      <a:pt x="60" y="83"/>
                    </a:lnTo>
                    <a:lnTo>
                      <a:pt x="60" y="182"/>
                    </a:lnTo>
                    <a:lnTo>
                      <a:pt x="81" y="182"/>
                    </a:lnTo>
                    <a:lnTo>
                      <a:pt x="81" y="83"/>
                    </a:lnTo>
                    <a:lnTo>
                      <a:pt x="178" y="83"/>
                    </a:lnTo>
                    <a:lnTo>
                      <a:pt x="178" y="62"/>
                    </a:lnTo>
                    <a:lnTo>
                      <a:pt x="81" y="62"/>
                    </a:lnTo>
                    <a:lnTo>
                      <a:pt x="81" y="18"/>
                    </a:lnTo>
                    <a:lnTo>
                      <a:pt x="62" y="18"/>
                    </a:lnTo>
                    <a:lnTo>
                      <a:pt x="64" y="16"/>
                    </a:lnTo>
                    <a:lnTo>
                      <a:pt x="48" y="0"/>
                    </a:lnTo>
                    <a:lnTo>
                      <a:pt x="0" y="49"/>
                    </a:lnTo>
                    <a:lnTo>
                      <a:pt x="14" y="64"/>
                    </a:lnTo>
                    <a:lnTo>
                      <a:pt x="14" y="64"/>
                    </a:lnTo>
                    <a:close/>
                    <a:moveTo>
                      <a:pt x="60" y="18"/>
                    </a:moveTo>
                    <a:lnTo>
                      <a:pt x="60" y="62"/>
                    </a:lnTo>
                    <a:lnTo>
                      <a:pt x="18" y="62"/>
                    </a:lnTo>
                    <a:lnTo>
                      <a:pt x="60" y="1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10" name="Freeform 79"/>
              <p:cNvSpPr/>
              <p:nvPr/>
            </p:nvSpPr>
            <p:spPr bwMode="auto">
              <a:xfrm>
                <a:off x="4793" y="1391"/>
                <a:ext cx="195" cy="196"/>
              </a:xfrm>
              <a:custGeom>
                <a:avLst/>
                <a:gdLst>
                  <a:gd name="T0" fmla="*/ 79 w 195"/>
                  <a:gd name="T1" fmla="*/ 129 h 196"/>
                  <a:gd name="T2" fmla="*/ 63 w 195"/>
                  <a:gd name="T3" fmla="*/ 115 h 196"/>
                  <a:gd name="T4" fmla="*/ 21 w 195"/>
                  <a:gd name="T5" fmla="*/ 159 h 196"/>
                  <a:gd name="T6" fmla="*/ 21 w 195"/>
                  <a:gd name="T7" fmla="*/ 0 h 196"/>
                  <a:gd name="T8" fmla="*/ 0 w 195"/>
                  <a:gd name="T9" fmla="*/ 0 h 196"/>
                  <a:gd name="T10" fmla="*/ 0 w 195"/>
                  <a:gd name="T11" fmla="*/ 164 h 196"/>
                  <a:gd name="T12" fmla="*/ 19 w 195"/>
                  <a:gd name="T13" fmla="*/ 164 h 196"/>
                  <a:gd name="T14" fmla="*/ 31 w 195"/>
                  <a:gd name="T15" fmla="*/ 176 h 196"/>
                  <a:gd name="T16" fmla="*/ 31 w 195"/>
                  <a:gd name="T17" fmla="*/ 176 h 196"/>
                  <a:gd name="T18" fmla="*/ 31 w 195"/>
                  <a:gd name="T19" fmla="*/ 196 h 196"/>
                  <a:gd name="T20" fmla="*/ 195 w 195"/>
                  <a:gd name="T21" fmla="*/ 196 h 196"/>
                  <a:gd name="T22" fmla="*/ 195 w 195"/>
                  <a:gd name="T23" fmla="*/ 175 h 196"/>
                  <a:gd name="T24" fmla="*/ 35 w 195"/>
                  <a:gd name="T25" fmla="*/ 175 h 196"/>
                  <a:gd name="T26" fmla="*/ 79 w 195"/>
                  <a:gd name="T27" fmla="*/ 129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95" h="196">
                    <a:moveTo>
                      <a:pt x="79" y="129"/>
                    </a:moveTo>
                    <a:lnTo>
                      <a:pt x="63" y="115"/>
                    </a:lnTo>
                    <a:lnTo>
                      <a:pt x="21" y="159"/>
                    </a:lnTo>
                    <a:lnTo>
                      <a:pt x="21" y="0"/>
                    </a:lnTo>
                    <a:lnTo>
                      <a:pt x="0" y="0"/>
                    </a:lnTo>
                    <a:lnTo>
                      <a:pt x="0" y="164"/>
                    </a:lnTo>
                    <a:lnTo>
                      <a:pt x="19" y="164"/>
                    </a:lnTo>
                    <a:lnTo>
                      <a:pt x="31" y="176"/>
                    </a:lnTo>
                    <a:lnTo>
                      <a:pt x="31" y="176"/>
                    </a:lnTo>
                    <a:lnTo>
                      <a:pt x="31" y="196"/>
                    </a:lnTo>
                    <a:lnTo>
                      <a:pt x="195" y="196"/>
                    </a:lnTo>
                    <a:lnTo>
                      <a:pt x="195" y="175"/>
                    </a:lnTo>
                    <a:lnTo>
                      <a:pt x="35" y="175"/>
                    </a:lnTo>
                    <a:lnTo>
                      <a:pt x="79" y="1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11" name="Oval 80"/>
              <p:cNvSpPr>
                <a:spLocks noChangeArrowheads="1"/>
              </p:cNvSpPr>
              <p:nvPr/>
            </p:nvSpPr>
            <p:spPr bwMode="auto">
              <a:xfrm>
                <a:off x="4981" y="1338"/>
                <a:ext cx="58" cy="5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12" name="Oval 81"/>
              <p:cNvSpPr>
                <a:spLocks noChangeArrowheads="1"/>
              </p:cNvSpPr>
              <p:nvPr/>
            </p:nvSpPr>
            <p:spPr bwMode="auto">
              <a:xfrm>
                <a:off x="4773" y="1338"/>
                <a:ext cx="58" cy="5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13" name="Oval 82"/>
              <p:cNvSpPr>
                <a:spLocks noChangeArrowheads="1"/>
              </p:cNvSpPr>
              <p:nvPr/>
            </p:nvSpPr>
            <p:spPr bwMode="auto">
              <a:xfrm>
                <a:off x="4981" y="1546"/>
                <a:ext cx="58" cy="5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14" name="Oval 83"/>
              <p:cNvSpPr>
                <a:spLocks noChangeArrowheads="1"/>
              </p:cNvSpPr>
              <p:nvPr/>
            </p:nvSpPr>
            <p:spPr bwMode="auto">
              <a:xfrm>
                <a:off x="5058" y="1470"/>
                <a:ext cx="57" cy="5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15" name="Oval 84"/>
              <p:cNvSpPr>
                <a:spLocks noChangeArrowheads="1"/>
              </p:cNvSpPr>
              <p:nvPr/>
            </p:nvSpPr>
            <p:spPr bwMode="auto">
              <a:xfrm>
                <a:off x="5058" y="1263"/>
                <a:ext cx="57" cy="5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16" name="Oval 85"/>
              <p:cNvSpPr>
                <a:spLocks noChangeArrowheads="1"/>
              </p:cNvSpPr>
              <p:nvPr/>
            </p:nvSpPr>
            <p:spPr bwMode="auto">
              <a:xfrm>
                <a:off x="4851" y="1263"/>
                <a:ext cx="56" cy="5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17" name="Oval 86"/>
              <p:cNvSpPr>
                <a:spLocks noChangeArrowheads="1"/>
              </p:cNvSpPr>
              <p:nvPr/>
            </p:nvSpPr>
            <p:spPr bwMode="auto">
              <a:xfrm>
                <a:off x="4851" y="1470"/>
                <a:ext cx="56" cy="5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18" name="Oval 87"/>
              <p:cNvSpPr>
                <a:spLocks noChangeArrowheads="1"/>
              </p:cNvSpPr>
              <p:nvPr/>
            </p:nvSpPr>
            <p:spPr bwMode="auto">
              <a:xfrm>
                <a:off x="4773" y="1546"/>
                <a:ext cx="58" cy="5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19" name="Freeform 88"/>
              <p:cNvSpPr>
                <a:spLocks noEditPoints="1"/>
              </p:cNvSpPr>
              <p:nvPr/>
            </p:nvSpPr>
            <p:spPr bwMode="auto">
              <a:xfrm>
                <a:off x="401" y="2097"/>
                <a:ext cx="257" cy="249"/>
              </a:xfrm>
              <a:custGeom>
                <a:avLst/>
                <a:gdLst>
                  <a:gd name="T0" fmla="*/ 55 w 146"/>
                  <a:gd name="T1" fmla="*/ 31 h 141"/>
                  <a:gd name="T2" fmla="*/ 0 w 146"/>
                  <a:gd name="T3" fmla="*/ 34 h 141"/>
                  <a:gd name="T4" fmla="*/ 0 w 146"/>
                  <a:gd name="T5" fmla="*/ 118 h 141"/>
                  <a:gd name="T6" fmla="*/ 23 w 146"/>
                  <a:gd name="T7" fmla="*/ 141 h 141"/>
                  <a:gd name="T8" fmla="*/ 123 w 146"/>
                  <a:gd name="T9" fmla="*/ 141 h 141"/>
                  <a:gd name="T10" fmla="*/ 146 w 146"/>
                  <a:gd name="T11" fmla="*/ 118 h 141"/>
                  <a:gd name="T12" fmla="*/ 146 w 146"/>
                  <a:gd name="T13" fmla="*/ 0 h 141"/>
                  <a:gd name="T14" fmla="*/ 55 w 146"/>
                  <a:gd name="T15" fmla="*/ 31 h 141"/>
                  <a:gd name="T16" fmla="*/ 57 w 146"/>
                  <a:gd name="T17" fmla="*/ 60 h 141"/>
                  <a:gd name="T18" fmla="*/ 77 w 146"/>
                  <a:gd name="T19" fmla="*/ 40 h 141"/>
                  <a:gd name="T20" fmla="*/ 97 w 146"/>
                  <a:gd name="T21" fmla="*/ 60 h 141"/>
                  <a:gd name="T22" fmla="*/ 77 w 146"/>
                  <a:gd name="T23" fmla="*/ 80 h 141"/>
                  <a:gd name="T24" fmla="*/ 57 w 146"/>
                  <a:gd name="T25" fmla="*/ 60 h 141"/>
                  <a:gd name="T26" fmla="*/ 96 w 146"/>
                  <a:gd name="T27" fmla="*/ 112 h 141"/>
                  <a:gd name="T28" fmla="*/ 84 w 146"/>
                  <a:gd name="T29" fmla="*/ 100 h 141"/>
                  <a:gd name="T30" fmla="*/ 96 w 146"/>
                  <a:gd name="T31" fmla="*/ 87 h 141"/>
                  <a:gd name="T32" fmla="*/ 108 w 146"/>
                  <a:gd name="T33" fmla="*/ 100 h 141"/>
                  <a:gd name="T34" fmla="*/ 96 w 146"/>
                  <a:gd name="T35" fmla="*/ 112 h 141"/>
                  <a:gd name="T36" fmla="*/ 107 w 146"/>
                  <a:gd name="T37" fmla="*/ 53 h 141"/>
                  <a:gd name="T38" fmla="*/ 94 w 146"/>
                  <a:gd name="T39" fmla="*/ 40 h 141"/>
                  <a:gd name="T40" fmla="*/ 107 w 146"/>
                  <a:gd name="T41" fmla="*/ 27 h 141"/>
                  <a:gd name="T42" fmla="*/ 119 w 146"/>
                  <a:gd name="T43" fmla="*/ 40 h 141"/>
                  <a:gd name="T44" fmla="*/ 107 w 146"/>
                  <a:gd name="T45" fmla="*/ 53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46" h="141">
                    <a:moveTo>
                      <a:pt x="55" y="31"/>
                    </a:moveTo>
                    <a:cubicBezTo>
                      <a:pt x="27" y="40"/>
                      <a:pt x="10" y="38"/>
                      <a:pt x="0" y="34"/>
                    </a:cubicBezTo>
                    <a:cubicBezTo>
                      <a:pt x="0" y="118"/>
                      <a:pt x="0" y="118"/>
                      <a:pt x="0" y="118"/>
                    </a:cubicBezTo>
                    <a:cubicBezTo>
                      <a:pt x="0" y="131"/>
                      <a:pt x="10" y="141"/>
                      <a:pt x="23" y="141"/>
                    </a:cubicBezTo>
                    <a:cubicBezTo>
                      <a:pt x="123" y="141"/>
                      <a:pt x="123" y="141"/>
                      <a:pt x="123" y="141"/>
                    </a:cubicBezTo>
                    <a:cubicBezTo>
                      <a:pt x="135" y="141"/>
                      <a:pt x="146" y="131"/>
                      <a:pt x="146" y="118"/>
                    </a:cubicBezTo>
                    <a:cubicBezTo>
                      <a:pt x="146" y="0"/>
                      <a:pt x="146" y="0"/>
                      <a:pt x="146" y="0"/>
                    </a:cubicBezTo>
                    <a:cubicBezTo>
                      <a:pt x="107" y="0"/>
                      <a:pt x="100" y="17"/>
                      <a:pt x="55" y="31"/>
                    </a:cubicBezTo>
                    <a:close/>
                    <a:moveTo>
                      <a:pt x="57" y="60"/>
                    </a:moveTo>
                    <a:cubicBezTo>
                      <a:pt x="57" y="49"/>
                      <a:pt x="66" y="40"/>
                      <a:pt x="77" y="40"/>
                    </a:cubicBezTo>
                    <a:cubicBezTo>
                      <a:pt x="88" y="40"/>
                      <a:pt x="97" y="49"/>
                      <a:pt x="97" y="60"/>
                    </a:cubicBezTo>
                    <a:cubicBezTo>
                      <a:pt x="97" y="71"/>
                      <a:pt x="88" y="80"/>
                      <a:pt x="77" y="80"/>
                    </a:cubicBezTo>
                    <a:cubicBezTo>
                      <a:pt x="66" y="80"/>
                      <a:pt x="57" y="71"/>
                      <a:pt x="57" y="60"/>
                    </a:cubicBezTo>
                    <a:close/>
                    <a:moveTo>
                      <a:pt x="96" y="112"/>
                    </a:moveTo>
                    <a:cubicBezTo>
                      <a:pt x="89" y="112"/>
                      <a:pt x="84" y="106"/>
                      <a:pt x="84" y="100"/>
                    </a:cubicBezTo>
                    <a:cubicBezTo>
                      <a:pt x="84" y="93"/>
                      <a:pt x="89" y="87"/>
                      <a:pt x="96" y="87"/>
                    </a:cubicBezTo>
                    <a:cubicBezTo>
                      <a:pt x="103" y="87"/>
                      <a:pt x="108" y="93"/>
                      <a:pt x="108" y="100"/>
                    </a:cubicBezTo>
                    <a:cubicBezTo>
                      <a:pt x="108" y="106"/>
                      <a:pt x="103" y="112"/>
                      <a:pt x="96" y="112"/>
                    </a:cubicBezTo>
                    <a:close/>
                    <a:moveTo>
                      <a:pt x="107" y="53"/>
                    </a:moveTo>
                    <a:cubicBezTo>
                      <a:pt x="99" y="53"/>
                      <a:pt x="94" y="47"/>
                      <a:pt x="94" y="40"/>
                    </a:cubicBezTo>
                    <a:cubicBezTo>
                      <a:pt x="94" y="33"/>
                      <a:pt x="99" y="27"/>
                      <a:pt x="107" y="27"/>
                    </a:cubicBezTo>
                    <a:cubicBezTo>
                      <a:pt x="114" y="27"/>
                      <a:pt x="119" y="33"/>
                      <a:pt x="119" y="40"/>
                    </a:cubicBezTo>
                    <a:cubicBezTo>
                      <a:pt x="119" y="47"/>
                      <a:pt x="114" y="53"/>
                      <a:pt x="107" y="5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20" name="Freeform 89"/>
              <p:cNvSpPr>
                <a:spLocks noEditPoints="1"/>
              </p:cNvSpPr>
              <p:nvPr/>
            </p:nvSpPr>
            <p:spPr bwMode="auto">
              <a:xfrm>
                <a:off x="373" y="1994"/>
                <a:ext cx="285" cy="163"/>
              </a:xfrm>
              <a:custGeom>
                <a:avLst/>
                <a:gdLst>
                  <a:gd name="T0" fmla="*/ 139 w 162"/>
                  <a:gd name="T1" fmla="*/ 0 h 93"/>
                  <a:gd name="T2" fmla="*/ 39 w 162"/>
                  <a:gd name="T3" fmla="*/ 0 h 93"/>
                  <a:gd name="T4" fmla="*/ 27 w 162"/>
                  <a:gd name="T5" fmla="*/ 0 h 93"/>
                  <a:gd name="T6" fmla="*/ 1 w 162"/>
                  <a:gd name="T7" fmla="*/ 6 h 93"/>
                  <a:gd name="T8" fmla="*/ 0 w 162"/>
                  <a:gd name="T9" fmla="*/ 11 h 93"/>
                  <a:gd name="T10" fmla="*/ 16 w 162"/>
                  <a:gd name="T11" fmla="*/ 25 h 93"/>
                  <a:gd name="T12" fmla="*/ 16 w 162"/>
                  <a:gd name="T13" fmla="*/ 87 h 93"/>
                  <a:gd name="T14" fmla="*/ 71 w 162"/>
                  <a:gd name="T15" fmla="*/ 84 h 93"/>
                  <a:gd name="T16" fmla="*/ 162 w 162"/>
                  <a:gd name="T17" fmla="*/ 53 h 93"/>
                  <a:gd name="T18" fmla="*/ 162 w 162"/>
                  <a:gd name="T19" fmla="*/ 23 h 93"/>
                  <a:gd name="T20" fmla="*/ 139 w 162"/>
                  <a:gd name="T21" fmla="*/ 0 h 93"/>
                  <a:gd name="T22" fmla="*/ 64 w 162"/>
                  <a:gd name="T23" fmla="*/ 80 h 93"/>
                  <a:gd name="T24" fmla="*/ 38 w 162"/>
                  <a:gd name="T25" fmla="*/ 80 h 93"/>
                  <a:gd name="T26" fmla="*/ 34 w 162"/>
                  <a:gd name="T27" fmla="*/ 76 h 93"/>
                  <a:gd name="T28" fmla="*/ 38 w 162"/>
                  <a:gd name="T29" fmla="*/ 72 h 93"/>
                  <a:gd name="T30" fmla="*/ 64 w 162"/>
                  <a:gd name="T31" fmla="*/ 72 h 93"/>
                  <a:gd name="T32" fmla="*/ 68 w 162"/>
                  <a:gd name="T33" fmla="*/ 76 h 93"/>
                  <a:gd name="T34" fmla="*/ 64 w 162"/>
                  <a:gd name="T35" fmla="*/ 80 h 93"/>
                  <a:gd name="T36" fmla="*/ 34 w 162"/>
                  <a:gd name="T37" fmla="*/ 50 h 93"/>
                  <a:gd name="T38" fmla="*/ 38 w 162"/>
                  <a:gd name="T39" fmla="*/ 46 h 93"/>
                  <a:gd name="T40" fmla="*/ 51 w 162"/>
                  <a:gd name="T41" fmla="*/ 46 h 93"/>
                  <a:gd name="T42" fmla="*/ 55 w 162"/>
                  <a:gd name="T43" fmla="*/ 50 h 93"/>
                  <a:gd name="T44" fmla="*/ 51 w 162"/>
                  <a:gd name="T45" fmla="*/ 54 h 93"/>
                  <a:gd name="T46" fmla="*/ 38 w 162"/>
                  <a:gd name="T47" fmla="*/ 54 h 93"/>
                  <a:gd name="T48" fmla="*/ 34 w 162"/>
                  <a:gd name="T49" fmla="*/ 50 h 93"/>
                  <a:gd name="T50" fmla="*/ 64 w 162"/>
                  <a:gd name="T51" fmla="*/ 34 h 93"/>
                  <a:gd name="T52" fmla="*/ 38 w 162"/>
                  <a:gd name="T53" fmla="*/ 34 h 93"/>
                  <a:gd name="T54" fmla="*/ 34 w 162"/>
                  <a:gd name="T55" fmla="*/ 30 h 93"/>
                  <a:gd name="T56" fmla="*/ 38 w 162"/>
                  <a:gd name="T57" fmla="*/ 26 h 93"/>
                  <a:gd name="T58" fmla="*/ 64 w 162"/>
                  <a:gd name="T59" fmla="*/ 26 h 93"/>
                  <a:gd name="T60" fmla="*/ 68 w 162"/>
                  <a:gd name="T61" fmla="*/ 30 h 93"/>
                  <a:gd name="T62" fmla="*/ 64 w 162"/>
                  <a:gd name="T63" fmla="*/ 34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62" h="93">
                    <a:moveTo>
                      <a:pt x="139" y="0"/>
                    </a:moveTo>
                    <a:cubicBezTo>
                      <a:pt x="39" y="0"/>
                      <a:pt x="39" y="0"/>
                      <a:pt x="39" y="0"/>
                    </a:cubicBezTo>
                    <a:cubicBezTo>
                      <a:pt x="39" y="0"/>
                      <a:pt x="33" y="0"/>
                      <a:pt x="27" y="0"/>
                    </a:cubicBezTo>
                    <a:cubicBezTo>
                      <a:pt x="7" y="0"/>
                      <a:pt x="3" y="3"/>
                      <a:pt x="1" y="6"/>
                    </a:cubicBezTo>
                    <a:cubicBezTo>
                      <a:pt x="1" y="7"/>
                      <a:pt x="0" y="8"/>
                      <a:pt x="0" y="11"/>
                    </a:cubicBezTo>
                    <a:cubicBezTo>
                      <a:pt x="2" y="16"/>
                      <a:pt x="10" y="22"/>
                      <a:pt x="16" y="25"/>
                    </a:cubicBezTo>
                    <a:cubicBezTo>
                      <a:pt x="16" y="87"/>
                      <a:pt x="16" y="87"/>
                      <a:pt x="16" y="87"/>
                    </a:cubicBezTo>
                    <a:cubicBezTo>
                      <a:pt x="26" y="90"/>
                      <a:pt x="43" y="93"/>
                      <a:pt x="71" y="84"/>
                    </a:cubicBezTo>
                    <a:cubicBezTo>
                      <a:pt x="116" y="69"/>
                      <a:pt x="123" y="53"/>
                      <a:pt x="162" y="53"/>
                    </a:cubicBezTo>
                    <a:cubicBezTo>
                      <a:pt x="162" y="23"/>
                      <a:pt x="162" y="23"/>
                      <a:pt x="162" y="23"/>
                    </a:cubicBezTo>
                    <a:cubicBezTo>
                      <a:pt x="162" y="11"/>
                      <a:pt x="151" y="0"/>
                      <a:pt x="139" y="0"/>
                    </a:cubicBezTo>
                    <a:close/>
                    <a:moveTo>
                      <a:pt x="64" y="80"/>
                    </a:moveTo>
                    <a:cubicBezTo>
                      <a:pt x="38" y="80"/>
                      <a:pt x="38" y="80"/>
                      <a:pt x="38" y="80"/>
                    </a:cubicBezTo>
                    <a:cubicBezTo>
                      <a:pt x="36" y="80"/>
                      <a:pt x="34" y="79"/>
                      <a:pt x="34" y="76"/>
                    </a:cubicBezTo>
                    <a:cubicBezTo>
                      <a:pt x="34" y="74"/>
                      <a:pt x="36" y="72"/>
                      <a:pt x="38" y="72"/>
                    </a:cubicBezTo>
                    <a:cubicBezTo>
                      <a:pt x="64" y="72"/>
                      <a:pt x="64" y="72"/>
                      <a:pt x="64" y="72"/>
                    </a:cubicBezTo>
                    <a:cubicBezTo>
                      <a:pt x="66" y="72"/>
                      <a:pt x="68" y="74"/>
                      <a:pt x="68" y="76"/>
                    </a:cubicBezTo>
                    <a:cubicBezTo>
                      <a:pt x="68" y="79"/>
                      <a:pt x="66" y="80"/>
                      <a:pt x="64" y="80"/>
                    </a:cubicBezTo>
                    <a:close/>
                    <a:moveTo>
                      <a:pt x="34" y="50"/>
                    </a:moveTo>
                    <a:cubicBezTo>
                      <a:pt x="34" y="48"/>
                      <a:pt x="36" y="46"/>
                      <a:pt x="38" y="46"/>
                    </a:cubicBezTo>
                    <a:cubicBezTo>
                      <a:pt x="51" y="46"/>
                      <a:pt x="51" y="46"/>
                      <a:pt x="51" y="46"/>
                    </a:cubicBezTo>
                    <a:cubicBezTo>
                      <a:pt x="53" y="46"/>
                      <a:pt x="55" y="48"/>
                      <a:pt x="55" y="50"/>
                    </a:cubicBezTo>
                    <a:cubicBezTo>
                      <a:pt x="55" y="52"/>
                      <a:pt x="53" y="54"/>
                      <a:pt x="51" y="54"/>
                    </a:cubicBezTo>
                    <a:cubicBezTo>
                      <a:pt x="38" y="54"/>
                      <a:pt x="38" y="54"/>
                      <a:pt x="38" y="54"/>
                    </a:cubicBezTo>
                    <a:cubicBezTo>
                      <a:pt x="36" y="54"/>
                      <a:pt x="34" y="52"/>
                      <a:pt x="34" y="50"/>
                    </a:cubicBezTo>
                    <a:close/>
                    <a:moveTo>
                      <a:pt x="64" y="34"/>
                    </a:moveTo>
                    <a:cubicBezTo>
                      <a:pt x="38" y="34"/>
                      <a:pt x="38" y="34"/>
                      <a:pt x="38" y="34"/>
                    </a:cubicBezTo>
                    <a:cubicBezTo>
                      <a:pt x="36" y="34"/>
                      <a:pt x="34" y="33"/>
                      <a:pt x="34" y="30"/>
                    </a:cubicBezTo>
                    <a:cubicBezTo>
                      <a:pt x="34" y="28"/>
                      <a:pt x="36" y="26"/>
                      <a:pt x="38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6" y="26"/>
                      <a:pt x="68" y="28"/>
                      <a:pt x="68" y="30"/>
                    </a:cubicBezTo>
                    <a:cubicBezTo>
                      <a:pt x="68" y="33"/>
                      <a:pt x="66" y="34"/>
                      <a:pt x="64" y="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21" name="Oval 90"/>
              <p:cNvSpPr>
                <a:spLocks noChangeArrowheads="1"/>
              </p:cNvSpPr>
              <p:nvPr/>
            </p:nvSpPr>
            <p:spPr bwMode="auto">
              <a:xfrm>
                <a:off x="6251" y="1430"/>
                <a:ext cx="150" cy="17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22" name="Oval 91"/>
              <p:cNvSpPr>
                <a:spLocks noChangeArrowheads="1"/>
              </p:cNvSpPr>
              <p:nvPr/>
            </p:nvSpPr>
            <p:spPr bwMode="auto">
              <a:xfrm>
                <a:off x="6441" y="1430"/>
                <a:ext cx="152" cy="17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23" name="Freeform 92"/>
              <p:cNvSpPr/>
              <p:nvPr/>
            </p:nvSpPr>
            <p:spPr bwMode="auto">
              <a:xfrm>
                <a:off x="6376" y="1449"/>
                <a:ext cx="94" cy="39"/>
              </a:xfrm>
              <a:custGeom>
                <a:avLst/>
                <a:gdLst>
                  <a:gd name="T0" fmla="*/ 46 w 53"/>
                  <a:gd name="T1" fmla="*/ 21 h 22"/>
                  <a:gd name="T2" fmla="*/ 42 w 53"/>
                  <a:gd name="T3" fmla="*/ 20 h 22"/>
                  <a:gd name="T4" fmla="*/ 27 w 53"/>
                  <a:gd name="T5" fmla="*/ 12 h 22"/>
                  <a:gd name="T6" fmla="*/ 11 w 53"/>
                  <a:gd name="T7" fmla="*/ 20 h 22"/>
                  <a:gd name="T8" fmla="*/ 3 w 53"/>
                  <a:gd name="T9" fmla="*/ 20 h 22"/>
                  <a:gd name="T10" fmla="*/ 2 w 53"/>
                  <a:gd name="T11" fmla="*/ 11 h 22"/>
                  <a:gd name="T12" fmla="*/ 26 w 53"/>
                  <a:gd name="T13" fmla="*/ 0 h 22"/>
                  <a:gd name="T14" fmla="*/ 51 w 53"/>
                  <a:gd name="T15" fmla="*/ 11 h 22"/>
                  <a:gd name="T16" fmla="*/ 50 w 53"/>
                  <a:gd name="T17" fmla="*/ 20 h 22"/>
                  <a:gd name="T18" fmla="*/ 46 w 53"/>
                  <a:gd name="T19" fmla="*/ 21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3" h="22">
                    <a:moveTo>
                      <a:pt x="46" y="21"/>
                    </a:moveTo>
                    <a:cubicBezTo>
                      <a:pt x="45" y="21"/>
                      <a:pt x="43" y="21"/>
                      <a:pt x="42" y="20"/>
                    </a:cubicBezTo>
                    <a:cubicBezTo>
                      <a:pt x="37" y="15"/>
                      <a:pt x="32" y="12"/>
                      <a:pt x="27" y="12"/>
                    </a:cubicBezTo>
                    <a:cubicBezTo>
                      <a:pt x="18" y="12"/>
                      <a:pt x="11" y="19"/>
                      <a:pt x="11" y="20"/>
                    </a:cubicBezTo>
                    <a:cubicBezTo>
                      <a:pt x="9" y="22"/>
                      <a:pt x="5" y="22"/>
                      <a:pt x="3" y="20"/>
                    </a:cubicBezTo>
                    <a:cubicBezTo>
                      <a:pt x="0" y="18"/>
                      <a:pt x="0" y="14"/>
                      <a:pt x="2" y="11"/>
                    </a:cubicBezTo>
                    <a:cubicBezTo>
                      <a:pt x="3" y="11"/>
                      <a:pt x="13" y="1"/>
                      <a:pt x="26" y="0"/>
                    </a:cubicBezTo>
                    <a:cubicBezTo>
                      <a:pt x="35" y="0"/>
                      <a:pt x="43" y="4"/>
                      <a:pt x="51" y="11"/>
                    </a:cubicBezTo>
                    <a:cubicBezTo>
                      <a:pt x="53" y="14"/>
                      <a:pt x="53" y="17"/>
                      <a:pt x="50" y="20"/>
                    </a:cubicBezTo>
                    <a:cubicBezTo>
                      <a:pt x="49" y="21"/>
                      <a:pt x="48" y="21"/>
                      <a:pt x="46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24" name="Freeform 93"/>
              <p:cNvSpPr/>
              <p:nvPr/>
            </p:nvSpPr>
            <p:spPr bwMode="auto">
              <a:xfrm>
                <a:off x="6255" y="1257"/>
                <a:ext cx="134" cy="226"/>
              </a:xfrm>
              <a:custGeom>
                <a:avLst/>
                <a:gdLst>
                  <a:gd name="T0" fmla="*/ 7 w 76"/>
                  <a:gd name="T1" fmla="*/ 128 h 128"/>
                  <a:gd name="T2" fmla="*/ 5 w 76"/>
                  <a:gd name="T3" fmla="*/ 128 h 128"/>
                  <a:gd name="T4" fmla="*/ 1 w 76"/>
                  <a:gd name="T5" fmla="*/ 120 h 128"/>
                  <a:gd name="T6" fmla="*/ 38 w 76"/>
                  <a:gd name="T7" fmla="*/ 12 h 128"/>
                  <a:gd name="T8" fmla="*/ 53 w 76"/>
                  <a:gd name="T9" fmla="*/ 1 h 128"/>
                  <a:gd name="T10" fmla="*/ 74 w 76"/>
                  <a:gd name="T11" fmla="*/ 11 h 128"/>
                  <a:gd name="T12" fmla="*/ 73 w 76"/>
                  <a:gd name="T13" fmla="*/ 19 h 128"/>
                  <a:gd name="T14" fmla="*/ 65 w 76"/>
                  <a:gd name="T15" fmla="*/ 19 h 128"/>
                  <a:gd name="T16" fmla="*/ 55 w 76"/>
                  <a:gd name="T17" fmla="*/ 13 h 128"/>
                  <a:gd name="T18" fmla="*/ 48 w 76"/>
                  <a:gd name="T19" fmla="*/ 17 h 128"/>
                  <a:gd name="T20" fmla="*/ 13 w 76"/>
                  <a:gd name="T21" fmla="*/ 124 h 128"/>
                  <a:gd name="T22" fmla="*/ 7 w 76"/>
                  <a:gd name="T23" fmla="*/ 128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6" h="128">
                    <a:moveTo>
                      <a:pt x="7" y="128"/>
                    </a:moveTo>
                    <a:cubicBezTo>
                      <a:pt x="6" y="128"/>
                      <a:pt x="6" y="128"/>
                      <a:pt x="5" y="128"/>
                    </a:cubicBezTo>
                    <a:cubicBezTo>
                      <a:pt x="2" y="126"/>
                      <a:pt x="0" y="123"/>
                      <a:pt x="1" y="120"/>
                    </a:cubicBezTo>
                    <a:cubicBezTo>
                      <a:pt x="38" y="12"/>
                      <a:pt x="38" y="12"/>
                      <a:pt x="38" y="12"/>
                    </a:cubicBezTo>
                    <a:cubicBezTo>
                      <a:pt x="38" y="11"/>
                      <a:pt x="44" y="2"/>
                      <a:pt x="53" y="1"/>
                    </a:cubicBezTo>
                    <a:cubicBezTo>
                      <a:pt x="60" y="0"/>
                      <a:pt x="67" y="3"/>
                      <a:pt x="74" y="11"/>
                    </a:cubicBezTo>
                    <a:cubicBezTo>
                      <a:pt x="76" y="13"/>
                      <a:pt x="76" y="17"/>
                      <a:pt x="73" y="19"/>
                    </a:cubicBezTo>
                    <a:cubicBezTo>
                      <a:pt x="71" y="21"/>
                      <a:pt x="67" y="21"/>
                      <a:pt x="65" y="19"/>
                    </a:cubicBezTo>
                    <a:cubicBezTo>
                      <a:pt x="62" y="16"/>
                      <a:pt x="58" y="12"/>
                      <a:pt x="55" y="13"/>
                    </a:cubicBezTo>
                    <a:cubicBezTo>
                      <a:pt x="52" y="13"/>
                      <a:pt x="49" y="16"/>
                      <a:pt x="48" y="17"/>
                    </a:cubicBezTo>
                    <a:cubicBezTo>
                      <a:pt x="13" y="124"/>
                      <a:pt x="13" y="124"/>
                      <a:pt x="13" y="124"/>
                    </a:cubicBezTo>
                    <a:cubicBezTo>
                      <a:pt x="12" y="126"/>
                      <a:pt x="9" y="128"/>
                      <a:pt x="7" y="12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25" name="Freeform 94"/>
              <p:cNvSpPr/>
              <p:nvPr/>
            </p:nvSpPr>
            <p:spPr bwMode="auto">
              <a:xfrm>
                <a:off x="6454" y="1257"/>
                <a:ext cx="132" cy="226"/>
              </a:xfrm>
              <a:custGeom>
                <a:avLst/>
                <a:gdLst>
                  <a:gd name="T0" fmla="*/ 68 w 75"/>
                  <a:gd name="T1" fmla="*/ 128 h 128"/>
                  <a:gd name="T2" fmla="*/ 63 w 75"/>
                  <a:gd name="T3" fmla="*/ 124 h 128"/>
                  <a:gd name="T4" fmla="*/ 27 w 75"/>
                  <a:gd name="T5" fmla="*/ 17 h 128"/>
                  <a:gd name="T6" fmla="*/ 21 w 75"/>
                  <a:gd name="T7" fmla="*/ 13 h 128"/>
                  <a:gd name="T8" fmla="*/ 11 w 75"/>
                  <a:gd name="T9" fmla="*/ 19 h 128"/>
                  <a:gd name="T10" fmla="*/ 2 w 75"/>
                  <a:gd name="T11" fmla="*/ 19 h 128"/>
                  <a:gd name="T12" fmla="*/ 2 w 75"/>
                  <a:gd name="T13" fmla="*/ 11 h 128"/>
                  <a:gd name="T14" fmla="*/ 22 w 75"/>
                  <a:gd name="T15" fmla="*/ 1 h 128"/>
                  <a:gd name="T16" fmla="*/ 38 w 75"/>
                  <a:gd name="T17" fmla="*/ 12 h 128"/>
                  <a:gd name="T18" fmla="*/ 38 w 75"/>
                  <a:gd name="T19" fmla="*/ 13 h 128"/>
                  <a:gd name="T20" fmla="*/ 74 w 75"/>
                  <a:gd name="T21" fmla="*/ 120 h 128"/>
                  <a:gd name="T22" fmla="*/ 70 w 75"/>
                  <a:gd name="T23" fmla="*/ 128 h 128"/>
                  <a:gd name="T24" fmla="*/ 68 w 75"/>
                  <a:gd name="T25" fmla="*/ 128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5" h="128">
                    <a:moveTo>
                      <a:pt x="68" y="128"/>
                    </a:moveTo>
                    <a:cubicBezTo>
                      <a:pt x="66" y="128"/>
                      <a:pt x="64" y="126"/>
                      <a:pt x="63" y="124"/>
                    </a:cubicBezTo>
                    <a:cubicBezTo>
                      <a:pt x="27" y="17"/>
                      <a:pt x="27" y="17"/>
                      <a:pt x="27" y="17"/>
                    </a:cubicBezTo>
                    <a:cubicBezTo>
                      <a:pt x="26" y="16"/>
                      <a:pt x="24" y="13"/>
                      <a:pt x="21" y="13"/>
                    </a:cubicBezTo>
                    <a:cubicBezTo>
                      <a:pt x="17" y="12"/>
                      <a:pt x="13" y="16"/>
                      <a:pt x="11" y="19"/>
                    </a:cubicBezTo>
                    <a:cubicBezTo>
                      <a:pt x="8" y="21"/>
                      <a:pt x="5" y="21"/>
                      <a:pt x="2" y="19"/>
                    </a:cubicBezTo>
                    <a:cubicBezTo>
                      <a:pt x="0" y="17"/>
                      <a:pt x="0" y="13"/>
                      <a:pt x="2" y="11"/>
                    </a:cubicBezTo>
                    <a:cubicBezTo>
                      <a:pt x="8" y="3"/>
                      <a:pt x="15" y="0"/>
                      <a:pt x="22" y="1"/>
                    </a:cubicBezTo>
                    <a:cubicBezTo>
                      <a:pt x="32" y="2"/>
                      <a:pt x="37" y="11"/>
                      <a:pt x="38" y="12"/>
                    </a:cubicBezTo>
                    <a:cubicBezTo>
                      <a:pt x="38" y="13"/>
                      <a:pt x="38" y="13"/>
                      <a:pt x="38" y="13"/>
                    </a:cubicBezTo>
                    <a:cubicBezTo>
                      <a:pt x="74" y="120"/>
                      <a:pt x="74" y="120"/>
                      <a:pt x="74" y="120"/>
                    </a:cubicBezTo>
                    <a:cubicBezTo>
                      <a:pt x="75" y="123"/>
                      <a:pt x="73" y="126"/>
                      <a:pt x="70" y="128"/>
                    </a:cubicBezTo>
                    <a:cubicBezTo>
                      <a:pt x="70" y="128"/>
                      <a:pt x="69" y="128"/>
                      <a:pt x="68" y="12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26" name="Freeform 95"/>
              <p:cNvSpPr/>
              <p:nvPr/>
            </p:nvSpPr>
            <p:spPr bwMode="auto">
              <a:xfrm>
                <a:off x="6982" y="1286"/>
                <a:ext cx="355" cy="294"/>
              </a:xfrm>
              <a:custGeom>
                <a:avLst/>
                <a:gdLst>
                  <a:gd name="T0" fmla="*/ 49 w 202"/>
                  <a:gd name="T1" fmla="*/ 167 h 167"/>
                  <a:gd name="T2" fmla="*/ 49 w 202"/>
                  <a:gd name="T3" fmla="*/ 167 h 167"/>
                  <a:gd name="T4" fmla="*/ 42 w 202"/>
                  <a:gd name="T5" fmla="*/ 161 h 167"/>
                  <a:gd name="T6" fmla="*/ 18 w 202"/>
                  <a:gd name="T7" fmla="*/ 80 h 167"/>
                  <a:gd name="T8" fmla="*/ 8 w 202"/>
                  <a:gd name="T9" fmla="*/ 80 h 167"/>
                  <a:gd name="T10" fmla="*/ 0 w 202"/>
                  <a:gd name="T11" fmla="*/ 72 h 167"/>
                  <a:gd name="T12" fmla="*/ 8 w 202"/>
                  <a:gd name="T13" fmla="*/ 64 h 167"/>
                  <a:gd name="T14" fmla="*/ 24 w 202"/>
                  <a:gd name="T15" fmla="*/ 64 h 167"/>
                  <a:gd name="T16" fmla="*/ 32 w 202"/>
                  <a:gd name="T17" fmla="*/ 70 h 167"/>
                  <a:gd name="T18" fmla="*/ 50 w 202"/>
                  <a:gd name="T19" fmla="*/ 133 h 167"/>
                  <a:gd name="T20" fmla="*/ 94 w 202"/>
                  <a:gd name="T21" fmla="*/ 6 h 167"/>
                  <a:gd name="T22" fmla="*/ 102 w 202"/>
                  <a:gd name="T23" fmla="*/ 0 h 167"/>
                  <a:gd name="T24" fmla="*/ 194 w 202"/>
                  <a:gd name="T25" fmla="*/ 0 h 167"/>
                  <a:gd name="T26" fmla="*/ 202 w 202"/>
                  <a:gd name="T27" fmla="*/ 8 h 167"/>
                  <a:gd name="T28" fmla="*/ 194 w 202"/>
                  <a:gd name="T29" fmla="*/ 16 h 167"/>
                  <a:gd name="T30" fmla="*/ 107 w 202"/>
                  <a:gd name="T31" fmla="*/ 16 h 167"/>
                  <a:gd name="T32" fmla="*/ 57 w 202"/>
                  <a:gd name="T33" fmla="*/ 162 h 167"/>
                  <a:gd name="T34" fmla="*/ 49 w 202"/>
                  <a:gd name="T35" fmla="*/ 167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02" h="167">
                    <a:moveTo>
                      <a:pt x="49" y="167"/>
                    </a:moveTo>
                    <a:cubicBezTo>
                      <a:pt x="49" y="167"/>
                      <a:pt x="49" y="167"/>
                      <a:pt x="49" y="167"/>
                    </a:cubicBezTo>
                    <a:cubicBezTo>
                      <a:pt x="46" y="167"/>
                      <a:pt x="43" y="165"/>
                      <a:pt x="42" y="161"/>
                    </a:cubicBezTo>
                    <a:cubicBezTo>
                      <a:pt x="18" y="80"/>
                      <a:pt x="18" y="80"/>
                      <a:pt x="18" y="80"/>
                    </a:cubicBezTo>
                    <a:cubicBezTo>
                      <a:pt x="8" y="80"/>
                      <a:pt x="8" y="80"/>
                      <a:pt x="8" y="80"/>
                    </a:cubicBezTo>
                    <a:cubicBezTo>
                      <a:pt x="4" y="80"/>
                      <a:pt x="0" y="76"/>
                      <a:pt x="0" y="72"/>
                    </a:cubicBezTo>
                    <a:cubicBezTo>
                      <a:pt x="0" y="67"/>
                      <a:pt x="4" y="64"/>
                      <a:pt x="8" y="64"/>
                    </a:cubicBezTo>
                    <a:cubicBezTo>
                      <a:pt x="24" y="64"/>
                      <a:pt x="24" y="64"/>
                      <a:pt x="24" y="64"/>
                    </a:cubicBezTo>
                    <a:cubicBezTo>
                      <a:pt x="27" y="64"/>
                      <a:pt x="31" y="66"/>
                      <a:pt x="32" y="70"/>
                    </a:cubicBezTo>
                    <a:cubicBezTo>
                      <a:pt x="50" y="133"/>
                      <a:pt x="50" y="133"/>
                      <a:pt x="50" y="133"/>
                    </a:cubicBezTo>
                    <a:cubicBezTo>
                      <a:pt x="94" y="6"/>
                      <a:pt x="94" y="6"/>
                      <a:pt x="94" y="6"/>
                    </a:cubicBezTo>
                    <a:cubicBezTo>
                      <a:pt x="95" y="3"/>
                      <a:pt x="98" y="0"/>
                      <a:pt x="102" y="0"/>
                    </a:cubicBezTo>
                    <a:cubicBezTo>
                      <a:pt x="194" y="0"/>
                      <a:pt x="194" y="0"/>
                      <a:pt x="194" y="0"/>
                    </a:cubicBezTo>
                    <a:cubicBezTo>
                      <a:pt x="198" y="0"/>
                      <a:pt x="202" y="4"/>
                      <a:pt x="202" y="8"/>
                    </a:cubicBezTo>
                    <a:cubicBezTo>
                      <a:pt x="202" y="13"/>
                      <a:pt x="198" y="16"/>
                      <a:pt x="194" y="16"/>
                    </a:cubicBezTo>
                    <a:cubicBezTo>
                      <a:pt x="107" y="16"/>
                      <a:pt x="107" y="16"/>
                      <a:pt x="107" y="16"/>
                    </a:cubicBezTo>
                    <a:cubicBezTo>
                      <a:pt x="57" y="162"/>
                      <a:pt x="57" y="162"/>
                      <a:pt x="57" y="162"/>
                    </a:cubicBezTo>
                    <a:cubicBezTo>
                      <a:pt x="56" y="165"/>
                      <a:pt x="53" y="167"/>
                      <a:pt x="49" y="16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27" name="Freeform 96"/>
              <p:cNvSpPr/>
              <p:nvPr/>
            </p:nvSpPr>
            <p:spPr bwMode="auto">
              <a:xfrm>
                <a:off x="7159" y="1335"/>
                <a:ext cx="145" cy="209"/>
              </a:xfrm>
              <a:custGeom>
                <a:avLst/>
                <a:gdLst>
                  <a:gd name="T0" fmla="*/ 74 w 82"/>
                  <a:gd name="T1" fmla="*/ 119 h 119"/>
                  <a:gd name="T2" fmla="*/ 9 w 82"/>
                  <a:gd name="T3" fmla="*/ 119 h 119"/>
                  <a:gd name="T4" fmla="*/ 1 w 82"/>
                  <a:gd name="T5" fmla="*/ 113 h 119"/>
                  <a:gd name="T6" fmla="*/ 4 w 82"/>
                  <a:gd name="T7" fmla="*/ 104 h 119"/>
                  <a:gd name="T8" fmla="*/ 58 w 82"/>
                  <a:gd name="T9" fmla="*/ 42 h 119"/>
                  <a:gd name="T10" fmla="*/ 52 w 82"/>
                  <a:gd name="T11" fmla="*/ 27 h 119"/>
                  <a:gd name="T12" fmla="*/ 15 w 82"/>
                  <a:gd name="T13" fmla="*/ 26 h 119"/>
                  <a:gd name="T14" fmla="*/ 5 w 82"/>
                  <a:gd name="T15" fmla="*/ 21 h 119"/>
                  <a:gd name="T16" fmla="*/ 10 w 82"/>
                  <a:gd name="T17" fmla="*/ 11 h 119"/>
                  <a:gd name="T18" fmla="*/ 62 w 82"/>
                  <a:gd name="T19" fmla="*/ 14 h 119"/>
                  <a:gd name="T20" fmla="*/ 74 w 82"/>
                  <a:gd name="T21" fmla="*/ 42 h 119"/>
                  <a:gd name="T22" fmla="*/ 34 w 82"/>
                  <a:gd name="T23" fmla="*/ 103 h 119"/>
                  <a:gd name="T24" fmla="*/ 74 w 82"/>
                  <a:gd name="T25" fmla="*/ 103 h 119"/>
                  <a:gd name="T26" fmla="*/ 82 w 82"/>
                  <a:gd name="T27" fmla="*/ 111 h 119"/>
                  <a:gd name="T28" fmla="*/ 74 w 82"/>
                  <a:gd name="T29" fmla="*/ 119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82" h="119">
                    <a:moveTo>
                      <a:pt x="74" y="119"/>
                    </a:moveTo>
                    <a:cubicBezTo>
                      <a:pt x="9" y="119"/>
                      <a:pt x="9" y="119"/>
                      <a:pt x="9" y="119"/>
                    </a:cubicBezTo>
                    <a:cubicBezTo>
                      <a:pt x="5" y="119"/>
                      <a:pt x="2" y="116"/>
                      <a:pt x="1" y="113"/>
                    </a:cubicBezTo>
                    <a:cubicBezTo>
                      <a:pt x="0" y="110"/>
                      <a:pt x="1" y="106"/>
                      <a:pt x="4" y="104"/>
                    </a:cubicBezTo>
                    <a:cubicBezTo>
                      <a:pt x="43" y="78"/>
                      <a:pt x="58" y="60"/>
                      <a:pt x="58" y="42"/>
                    </a:cubicBezTo>
                    <a:cubicBezTo>
                      <a:pt x="58" y="34"/>
                      <a:pt x="56" y="30"/>
                      <a:pt x="52" y="27"/>
                    </a:cubicBezTo>
                    <a:cubicBezTo>
                      <a:pt x="43" y="19"/>
                      <a:pt x="22" y="24"/>
                      <a:pt x="15" y="26"/>
                    </a:cubicBezTo>
                    <a:cubicBezTo>
                      <a:pt x="11" y="27"/>
                      <a:pt x="6" y="25"/>
                      <a:pt x="5" y="21"/>
                    </a:cubicBezTo>
                    <a:cubicBezTo>
                      <a:pt x="3" y="16"/>
                      <a:pt x="6" y="12"/>
                      <a:pt x="10" y="11"/>
                    </a:cubicBezTo>
                    <a:cubicBezTo>
                      <a:pt x="13" y="10"/>
                      <a:pt x="44" y="0"/>
                      <a:pt x="62" y="14"/>
                    </a:cubicBezTo>
                    <a:cubicBezTo>
                      <a:pt x="68" y="18"/>
                      <a:pt x="74" y="26"/>
                      <a:pt x="74" y="42"/>
                    </a:cubicBezTo>
                    <a:cubicBezTo>
                      <a:pt x="74" y="64"/>
                      <a:pt x="59" y="83"/>
                      <a:pt x="34" y="103"/>
                    </a:cubicBezTo>
                    <a:cubicBezTo>
                      <a:pt x="74" y="103"/>
                      <a:pt x="74" y="103"/>
                      <a:pt x="74" y="103"/>
                    </a:cubicBezTo>
                    <a:cubicBezTo>
                      <a:pt x="78" y="103"/>
                      <a:pt x="82" y="106"/>
                      <a:pt x="82" y="111"/>
                    </a:cubicBezTo>
                    <a:cubicBezTo>
                      <a:pt x="82" y="115"/>
                      <a:pt x="78" y="119"/>
                      <a:pt x="74" y="1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28" name="Freeform 97"/>
              <p:cNvSpPr/>
              <p:nvPr/>
            </p:nvSpPr>
            <p:spPr bwMode="auto">
              <a:xfrm>
                <a:off x="1156" y="2004"/>
                <a:ext cx="14" cy="65"/>
              </a:xfrm>
              <a:custGeom>
                <a:avLst/>
                <a:gdLst>
                  <a:gd name="T0" fmla="*/ 4 w 8"/>
                  <a:gd name="T1" fmla="*/ 37 h 37"/>
                  <a:gd name="T2" fmla="*/ 0 w 8"/>
                  <a:gd name="T3" fmla="*/ 33 h 37"/>
                  <a:gd name="T4" fmla="*/ 0 w 8"/>
                  <a:gd name="T5" fmla="*/ 4 h 37"/>
                  <a:gd name="T6" fmla="*/ 4 w 8"/>
                  <a:gd name="T7" fmla="*/ 0 h 37"/>
                  <a:gd name="T8" fmla="*/ 8 w 8"/>
                  <a:gd name="T9" fmla="*/ 4 h 37"/>
                  <a:gd name="T10" fmla="*/ 8 w 8"/>
                  <a:gd name="T11" fmla="*/ 33 h 37"/>
                  <a:gd name="T12" fmla="*/ 4 w 8"/>
                  <a:gd name="T13" fmla="*/ 37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37">
                    <a:moveTo>
                      <a:pt x="4" y="37"/>
                    </a:moveTo>
                    <a:cubicBezTo>
                      <a:pt x="2" y="37"/>
                      <a:pt x="0" y="35"/>
                      <a:pt x="0" y="33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7" y="0"/>
                      <a:pt x="8" y="2"/>
                      <a:pt x="8" y="4"/>
                    </a:cubicBezTo>
                    <a:cubicBezTo>
                      <a:pt x="8" y="33"/>
                      <a:pt x="8" y="33"/>
                      <a:pt x="8" y="33"/>
                    </a:cubicBezTo>
                    <a:cubicBezTo>
                      <a:pt x="8" y="35"/>
                      <a:pt x="7" y="37"/>
                      <a:pt x="4" y="3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29" name="Freeform 98"/>
              <p:cNvSpPr/>
              <p:nvPr/>
            </p:nvSpPr>
            <p:spPr bwMode="auto">
              <a:xfrm>
                <a:off x="1216" y="2004"/>
                <a:ext cx="14" cy="65"/>
              </a:xfrm>
              <a:custGeom>
                <a:avLst/>
                <a:gdLst>
                  <a:gd name="T0" fmla="*/ 4 w 8"/>
                  <a:gd name="T1" fmla="*/ 37 h 37"/>
                  <a:gd name="T2" fmla="*/ 0 w 8"/>
                  <a:gd name="T3" fmla="*/ 33 h 37"/>
                  <a:gd name="T4" fmla="*/ 0 w 8"/>
                  <a:gd name="T5" fmla="*/ 4 h 37"/>
                  <a:gd name="T6" fmla="*/ 4 w 8"/>
                  <a:gd name="T7" fmla="*/ 0 h 37"/>
                  <a:gd name="T8" fmla="*/ 8 w 8"/>
                  <a:gd name="T9" fmla="*/ 4 h 37"/>
                  <a:gd name="T10" fmla="*/ 8 w 8"/>
                  <a:gd name="T11" fmla="*/ 33 h 37"/>
                  <a:gd name="T12" fmla="*/ 4 w 8"/>
                  <a:gd name="T13" fmla="*/ 37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37">
                    <a:moveTo>
                      <a:pt x="4" y="37"/>
                    </a:moveTo>
                    <a:cubicBezTo>
                      <a:pt x="2" y="37"/>
                      <a:pt x="0" y="35"/>
                      <a:pt x="0" y="33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7" y="0"/>
                      <a:pt x="8" y="2"/>
                      <a:pt x="8" y="4"/>
                    </a:cubicBezTo>
                    <a:cubicBezTo>
                      <a:pt x="8" y="33"/>
                      <a:pt x="8" y="33"/>
                      <a:pt x="8" y="33"/>
                    </a:cubicBezTo>
                    <a:cubicBezTo>
                      <a:pt x="8" y="35"/>
                      <a:pt x="7" y="37"/>
                      <a:pt x="4" y="3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30" name="Freeform 99"/>
              <p:cNvSpPr/>
              <p:nvPr/>
            </p:nvSpPr>
            <p:spPr bwMode="auto">
              <a:xfrm>
                <a:off x="1277" y="2004"/>
                <a:ext cx="14" cy="65"/>
              </a:xfrm>
              <a:custGeom>
                <a:avLst/>
                <a:gdLst>
                  <a:gd name="T0" fmla="*/ 4 w 8"/>
                  <a:gd name="T1" fmla="*/ 37 h 37"/>
                  <a:gd name="T2" fmla="*/ 0 w 8"/>
                  <a:gd name="T3" fmla="*/ 33 h 37"/>
                  <a:gd name="T4" fmla="*/ 0 w 8"/>
                  <a:gd name="T5" fmla="*/ 4 h 37"/>
                  <a:gd name="T6" fmla="*/ 4 w 8"/>
                  <a:gd name="T7" fmla="*/ 0 h 37"/>
                  <a:gd name="T8" fmla="*/ 8 w 8"/>
                  <a:gd name="T9" fmla="*/ 4 h 37"/>
                  <a:gd name="T10" fmla="*/ 8 w 8"/>
                  <a:gd name="T11" fmla="*/ 33 h 37"/>
                  <a:gd name="T12" fmla="*/ 4 w 8"/>
                  <a:gd name="T13" fmla="*/ 37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37">
                    <a:moveTo>
                      <a:pt x="4" y="37"/>
                    </a:moveTo>
                    <a:cubicBezTo>
                      <a:pt x="1" y="37"/>
                      <a:pt x="0" y="35"/>
                      <a:pt x="0" y="33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2"/>
                      <a:pt x="1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8" y="33"/>
                      <a:pt x="8" y="33"/>
                      <a:pt x="8" y="33"/>
                    </a:cubicBezTo>
                    <a:cubicBezTo>
                      <a:pt x="8" y="35"/>
                      <a:pt x="6" y="37"/>
                      <a:pt x="4" y="3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31" name="Freeform 100"/>
              <p:cNvSpPr/>
              <p:nvPr/>
            </p:nvSpPr>
            <p:spPr bwMode="auto">
              <a:xfrm>
                <a:off x="1337" y="2004"/>
                <a:ext cx="14" cy="65"/>
              </a:xfrm>
              <a:custGeom>
                <a:avLst/>
                <a:gdLst>
                  <a:gd name="T0" fmla="*/ 4 w 8"/>
                  <a:gd name="T1" fmla="*/ 37 h 37"/>
                  <a:gd name="T2" fmla="*/ 0 w 8"/>
                  <a:gd name="T3" fmla="*/ 33 h 37"/>
                  <a:gd name="T4" fmla="*/ 0 w 8"/>
                  <a:gd name="T5" fmla="*/ 4 h 37"/>
                  <a:gd name="T6" fmla="*/ 4 w 8"/>
                  <a:gd name="T7" fmla="*/ 0 h 37"/>
                  <a:gd name="T8" fmla="*/ 8 w 8"/>
                  <a:gd name="T9" fmla="*/ 4 h 37"/>
                  <a:gd name="T10" fmla="*/ 8 w 8"/>
                  <a:gd name="T11" fmla="*/ 33 h 37"/>
                  <a:gd name="T12" fmla="*/ 4 w 8"/>
                  <a:gd name="T13" fmla="*/ 37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37">
                    <a:moveTo>
                      <a:pt x="4" y="37"/>
                    </a:moveTo>
                    <a:cubicBezTo>
                      <a:pt x="1" y="37"/>
                      <a:pt x="0" y="35"/>
                      <a:pt x="0" y="33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2"/>
                      <a:pt x="1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8" y="33"/>
                      <a:pt x="8" y="33"/>
                      <a:pt x="8" y="33"/>
                    </a:cubicBezTo>
                    <a:cubicBezTo>
                      <a:pt x="8" y="35"/>
                      <a:pt x="6" y="37"/>
                      <a:pt x="4" y="3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32" name="Freeform 101"/>
              <p:cNvSpPr>
                <a:spLocks noEditPoints="1"/>
              </p:cNvSpPr>
              <p:nvPr/>
            </p:nvSpPr>
            <p:spPr bwMode="auto">
              <a:xfrm>
                <a:off x="1084" y="2031"/>
                <a:ext cx="341" cy="315"/>
              </a:xfrm>
              <a:custGeom>
                <a:avLst/>
                <a:gdLst>
                  <a:gd name="T0" fmla="*/ 190 w 194"/>
                  <a:gd name="T1" fmla="*/ 0 h 179"/>
                  <a:gd name="T2" fmla="*/ 4 w 194"/>
                  <a:gd name="T3" fmla="*/ 0 h 179"/>
                  <a:gd name="T4" fmla="*/ 0 w 194"/>
                  <a:gd name="T5" fmla="*/ 4 h 179"/>
                  <a:gd name="T6" fmla="*/ 0 w 194"/>
                  <a:gd name="T7" fmla="*/ 175 h 179"/>
                  <a:gd name="T8" fmla="*/ 4 w 194"/>
                  <a:gd name="T9" fmla="*/ 179 h 179"/>
                  <a:gd name="T10" fmla="*/ 190 w 194"/>
                  <a:gd name="T11" fmla="*/ 179 h 179"/>
                  <a:gd name="T12" fmla="*/ 194 w 194"/>
                  <a:gd name="T13" fmla="*/ 175 h 179"/>
                  <a:gd name="T14" fmla="*/ 194 w 194"/>
                  <a:gd name="T15" fmla="*/ 4 h 179"/>
                  <a:gd name="T16" fmla="*/ 190 w 194"/>
                  <a:gd name="T17" fmla="*/ 0 h 179"/>
                  <a:gd name="T18" fmla="*/ 151 w 194"/>
                  <a:gd name="T19" fmla="*/ 151 h 179"/>
                  <a:gd name="T20" fmla="*/ 42 w 194"/>
                  <a:gd name="T21" fmla="*/ 151 h 179"/>
                  <a:gd name="T22" fmla="*/ 36 w 194"/>
                  <a:gd name="T23" fmla="*/ 145 h 179"/>
                  <a:gd name="T24" fmla="*/ 42 w 194"/>
                  <a:gd name="T25" fmla="*/ 139 h 179"/>
                  <a:gd name="T26" fmla="*/ 151 w 194"/>
                  <a:gd name="T27" fmla="*/ 139 h 179"/>
                  <a:gd name="T28" fmla="*/ 157 w 194"/>
                  <a:gd name="T29" fmla="*/ 145 h 179"/>
                  <a:gd name="T30" fmla="*/ 151 w 194"/>
                  <a:gd name="T31" fmla="*/ 151 h 179"/>
                  <a:gd name="T32" fmla="*/ 151 w 194"/>
                  <a:gd name="T33" fmla="*/ 122 h 179"/>
                  <a:gd name="T34" fmla="*/ 42 w 194"/>
                  <a:gd name="T35" fmla="*/ 122 h 179"/>
                  <a:gd name="T36" fmla="*/ 36 w 194"/>
                  <a:gd name="T37" fmla="*/ 116 h 179"/>
                  <a:gd name="T38" fmla="*/ 42 w 194"/>
                  <a:gd name="T39" fmla="*/ 110 h 179"/>
                  <a:gd name="T40" fmla="*/ 151 w 194"/>
                  <a:gd name="T41" fmla="*/ 110 h 179"/>
                  <a:gd name="T42" fmla="*/ 157 w 194"/>
                  <a:gd name="T43" fmla="*/ 116 h 179"/>
                  <a:gd name="T44" fmla="*/ 151 w 194"/>
                  <a:gd name="T45" fmla="*/ 122 h 179"/>
                  <a:gd name="T46" fmla="*/ 151 w 194"/>
                  <a:gd name="T47" fmla="*/ 93 h 179"/>
                  <a:gd name="T48" fmla="*/ 42 w 194"/>
                  <a:gd name="T49" fmla="*/ 93 h 179"/>
                  <a:gd name="T50" fmla="*/ 36 w 194"/>
                  <a:gd name="T51" fmla="*/ 87 h 179"/>
                  <a:gd name="T52" fmla="*/ 42 w 194"/>
                  <a:gd name="T53" fmla="*/ 81 h 179"/>
                  <a:gd name="T54" fmla="*/ 151 w 194"/>
                  <a:gd name="T55" fmla="*/ 81 h 179"/>
                  <a:gd name="T56" fmla="*/ 157 w 194"/>
                  <a:gd name="T57" fmla="*/ 87 h 179"/>
                  <a:gd name="T58" fmla="*/ 151 w 194"/>
                  <a:gd name="T59" fmla="*/ 93 h 179"/>
                  <a:gd name="T60" fmla="*/ 151 w 194"/>
                  <a:gd name="T61" fmla="*/ 65 h 179"/>
                  <a:gd name="T62" fmla="*/ 42 w 194"/>
                  <a:gd name="T63" fmla="*/ 65 h 179"/>
                  <a:gd name="T64" fmla="*/ 36 w 194"/>
                  <a:gd name="T65" fmla="*/ 59 h 179"/>
                  <a:gd name="T66" fmla="*/ 42 w 194"/>
                  <a:gd name="T67" fmla="*/ 53 h 179"/>
                  <a:gd name="T68" fmla="*/ 151 w 194"/>
                  <a:gd name="T69" fmla="*/ 53 h 179"/>
                  <a:gd name="T70" fmla="*/ 157 w 194"/>
                  <a:gd name="T71" fmla="*/ 59 h 179"/>
                  <a:gd name="T72" fmla="*/ 151 w 194"/>
                  <a:gd name="T73" fmla="*/ 65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94" h="179">
                    <a:moveTo>
                      <a:pt x="190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1" y="0"/>
                      <a:pt x="0" y="1"/>
                      <a:pt x="0" y="4"/>
                    </a:cubicBezTo>
                    <a:cubicBezTo>
                      <a:pt x="0" y="175"/>
                      <a:pt x="0" y="175"/>
                      <a:pt x="0" y="175"/>
                    </a:cubicBezTo>
                    <a:cubicBezTo>
                      <a:pt x="0" y="177"/>
                      <a:pt x="1" y="179"/>
                      <a:pt x="4" y="179"/>
                    </a:cubicBezTo>
                    <a:cubicBezTo>
                      <a:pt x="190" y="179"/>
                      <a:pt x="190" y="179"/>
                      <a:pt x="190" y="179"/>
                    </a:cubicBezTo>
                    <a:cubicBezTo>
                      <a:pt x="192" y="179"/>
                      <a:pt x="194" y="177"/>
                      <a:pt x="194" y="175"/>
                    </a:cubicBezTo>
                    <a:cubicBezTo>
                      <a:pt x="194" y="4"/>
                      <a:pt x="194" y="4"/>
                      <a:pt x="194" y="4"/>
                    </a:cubicBezTo>
                    <a:cubicBezTo>
                      <a:pt x="194" y="1"/>
                      <a:pt x="192" y="0"/>
                      <a:pt x="190" y="0"/>
                    </a:cubicBezTo>
                    <a:close/>
                    <a:moveTo>
                      <a:pt x="151" y="151"/>
                    </a:moveTo>
                    <a:cubicBezTo>
                      <a:pt x="42" y="151"/>
                      <a:pt x="42" y="151"/>
                      <a:pt x="42" y="151"/>
                    </a:cubicBezTo>
                    <a:cubicBezTo>
                      <a:pt x="39" y="151"/>
                      <a:pt x="36" y="149"/>
                      <a:pt x="36" y="145"/>
                    </a:cubicBezTo>
                    <a:cubicBezTo>
                      <a:pt x="36" y="142"/>
                      <a:pt x="39" y="139"/>
                      <a:pt x="42" y="139"/>
                    </a:cubicBezTo>
                    <a:cubicBezTo>
                      <a:pt x="151" y="139"/>
                      <a:pt x="151" y="139"/>
                      <a:pt x="151" y="139"/>
                    </a:cubicBezTo>
                    <a:cubicBezTo>
                      <a:pt x="154" y="139"/>
                      <a:pt x="157" y="142"/>
                      <a:pt x="157" y="145"/>
                    </a:cubicBezTo>
                    <a:cubicBezTo>
                      <a:pt x="157" y="149"/>
                      <a:pt x="154" y="151"/>
                      <a:pt x="151" y="151"/>
                    </a:cubicBezTo>
                    <a:close/>
                    <a:moveTo>
                      <a:pt x="151" y="122"/>
                    </a:moveTo>
                    <a:cubicBezTo>
                      <a:pt x="42" y="122"/>
                      <a:pt x="42" y="122"/>
                      <a:pt x="42" y="122"/>
                    </a:cubicBezTo>
                    <a:cubicBezTo>
                      <a:pt x="39" y="122"/>
                      <a:pt x="36" y="120"/>
                      <a:pt x="36" y="116"/>
                    </a:cubicBezTo>
                    <a:cubicBezTo>
                      <a:pt x="36" y="113"/>
                      <a:pt x="39" y="110"/>
                      <a:pt x="42" y="110"/>
                    </a:cubicBezTo>
                    <a:cubicBezTo>
                      <a:pt x="151" y="110"/>
                      <a:pt x="151" y="110"/>
                      <a:pt x="151" y="110"/>
                    </a:cubicBezTo>
                    <a:cubicBezTo>
                      <a:pt x="154" y="110"/>
                      <a:pt x="157" y="113"/>
                      <a:pt x="157" y="116"/>
                    </a:cubicBezTo>
                    <a:cubicBezTo>
                      <a:pt x="157" y="120"/>
                      <a:pt x="154" y="122"/>
                      <a:pt x="151" y="122"/>
                    </a:cubicBezTo>
                    <a:close/>
                    <a:moveTo>
                      <a:pt x="151" y="93"/>
                    </a:moveTo>
                    <a:cubicBezTo>
                      <a:pt x="42" y="93"/>
                      <a:pt x="42" y="93"/>
                      <a:pt x="42" y="93"/>
                    </a:cubicBezTo>
                    <a:cubicBezTo>
                      <a:pt x="39" y="93"/>
                      <a:pt x="36" y="91"/>
                      <a:pt x="36" y="87"/>
                    </a:cubicBezTo>
                    <a:cubicBezTo>
                      <a:pt x="36" y="84"/>
                      <a:pt x="39" y="81"/>
                      <a:pt x="42" y="81"/>
                    </a:cubicBezTo>
                    <a:cubicBezTo>
                      <a:pt x="151" y="81"/>
                      <a:pt x="151" y="81"/>
                      <a:pt x="151" y="81"/>
                    </a:cubicBezTo>
                    <a:cubicBezTo>
                      <a:pt x="154" y="81"/>
                      <a:pt x="157" y="84"/>
                      <a:pt x="157" y="87"/>
                    </a:cubicBezTo>
                    <a:cubicBezTo>
                      <a:pt x="157" y="91"/>
                      <a:pt x="154" y="93"/>
                      <a:pt x="151" y="93"/>
                    </a:cubicBezTo>
                    <a:close/>
                    <a:moveTo>
                      <a:pt x="151" y="65"/>
                    </a:moveTo>
                    <a:cubicBezTo>
                      <a:pt x="42" y="65"/>
                      <a:pt x="42" y="65"/>
                      <a:pt x="42" y="65"/>
                    </a:cubicBezTo>
                    <a:cubicBezTo>
                      <a:pt x="39" y="65"/>
                      <a:pt x="36" y="62"/>
                      <a:pt x="36" y="59"/>
                    </a:cubicBezTo>
                    <a:cubicBezTo>
                      <a:pt x="36" y="55"/>
                      <a:pt x="39" y="53"/>
                      <a:pt x="42" y="53"/>
                    </a:cubicBezTo>
                    <a:cubicBezTo>
                      <a:pt x="151" y="53"/>
                      <a:pt x="151" y="53"/>
                      <a:pt x="151" y="53"/>
                    </a:cubicBezTo>
                    <a:cubicBezTo>
                      <a:pt x="154" y="53"/>
                      <a:pt x="157" y="55"/>
                      <a:pt x="157" y="59"/>
                    </a:cubicBezTo>
                    <a:cubicBezTo>
                      <a:pt x="157" y="62"/>
                      <a:pt x="154" y="65"/>
                      <a:pt x="151" y="6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33" name="Freeform 102"/>
              <p:cNvSpPr/>
              <p:nvPr/>
            </p:nvSpPr>
            <p:spPr bwMode="auto">
              <a:xfrm>
                <a:off x="1821" y="2203"/>
                <a:ext cx="192" cy="127"/>
              </a:xfrm>
              <a:custGeom>
                <a:avLst/>
                <a:gdLst>
                  <a:gd name="T0" fmla="*/ 104 w 109"/>
                  <a:gd name="T1" fmla="*/ 72 h 72"/>
                  <a:gd name="T2" fmla="*/ 101 w 109"/>
                  <a:gd name="T3" fmla="*/ 69 h 72"/>
                  <a:gd name="T4" fmla="*/ 89 w 109"/>
                  <a:gd name="T5" fmla="*/ 8 h 72"/>
                  <a:gd name="T6" fmla="*/ 17 w 109"/>
                  <a:gd name="T7" fmla="*/ 8 h 72"/>
                  <a:gd name="T8" fmla="*/ 8 w 109"/>
                  <a:gd name="T9" fmla="*/ 69 h 72"/>
                  <a:gd name="T10" fmla="*/ 4 w 109"/>
                  <a:gd name="T11" fmla="*/ 72 h 72"/>
                  <a:gd name="T12" fmla="*/ 0 w 109"/>
                  <a:gd name="T13" fmla="*/ 68 h 72"/>
                  <a:gd name="T14" fmla="*/ 9 w 109"/>
                  <a:gd name="T15" fmla="*/ 3 h 72"/>
                  <a:gd name="T16" fmla="*/ 13 w 109"/>
                  <a:gd name="T17" fmla="*/ 0 h 72"/>
                  <a:gd name="T18" fmla="*/ 92 w 109"/>
                  <a:gd name="T19" fmla="*/ 0 h 72"/>
                  <a:gd name="T20" fmla="*/ 96 w 109"/>
                  <a:gd name="T21" fmla="*/ 3 h 72"/>
                  <a:gd name="T22" fmla="*/ 108 w 109"/>
                  <a:gd name="T23" fmla="*/ 67 h 72"/>
                  <a:gd name="T24" fmla="*/ 105 w 109"/>
                  <a:gd name="T25" fmla="*/ 72 h 72"/>
                  <a:gd name="T26" fmla="*/ 104 w 109"/>
                  <a:gd name="T27" fmla="*/ 72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09" h="72">
                    <a:moveTo>
                      <a:pt x="104" y="72"/>
                    </a:moveTo>
                    <a:cubicBezTo>
                      <a:pt x="103" y="72"/>
                      <a:pt x="101" y="71"/>
                      <a:pt x="101" y="69"/>
                    </a:cubicBezTo>
                    <a:cubicBezTo>
                      <a:pt x="89" y="8"/>
                      <a:pt x="89" y="8"/>
                      <a:pt x="89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8" y="69"/>
                      <a:pt x="8" y="69"/>
                      <a:pt x="8" y="69"/>
                    </a:cubicBezTo>
                    <a:cubicBezTo>
                      <a:pt x="8" y="71"/>
                      <a:pt x="6" y="72"/>
                      <a:pt x="4" y="72"/>
                    </a:cubicBezTo>
                    <a:cubicBezTo>
                      <a:pt x="1" y="72"/>
                      <a:pt x="0" y="70"/>
                      <a:pt x="0" y="68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10" y="1"/>
                      <a:pt x="11" y="0"/>
                      <a:pt x="13" y="0"/>
                    </a:cubicBezTo>
                    <a:cubicBezTo>
                      <a:pt x="92" y="0"/>
                      <a:pt x="92" y="0"/>
                      <a:pt x="92" y="0"/>
                    </a:cubicBezTo>
                    <a:cubicBezTo>
                      <a:pt x="94" y="0"/>
                      <a:pt x="96" y="1"/>
                      <a:pt x="96" y="3"/>
                    </a:cubicBezTo>
                    <a:cubicBezTo>
                      <a:pt x="108" y="67"/>
                      <a:pt x="108" y="67"/>
                      <a:pt x="108" y="67"/>
                    </a:cubicBezTo>
                    <a:cubicBezTo>
                      <a:pt x="109" y="70"/>
                      <a:pt x="107" y="72"/>
                      <a:pt x="105" y="72"/>
                    </a:cubicBezTo>
                    <a:cubicBezTo>
                      <a:pt x="105" y="72"/>
                      <a:pt x="105" y="72"/>
                      <a:pt x="104" y="7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34" name="Freeform 103"/>
              <p:cNvSpPr/>
              <p:nvPr/>
            </p:nvSpPr>
            <p:spPr bwMode="auto">
              <a:xfrm>
                <a:off x="2055" y="2092"/>
                <a:ext cx="107" cy="159"/>
              </a:xfrm>
              <a:custGeom>
                <a:avLst/>
                <a:gdLst>
                  <a:gd name="T0" fmla="*/ 57 w 61"/>
                  <a:gd name="T1" fmla="*/ 90 h 90"/>
                  <a:gd name="T2" fmla="*/ 4 w 61"/>
                  <a:gd name="T3" fmla="*/ 90 h 90"/>
                  <a:gd name="T4" fmla="*/ 0 w 61"/>
                  <a:gd name="T5" fmla="*/ 86 h 90"/>
                  <a:gd name="T6" fmla="*/ 4 w 61"/>
                  <a:gd name="T7" fmla="*/ 82 h 90"/>
                  <a:gd name="T8" fmla="*/ 53 w 61"/>
                  <a:gd name="T9" fmla="*/ 82 h 90"/>
                  <a:gd name="T10" fmla="*/ 53 w 61"/>
                  <a:gd name="T11" fmla="*/ 4 h 90"/>
                  <a:gd name="T12" fmla="*/ 57 w 61"/>
                  <a:gd name="T13" fmla="*/ 0 h 90"/>
                  <a:gd name="T14" fmla="*/ 61 w 61"/>
                  <a:gd name="T15" fmla="*/ 4 h 90"/>
                  <a:gd name="T16" fmla="*/ 61 w 61"/>
                  <a:gd name="T17" fmla="*/ 86 h 90"/>
                  <a:gd name="T18" fmla="*/ 57 w 61"/>
                  <a:gd name="T19" fmla="*/ 9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1" h="90">
                    <a:moveTo>
                      <a:pt x="57" y="90"/>
                    </a:moveTo>
                    <a:cubicBezTo>
                      <a:pt x="4" y="90"/>
                      <a:pt x="4" y="90"/>
                      <a:pt x="4" y="90"/>
                    </a:cubicBezTo>
                    <a:cubicBezTo>
                      <a:pt x="2" y="90"/>
                      <a:pt x="0" y="89"/>
                      <a:pt x="0" y="86"/>
                    </a:cubicBezTo>
                    <a:cubicBezTo>
                      <a:pt x="0" y="84"/>
                      <a:pt x="2" y="82"/>
                      <a:pt x="4" y="82"/>
                    </a:cubicBezTo>
                    <a:cubicBezTo>
                      <a:pt x="53" y="82"/>
                      <a:pt x="53" y="82"/>
                      <a:pt x="53" y="82"/>
                    </a:cubicBezTo>
                    <a:cubicBezTo>
                      <a:pt x="53" y="4"/>
                      <a:pt x="53" y="4"/>
                      <a:pt x="53" y="4"/>
                    </a:cubicBezTo>
                    <a:cubicBezTo>
                      <a:pt x="53" y="2"/>
                      <a:pt x="55" y="0"/>
                      <a:pt x="57" y="0"/>
                    </a:cubicBezTo>
                    <a:cubicBezTo>
                      <a:pt x="59" y="0"/>
                      <a:pt x="61" y="2"/>
                      <a:pt x="61" y="4"/>
                    </a:cubicBezTo>
                    <a:cubicBezTo>
                      <a:pt x="61" y="86"/>
                      <a:pt x="61" y="86"/>
                      <a:pt x="61" y="86"/>
                    </a:cubicBezTo>
                    <a:cubicBezTo>
                      <a:pt x="61" y="89"/>
                      <a:pt x="59" y="90"/>
                      <a:pt x="57" y="9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35" name="Freeform 104"/>
              <p:cNvSpPr/>
              <p:nvPr/>
            </p:nvSpPr>
            <p:spPr bwMode="auto">
              <a:xfrm>
                <a:off x="2101" y="2244"/>
                <a:ext cx="14" cy="79"/>
              </a:xfrm>
              <a:custGeom>
                <a:avLst/>
                <a:gdLst>
                  <a:gd name="T0" fmla="*/ 4 w 8"/>
                  <a:gd name="T1" fmla="*/ 45 h 45"/>
                  <a:gd name="T2" fmla="*/ 0 w 8"/>
                  <a:gd name="T3" fmla="*/ 41 h 45"/>
                  <a:gd name="T4" fmla="*/ 0 w 8"/>
                  <a:gd name="T5" fmla="*/ 4 h 45"/>
                  <a:gd name="T6" fmla="*/ 4 w 8"/>
                  <a:gd name="T7" fmla="*/ 0 h 45"/>
                  <a:gd name="T8" fmla="*/ 8 w 8"/>
                  <a:gd name="T9" fmla="*/ 4 h 45"/>
                  <a:gd name="T10" fmla="*/ 8 w 8"/>
                  <a:gd name="T11" fmla="*/ 41 h 45"/>
                  <a:gd name="T12" fmla="*/ 4 w 8"/>
                  <a:gd name="T13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45">
                    <a:moveTo>
                      <a:pt x="4" y="45"/>
                    </a:moveTo>
                    <a:cubicBezTo>
                      <a:pt x="2" y="45"/>
                      <a:pt x="0" y="43"/>
                      <a:pt x="0" y="41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1"/>
                      <a:pt x="2" y="0"/>
                      <a:pt x="4" y="0"/>
                    </a:cubicBezTo>
                    <a:cubicBezTo>
                      <a:pt x="7" y="0"/>
                      <a:pt x="8" y="1"/>
                      <a:pt x="8" y="4"/>
                    </a:cubicBezTo>
                    <a:cubicBezTo>
                      <a:pt x="8" y="41"/>
                      <a:pt x="8" y="41"/>
                      <a:pt x="8" y="41"/>
                    </a:cubicBezTo>
                    <a:cubicBezTo>
                      <a:pt x="8" y="43"/>
                      <a:pt x="7" y="45"/>
                      <a:pt x="4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36" name="Freeform 105"/>
              <p:cNvSpPr/>
              <p:nvPr/>
            </p:nvSpPr>
            <p:spPr bwMode="auto">
              <a:xfrm>
                <a:off x="2067" y="2309"/>
                <a:ext cx="81" cy="14"/>
              </a:xfrm>
              <a:custGeom>
                <a:avLst/>
                <a:gdLst>
                  <a:gd name="T0" fmla="*/ 42 w 46"/>
                  <a:gd name="T1" fmla="*/ 8 h 8"/>
                  <a:gd name="T2" fmla="*/ 4 w 46"/>
                  <a:gd name="T3" fmla="*/ 8 h 8"/>
                  <a:gd name="T4" fmla="*/ 0 w 46"/>
                  <a:gd name="T5" fmla="*/ 4 h 8"/>
                  <a:gd name="T6" fmla="*/ 4 w 46"/>
                  <a:gd name="T7" fmla="*/ 0 h 8"/>
                  <a:gd name="T8" fmla="*/ 42 w 46"/>
                  <a:gd name="T9" fmla="*/ 0 h 8"/>
                  <a:gd name="T10" fmla="*/ 46 w 46"/>
                  <a:gd name="T11" fmla="*/ 4 h 8"/>
                  <a:gd name="T12" fmla="*/ 42 w 46"/>
                  <a:gd name="T13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" h="8">
                    <a:moveTo>
                      <a:pt x="42" y="8"/>
                    </a:moveTo>
                    <a:cubicBezTo>
                      <a:pt x="4" y="8"/>
                      <a:pt x="4" y="8"/>
                      <a:pt x="4" y="8"/>
                    </a:cubicBezTo>
                    <a:cubicBezTo>
                      <a:pt x="1" y="8"/>
                      <a:pt x="0" y="6"/>
                      <a:pt x="0" y="4"/>
                    </a:cubicBezTo>
                    <a:cubicBezTo>
                      <a:pt x="0" y="2"/>
                      <a:pt x="1" y="0"/>
                      <a:pt x="4" y="0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44" y="0"/>
                      <a:pt x="46" y="2"/>
                      <a:pt x="46" y="4"/>
                    </a:cubicBezTo>
                    <a:cubicBezTo>
                      <a:pt x="46" y="6"/>
                      <a:pt x="44" y="8"/>
                      <a:pt x="42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37" name="Oval 106"/>
              <p:cNvSpPr>
                <a:spLocks noChangeArrowheads="1"/>
              </p:cNvSpPr>
              <p:nvPr/>
            </p:nvSpPr>
            <p:spPr bwMode="auto">
              <a:xfrm>
                <a:off x="1985" y="2020"/>
                <a:ext cx="70" cy="7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38" name="Freeform 107"/>
              <p:cNvSpPr/>
              <p:nvPr/>
            </p:nvSpPr>
            <p:spPr bwMode="auto">
              <a:xfrm>
                <a:off x="1928" y="2080"/>
                <a:ext cx="217" cy="243"/>
              </a:xfrm>
              <a:custGeom>
                <a:avLst/>
                <a:gdLst>
                  <a:gd name="T0" fmla="*/ 119 w 123"/>
                  <a:gd name="T1" fmla="*/ 55 h 138"/>
                  <a:gd name="T2" fmla="*/ 96 w 123"/>
                  <a:gd name="T3" fmla="*/ 11 h 138"/>
                  <a:gd name="T4" fmla="*/ 76 w 123"/>
                  <a:gd name="T5" fmla="*/ 1 h 138"/>
                  <a:gd name="T6" fmla="*/ 65 w 123"/>
                  <a:gd name="T7" fmla="*/ 5 h 138"/>
                  <a:gd name="T8" fmla="*/ 42 w 123"/>
                  <a:gd name="T9" fmla="*/ 31 h 138"/>
                  <a:gd name="T10" fmla="*/ 11 w 123"/>
                  <a:gd name="T11" fmla="*/ 36 h 138"/>
                  <a:gd name="T12" fmla="*/ 1 w 123"/>
                  <a:gd name="T13" fmla="*/ 49 h 138"/>
                  <a:gd name="T14" fmla="*/ 13 w 123"/>
                  <a:gd name="T15" fmla="*/ 59 h 138"/>
                  <a:gd name="T16" fmla="*/ 15 w 123"/>
                  <a:gd name="T17" fmla="*/ 59 h 138"/>
                  <a:gd name="T18" fmla="*/ 49 w 123"/>
                  <a:gd name="T19" fmla="*/ 53 h 138"/>
                  <a:gd name="T20" fmla="*/ 56 w 123"/>
                  <a:gd name="T21" fmla="*/ 50 h 138"/>
                  <a:gd name="T22" fmla="*/ 67 w 123"/>
                  <a:gd name="T23" fmla="*/ 38 h 138"/>
                  <a:gd name="T24" fmla="*/ 78 w 123"/>
                  <a:gd name="T25" fmla="*/ 59 h 138"/>
                  <a:gd name="T26" fmla="*/ 54 w 123"/>
                  <a:gd name="T27" fmla="*/ 59 h 138"/>
                  <a:gd name="T28" fmla="*/ 45 w 123"/>
                  <a:gd name="T29" fmla="*/ 64 h 138"/>
                  <a:gd name="T30" fmla="*/ 42 w 123"/>
                  <a:gd name="T31" fmla="*/ 74 h 138"/>
                  <a:gd name="T32" fmla="*/ 53 w 123"/>
                  <a:gd name="T33" fmla="*/ 128 h 138"/>
                  <a:gd name="T34" fmla="*/ 64 w 123"/>
                  <a:gd name="T35" fmla="*/ 138 h 138"/>
                  <a:gd name="T36" fmla="*/ 66 w 123"/>
                  <a:gd name="T37" fmla="*/ 138 h 138"/>
                  <a:gd name="T38" fmla="*/ 75 w 123"/>
                  <a:gd name="T39" fmla="*/ 124 h 138"/>
                  <a:gd name="T40" fmla="*/ 68 w 123"/>
                  <a:gd name="T41" fmla="*/ 83 h 138"/>
                  <a:gd name="T42" fmla="*/ 98 w 123"/>
                  <a:gd name="T43" fmla="*/ 83 h 138"/>
                  <a:gd name="T44" fmla="*/ 106 w 123"/>
                  <a:gd name="T45" fmla="*/ 83 h 138"/>
                  <a:gd name="T46" fmla="*/ 112 w 123"/>
                  <a:gd name="T47" fmla="*/ 80 h 138"/>
                  <a:gd name="T48" fmla="*/ 119 w 123"/>
                  <a:gd name="T49" fmla="*/ 55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23" h="138">
                    <a:moveTo>
                      <a:pt x="119" y="55"/>
                    </a:moveTo>
                    <a:cubicBezTo>
                      <a:pt x="96" y="11"/>
                      <a:pt x="96" y="11"/>
                      <a:pt x="96" y="11"/>
                    </a:cubicBezTo>
                    <a:cubicBezTo>
                      <a:pt x="92" y="4"/>
                      <a:pt x="84" y="0"/>
                      <a:pt x="76" y="1"/>
                    </a:cubicBezTo>
                    <a:cubicBezTo>
                      <a:pt x="72" y="0"/>
                      <a:pt x="68" y="2"/>
                      <a:pt x="65" y="5"/>
                    </a:cubicBezTo>
                    <a:cubicBezTo>
                      <a:pt x="42" y="31"/>
                      <a:pt x="42" y="31"/>
                      <a:pt x="42" y="31"/>
                    </a:cubicBezTo>
                    <a:cubicBezTo>
                      <a:pt x="11" y="36"/>
                      <a:pt x="11" y="36"/>
                      <a:pt x="11" y="36"/>
                    </a:cubicBezTo>
                    <a:cubicBezTo>
                      <a:pt x="5" y="37"/>
                      <a:pt x="0" y="43"/>
                      <a:pt x="1" y="49"/>
                    </a:cubicBezTo>
                    <a:cubicBezTo>
                      <a:pt x="2" y="55"/>
                      <a:pt x="7" y="59"/>
                      <a:pt x="13" y="59"/>
                    </a:cubicBezTo>
                    <a:cubicBezTo>
                      <a:pt x="13" y="59"/>
                      <a:pt x="14" y="59"/>
                      <a:pt x="15" y="59"/>
                    </a:cubicBezTo>
                    <a:cubicBezTo>
                      <a:pt x="49" y="53"/>
                      <a:pt x="49" y="53"/>
                      <a:pt x="49" y="53"/>
                    </a:cubicBezTo>
                    <a:cubicBezTo>
                      <a:pt x="52" y="53"/>
                      <a:pt x="54" y="52"/>
                      <a:pt x="56" y="50"/>
                    </a:cubicBezTo>
                    <a:cubicBezTo>
                      <a:pt x="67" y="38"/>
                      <a:pt x="67" y="38"/>
                      <a:pt x="67" y="38"/>
                    </a:cubicBezTo>
                    <a:cubicBezTo>
                      <a:pt x="78" y="59"/>
                      <a:pt x="78" y="59"/>
                      <a:pt x="78" y="59"/>
                    </a:cubicBezTo>
                    <a:cubicBezTo>
                      <a:pt x="54" y="59"/>
                      <a:pt x="54" y="59"/>
                      <a:pt x="54" y="59"/>
                    </a:cubicBezTo>
                    <a:cubicBezTo>
                      <a:pt x="50" y="59"/>
                      <a:pt x="47" y="61"/>
                      <a:pt x="45" y="64"/>
                    </a:cubicBezTo>
                    <a:cubicBezTo>
                      <a:pt x="43" y="67"/>
                      <a:pt x="42" y="70"/>
                      <a:pt x="42" y="74"/>
                    </a:cubicBezTo>
                    <a:cubicBezTo>
                      <a:pt x="53" y="128"/>
                      <a:pt x="53" y="128"/>
                      <a:pt x="53" y="128"/>
                    </a:cubicBezTo>
                    <a:cubicBezTo>
                      <a:pt x="54" y="134"/>
                      <a:pt x="59" y="138"/>
                      <a:pt x="64" y="138"/>
                    </a:cubicBezTo>
                    <a:cubicBezTo>
                      <a:pt x="65" y="138"/>
                      <a:pt x="66" y="138"/>
                      <a:pt x="66" y="138"/>
                    </a:cubicBezTo>
                    <a:cubicBezTo>
                      <a:pt x="73" y="136"/>
                      <a:pt x="77" y="130"/>
                      <a:pt x="75" y="124"/>
                    </a:cubicBezTo>
                    <a:cubicBezTo>
                      <a:pt x="68" y="83"/>
                      <a:pt x="68" y="83"/>
                      <a:pt x="68" y="83"/>
                    </a:cubicBezTo>
                    <a:cubicBezTo>
                      <a:pt x="98" y="83"/>
                      <a:pt x="98" y="83"/>
                      <a:pt x="98" y="83"/>
                    </a:cubicBezTo>
                    <a:cubicBezTo>
                      <a:pt x="101" y="84"/>
                      <a:pt x="104" y="83"/>
                      <a:pt x="106" y="83"/>
                    </a:cubicBezTo>
                    <a:cubicBezTo>
                      <a:pt x="108" y="83"/>
                      <a:pt x="110" y="82"/>
                      <a:pt x="112" y="80"/>
                    </a:cubicBezTo>
                    <a:cubicBezTo>
                      <a:pt x="120" y="75"/>
                      <a:pt x="123" y="64"/>
                      <a:pt x="119" y="5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39" name="Freeform 108"/>
              <p:cNvSpPr/>
              <p:nvPr/>
            </p:nvSpPr>
            <p:spPr bwMode="auto">
              <a:xfrm>
                <a:off x="1861" y="2103"/>
                <a:ext cx="122" cy="97"/>
              </a:xfrm>
              <a:custGeom>
                <a:avLst/>
                <a:gdLst>
                  <a:gd name="T0" fmla="*/ 65 w 69"/>
                  <a:gd name="T1" fmla="*/ 55 h 55"/>
                  <a:gd name="T2" fmla="*/ 29 w 69"/>
                  <a:gd name="T3" fmla="*/ 55 h 55"/>
                  <a:gd name="T4" fmla="*/ 26 w 69"/>
                  <a:gd name="T5" fmla="*/ 53 h 55"/>
                  <a:gd name="T6" fmla="*/ 1 w 69"/>
                  <a:gd name="T7" fmla="*/ 7 h 55"/>
                  <a:gd name="T8" fmla="*/ 3 w 69"/>
                  <a:gd name="T9" fmla="*/ 1 h 55"/>
                  <a:gd name="T10" fmla="*/ 8 w 69"/>
                  <a:gd name="T11" fmla="*/ 3 h 55"/>
                  <a:gd name="T12" fmla="*/ 32 w 69"/>
                  <a:gd name="T13" fmla="*/ 47 h 55"/>
                  <a:gd name="T14" fmla="*/ 65 w 69"/>
                  <a:gd name="T15" fmla="*/ 47 h 55"/>
                  <a:gd name="T16" fmla="*/ 69 w 69"/>
                  <a:gd name="T17" fmla="*/ 51 h 55"/>
                  <a:gd name="T18" fmla="*/ 65 w 69"/>
                  <a:gd name="T19" fmla="*/ 5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9" h="55">
                    <a:moveTo>
                      <a:pt x="65" y="55"/>
                    </a:moveTo>
                    <a:cubicBezTo>
                      <a:pt x="29" y="55"/>
                      <a:pt x="29" y="55"/>
                      <a:pt x="29" y="55"/>
                    </a:cubicBezTo>
                    <a:cubicBezTo>
                      <a:pt x="28" y="55"/>
                      <a:pt x="26" y="55"/>
                      <a:pt x="26" y="53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0" y="5"/>
                      <a:pt x="1" y="2"/>
                      <a:pt x="3" y="1"/>
                    </a:cubicBezTo>
                    <a:cubicBezTo>
                      <a:pt x="5" y="0"/>
                      <a:pt x="7" y="1"/>
                      <a:pt x="8" y="3"/>
                    </a:cubicBezTo>
                    <a:cubicBezTo>
                      <a:pt x="32" y="47"/>
                      <a:pt x="32" y="47"/>
                      <a:pt x="32" y="47"/>
                    </a:cubicBezTo>
                    <a:cubicBezTo>
                      <a:pt x="65" y="47"/>
                      <a:pt x="65" y="47"/>
                      <a:pt x="65" y="47"/>
                    </a:cubicBezTo>
                    <a:cubicBezTo>
                      <a:pt x="68" y="47"/>
                      <a:pt x="69" y="49"/>
                      <a:pt x="69" y="51"/>
                    </a:cubicBezTo>
                    <a:cubicBezTo>
                      <a:pt x="69" y="54"/>
                      <a:pt x="68" y="55"/>
                      <a:pt x="65" y="5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40" name="Rectangle 109"/>
              <p:cNvSpPr>
                <a:spLocks noChangeArrowheads="1"/>
              </p:cNvSpPr>
              <p:nvPr/>
            </p:nvSpPr>
            <p:spPr bwMode="auto">
              <a:xfrm>
                <a:off x="2620" y="2119"/>
                <a:ext cx="49" cy="17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41" name="Rectangle 110"/>
              <p:cNvSpPr>
                <a:spLocks noChangeArrowheads="1"/>
              </p:cNvSpPr>
              <p:nvPr/>
            </p:nvSpPr>
            <p:spPr bwMode="auto">
              <a:xfrm>
                <a:off x="2704" y="2119"/>
                <a:ext cx="51" cy="17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42" name="Rectangle 111"/>
              <p:cNvSpPr>
                <a:spLocks noChangeArrowheads="1"/>
              </p:cNvSpPr>
              <p:nvPr/>
            </p:nvSpPr>
            <p:spPr bwMode="auto">
              <a:xfrm>
                <a:off x="2790" y="2119"/>
                <a:ext cx="51" cy="17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43" name="Freeform 112"/>
              <p:cNvSpPr/>
              <p:nvPr/>
            </p:nvSpPr>
            <p:spPr bwMode="auto">
              <a:xfrm>
                <a:off x="2592" y="2304"/>
                <a:ext cx="276" cy="14"/>
              </a:xfrm>
              <a:custGeom>
                <a:avLst/>
                <a:gdLst>
                  <a:gd name="T0" fmla="*/ 153 w 157"/>
                  <a:gd name="T1" fmla="*/ 8 h 8"/>
                  <a:gd name="T2" fmla="*/ 4 w 157"/>
                  <a:gd name="T3" fmla="*/ 8 h 8"/>
                  <a:gd name="T4" fmla="*/ 0 w 157"/>
                  <a:gd name="T5" fmla="*/ 4 h 8"/>
                  <a:gd name="T6" fmla="*/ 4 w 157"/>
                  <a:gd name="T7" fmla="*/ 0 h 8"/>
                  <a:gd name="T8" fmla="*/ 153 w 157"/>
                  <a:gd name="T9" fmla="*/ 0 h 8"/>
                  <a:gd name="T10" fmla="*/ 157 w 157"/>
                  <a:gd name="T11" fmla="*/ 4 h 8"/>
                  <a:gd name="T12" fmla="*/ 153 w 157"/>
                  <a:gd name="T13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7" h="8">
                    <a:moveTo>
                      <a:pt x="153" y="8"/>
                    </a:moveTo>
                    <a:cubicBezTo>
                      <a:pt x="4" y="8"/>
                      <a:pt x="4" y="8"/>
                      <a:pt x="4" y="8"/>
                    </a:cubicBezTo>
                    <a:cubicBezTo>
                      <a:pt x="2" y="8"/>
                      <a:pt x="0" y="6"/>
                      <a:pt x="0" y="4"/>
                    </a:cubicBezTo>
                    <a:cubicBezTo>
                      <a:pt x="0" y="1"/>
                      <a:pt x="2" y="0"/>
                      <a:pt x="4" y="0"/>
                    </a:cubicBezTo>
                    <a:cubicBezTo>
                      <a:pt x="153" y="0"/>
                      <a:pt x="153" y="0"/>
                      <a:pt x="153" y="0"/>
                    </a:cubicBezTo>
                    <a:cubicBezTo>
                      <a:pt x="156" y="0"/>
                      <a:pt x="157" y="1"/>
                      <a:pt x="157" y="4"/>
                    </a:cubicBezTo>
                    <a:cubicBezTo>
                      <a:pt x="157" y="6"/>
                      <a:pt x="156" y="8"/>
                      <a:pt x="153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44" name="Freeform 113"/>
              <p:cNvSpPr/>
              <p:nvPr/>
            </p:nvSpPr>
            <p:spPr bwMode="auto">
              <a:xfrm>
                <a:off x="2562" y="2332"/>
                <a:ext cx="338" cy="14"/>
              </a:xfrm>
              <a:custGeom>
                <a:avLst/>
                <a:gdLst>
                  <a:gd name="T0" fmla="*/ 188 w 192"/>
                  <a:gd name="T1" fmla="*/ 8 h 8"/>
                  <a:gd name="T2" fmla="*/ 4 w 192"/>
                  <a:gd name="T3" fmla="*/ 8 h 8"/>
                  <a:gd name="T4" fmla="*/ 0 w 192"/>
                  <a:gd name="T5" fmla="*/ 4 h 8"/>
                  <a:gd name="T6" fmla="*/ 4 w 192"/>
                  <a:gd name="T7" fmla="*/ 0 h 8"/>
                  <a:gd name="T8" fmla="*/ 188 w 192"/>
                  <a:gd name="T9" fmla="*/ 0 h 8"/>
                  <a:gd name="T10" fmla="*/ 192 w 192"/>
                  <a:gd name="T11" fmla="*/ 4 h 8"/>
                  <a:gd name="T12" fmla="*/ 188 w 192"/>
                  <a:gd name="T13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2" h="8">
                    <a:moveTo>
                      <a:pt x="188" y="8"/>
                    </a:moveTo>
                    <a:cubicBezTo>
                      <a:pt x="4" y="8"/>
                      <a:pt x="4" y="8"/>
                      <a:pt x="4" y="8"/>
                    </a:cubicBezTo>
                    <a:cubicBezTo>
                      <a:pt x="1" y="8"/>
                      <a:pt x="0" y="6"/>
                      <a:pt x="0" y="4"/>
                    </a:cubicBezTo>
                    <a:cubicBezTo>
                      <a:pt x="0" y="2"/>
                      <a:pt x="1" y="0"/>
                      <a:pt x="4" y="0"/>
                    </a:cubicBezTo>
                    <a:cubicBezTo>
                      <a:pt x="188" y="0"/>
                      <a:pt x="188" y="0"/>
                      <a:pt x="188" y="0"/>
                    </a:cubicBezTo>
                    <a:cubicBezTo>
                      <a:pt x="190" y="0"/>
                      <a:pt x="192" y="2"/>
                      <a:pt x="192" y="4"/>
                    </a:cubicBezTo>
                    <a:cubicBezTo>
                      <a:pt x="192" y="6"/>
                      <a:pt x="190" y="8"/>
                      <a:pt x="188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45" name="Freeform 114"/>
              <p:cNvSpPr/>
              <p:nvPr/>
            </p:nvSpPr>
            <p:spPr bwMode="auto">
              <a:xfrm>
                <a:off x="2558" y="2004"/>
                <a:ext cx="343" cy="102"/>
              </a:xfrm>
              <a:custGeom>
                <a:avLst/>
                <a:gdLst>
                  <a:gd name="T0" fmla="*/ 193 w 195"/>
                  <a:gd name="T1" fmla="*/ 50 h 58"/>
                  <a:gd name="T2" fmla="*/ 100 w 195"/>
                  <a:gd name="T3" fmla="*/ 0 h 58"/>
                  <a:gd name="T4" fmla="*/ 96 w 195"/>
                  <a:gd name="T5" fmla="*/ 0 h 58"/>
                  <a:gd name="T6" fmla="*/ 3 w 195"/>
                  <a:gd name="T7" fmla="*/ 50 h 58"/>
                  <a:gd name="T8" fmla="*/ 1 w 195"/>
                  <a:gd name="T9" fmla="*/ 55 h 58"/>
                  <a:gd name="T10" fmla="*/ 5 w 195"/>
                  <a:gd name="T11" fmla="*/ 58 h 58"/>
                  <a:gd name="T12" fmla="*/ 191 w 195"/>
                  <a:gd name="T13" fmla="*/ 58 h 58"/>
                  <a:gd name="T14" fmla="*/ 195 w 195"/>
                  <a:gd name="T15" fmla="*/ 55 h 58"/>
                  <a:gd name="T16" fmla="*/ 193 w 195"/>
                  <a:gd name="T17" fmla="*/ 5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5" h="58">
                    <a:moveTo>
                      <a:pt x="193" y="50"/>
                    </a:moveTo>
                    <a:cubicBezTo>
                      <a:pt x="100" y="0"/>
                      <a:pt x="100" y="0"/>
                      <a:pt x="100" y="0"/>
                    </a:cubicBezTo>
                    <a:cubicBezTo>
                      <a:pt x="98" y="0"/>
                      <a:pt x="97" y="0"/>
                      <a:pt x="96" y="0"/>
                    </a:cubicBezTo>
                    <a:cubicBezTo>
                      <a:pt x="3" y="50"/>
                      <a:pt x="3" y="50"/>
                      <a:pt x="3" y="50"/>
                    </a:cubicBezTo>
                    <a:cubicBezTo>
                      <a:pt x="1" y="51"/>
                      <a:pt x="0" y="53"/>
                      <a:pt x="1" y="55"/>
                    </a:cubicBezTo>
                    <a:cubicBezTo>
                      <a:pt x="1" y="57"/>
                      <a:pt x="3" y="58"/>
                      <a:pt x="5" y="58"/>
                    </a:cubicBezTo>
                    <a:cubicBezTo>
                      <a:pt x="191" y="58"/>
                      <a:pt x="191" y="58"/>
                      <a:pt x="191" y="58"/>
                    </a:cubicBezTo>
                    <a:cubicBezTo>
                      <a:pt x="192" y="58"/>
                      <a:pt x="194" y="57"/>
                      <a:pt x="195" y="55"/>
                    </a:cubicBezTo>
                    <a:cubicBezTo>
                      <a:pt x="195" y="53"/>
                      <a:pt x="194" y="51"/>
                      <a:pt x="193" y="5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46" name="Freeform 115"/>
              <p:cNvSpPr/>
              <p:nvPr/>
            </p:nvSpPr>
            <p:spPr bwMode="auto">
              <a:xfrm>
                <a:off x="3353" y="2004"/>
                <a:ext cx="229" cy="342"/>
              </a:xfrm>
              <a:custGeom>
                <a:avLst/>
                <a:gdLst>
                  <a:gd name="T0" fmla="*/ 116 w 130"/>
                  <a:gd name="T1" fmla="*/ 84 h 194"/>
                  <a:gd name="T2" fmla="*/ 129 w 130"/>
                  <a:gd name="T3" fmla="*/ 5 h 194"/>
                  <a:gd name="T4" fmla="*/ 130 w 130"/>
                  <a:gd name="T5" fmla="*/ 0 h 194"/>
                  <a:gd name="T6" fmla="*/ 0 w 130"/>
                  <a:gd name="T7" fmla="*/ 0 h 194"/>
                  <a:gd name="T8" fmla="*/ 1 w 130"/>
                  <a:gd name="T9" fmla="*/ 5 h 194"/>
                  <a:gd name="T10" fmla="*/ 14 w 130"/>
                  <a:gd name="T11" fmla="*/ 84 h 194"/>
                  <a:gd name="T12" fmla="*/ 55 w 130"/>
                  <a:gd name="T13" fmla="*/ 131 h 194"/>
                  <a:gd name="T14" fmla="*/ 55 w 130"/>
                  <a:gd name="T15" fmla="*/ 139 h 194"/>
                  <a:gd name="T16" fmla="*/ 11 w 130"/>
                  <a:gd name="T17" fmla="*/ 190 h 194"/>
                  <a:gd name="T18" fmla="*/ 11 w 130"/>
                  <a:gd name="T19" fmla="*/ 194 h 194"/>
                  <a:gd name="T20" fmla="*/ 120 w 130"/>
                  <a:gd name="T21" fmla="*/ 194 h 194"/>
                  <a:gd name="T22" fmla="*/ 120 w 130"/>
                  <a:gd name="T23" fmla="*/ 190 h 194"/>
                  <a:gd name="T24" fmla="*/ 76 w 130"/>
                  <a:gd name="T25" fmla="*/ 139 h 194"/>
                  <a:gd name="T26" fmla="*/ 76 w 130"/>
                  <a:gd name="T27" fmla="*/ 131 h 194"/>
                  <a:gd name="T28" fmla="*/ 116 w 130"/>
                  <a:gd name="T29" fmla="*/ 84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30" h="194">
                    <a:moveTo>
                      <a:pt x="116" y="84"/>
                    </a:moveTo>
                    <a:cubicBezTo>
                      <a:pt x="117" y="81"/>
                      <a:pt x="124" y="35"/>
                      <a:pt x="129" y="5"/>
                    </a:cubicBezTo>
                    <a:cubicBezTo>
                      <a:pt x="130" y="0"/>
                      <a:pt x="130" y="0"/>
                      <a:pt x="13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6" y="35"/>
                      <a:pt x="14" y="81"/>
                      <a:pt x="14" y="84"/>
                    </a:cubicBezTo>
                    <a:cubicBezTo>
                      <a:pt x="14" y="107"/>
                      <a:pt x="31" y="127"/>
                      <a:pt x="55" y="131"/>
                    </a:cubicBezTo>
                    <a:cubicBezTo>
                      <a:pt x="55" y="139"/>
                      <a:pt x="55" y="139"/>
                      <a:pt x="55" y="139"/>
                    </a:cubicBezTo>
                    <a:cubicBezTo>
                      <a:pt x="29" y="144"/>
                      <a:pt x="11" y="165"/>
                      <a:pt x="11" y="190"/>
                    </a:cubicBezTo>
                    <a:cubicBezTo>
                      <a:pt x="11" y="194"/>
                      <a:pt x="11" y="194"/>
                      <a:pt x="11" y="194"/>
                    </a:cubicBezTo>
                    <a:cubicBezTo>
                      <a:pt x="120" y="194"/>
                      <a:pt x="120" y="194"/>
                      <a:pt x="120" y="194"/>
                    </a:cubicBezTo>
                    <a:cubicBezTo>
                      <a:pt x="120" y="190"/>
                      <a:pt x="120" y="190"/>
                      <a:pt x="120" y="190"/>
                    </a:cubicBezTo>
                    <a:cubicBezTo>
                      <a:pt x="120" y="165"/>
                      <a:pt x="101" y="144"/>
                      <a:pt x="76" y="139"/>
                    </a:cubicBezTo>
                    <a:cubicBezTo>
                      <a:pt x="76" y="131"/>
                      <a:pt x="76" y="131"/>
                      <a:pt x="76" y="131"/>
                    </a:cubicBezTo>
                    <a:cubicBezTo>
                      <a:pt x="99" y="127"/>
                      <a:pt x="116" y="107"/>
                      <a:pt x="116" y="8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47" name="Freeform 116"/>
              <p:cNvSpPr/>
              <p:nvPr/>
            </p:nvSpPr>
            <p:spPr bwMode="auto">
              <a:xfrm>
                <a:off x="3290" y="2016"/>
                <a:ext cx="102" cy="154"/>
              </a:xfrm>
              <a:custGeom>
                <a:avLst/>
                <a:gdLst>
                  <a:gd name="T0" fmla="*/ 46 w 58"/>
                  <a:gd name="T1" fmla="*/ 87 h 87"/>
                  <a:gd name="T2" fmla="*/ 8 w 58"/>
                  <a:gd name="T3" fmla="*/ 56 h 87"/>
                  <a:gd name="T4" fmla="*/ 5 w 58"/>
                  <a:gd name="T5" fmla="*/ 16 h 87"/>
                  <a:gd name="T6" fmla="*/ 17 w 58"/>
                  <a:gd name="T7" fmla="*/ 3 h 87"/>
                  <a:gd name="T8" fmla="*/ 48 w 58"/>
                  <a:gd name="T9" fmla="*/ 13 h 87"/>
                  <a:gd name="T10" fmla="*/ 40 w 58"/>
                  <a:gd name="T11" fmla="*/ 22 h 87"/>
                  <a:gd name="T12" fmla="*/ 21 w 58"/>
                  <a:gd name="T13" fmla="*/ 15 h 87"/>
                  <a:gd name="T14" fmla="*/ 16 w 58"/>
                  <a:gd name="T15" fmla="*/ 21 h 87"/>
                  <a:gd name="T16" fmla="*/ 19 w 58"/>
                  <a:gd name="T17" fmla="*/ 51 h 87"/>
                  <a:gd name="T18" fmla="*/ 49 w 58"/>
                  <a:gd name="T19" fmla="*/ 74 h 87"/>
                  <a:gd name="T20" fmla="*/ 51 w 58"/>
                  <a:gd name="T21" fmla="*/ 74 h 87"/>
                  <a:gd name="T22" fmla="*/ 58 w 58"/>
                  <a:gd name="T23" fmla="*/ 83 h 87"/>
                  <a:gd name="T24" fmla="*/ 54 w 58"/>
                  <a:gd name="T25" fmla="*/ 85 h 87"/>
                  <a:gd name="T26" fmla="*/ 46 w 58"/>
                  <a:gd name="T27" fmla="*/ 8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8" h="87">
                    <a:moveTo>
                      <a:pt x="46" y="87"/>
                    </a:moveTo>
                    <a:cubicBezTo>
                      <a:pt x="32" y="87"/>
                      <a:pt x="17" y="75"/>
                      <a:pt x="8" y="56"/>
                    </a:cubicBezTo>
                    <a:cubicBezTo>
                      <a:pt x="2" y="42"/>
                      <a:pt x="0" y="27"/>
                      <a:pt x="5" y="16"/>
                    </a:cubicBezTo>
                    <a:cubicBezTo>
                      <a:pt x="7" y="10"/>
                      <a:pt x="11" y="6"/>
                      <a:pt x="17" y="3"/>
                    </a:cubicBezTo>
                    <a:cubicBezTo>
                      <a:pt x="26" y="0"/>
                      <a:pt x="38" y="3"/>
                      <a:pt x="48" y="13"/>
                    </a:cubicBezTo>
                    <a:cubicBezTo>
                      <a:pt x="40" y="22"/>
                      <a:pt x="40" y="22"/>
                      <a:pt x="40" y="22"/>
                    </a:cubicBezTo>
                    <a:cubicBezTo>
                      <a:pt x="33" y="15"/>
                      <a:pt x="26" y="13"/>
                      <a:pt x="21" y="15"/>
                    </a:cubicBezTo>
                    <a:cubicBezTo>
                      <a:pt x="19" y="16"/>
                      <a:pt x="17" y="18"/>
                      <a:pt x="16" y="21"/>
                    </a:cubicBezTo>
                    <a:cubicBezTo>
                      <a:pt x="13" y="28"/>
                      <a:pt x="14" y="40"/>
                      <a:pt x="19" y="51"/>
                    </a:cubicBezTo>
                    <a:cubicBezTo>
                      <a:pt x="27" y="69"/>
                      <a:pt x="42" y="78"/>
                      <a:pt x="49" y="74"/>
                    </a:cubicBezTo>
                    <a:cubicBezTo>
                      <a:pt x="50" y="74"/>
                      <a:pt x="50" y="74"/>
                      <a:pt x="51" y="74"/>
                    </a:cubicBezTo>
                    <a:cubicBezTo>
                      <a:pt x="58" y="83"/>
                      <a:pt x="58" y="83"/>
                      <a:pt x="58" y="83"/>
                    </a:cubicBezTo>
                    <a:cubicBezTo>
                      <a:pt x="56" y="84"/>
                      <a:pt x="55" y="85"/>
                      <a:pt x="54" y="85"/>
                    </a:cubicBezTo>
                    <a:cubicBezTo>
                      <a:pt x="51" y="86"/>
                      <a:pt x="49" y="87"/>
                      <a:pt x="46" y="8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48" name="Freeform 117"/>
              <p:cNvSpPr/>
              <p:nvPr/>
            </p:nvSpPr>
            <p:spPr bwMode="auto">
              <a:xfrm>
                <a:off x="3545" y="2016"/>
                <a:ext cx="101" cy="154"/>
              </a:xfrm>
              <a:custGeom>
                <a:avLst/>
                <a:gdLst>
                  <a:gd name="T0" fmla="*/ 12 w 57"/>
                  <a:gd name="T1" fmla="*/ 87 h 87"/>
                  <a:gd name="T2" fmla="*/ 4 w 57"/>
                  <a:gd name="T3" fmla="*/ 85 h 87"/>
                  <a:gd name="T4" fmla="*/ 0 w 57"/>
                  <a:gd name="T5" fmla="*/ 83 h 87"/>
                  <a:gd name="T6" fmla="*/ 7 w 57"/>
                  <a:gd name="T7" fmla="*/ 74 h 87"/>
                  <a:gd name="T8" fmla="*/ 8 w 57"/>
                  <a:gd name="T9" fmla="*/ 74 h 87"/>
                  <a:gd name="T10" fmla="*/ 38 w 57"/>
                  <a:gd name="T11" fmla="*/ 51 h 87"/>
                  <a:gd name="T12" fmla="*/ 42 w 57"/>
                  <a:gd name="T13" fmla="*/ 21 h 87"/>
                  <a:gd name="T14" fmla="*/ 36 w 57"/>
                  <a:gd name="T15" fmla="*/ 15 h 87"/>
                  <a:gd name="T16" fmla="*/ 18 w 57"/>
                  <a:gd name="T17" fmla="*/ 22 h 87"/>
                  <a:gd name="T18" fmla="*/ 9 w 57"/>
                  <a:gd name="T19" fmla="*/ 13 h 87"/>
                  <a:gd name="T20" fmla="*/ 41 w 57"/>
                  <a:gd name="T21" fmla="*/ 3 h 87"/>
                  <a:gd name="T22" fmla="*/ 53 w 57"/>
                  <a:gd name="T23" fmla="*/ 16 h 87"/>
                  <a:gd name="T24" fmla="*/ 49 w 57"/>
                  <a:gd name="T25" fmla="*/ 56 h 87"/>
                  <a:gd name="T26" fmla="*/ 12 w 57"/>
                  <a:gd name="T27" fmla="*/ 8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7" h="87">
                    <a:moveTo>
                      <a:pt x="12" y="87"/>
                    </a:moveTo>
                    <a:cubicBezTo>
                      <a:pt x="9" y="87"/>
                      <a:pt x="6" y="86"/>
                      <a:pt x="4" y="85"/>
                    </a:cubicBezTo>
                    <a:cubicBezTo>
                      <a:pt x="2" y="85"/>
                      <a:pt x="1" y="84"/>
                      <a:pt x="0" y="83"/>
                    </a:cubicBezTo>
                    <a:cubicBezTo>
                      <a:pt x="7" y="74"/>
                      <a:pt x="7" y="74"/>
                      <a:pt x="7" y="74"/>
                    </a:cubicBezTo>
                    <a:cubicBezTo>
                      <a:pt x="7" y="74"/>
                      <a:pt x="8" y="74"/>
                      <a:pt x="8" y="74"/>
                    </a:cubicBezTo>
                    <a:cubicBezTo>
                      <a:pt x="16" y="78"/>
                      <a:pt x="30" y="69"/>
                      <a:pt x="38" y="51"/>
                    </a:cubicBezTo>
                    <a:cubicBezTo>
                      <a:pt x="43" y="40"/>
                      <a:pt x="45" y="28"/>
                      <a:pt x="42" y="21"/>
                    </a:cubicBezTo>
                    <a:cubicBezTo>
                      <a:pt x="40" y="18"/>
                      <a:pt x="39" y="16"/>
                      <a:pt x="36" y="15"/>
                    </a:cubicBezTo>
                    <a:cubicBezTo>
                      <a:pt x="31" y="13"/>
                      <a:pt x="24" y="15"/>
                      <a:pt x="18" y="22"/>
                    </a:cubicBezTo>
                    <a:cubicBezTo>
                      <a:pt x="9" y="13"/>
                      <a:pt x="9" y="13"/>
                      <a:pt x="9" y="13"/>
                    </a:cubicBezTo>
                    <a:cubicBezTo>
                      <a:pt x="20" y="3"/>
                      <a:pt x="31" y="0"/>
                      <a:pt x="41" y="3"/>
                    </a:cubicBezTo>
                    <a:cubicBezTo>
                      <a:pt x="46" y="6"/>
                      <a:pt x="50" y="10"/>
                      <a:pt x="53" y="16"/>
                    </a:cubicBezTo>
                    <a:cubicBezTo>
                      <a:pt x="57" y="27"/>
                      <a:pt x="56" y="42"/>
                      <a:pt x="49" y="56"/>
                    </a:cubicBezTo>
                    <a:cubicBezTo>
                      <a:pt x="40" y="75"/>
                      <a:pt x="25" y="87"/>
                      <a:pt x="12" y="8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49" name="Freeform 118"/>
              <p:cNvSpPr/>
              <p:nvPr/>
            </p:nvSpPr>
            <p:spPr bwMode="auto">
              <a:xfrm>
                <a:off x="4166" y="2117"/>
                <a:ext cx="212" cy="146"/>
              </a:xfrm>
              <a:custGeom>
                <a:avLst/>
                <a:gdLst>
                  <a:gd name="T0" fmla="*/ 109 w 120"/>
                  <a:gd name="T1" fmla="*/ 0 h 83"/>
                  <a:gd name="T2" fmla="*/ 11 w 120"/>
                  <a:gd name="T3" fmla="*/ 0 h 83"/>
                  <a:gd name="T4" fmla="*/ 0 w 120"/>
                  <a:gd name="T5" fmla="*/ 11 h 83"/>
                  <a:gd name="T6" fmla="*/ 0 w 120"/>
                  <a:gd name="T7" fmla="*/ 72 h 83"/>
                  <a:gd name="T8" fmla="*/ 11 w 120"/>
                  <a:gd name="T9" fmla="*/ 83 h 83"/>
                  <a:gd name="T10" fmla="*/ 109 w 120"/>
                  <a:gd name="T11" fmla="*/ 83 h 83"/>
                  <a:gd name="T12" fmla="*/ 120 w 120"/>
                  <a:gd name="T13" fmla="*/ 72 h 83"/>
                  <a:gd name="T14" fmla="*/ 120 w 120"/>
                  <a:gd name="T15" fmla="*/ 11 h 83"/>
                  <a:gd name="T16" fmla="*/ 109 w 120"/>
                  <a:gd name="T17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0" h="83">
                    <a:moveTo>
                      <a:pt x="109" y="0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5" y="0"/>
                      <a:pt x="0" y="5"/>
                      <a:pt x="0" y="11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0" y="78"/>
                      <a:pt x="5" y="83"/>
                      <a:pt x="11" y="83"/>
                    </a:cubicBezTo>
                    <a:cubicBezTo>
                      <a:pt x="109" y="83"/>
                      <a:pt x="109" y="83"/>
                      <a:pt x="109" y="83"/>
                    </a:cubicBezTo>
                    <a:cubicBezTo>
                      <a:pt x="115" y="83"/>
                      <a:pt x="120" y="78"/>
                      <a:pt x="120" y="72"/>
                    </a:cubicBezTo>
                    <a:cubicBezTo>
                      <a:pt x="120" y="11"/>
                      <a:pt x="120" y="11"/>
                      <a:pt x="120" y="11"/>
                    </a:cubicBezTo>
                    <a:cubicBezTo>
                      <a:pt x="120" y="5"/>
                      <a:pt x="115" y="0"/>
                      <a:pt x="10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50" name="Freeform 119"/>
              <p:cNvSpPr/>
              <p:nvPr/>
            </p:nvSpPr>
            <p:spPr bwMode="auto">
              <a:xfrm>
                <a:off x="4265" y="2249"/>
                <a:ext cx="14" cy="51"/>
              </a:xfrm>
              <a:custGeom>
                <a:avLst/>
                <a:gdLst>
                  <a:gd name="T0" fmla="*/ 4 w 8"/>
                  <a:gd name="T1" fmla="*/ 29 h 29"/>
                  <a:gd name="T2" fmla="*/ 0 w 8"/>
                  <a:gd name="T3" fmla="*/ 25 h 29"/>
                  <a:gd name="T4" fmla="*/ 0 w 8"/>
                  <a:gd name="T5" fmla="*/ 4 h 29"/>
                  <a:gd name="T6" fmla="*/ 4 w 8"/>
                  <a:gd name="T7" fmla="*/ 0 h 29"/>
                  <a:gd name="T8" fmla="*/ 8 w 8"/>
                  <a:gd name="T9" fmla="*/ 4 h 29"/>
                  <a:gd name="T10" fmla="*/ 8 w 8"/>
                  <a:gd name="T11" fmla="*/ 25 h 29"/>
                  <a:gd name="T12" fmla="*/ 4 w 8"/>
                  <a:gd name="T13" fmla="*/ 2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29">
                    <a:moveTo>
                      <a:pt x="4" y="29"/>
                    </a:moveTo>
                    <a:cubicBezTo>
                      <a:pt x="2" y="29"/>
                      <a:pt x="0" y="27"/>
                      <a:pt x="0" y="25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7"/>
                      <a:pt x="6" y="29"/>
                      <a:pt x="4" y="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51" name="Freeform 120"/>
              <p:cNvSpPr/>
              <p:nvPr/>
            </p:nvSpPr>
            <p:spPr bwMode="auto">
              <a:xfrm>
                <a:off x="4203" y="2289"/>
                <a:ext cx="138" cy="15"/>
              </a:xfrm>
              <a:custGeom>
                <a:avLst/>
                <a:gdLst>
                  <a:gd name="T0" fmla="*/ 74 w 78"/>
                  <a:gd name="T1" fmla="*/ 8 h 8"/>
                  <a:gd name="T2" fmla="*/ 4 w 78"/>
                  <a:gd name="T3" fmla="*/ 8 h 8"/>
                  <a:gd name="T4" fmla="*/ 0 w 78"/>
                  <a:gd name="T5" fmla="*/ 4 h 8"/>
                  <a:gd name="T6" fmla="*/ 4 w 78"/>
                  <a:gd name="T7" fmla="*/ 0 h 8"/>
                  <a:gd name="T8" fmla="*/ 74 w 78"/>
                  <a:gd name="T9" fmla="*/ 0 h 8"/>
                  <a:gd name="T10" fmla="*/ 78 w 78"/>
                  <a:gd name="T11" fmla="*/ 4 h 8"/>
                  <a:gd name="T12" fmla="*/ 74 w 78"/>
                  <a:gd name="T13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8" h="8">
                    <a:moveTo>
                      <a:pt x="74" y="8"/>
                    </a:moveTo>
                    <a:cubicBezTo>
                      <a:pt x="4" y="8"/>
                      <a:pt x="4" y="8"/>
                      <a:pt x="4" y="8"/>
                    </a:cubicBezTo>
                    <a:cubicBezTo>
                      <a:pt x="2" y="8"/>
                      <a:pt x="0" y="6"/>
                      <a:pt x="0" y="4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74" y="0"/>
                      <a:pt x="74" y="0"/>
                      <a:pt x="74" y="0"/>
                    </a:cubicBezTo>
                    <a:cubicBezTo>
                      <a:pt x="76" y="0"/>
                      <a:pt x="78" y="2"/>
                      <a:pt x="78" y="4"/>
                    </a:cubicBezTo>
                    <a:cubicBezTo>
                      <a:pt x="78" y="6"/>
                      <a:pt x="76" y="8"/>
                      <a:pt x="74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52" name="Freeform 121"/>
              <p:cNvSpPr>
                <a:spLocks noEditPoints="1"/>
              </p:cNvSpPr>
              <p:nvPr/>
            </p:nvSpPr>
            <p:spPr bwMode="auto">
              <a:xfrm>
                <a:off x="4036" y="2046"/>
                <a:ext cx="116" cy="258"/>
              </a:xfrm>
              <a:custGeom>
                <a:avLst/>
                <a:gdLst>
                  <a:gd name="T0" fmla="*/ 0 w 66"/>
                  <a:gd name="T1" fmla="*/ 0 h 146"/>
                  <a:gd name="T2" fmla="*/ 0 w 66"/>
                  <a:gd name="T3" fmla="*/ 146 h 146"/>
                  <a:gd name="T4" fmla="*/ 66 w 66"/>
                  <a:gd name="T5" fmla="*/ 146 h 146"/>
                  <a:gd name="T6" fmla="*/ 66 w 66"/>
                  <a:gd name="T7" fmla="*/ 0 h 146"/>
                  <a:gd name="T8" fmla="*/ 0 w 66"/>
                  <a:gd name="T9" fmla="*/ 0 h 146"/>
                  <a:gd name="T10" fmla="*/ 48 w 66"/>
                  <a:gd name="T11" fmla="*/ 123 h 146"/>
                  <a:gd name="T12" fmla="*/ 17 w 66"/>
                  <a:gd name="T13" fmla="*/ 123 h 146"/>
                  <a:gd name="T14" fmla="*/ 13 w 66"/>
                  <a:gd name="T15" fmla="*/ 119 h 146"/>
                  <a:gd name="T16" fmla="*/ 17 w 66"/>
                  <a:gd name="T17" fmla="*/ 115 h 146"/>
                  <a:gd name="T18" fmla="*/ 48 w 66"/>
                  <a:gd name="T19" fmla="*/ 115 h 146"/>
                  <a:gd name="T20" fmla="*/ 52 w 66"/>
                  <a:gd name="T21" fmla="*/ 119 h 146"/>
                  <a:gd name="T22" fmla="*/ 48 w 66"/>
                  <a:gd name="T23" fmla="*/ 123 h 146"/>
                  <a:gd name="T24" fmla="*/ 48 w 66"/>
                  <a:gd name="T25" fmla="*/ 107 h 146"/>
                  <a:gd name="T26" fmla="*/ 17 w 66"/>
                  <a:gd name="T27" fmla="*/ 107 h 146"/>
                  <a:gd name="T28" fmla="*/ 13 w 66"/>
                  <a:gd name="T29" fmla="*/ 103 h 146"/>
                  <a:gd name="T30" fmla="*/ 17 w 66"/>
                  <a:gd name="T31" fmla="*/ 99 h 146"/>
                  <a:gd name="T32" fmla="*/ 48 w 66"/>
                  <a:gd name="T33" fmla="*/ 99 h 146"/>
                  <a:gd name="T34" fmla="*/ 52 w 66"/>
                  <a:gd name="T35" fmla="*/ 103 h 146"/>
                  <a:gd name="T36" fmla="*/ 48 w 66"/>
                  <a:gd name="T37" fmla="*/ 107 h 146"/>
                  <a:gd name="T38" fmla="*/ 48 w 66"/>
                  <a:gd name="T39" fmla="*/ 91 h 146"/>
                  <a:gd name="T40" fmla="*/ 17 w 66"/>
                  <a:gd name="T41" fmla="*/ 91 h 146"/>
                  <a:gd name="T42" fmla="*/ 13 w 66"/>
                  <a:gd name="T43" fmla="*/ 87 h 146"/>
                  <a:gd name="T44" fmla="*/ 17 w 66"/>
                  <a:gd name="T45" fmla="*/ 83 h 146"/>
                  <a:gd name="T46" fmla="*/ 48 w 66"/>
                  <a:gd name="T47" fmla="*/ 83 h 146"/>
                  <a:gd name="T48" fmla="*/ 52 w 66"/>
                  <a:gd name="T49" fmla="*/ 87 h 146"/>
                  <a:gd name="T50" fmla="*/ 48 w 66"/>
                  <a:gd name="T51" fmla="*/ 91 h 146"/>
                  <a:gd name="T52" fmla="*/ 48 w 66"/>
                  <a:gd name="T53" fmla="*/ 26 h 146"/>
                  <a:gd name="T54" fmla="*/ 17 w 66"/>
                  <a:gd name="T55" fmla="*/ 26 h 146"/>
                  <a:gd name="T56" fmla="*/ 13 w 66"/>
                  <a:gd name="T57" fmla="*/ 22 h 146"/>
                  <a:gd name="T58" fmla="*/ 17 w 66"/>
                  <a:gd name="T59" fmla="*/ 18 h 146"/>
                  <a:gd name="T60" fmla="*/ 48 w 66"/>
                  <a:gd name="T61" fmla="*/ 18 h 146"/>
                  <a:gd name="T62" fmla="*/ 52 w 66"/>
                  <a:gd name="T63" fmla="*/ 22 h 146"/>
                  <a:gd name="T64" fmla="*/ 48 w 66"/>
                  <a:gd name="T65" fmla="*/ 26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66" h="146">
                    <a:moveTo>
                      <a:pt x="0" y="0"/>
                    </a:moveTo>
                    <a:cubicBezTo>
                      <a:pt x="0" y="146"/>
                      <a:pt x="0" y="146"/>
                      <a:pt x="0" y="146"/>
                    </a:cubicBezTo>
                    <a:cubicBezTo>
                      <a:pt x="66" y="146"/>
                      <a:pt x="66" y="146"/>
                      <a:pt x="66" y="146"/>
                    </a:cubicBezTo>
                    <a:cubicBezTo>
                      <a:pt x="66" y="0"/>
                      <a:pt x="66" y="0"/>
                      <a:pt x="66" y="0"/>
                    </a:cubicBezTo>
                    <a:lnTo>
                      <a:pt x="0" y="0"/>
                    </a:lnTo>
                    <a:close/>
                    <a:moveTo>
                      <a:pt x="48" y="123"/>
                    </a:moveTo>
                    <a:cubicBezTo>
                      <a:pt x="17" y="123"/>
                      <a:pt x="17" y="123"/>
                      <a:pt x="17" y="123"/>
                    </a:cubicBezTo>
                    <a:cubicBezTo>
                      <a:pt x="15" y="123"/>
                      <a:pt x="13" y="121"/>
                      <a:pt x="13" y="119"/>
                    </a:cubicBezTo>
                    <a:cubicBezTo>
                      <a:pt x="13" y="117"/>
                      <a:pt x="15" y="115"/>
                      <a:pt x="17" y="115"/>
                    </a:cubicBezTo>
                    <a:cubicBezTo>
                      <a:pt x="48" y="115"/>
                      <a:pt x="48" y="115"/>
                      <a:pt x="48" y="115"/>
                    </a:cubicBezTo>
                    <a:cubicBezTo>
                      <a:pt x="51" y="115"/>
                      <a:pt x="52" y="117"/>
                      <a:pt x="52" y="119"/>
                    </a:cubicBezTo>
                    <a:cubicBezTo>
                      <a:pt x="52" y="121"/>
                      <a:pt x="51" y="123"/>
                      <a:pt x="48" y="123"/>
                    </a:cubicBezTo>
                    <a:close/>
                    <a:moveTo>
                      <a:pt x="48" y="107"/>
                    </a:moveTo>
                    <a:cubicBezTo>
                      <a:pt x="17" y="107"/>
                      <a:pt x="17" y="107"/>
                      <a:pt x="17" y="107"/>
                    </a:cubicBezTo>
                    <a:cubicBezTo>
                      <a:pt x="15" y="107"/>
                      <a:pt x="13" y="105"/>
                      <a:pt x="13" y="103"/>
                    </a:cubicBezTo>
                    <a:cubicBezTo>
                      <a:pt x="13" y="101"/>
                      <a:pt x="15" y="99"/>
                      <a:pt x="17" y="99"/>
                    </a:cubicBezTo>
                    <a:cubicBezTo>
                      <a:pt x="48" y="99"/>
                      <a:pt x="48" y="99"/>
                      <a:pt x="48" y="99"/>
                    </a:cubicBezTo>
                    <a:cubicBezTo>
                      <a:pt x="51" y="99"/>
                      <a:pt x="52" y="101"/>
                      <a:pt x="52" y="103"/>
                    </a:cubicBezTo>
                    <a:cubicBezTo>
                      <a:pt x="52" y="105"/>
                      <a:pt x="51" y="107"/>
                      <a:pt x="48" y="107"/>
                    </a:cubicBezTo>
                    <a:close/>
                    <a:moveTo>
                      <a:pt x="48" y="91"/>
                    </a:moveTo>
                    <a:cubicBezTo>
                      <a:pt x="17" y="91"/>
                      <a:pt x="17" y="91"/>
                      <a:pt x="17" y="91"/>
                    </a:cubicBezTo>
                    <a:cubicBezTo>
                      <a:pt x="15" y="91"/>
                      <a:pt x="13" y="89"/>
                      <a:pt x="13" y="87"/>
                    </a:cubicBezTo>
                    <a:cubicBezTo>
                      <a:pt x="13" y="85"/>
                      <a:pt x="15" y="83"/>
                      <a:pt x="17" y="83"/>
                    </a:cubicBezTo>
                    <a:cubicBezTo>
                      <a:pt x="48" y="83"/>
                      <a:pt x="48" y="83"/>
                      <a:pt x="48" y="83"/>
                    </a:cubicBezTo>
                    <a:cubicBezTo>
                      <a:pt x="51" y="83"/>
                      <a:pt x="52" y="85"/>
                      <a:pt x="52" y="87"/>
                    </a:cubicBezTo>
                    <a:cubicBezTo>
                      <a:pt x="52" y="89"/>
                      <a:pt x="51" y="91"/>
                      <a:pt x="48" y="91"/>
                    </a:cubicBezTo>
                    <a:close/>
                    <a:moveTo>
                      <a:pt x="48" y="26"/>
                    </a:moveTo>
                    <a:cubicBezTo>
                      <a:pt x="17" y="26"/>
                      <a:pt x="17" y="26"/>
                      <a:pt x="17" y="26"/>
                    </a:cubicBezTo>
                    <a:cubicBezTo>
                      <a:pt x="15" y="26"/>
                      <a:pt x="13" y="25"/>
                      <a:pt x="13" y="22"/>
                    </a:cubicBezTo>
                    <a:cubicBezTo>
                      <a:pt x="13" y="20"/>
                      <a:pt x="15" y="18"/>
                      <a:pt x="17" y="18"/>
                    </a:cubicBezTo>
                    <a:cubicBezTo>
                      <a:pt x="48" y="18"/>
                      <a:pt x="48" y="18"/>
                      <a:pt x="48" y="18"/>
                    </a:cubicBezTo>
                    <a:cubicBezTo>
                      <a:pt x="51" y="18"/>
                      <a:pt x="52" y="20"/>
                      <a:pt x="52" y="22"/>
                    </a:cubicBezTo>
                    <a:cubicBezTo>
                      <a:pt x="52" y="25"/>
                      <a:pt x="51" y="26"/>
                      <a:pt x="48" y="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53" name="Freeform 122"/>
              <p:cNvSpPr>
                <a:spLocks noEditPoints="1"/>
              </p:cNvSpPr>
              <p:nvPr/>
            </p:nvSpPr>
            <p:spPr bwMode="auto">
              <a:xfrm>
                <a:off x="394" y="2746"/>
                <a:ext cx="243" cy="186"/>
              </a:xfrm>
              <a:custGeom>
                <a:avLst/>
                <a:gdLst>
                  <a:gd name="T0" fmla="*/ 135 w 138"/>
                  <a:gd name="T1" fmla="*/ 79 h 106"/>
                  <a:gd name="T2" fmla="*/ 134 w 138"/>
                  <a:gd name="T3" fmla="*/ 77 h 106"/>
                  <a:gd name="T4" fmla="*/ 126 w 138"/>
                  <a:gd name="T5" fmla="*/ 54 h 106"/>
                  <a:gd name="T6" fmla="*/ 121 w 138"/>
                  <a:gd name="T7" fmla="*/ 49 h 106"/>
                  <a:gd name="T8" fmla="*/ 114 w 138"/>
                  <a:gd name="T9" fmla="*/ 45 h 106"/>
                  <a:gd name="T10" fmla="*/ 69 w 138"/>
                  <a:gd name="T11" fmla="*/ 0 h 106"/>
                  <a:gd name="T12" fmla="*/ 23 w 138"/>
                  <a:gd name="T13" fmla="*/ 45 h 106"/>
                  <a:gd name="T14" fmla="*/ 17 w 138"/>
                  <a:gd name="T15" fmla="*/ 49 h 106"/>
                  <a:gd name="T16" fmla="*/ 12 w 138"/>
                  <a:gd name="T17" fmla="*/ 54 h 106"/>
                  <a:gd name="T18" fmla="*/ 3 w 138"/>
                  <a:gd name="T19" fmla="*/ 77 h 106"/>
                  <a:gd name="T20" fmla="*/ 3 w 138"/>
                  <a:gd name="T21" fmla="*/ 79 h 106"/>
                  <a:gd name="T22" fmla="*/ 2 w 138"/>
                  <a:gd name="T23" fmla="*/ 92 h 106"/>
                  <a:gd name="T24" fmla="*/ 12 w 138"/>
                  <a:gd name="T25" fmla="*/ 96 h 106"/>
                  <a:gd name="T26" fmla="*/ 21 w 138"/>
                  <a:gd name="T27" fmla="*/ 97 h 106"/>
                  <a:gd name="T28" fmla="*/ 24 w 138"/>
                  <a:gd name="T29" fmla="*/ 98 h 106"/>
                  <a:gd name="T30" fmla="*/ 30 w 138"/>
                  <a:gd name="T31" fmla="*/ 99 h 106"/>
                  <a:gd name="T32" fmla="*/ 29 w 138"/>
                  <a:gd name="T33" fmla="*/ 81 h 106"/>
                  <a:gd name="T34" fmla="*/ 27 w 138"/>
                  <a:gd name="T35" fmla="*/ 71 h 106"/>
                  <a:gd name="T36" fmla="*/ 111 w 138"/>
                  <a:gd name="T37" fmla="*/ 71 h 106"/>
                  <a:gd name="T38" fmla="*/ 108 w 138"/>
                  <a:gd name="T39" fmla="*/ 81 h 106"/>
                  <a:gd name="T40" fmla="*/ 108 w 138"/>
                  <a:gd name="T41" fmla="*/ 99 h 106"/>
                  <a:gd name="T42" fmla="*/ 114 w 138"/>
                  <a:gd name="T43" fmla="*/ 98 h 106"/>
                  <a:gd name="T44" fmla="*/ 117 w 138"/>
                  <a:gd name="T45" fmla="*/ 97 h 106"/>
                  <a:gd name="T46" fmla="*/ 126 w 138"/>
                  <a:gd name="T47" fmla="*/ 96 h 106"/>
                  <a:gd name="T48" fmla="*/ 136 w 138"/>
                  <a:gd name="T49" fmla="*/ 92 h 106"/>
                  <a:gd name="T50" fmla="*/ 105 w 138"/>
                  <a:gd name="T51" fmla="*/ 57 h 106"/>
                  <a:gd name="T52" fmla="*/ 78 w 138"/>
                  <a:gd name="T53" fmla="*/ 54 h 106"/>
                  <a:gd name="T54" fmla="*/ 74 w 138"/>
                  <a:gd name="T55" fmla="*/ 55 h 106"/>
                  <a:gd name="T56" fmla="*/ 62 w 138"/>
                  <a:gd name="T57" fmla="*/ 49 h 106"/>
                  <a:gd name="T58" fmla="*/ 55 w 138"/>
                  <a:gd name="T59" fmla="*/ 55 h 106"/>
                  <a:gd name="T60" fmla="*/ 50 w 138"/>
                  <a:gd name="T61" fmla="*/ 58 h 106"/>
                  <a:gd name="T62" fmla="*/ 46 w 138"/>
                  <a:gd name="T63" fmla="*/ 53 h 106"/>
                  <a:gd name="T64" fmla="*/ 41 w 138"/>
                  <a:gd name="T65" fmla="*/ 57 h 106"/>
                  <a:gd name="T66" fmla="*/ 33 w 138"/>
                  <a:gd name="T67" fmla="*/ 58 h 106"/>
                  <a:gd name="T68" fmla="*/ 33 w 138"/>
                  <a:gd name="T69" fmla="*/ 50 h 106"/>
                  <a:gd name="T70" fmla="*/ 40 w 138"/>
                  <a:gd name="T71" fmla="*/ 48 h 106"/>
                  <a:gd name="T72" fmla="*/ 43 w 138"/>
                  <a:gd name="T73" fmla="*/ 42 h 106"/>
                  <a:gd name="T74" fmla="*/ 45 w 138"/>
                  <a:gd name="T75" fmla="*/ 36 h 106"/>
                  <a:gd name="T76" fmla="*/ 49 w 138"/>
                  <a:gd name="T77" fmla="*/ 32 h 106"/>
                  <a:gd name="T78" fmla="*/ 53 w 138"/>
                  <a:gd name="T79" fmla="*/ 37 h 106"/>
                  <a:gd name="T80" fmla="*/ 53 w 138"/>
                  <a:gd name="T81" fmla="*/ 39 h 106"/>
                  <a:gd name="T82" fmla="*/ 65 w 138"/>
                  <a:gd name="T83" fmla="*/ 23 h 106"/>
                  <a:gd name="T84" fmla="*/ 69 w 138"/>
                  <a:gd name="T85" fmla="*/ 35 h 106"/>
                  <a:gd name="T86" fmla="*/ 70 w 138"/>
                  <a:gd name="T87" fmla="*/ 47 h 106"/>
                  <a:gd name="T88" fmla="*/ 74 w 138"/>
                  <a:gd name="T89" fmla="*/ 45 h 106"/>
                  <a:gd name="T90" fmla="*/ 77 w 138"/>
                  <a:gd name="T91" fmla="*/ 45 h 106"/>
                  <a:gd name="T92" fmla="*/ 83 w 138"/>
                  <a:gd name="T93" fmla="*/ 47 h 106"/>
                  <a:gd name="T94" fmla="*/ 109 w 138"/>
                  <a:gd name="T95" fmla="*/ 53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38" h="106">
                    <a:moveTo>
                      <a:pt x="136" y="80"/>
                    </a:moveTo>
                    <a:cubicBezTo>
                      <a:pt x="136" y="80"/>
                      <a:pt x="135" y="79"/>
                      <a:pt x="135" y="79"/>
                    </a:cubicBezTo>
                    <a:cubicBezTo>
                      <a:pt x="135" y="78"/>
                      <a:pt x="134" y="78"/>
                      <a:pt x="134" y="78"/>
                    </a:cubicBezTo>
                    <a:cubicBezTo>
                      <a:pt x="134" y="78"/>
                      <a:pt x="134" y="77"/>
                      <a:pt x="134" y="77"/>
                    </a:cubicBezTo>
                    <a:cubicBezTo>
                      <a:pt x="134" y="76"/>
                      <a:pt x="134" y="76"/>
                      <a:pt x="134" y="76"/>
                    </a:cubicBezTo>
                    <a:cubicBezTo>
                      <a:pt x="134" y="68"/>
                      <a:pt x="132" y="59"/>
                      <a:pt x="126" y="54"/>
                    </a:cubicBezTo>
                    <a:cubicBezTo>
                      <a:pt x="126" y="53"/>
                      <a:pt x="125" y="53"/>
                      <a:pt x="125" y="52"/>
                    </a:cubicBezTo>
                    <a:cubicBezTo>
                      <a:pt x="124" y="51"/>
                      <a:pt x="122" y="50"/>
                      <a:pt x="121" y="49"/>
                    </a:cubicBezTo>
                    <a:cubicBezTo>
                      <a:pt x="120" y="48"/>
                      <a:pt x="118" y="47"/>
                      <a:pt x="117" y="47"/>
                    </a:cubicBezTo>
                    <a:cubicBezTo>
                      <a:pt x="116" y="46"/>
                      <a:pt x="115" y="46"/>
                      <a:pt x="114" y="45"/>
                    </a:cubicBezTo>
                    <a:cubicBezTo>
                      <a:pt x="114" y="45"/>
                      <a:pt x="113" y="44"/>
                      <a:pt x="113" y="43"/>
                    </a:cubicBezTo>
                    <a:cubicBezTo>
                      <a:pt x="109" y="18"/>
                      <a:pt x="90" y="0"/>
                      <a:pt x="69" y="0"/>
                    </a:cubicBezTo>
                    <a:cubicBezTo>
                      <a:pt x="47" y="0"/>
                      <a:pt x="29" y="18"/>
                      <a:pt x="25" y="43"/>
                    </a:cubicBezTo>
                    <a:cubicBezTo>
                      <a:pt x="24" y="44"/>
                      <a:pt x="24" y="45"/>
                      <a:pt x="23" y="45"/>
                    </a:cubicBezTo>
                    <a:cubicBezTo>
                      <a:pt x="23" y="46"/>
                      <a:pt x="22" y="46"/>
                      <a:pt x="21" y="47"/>
                    </a:cubicBezTo>
                    <a:cubicBezTo>
                      <a:pt x="19" y="47"/>
                      <a:pt x="18" y="48"/>
                      <a:pt x="17" y="49"/>
                    </a:cubicBezTo>
                    <a:cubicBezTo>
                      <a:pt x="15" y="50"/>
                      <a:pt x="14" y="51"/>
                      <a:pt x="13" y="52"/>
                    </a:cubicBezTo>
                    <a:cubicBezTo>
                      <a:pt x="13" y="53"/>
                      <a:pt x="12" y="53"/>
                      <a:pt x="12" y="54"/>
                    </a:cubicBezTo>
                    <a:cubicBezTo>
                      <a:pt x="6" y="59"/>
                      <a:pt x="4" y="68"/>
                      <a:pt x="4" y="76"/>
                    </a:cubicBezTo>
                    <a:cubicBezTo>
                      <a:pt x="4" y="76"/>
                      <a:pt x="4" y="76"/>
                      <a:pt x="3" y="77"/>
                    </a:cubicBezTo>
                    <a:cubicBezTo>
                      <a:pt x="3" y="77"/>
                      <a:pt x="3" y="78"/>
                      <a:pt x="3" y="78"/>
                    </a:cubicBezTo>
                    <a:cubicBezTo>
                      <a:pt x="3" y="78"/>
                      <a:pt x="3" y="78"/>
                      <a:pt x="3" y="79"/>
                    </a:cubicBezTo>
                    <a:cubicBezTo>
                      <a:pt x="3" y="79"/>
                      <a:pt x="2" y="80"/>
                      <a:pt x="2" y="80"/>
                    </a:cubicBezTo>
                    <a:cubicBezTo>
                      <a:pt x="1" y="83"/>
                      <a:pt x="0" y="88"/>
                      <a:pt x="2" y="92"/>
                    </a:cubicBezTo>
                    <a:cubicBezTo>
                      <a:pt x="4" y="94"/>
                      <a:pt x="6" y="96"/>
                      <a:pt x="9" y="96"/>
                    </a:cubicBezTo>
                    <a:cubicBezTo>
                      <a:pt x="10" y="96"/>
                      <a:pt x="11" y="96"/>
                      <a:pt x="12" y="96"/>
                    </a:cubicBezTo>
                    <a:cubicBezTo>
                      <a:pt x="12" y="96"/>
                      <a:pt x="13" y="95"/>
                      <a:pt x="13" y="95"/>
                    </a:cubicBezTo>
                    <a:cubicBezTo>
                      <a:pt x="16" y="96"/>
                      <a:pt x="18" y="97"/>
                      <a:pt x="21" y="97"/>
                    </a:cubicBezTo>
                    <a:cubicBezTo>
                      <a:pt x="22" y="98"/>
                      <a:pt x="22" y="98"/>
                      <a:pt x="22" y="98"/>
                    </a:cubicBezTo>
                    <a:cubicBezTo>
                      <a:pt x="23" y="98"/>
                      <a:pt x="24" y="98"/>
                      <a:pt x="24" y="98"/>
                    </a:cubicBezTo>
                    <a:cubicBezTo>
                      <a:pt x="25" y="99"/>
                      <a:pt x="26" y="99"/>
                      <a:pt x="27" y="99"/>
                    </a:cubicBezTo>
                    <a:cubicBezTo>
                      <a:pt x="28" y="100"/>
                      <a:pt x="29" y="100"/>
                      <a:pt x="30" y="99"/>
                    </a:cubicBezTo>
                    <a:cubicBezTo>
                      <a:pt x="31" y="98"/>
                      <a:pt x="32" y="97"/>
                      <a:pt x="32" y="96"/>
                    </a:cubicBezTo>
                    <a:cubicBezTo>
                      <a:pt x="33" y="91"/>
                      <a:pt x="31" y="85"/>
                      <a:pt x="29" y="81"/>
                    </a:cubicBezTo>
                    <a:cubicBezTo>
                      <a:pt x="29" y="78"/>
                      <a:pt x="28" y="77"/>
                      <a:pt x="28" y="75"/>
                    </a:cubicBezTo>
                    <a:cubicBezTo>
                      <a:pt x="27" y="74"/>
                      <a:pt x="27" y="72"/>
                      <a:pt x="27" y="71"/>
                    </a:cubicBezTo>
                    <a:cubicBezTo>
                      <a:pt x="32" y="91"/>
                      <a:pt x="49" y="106"/>
                      <a:pt x="69" y="106"/>
                    </a:cubicBezTo>
                    <a:cubicBezTo>
                      <a:pt x="89" y="106"/>
                      <a:pt x="106" y="91"/>
                      <a:pt x="111" y="71"/>
                    </a:cubicBezTo>
                    <a:cubicBezTo>
                      <a:pt x="111" y="72"/>
                      <a:pt x="111" y="74"/>
                      <a:pt x="110" y="75"/>
                    </a:cubicBezTo>
                    <a:cubicBezTo>
                      <a:pt x="110" y="77"/>
                      <a:pt x="109" y="78"/>
                      <a:pt x="108" y="81"/>
                    </a:cubicBezTo>
                    <a:cubicBezTo>
                      <a:pt x="107" y="85"/>
                      <a:pt x="105" y="91"/>
                      <a:pt x="106" y="96"/>
                    </a:cubicBezTo>
                    <a:cubicBezTo>
                      <a:pt x="106" y="97"/>
                      <a:pt x="106" y="98"/>
                      <a:pt x="108" y="99"/>
                    </a:cubicBezTo>
                    <a:cubicBezTo>
                      <a:pt x="109" y="100"/>
                      <a:pt x="110" y="100"/>
                      <a:pt x="111" y="99"/>
                    </a:cubicBezTo>
                    <a:cubicBezTo>
                      <a:pt x="112" y="99"/>
                      <a:pt x="113" y="99"/>
                      <a:pt x="114" y="98"/>
                    </a:cubicBezTo>
                    <a:cubicBezTo>
                      <a:pt x="114" y="98"/>
                      <a:pt x="115" y="98"/>
                      <a:pt x="116" y="98"/>
                    </a:cubicBezTo>
                    <a:cubicBezTo>
                      <a:pt x="117" y="97"/>
                      <a:pt x="117" y="97"/>
                      <a:pt x="117" y="97"/>
                    </a:cubicBezTo>
                    <a:cubicBezTo>
                      <a:pt x="120" y="97"/>
                      <a:pt x="122" y="96"/>
                      <a:pt x="125" y="95"/>
                    </a:cubicBezTo>
                    <a:cubicBezTo>
                      <a:pt x="125" y="95"/>
                      <a:pt x="126" y="96"/>
                      <a:pt x="126" y="96"/>
                    </a:cubicBezTo>
                    <a:cubicBezTo>
                      <a:pt x="127" y="96"/>
                      <a:pt x="128" y="96"/>
                      <a:pt x="128" y="96"/>
                    </a:cubicBezTo>
                    <a:cubicBezTo>
                      <a:pt x="132" y="96"/>
                      <a:pt x="134" y="94"/>
                      <a:pt x="136" y="92"/>
                    </a:cubicBezTo>
                    <a:cubicBezTo>
                      <a:pt x="138" y="88"/>
                      <a:pt x="137" y="83"/>
                      <a:pt x="136" y="80"/>
                    </a:cubicBezTo>
                    <a:close/>
                    <a:moveTo>
                      <a:pt x="105" y="57"/>
                    </a:moveTo>
                    <a:cubicBezTo>
                      <a:pt x="95" y="57"/>
                      <a:pt x="83" y="56"/>
                      <a:pt x="79" y="54"/>
                    </a:cubicBezTo>
                    <a:cubicBezTo>
                      <a:pt x="79" y="54"/>
                      <a:pt x="78" y="54"/>
                      <a:pt x="78" y="54"/>
                    </a:cubicBezTo>
                    <a:cubicBezTo>
                      <a:pt x="77" y="54"/>
                      <a:pt x="76" y="54"/>
                      <a:pt x="75" y="54"/>
                    </a:cubicBezTo>
                    <a:cubicBezTo>
                      <a:pt x="75" y="54"/>
                      <a:pt x="75" y="55"/>
                      <a:pt x="74" y="55"/>
                    </a:cubicBezTo>
                    <a:cubicBezTo>
                      <a:pt x="74" y="56"/>
                      <a:pt x="72" y="57"/>
                      <a:pt x="70" y="56"/>
                    </a:cubicBezTo>
                    <a:cubicBezTo>
                      <a:pt x="67" y="56"/>
                      <a:pt x="63" y="54"/>
                      <a:pt x="62" y="49"/>
                    </a:cubicBezTo>
                    <a:cubicBezTo>
                      <a:pt x="61" y="47"/>
                      <a:pt x="61" y="45"/>
                      <a:pt x="61" y="42"/>
                    </a:cubicBezTo>
                    <a:cubicBezTo>
                      <a:pt x="58" y="48"/>
                      <a:pt x="55" y="53"/>
                      <a:pt x="55" y="55"/>
                    </a:cubicBezTo>
                    <a:cubicBezTo>
                      <a:pt x="54" y="57"/>
                      <a:pt x="53" y="58"/>
                      <a:pt x="51" y="58"/>
                    </a:cubicBezTo>
                    <a:cubicBezTo>
                      <a:pt x="50" y="58"/>
                      <a:pt x="50" y="58"/>
                      <a:pt x="50" y="58"/>
                    </a:cubicBezTo>
                    <a:cubicBezTo>
                      <a:pt x="49" y="58"/>
                      <a:pt x="47" y="57"/>
                      <a:pt x="47" y="55"/>
                    </a:cubicBezTo>
                    <a:cubicBezTo>
                      <a:pt x="46" y="55"/>
                      <a:pt x="46" y="54"/>
                      <a:pt x="46" y="53"/>
                    </a:cubicBezTo>
                    <a:cubicBezTo>
                      <a:pt x="46" y="53"/>
                      <a:pt x="46" y="53"/>
                      <a:pt x="46" y="53"/>
                    </a:cubicBezTo>
                    <a:cubicBezTo>
                      <a:pt x="45" y="55"/>
                      <a:pt x="43" y="56"/>
                      <a:pt x="41" y="57"/>
                    </a:cubicBezTo>
                    <a:cubicBezTo>
                      <a:pt x="40" y="58"/>
                      <a:pt x="40" y="58"/>
                      <a:pt x="39" y="58"/>
                    </a:cubicBezTo>
                    <a:cubicBezTo>
                      <a:pt x="33" y="58"/>
                      <a:pt x="33" y="58"/>
                      <a:pt x="33" y="58"/>
                    </a:cubicBezTo>
                    <a:cubicBezTo>
                      <a:pt x="31" y="58"/>
                      <a:pt x="29" y="56"/>
                      <a:pt x="29" y="54"/>
                    </a:cubicBezTo>
                    <a:cubicBezTo>
                      <a:pt x="29" y="52"/>
                      <a:pt x="31" y="50"/>
                      <a:pt x="33" y="50"/>
                    </a:cubicBezTo>
                    <a:cubicBezTo>
                      <a:pt x="38" y="50"/>
                      <a:pt x="38" y="50"/>
                      <a:pt x="38" y="50"/>
                    </a:cubicBezTo>
                    <a:cubicBezTo>
                      <a:pt x="39" y="49"/>
                      <a:pt x="40" y="49"/>
                      <a:pt x="40" y="48"/>
                    </a:cubicBezTo>
                    <a:cubicBezTo>
                      <a:pt x="41" y="47"/>
                      <a:pt x="42" y="45"/>
                      <a:pt x="43" y="43"/>
                    </a:cubicBezTo>
                    <a:cubicBezTo>
                      <a:pt x="43" y="42"/>
                      <a:pt x="43" y="42"/>
                      <a:pt x="43" y="42"/>
                    </a:cubicBezTo>
                    <a:cubicBezTo>
                      <a:pt x="44" y="40"/>
                      <a:pt x="45" y="38"/>
                      <a:pt x="45" y="36"/>
                    </a:cubicBezTo>
                    <a:cubicBezTo>
                      <a:pt x="45" y="36"/>
                      <a:pt x="45" y="36"/>
                      <a:pt x="45" y="36"/>
                    </a:cubicBezTo>
                    <a:cubicBezTo>
                      <a:pt x="45" y="34"/>
                      <a:pt x="47" y="32"/>
                      <a:pt x="49" y="32"/>
                    </a:cubicBezTo>
                    <a:cubicBezTo>
                      <a:pt x="49" y="32"/>
                      <a:pt x="49" y="32"/>
                      <a:pt x="49" y="32"/>
                    </a:cubicBezTo>
                    <a:cubicBezTo>
                      <a:pt x="52" y="32"/>
                      <a:pt x="53" y="34"/>
                      <a:pt x="53" y="36"/>
                    </a:cubicBezTo>
                    <a:cubicBezTo>
                      <a:pt x="53" y="36"/>
                      <a:pt x="53" y="36"/>
                      <a:pt x="53" y="37"/>
                    </a:cubicBezTo>
                    <a:cubicBezTo>
                      <a:pt x="53" y="38"/>
                      <a:pt x="53" y="38"/>
                      <a:pt x="53" y="38"/>
                    </a:cubicBezTo>
                    <a:cubicBezTo>
                      <a:pt x="53" y="38"/>
                      <a:pt x="53" y="39"/>
                      <a:pt x="53" y="39"/>
                    </a:cubicBezTo>
                    <a:cubicBezTo>
                      <a:pt x="54" y="39"/>
                      <a:pt x="54" y="38"/>
                      <a:pt x="54" y="37"/>
                    </a:cubicBezTo>
                    <a:cubicBezTo>
                      <a:pt x="61" y="24"/>
                      <a:pt x="62" y="23"/>
                      <a:pt x="65" y="23"/>
                    </a:cubicBezTo>
                    <a:cubicBezTo>
                      <a:pt x="66" y="23"/>
                      <a:pt x="67" y="24"/>
                      <a:pt x="68" y="25"/>
                    </a:cubicBezTo>
                    <a:cubicBezTo>
                      <a:pt x="69" y="26"/>
                      <a:pt x="69" y="28"/>
                      <a:pt x="69" y="35"/>
                    </a:cubicBezTo>
                    <a:cubicBezTo>
                      <a:pt x="69" y="39"/>
                      <a:pt x="69" y="45"/>
                      <a:pt x="69" y="47"/>
                    </a:cubicBezTo>
                    <a:cubicBezTo>
                      <a:pt x="69" y="47"/>
                      <a:pt x="69" y="47"/>
                      <a:pt x="70" y="47"/>
                    </a:cubicBezTo>
                    <a:cubicBezTo>
                      <a:pt x="70" y="47"/>
                      <a:pt x="70" y="47"/>
                      <a:pt x="70" y="47"/>
                    </a:cubicBezTo>
                    <a:cubicBezTo>
                      <a:pt x="70" y="46"/>
                      <a:pt x="72" y="45"/>
                      <a:pt x="74" y="45"/>
                    </a:cubicBezTo>
                    <a:cubicBezTo>
                      <a:pt x="75" y="45"/>
                      <a:pt x="75" y="45"/>
                      <a:pt x="76" y="46"/>
                    </a:cubicBezTo>
                    <a:cubicBezTo>
                      <a:pt x="76" y="46"/>
                      <a:pt x="77" y="46"/>
                      <a:pt x="77" y="45"/>
                    </a:cubicBezTo>
                    <a:cubicBezTo>
                      <a:pt x="80" y="45"/>
                      <a:pt x="81" y="46"/>
                      <a:pt x="82" y="47"/>
                    </a:cubicBezTo>
                    <a:cubicBezTo>
                      <a:pt x="82" y="47"/>
                      <a:pt x="82" y="47"/>
                      <a:pt x="83" y="47"/>
                    </a:cubicBezTo>
                    <a:cubicBezTo>
                      <a:pt x="84" y="48"/>
                      <a:pt x="93" y="49"/>
                      <a:pt x="105" y="49"/>
                    </a:cubicBezTo>
                    <a:cubicBezTo>
                      <a:pt x="107" y="49"/>
                      <a:pt x="109" y="51"/>
                      <a:pt x="109" y="53"/>
                    </a:cubicBezTo>
                    <a:cubicBezTo>
                      <a:pt x="109" y="56"/>
                      <a:pt x="107" y="57"/>
                      <a:pt x="105" y="5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54" name="Freeform 123"/>
              <p:cNvSpPr/>
              <p:nvPr/>
            </p:nvSpPr>
            <p:spPr bwMode="auto">
              <a:xfrm>
                <a:off x="380" y="2929"/>
                <a:ext cx="271" cy="158"/>
              </a:xfrm>
              <a:custGeom>
                <a:avLst/>
                <a:gdLst>
                  <a:gd name="T0" fmla="*/ 103 w 154"/>
                  <a:gd name="T1" fmla="*/ 1 h 90"/>
                  <a:gd name="T2" fmla="*/ 99 w 154"/>
                  <a:gd name="T3" fmla="*/ 2 h 90"/>
                  <a:gd name="T4" fmla="*/ 98 w 154"/>
                  <a:gd name="T5" fmla="*/ 6 h 90"/>
                  <a:gd name="T6" fmla="*/ 104 w 154"/>
                  <a:gd name="T7" fmla="*/ 24 h 90"/>
                  <a:gd name="T8" fmla="*/ 79 w 154"/>
                  <a:gd name="T9" fmla="*/ 13 h 90"/>
                  <a:gd name="T10" fmla="*/ 75 w 154"/>
                  <a:gd name="T11" fmla="*/ 13 h 90"/>
                  <a:gd name="T12" fmla="*/ 49 w 154"/>
                  <a:gd name="T13" fmla="*/ 24 h 90"/>
                  <a:gd name="T14" fmla="*/ 56 w 154"/>
                  <a:gd name="T15" fmla="*/ 6 h 90"/>
                  <a:gd name="T16" fmla="*/ 55 w 154"/>
                  <a:gd name="T17" fmla="*/ 2 h 90"/>
                  <a:gd name="T18" fmla="*/ 51 w 154"/>
                  <a:gd name="T19" fmla="*/ 1 h 90"/>
                  <a:gd name="T20" fmla="*/ 0 w 154"/>
                  <a:gd name="T21" fmla="*/ 79 h 90"/>
                  <a:gd name="T22" fmla="*/ 0 w 154"/>
                  <a:gd name="T23" fmla="*/ 87 h 90"/>
                  <a:gd name="T24" fmla="*/ 4 w 154"/>
                  <a:gd name="T25" fmla="*/ 90 h 90"/>
                  <a:gd name="T26" fmla="*/ 150 w 154"/>
                  <a:gd name="T27" fmla="*/ 90 h 90"/>
                  <a:gd name="T28" fmla="*/ 154 w 154"/>
                  <a:gd name="T29" fmla="*/ 87 h 90"/>
                  <a:gd name="T30" fmla="*/ 154 w 154"/>
                  <a:gd name="T31" fmla="*/ 79 h 90"/>
                  <a:gd name="T32" fmla="*/ 103 w 154"/>
                  <a:gd name="T33" fmla="*/ 1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54" h="90">
                    <a:moveTo>
                      <a:pt x="103" y="1"/>
                    </a:moveTo>
                    <a:cubicBezTo>
                      <a:pt x="102" y="0"/>
                      <a:pt x="100" y="1"/>
                      <a:pt x="99" y="2"/>
                    </a:cubicBezTo>
                    <a:cubicBezTo>
                      <a:pt x="98" y="3"/>
                      <a:pt x="97" y="4"/>
                      <a:pt x="98" y="6"/>
                    </a:cubicBezTo>
                    <a:cubicBezTo>
                      <a:pt x="104" y="24"/>
                      <a:pt x="104" y="24"/>
                      <a:pt x="104" y="24"/>
                    </a:cubicBezTo>
                    <a:cubicBezTo>
                      <a:pt x="79" y="13"/>
                      <a:pt x="79" y="13"/>
                      <a:pt x="79" y="13"/>
                    </a:cubicBezTo>
                    <a:cubicBezTo>
                      <a:pt x="78" y="12"/>
                      <a:pt x="76" y="12"/>
                      <a:pt x="75" y="13"/>
                    </a:cubicBezTo>
                    <a:cubicBezTo>
                      <a:pt x="49" y="24"/>
                      <a:pt x="49" y="24"/>
                      <a:pt x="49" y="24"/>
                    </a:cubicBezTo>
                    <a:cubicBezTo>
                      <a:pt x="56" y="6"/>
                      <a:pt x="56" y="6"/>
                      <a:pt x="56" y="6"/>
                    </a:cubicBezTo>
                    <a:cubicBezTo>
                      <a:pt x="57" y="4"/>
                      <a:pt x="56" y="3"/>
                      <a:pt x="55" y="2"/>
                    </a:cubicBezTo>
                    <a:cubicBezTo>
                      <a:pt x="54" y="1"/>
                      <a:pt x="52" y="0"/>
                      <a:pt x="51" y="1"/>
                    </a:cubicBezTo>
                    <a:cubicBezTo>
                      <a:pt x="20" y="14"/>
                      <a:pt x="0" y="45"/>
                      <a:pt x="0" y="79"/>
                    </a:cubicBezTo>
                    <a:cubicBezTo>
                      <a:pt x="0" y="81"/>
                      <a:pt x="0" y="84"/>
                      <a:pt x="0" y="87"/>
                    </a:cubicBezTo>
                    <a:cubicBezTo>
                      <a:pt x="1" y="89"/>
                      <a:pt x="2" y="90"/>
                      <a:pt x="4" y="90"/>
                    </a:cubicBezTo>
                    <a:cubicBezTo>
                      <a:pt x="150" y="90"/>
                      <a:pt x="150" y="90"/>
                      <a:pt x="150" y="90"/>
                    </a:cubicBezTo>
                    <a:cubicBezTo>
                      <a:pt x="152" y="90"/>
                      <a:pt x="153" y="89"/>
                      <a:pt x="154" y="87"/>
                    </a:cubicBezTo>
                    <a:cubicBezTo>
                      <a:pt x="154" y="84"/>
                      <a:pt x="154" y="81"/>
                      <a:pt x="154" y="79"/>
                    </a:cubicBezTo>
                    <a:cubicBezTo>
                      <a:pt x="154" y="45"/>
                      <a:pt x="134" y="14"/>
                      <a:pt x="103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55" name="Freeform 124"/>
              <p:cNvSpPr/>
              <p:nvPr/>
            </p:nvSpPr>
            <p:spPr bwMode="auto">
              <a:xfrm>
                <a:off x="5732" y="3469"/>
                <a:ext cx="141" cy="143"/>
              </a:xfrm>
              <a:custGeom>
                <a:avLst/>
                <a:gdLst>
                  <a:gd name="T0" fmla="*/ 71 w 80"/>
                  <a:gd name="T1" fmla="*/ 10 h 81"/>
                  <a:gd name="T2" fmla="*/ 37 w 80"/>
                  <a:gd name="T3" fmla="*/ 10 h 81"/>
                  <a:gd name="T4" fmla="*/ 0 w 80"/>
                  <a:gd name="T5" fmla="*/ 59 h 81"/>
                  <a:gd name="T6" fmla="*/ 3 w 80"/>
                  <a:gd name="T7" fmla="*/ 62 h 81"/>
                  <a:gd name="T8" fmla="*/ 19 w 80"/>
                  <a:gd name="T9" fmla="*/ 77 h 81"/>
                  <a:gd name="T10" fmla="*/ 21 w 80"/>
                  <a:gd name="T11" fmla="*/ 81 h 81"/>
                  <a:gd name="T12" fmla="*/ 71 w 80"/>
                  <a:gd name="T13" fmla="*/ 43 h 81"/>
                  <a:gd name="T14" fmla="*/ 71 w 80"/>
                  <a:gd name="T15" fmla="*/ 10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0" h="81">
                    <a:moveTo>
                      <a:pt x="71" y="10"/>
                    </a:moveTo>
                    <a:cubicBezTo>
                      <a:pt x="62" y="0"/>
                      <a:pt x="46" y="0"/>
                      <a:pt x="37" y="10"/>
                    </a:cubicBezTo>
                    <a:cubicBezTo>
                      <a:pt x="32" y="15"/>
                      <a:pt x="12" y="39"/>
                      <a:pt x="0" y="59"/>
                    </a:cubicBezTo>
                    <a:cubicBezTo>
                      <a:pt x="3" y="62"/>
                      <a:pt x="3" y="62"/>
                      <a:pt x="3" y="62"/>
                    </a:cubicBezTo>
                    <a:cubicBezTo>
                      <a:pt x="19" y="77"/>
                      <a:pt x="19" y="77"/>
                      <a:pt x="19" y="77"/>
                    </a:cubicBezTo>
                    <a:cubicBezTo>
                      <a:pt x="21" y="81"/>
                      <a:pt x="21" y="81"/>
                      <a:pt x="21" y="81"/>
                    </a:cubicBezTo>
                    <a:cubicBezTo>
                      <a:pt x="41" y="68"/>
                      <a:pt x="66" y="48"/>
                      <a:pt x="71" y="43"/>
                    </a:cubicBezTo>
                    <a:cubicBezTo>
                      <a:pt x="80" y="34"/>
                      <a:pt x="80" y="19"/>
                      <a:pt x="71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56" name="Freeform 125"/>
              <p:cNvSpPr/>
              <p:nvPr/>
            </p:nvSpPr>
            <p:spPr bwMode="auto">
              <a:xfrm>
                <a:off x="5509" y="3572"/>
                <a:ext cx="287" cy="257"/>
              </a:xfrm>
              <a:custGeom>
                <a:avLst/>
                <a:gdLst>
                  <a:gd name="T0" fmla="*/ 132 w 163"/>
                  <a:gd name="T1" fmla="*/ 17 h 146"/>
                  <a:gd name="T2" fmla="*/ 98 w 163"/>
                  <a:gd name="T3" fmla="*/ 0 h 146"/>
                  <a:gd name="T4" fmla="*/ 67 w 163"/>
                  <a:gd name="T5" fmla="*/ 13 h 146"/>
                  <a:gd name="T6" fmla="*/ 22 w 163"/>
                  <a:gd name="T7" fmla="*/ 37 h 146"/>
                  <a:gd name="T8" fmla="*/ 22 w 163"/>
                  <a:gd name="T9" fmla="*/ 37 h 146"/>
                  <a:gd name="T10" fmla="*/ 5 w 163"/>
                  <a:gd name="T11" fmla="*/ 36 h 146"/>
                  <a:gd name="T12" fmla="*/ 6 w 163"/>
                  <a:gd name="T13" fmla="*/ 53 h 146"/>
                  <a:gd name="T14" fmla="*/ 95 w 163"/>
                  <a:gd name="T15" fmla="*/ 142 h 146"/>
                  <a:gd name="T16" fmla="*/ 105 w 163"/>
                  <a:gd name="T17" fmla="*/ 146 h 146"/>
                  <a:gd name="T18" fmla="*/ 113 w 163"/>
                  <a:gd name="T19" fmla="*/ 143 h 146"/>
                  <a:gd name="T20" fmla="*/ 111 w 163"/>
                  <a:gd name="T21" fmla="*/ 126 h 146"/>
                  <a:gd name="T22" fmla="*/ 111 w 163"/>
                  <a:gd name="T23" fmla="*/ 126 h 146"/>
                  <a:gd name="T24" fmla="*/ 135 w 163"/>
                  <a:gd name="T25" fmla="*/ 81 h 146"/>
                  <a:gd name="T26" fmla="*/ 132 w 163"/>
                  <a:gd name="T27" fmla="*/ 17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63" h="146">
                    <a:moveTo>
                      <a:pt x="132" y="17"/>
                    </a:moveTo>
                    <a:cubicBezTo>
                      <a:pt x="123" y="8"/>
                      <a:pt x="113" y="0"/>
                      <a:pt x="98" y="0"/>
                    </a:cubicBezTo>
                    <a:cubicBezTo>
                      <a:pt x="88" y="0"/>
                      <a:pt x="78" y="4"/>
                      <a:pt x="67" y="13"/>
                    </a:cubicBezTo>
                    <a:cubicBezTo>
                      <a:pt x="47" y="29"/>
                      <a:pt x="30" y="35"/>
                      <a:pt x="22" y="37"/>
                    </a:cubicBezTo>
                    <a:cubicBezTo>
                      <a:pt x="22" y="37"/>
                      <a:pt x="22" y="37"/>
                      <a:pt x="22" y="37"/>
                    </a:cubicBezTo>
                    <a:cubicBezTo>
                      <a:pt x="17" y="32"/>
                      <a:pt x="9" y="31"/>
                      <a:pt x="5" y="36"/>
                    </a:cubicBezTo>
                    <a:cubicBezTo>
                      <a:pt x="0" y="40"/>
                      <a:pt x="1" y="48"/>
                      <a:pt x="6" y="53"/>
                    </a:cubicBezTo>
                    <a:cubicBezTo>
                      <a:pt x="95" y="142"/>
                      <a:pt x="95" y="142"/>
                      <a:pt x="95" y="142"/>
                    </a:cubicBezTo>
                    <a:cubicBezTo>
                      <a:pt x="98" y="145"/>
                      <a:pt x="102" y="146"/>
                      <a:pt x="105" y="146"/>
                    </a:cubicBezTo>
                    <a:cubicBezTo>
                      <a:pt x="108" y="146"/>
                      <a:pt x="111" y="145"/>
                      <a:pt x="113" y="143"/>
                    </a:cubicBezTo>
                    <a:cubicBezTo>
                      <a:pt x="117" y="139"/>
                      <a:pt x="116" y="131"/>
                      <a:pt x="111" y="126"/>
                    </a:cubicBezTo>
                    <a:cubicBezTo>
                      <a:pt x="111" y="126"/>
                      <a:pt x="111" y="126"/>
                      <a:pt x="111" y="126"/>
                    </a:cubicBezTo>
                    <a:cubicBezTo>
                      <a:pt x="113" y="118"/>
                      <a:pt x="119" y="101"/>
                      <a:pt x="135" y="81"/>
                    </a:cubicBezTo>
                    <a:cubicBezTo>
                      <a:pt x="163" y="48"/>
                      <a:pt x="141" y="26"/>
                      <a:pt x="132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57" name="Freeform 126"/>
              <p:cNvSpPr/>
              <p:nvPr/>
            </p:nvSpPr>
            <p:spPr bwMode="auto">
              <a:xfrm>
                <a:off x="5541" y="3725"/>
                <a:ext cx="119" cy="120"/>
              </a:xfrm>
              <a:custGeom>
                <a:avLst/>
                <a:gdLst>
                  <a:gd name="T0" fmla="*/ 65 w 68"/>
                  <a:gd name="T1" fmla="*/ 53 h 68"/>
                  <a:gd name="T2" fmla="*/ 15 w 68"/>
                  <a:gd name="T3" fmla="*/ 3 h 68"/>
                  <a:gd name="T4" fmla="*/ 12 w 68"/>
                  <a:gd name="T5" fmla="*/ 0 h 68"/>
                  <a:gd name="T6" fmla="*/ 0 w 68"/>
                  <a:gd name="T7" fmla="*/ 29 h 68"/>
                  <a:gd name="T8" fmla="*/ 39 w 68"/>
                  <a:gd name="T9" fmla="*/ 68 h 68"/>
                  <a:gd name="T10" fmla="*/ 68 w 68"/>
                  <a:gd name="T11" fmla="*/ 56 h 68"/>
                  <a:gd name="T12" fmla="*/ 65 w 68"/>
                  <a:gd name="T13" fmla="*/ 53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8" h="68">
                    <a:moveTo>
                      <a:pt x="65" y="53"/>
                    </a:moveTo>
                    <a:cubicBezTo>
                      <a:pt x="15" y="3"/>
                      <a:pt x="15" y="3"/>
                      <a:pt x="15" y="3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4" y="7"/>
                      <a:pt x="0" y="18"/>
                      <a:pt x="0" y="29"/>
                    </a:cubicBezTo>
                    <a:cubicBezTo>
                      <a:pt x="0" y="51"/>
                      <a:pt x="17" y="68"/>
                      <a:pt x="39" y="68"/>
                    </a:cubicBezTo>
                    <a:cubicBezTo>
                      <a:pt x="50" y="68"/>
                      <a:pt x="60" y="64"/>
                      <a:pt x="68" y="56"/>
                    </a:cubicBezTo>
                    <a:lnTo>
                      <a:pt x="65" y="5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58" name="Freeform 127"/>
              <p:cNvSpPr/>
              <p:nvPr/>
            </p:nvSpPr>
            <p:spPr bwMode="auto">
              <a:xfrm>
                <a:off x="6431" y="3741"/>
                <a:ext cx="93" cy="88"/>
              </a:xfrm>
              <a:custGeom>
                <a:avLst/>
                <a:gdLst>
                  <a:gd name="T0" fmla="*/ 27 w 53"/>
                  <a:gd name="T1" fmla="*/ 0 h 50"/>
                  <a:gd name="T2" fmla="*/ 23 w 53"/>
                  <a:gd name="T3" fmla="*/ 0 h 50"/>
                  <a:gd name="T4" fmla="*/ 2 w 53"/>
                  <a:gd name="T5" fmla="*/ 29 h 50"/>
                  <a:gd name="T6" fmla="*/ 27 w 53"/>
                  <a:gd name="T7" fmla="*/ 50 h 50"/>
                  <a:gd name="T8" fmla="*/ 27 w 53"/>
                  <a:gd name="T9" fmla="*/ 50 h 50"/>
                  <a:gd name="T10" fmla="*/ 32 w 53"/>
                  <a:gd name="T11" fmla="*/ 50 h 50"/>
                  <a:gd name="T12" fmla="*/ 48 w 53"/>
                  <a:gd name="T13" fmla="*/ 40 h 50"/>
                  <a:gd name="T14" fmla="*/ 52 w 53"/>
                  <a:gd name="T15" fmla="*/ 21 h 50"/>
                  <a:gd name="T16" fmla="*/ 27 w 53"/>
                  <a:gd name="T17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3" h="50">
                    <a:moveTo>
                      <a:pt x="27" y="0"/>
                    </a:moveTo>
                    <a:cubicBezTo>
                      <a:pt x="26" y="0"/>
                      <a:pt x="24" y="0"/>
                      <a:pt x="23" y="0"/>
                    </a:cubicBezTo>
                    <a:cubicBezTo>
                      <a:pt x="9" y="2"/>
                      <a:pt x="0" y="16"/>
                      <a:pt x="2" y="29"/>
                    </a:cubicBezTo>
                    <a:cubicBezTo>
                      <a:pt x="4" y="42"/>
                      <a:pt x="15" y="50"/>
                      <a:pt x="27" y="50"/>
                    </a:cubicBezTo>
                    <a:cubicBezTo>
                      <a:pt x="27" y="50"/>
                      <a:pt x="27" y="50"/>
                      <a:pt x="27" y="50"/>
                    </a:cubicBezTo>
                    <a:cubicBezTo>
                      <a:pt x="29" y="50"/>
                      <a:pt x="30" y="50"/>
                      <a:pt x="32" y="50"/>
                    </a:cubicBezTo>
                    <a:cubicBezTo>
                      <a:pt x="38" y="49"/>
                      <a:pt x="44" y="45"/>
                      <a:pt x="48" y="40"/>
                    </a:cubicBezTo>
                    <a:cubicBezTo>
                      <a:pt x="52" y="34"/>
                      <a:pt x="53" y="27"/>
                      <a:pt x="52" y="21"/>
                    </a:cubicBezTo>
                    <a:cubicBezTo>
                      <a:pt x="50" y="8"/>
                      <a:pt x="39" y="0"/>
                      <a:pt x="2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59" name="Freeform 128"/>
              <p:cNvSpPr/>
              <p:nvPr/>
            </p:nvSpPr>
            <p:spPr bwMode="auto">
              <a:xfrm>
                <a:off x="6499" y="3672"/>
                <a:ext cx="97" cy="88"/>
              </a:xfrm>
              <a:custGeom>
                <a:avLst/>
                <a:gdLst>
                  <a:gd name="T0" fmla="*/ 32 w 55"/>
                  <a:gd name="T1" fmla="*/ 0 h 50"/>
                  <a:gd name="T2" fmla="*/ 27 w 55"/>
                  <a:gd name="T3" fmla="*/ 0 h 50"/>
                  <a:gd name="T4" fmla="*/ 2 w 55"/>
                  <a:gd name="T5" fmla="*/ 21 h 50"/>
                  <a:gd name="T6" fmla="*/ 23 w 55"/>
                  <a:gd name="T7" fmla="*/ 50 h 50"/>
                  <a:gd name="T8" fmla="*/ 27 w 55"/>
                  <a:gd name="T9" fmla="*/ 50 h 50"/>
                  <a:gd name="T10" fmla="*/ 52 w 55"/>
                  <a:gd name="T11" fmla="*/ 29 h 50"/>
                  <a:gd name="T12" fmla="*/ 32 w 55"/>
                  <a:gd name="T13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5" h="50">
                    <a:moveTo>
                      <a:pt x="32" y="0"/>
                    </a:moveTo>
                    <a:cubicBezTo>
                      <a:pt x="30" y="0"/>
                      <a:pt x="29" y="0"/>
                      <a:pt x="27" y="0"/>
                    </a:cubicBezTo>
                    <a:cubicBezTo>
                      <a:pt x="15" y="0"/>
                      <a:pt x="4" y="8"/>
                      <a:pt x="2" y="21"/>
                    </a:cubicBezTo>
                    <a:cubicBezTo>
                      <a:pt x="0" y="34"/>
                      <a:pt x="9" y="48"/>
                      <a:pt x="23" y="50"/>
                    </a:cubicBezTo>
                    <a:cubicBezTo>
                      <a:pt x="24" y="50"/>
                      <a:pt x="26" y="50"/>
                      <a:pt x="27" y="50"/>
                    </a:cubicBezTo>
                    <a:cubicBezTo>
                      <a:pt x="39" y="50"/>
                      <a:pt x="50" y="42"/>
                      <a:pt x="52" y="29"/>
                    </a:cubicBezTo>
                    <a:cubicBezTo>
                      <a:pt x="55" y="16"/>
                      <a:pt x="45" y="2"/>
                      <a:pt x="3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60" name="Freeform 129"/>
              <p:cNvSpPr/>
              <p:nvPr/>
            </p:nvSpPr>
            <p:spPr bwMode="auto">
              <a:xfrm>
                <a:off x="6255" y="3492"/>
                <a:ext cx="236" cy="236"/>
              </a:xfrm>
              <a:custGeom>
                <a:avLst/>
                <a:gdLst>
                  <a:gd name="T0" fmla="*/ 107 w 134"/>
                  <a:gd name="T1" fmla="*/ 130 h 134"/>
                  <a:gd name="T2" fmla="*/ 108 w 134"/>
                  <a:gd name="T3" fmla="*/ 130 h 134"/>
                  <a:gd name="T4" fmla="*/ 125 w 134"/>
                  <a:gd name="T5" fmla="*/ 133 h 134"/>
                  <a:gd name="T6" fmla="*/ 134 w 134"/>
                  <a:gd name="T7" fmla="*/ 134 h 134"/>
                  <a:gd name="T8" fmla="*/ 133 w 134"/>
                  <a:gd name="T9" fmla="*/ 125 h 134"/>
                  <a:gd name="T10" fmla="*/ 130 w 134"/>
                  <a:gd name="T11" fmla="*/ 107 h 134"/>
                  <a:gd name="T12" fmla="*/ 130 w 134"/>
                  <a:gd name="T13" fmla="*/ 107 h 134"/>
                  <a:gd name="T14" fmla="*/ 127 w 134"/>
                  <a:gd name="T15" fmla="*/ 92 h 134"/>
                  <a:gd name="T16" fmla="*/ 123 w 134"/>
                  <a:gd name="T17" fmla="*/ 65 h 134"/>
                  <a:gd name="T18" fmla="*/ 117 w 134"/>
                  <a:gd name="T19" fmla="*/ 35 h 134"/>
                  <a:gd name="T20" fmla="*/ 109 w 134"/>
                  <a:gd name="T21" fmla="*/ 20 h 134"/>
                  <a:gd name="T22" fmla="*/ 91 w 134"/>
                  <a:gd name="T23" fmla="*/ 3 h 134"/>
                  <a:gd name="T24" fmla="*/ 86 w 134"/>
                  <a:gd name="T25" fmla="*/ 6 h 134"/>
                  <a:gd name="T26" fmla="*/ 97 w 134"/>
                  <a:gd name="T27" fmla="*/ 70 h 134"/>
                  <a:gd name="T28" fmla="*/ 102 w 134"/>
                  <a:gd name="T29" fmla="*/ 97 h 134"/>
                  <a:gd name="T30" fmla="*/ 103 w 134"/>
                  <a:gd name="T31" fmla="*/ 103 h 134"/>
                  <a:gd name="T32" fmla="*/ 97 w 134"/>
                  <a:gd name="T33" fmla="*/ 101 h 134"/>
                  <a:gd name="T34" fmla="*/ 70 w 134"/>
                  <a:gd name="T35" fmla="*/ 97 h 134"/>
                  <a:gd name="T36" fmla="*/ 6 w 134"/>
                  <a:gd name="T37" fmla="*/ 86 h 134"/>
                  <a:gd name="T38" fmla="*/ 4 w 134"/>
                  <a:gd name="T39" fmla="*/ 91 h 134"/>
                  <a:gd name="T40" fmla="*/ 20 w 134"/>
                  <a:gd name="T41" fmla="*/ 108 h 134"/>
                  <a:gd name="T42" fmla="*/ 36 w 134"/>
                  <a:gd name="T43" fmla="*/ 117 h 134"/>
                  <a:gd name="T44" fmla="*/ 65 w 134"/>
                  <a:gd name="T45" fmla="*/ 122 h 134"/>
                  <a:gd name="T46" fmla="*/ 92 w 134"/>
                  <a:gd name="T47" fmla="*/ 127 h 134"/>
                  <a:gd name="T48" fmla="*/ 107 w 134"/>
                  <a:gd name="T49" fmla="*/ 13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34" h="134">
                    <a:moveTo>
                      <a:pt x="107" y="130"/>
                    </a:moveTo>
                    <a:cubicBezTo>
                      <a:pt x="108" y="130"/>
                      <a:pt x="108" y="130"/>
                      <a:pt x="108" y="130"/>
                    </a:cubicBezTo>
                    <a:cubicBezTo>
                      <a:pt x="125" y="133"/>
                      <a:pt x="125" y="133"/>
                      <a:pt x="125" y="133"/>
                    </a:cubicBezTo>
                    <a:cubicBezTo>
                      <a:pt x="134" y="134"/>
                      <a:pt x="134" y="134"/>
                      <a:pt x="134" y="134"/>
                    </a:cubicBezTo>
                    <a:cubicBezTo>
                      <a:pt x="133" y="125"/>
                      <a:pt x="133" y="125"/>
                      <a:pt x="133" y="125"/>
                    </a:cubicBezTo>
                    <a:cubicBezTo>
                      <a:pt x="130" y="107"/>
                      <a:pt x="130" y="107"/>
                      <a:pt x="130" y="107"/>
                    </a:cubicBezTo>
                    <a:cubicBezTo>
                      <a:pt x="130" y="107"/>
                      <a:pt x="130" y="107"/>
                      <a:pt x="130" y="107"/>
                    </a:cubicBezTo>
                    <a:cubicBezTo>
                      <a:pt x="127" y="92"/>
                      <a:pt x="127" y="92"/>
                      <a:pt x="127" y="92"/>
                    </a:cubicBezTo>
                    <a:cubicBezTo>
                      <a:pt x="123" y="65"/>
                      <a:pt x="123" y="65"/>
                      <a:pt x="123" y="65"/>
                    </a:cubicBezTo>
                    <a:cubicBezTo>
                      <a:pt x="117" y="35"/>
                      <a:pt x="117" y="35"/>
                      <a:pt x="117" y="35"/>
                    </a:cubicBezTo>
                    <a:cubicBezTo>
                      <a:pt x="116" y="30"/>
                      <a:pt x="112" y="23"/>
                      <a:pt x="109" y="20"/>
                    </a:cubicBezTo>
                    <a:cubicBezTo>
                      <a:pt x="91" y="3"/>
                      <a:pt x="91" y="3"/>
                      <a:pt x="91" y="3"/>
                    </a:cubicBezTo>
                    <a:cubicBezTo>
                      <a:pt x="87" y="0"/>
                      <a:pt x="85" y="1"/>
                      <a:pt x="86" y="6"/>
                    </a:cubicBezTo>
                    <a:cubicBezTo>
                      <a:pt x="97" y="70"/>
                      <a:pt x="97" y="70"/>
                      <a:pt x="97" y="70"/>
                    </a:cubicBezTo>
                    <a:cubicBezTo>
                      <a:pt x="102" y="97"/>
                      <a:pt x="102" y="97"/>
                      <a:pt x="102" y="97"/>
                    </a:cubicBezTo>
                    <a:cubicBezTo>
                      <a:pt x="103" y="103"/>
                      <a:pt x="103" y="103"/>
                      <a:pt x="103" y="103"/>
                    </a:cubicBezTo>
                    <a:cubicBezTo>
                      <a:pt x="97" y="101"/>
                      <a:pt x="97" y="101"/>
                      <a:pt x="97" y="101"/>
                    </a:cubicBezTo>
                    <a:cubicBezTo>
                      <a:pt x="70" y="97"/>
                      <a:pt x="70" y="97"/>
                      <a:pt x="70" y="97"/>
                    </a:cubicBezTo>
                    <a:cubicBezTo>
                      <a:pt x="6" y="86"/>
                      <a:pt x="6" y="86"/>
                      <a:pt x="6" y="86"/>
                    </a:cubicBezTo>
                    <a:cubicBezTo>
                      <a:pt x="1" y="85"/>
                      <a:pt x="0" y="87"/>
                      <a:pt x="4" y="91"/>
                    </a:cubicBezTo>
                    <a:cubicBezTo>
                      <a:pt x="20" y="108"/>
                      <a:pt x="20" y="108"/>
                      <a:pt x="20" y="108"/>
                    </a:cubicBezTo>
                    <a:cubicBezTo>
                      <a:pt x="23" y="112"/>
                      <a:pt x="30" y="116"/>
                      <a:pt x="36" y="117"/>
                    </a:cubicBezTo>
                    <a:cubicBezTo>
                      <a:pt x="65" y="122"/>
                      <a:pt x="65" y="122"/>
                      <a:pt x="65" y="122"/>
                    </a:cubicBezTo>
                    <a:cubicBezTo>
                      <a:pt x="92" y="127"/>
                      <a:pt x="92" y="127"/>
                      <a:pt x="92" y="127"/>
                    </a:cubicBezTo>
                    <a:cubicBezTo>
                      <a:pt x="107" y="130"/>
                      <a:pt x="107" y="130"/>
                      <a:pt x="107" y="13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61" name="Freeform 130"/>
              <p:cNvSpPr>
                <a:spLocks noEditPoints="1"/>
              </p:cNvSpPr>
              <p:nvPr/>
            </p:nvSpPr>
            <p:spPr bwMode="auto">
              <a:xfrm>
                <a:off x="3294" y="2739"/>
                <a:ext cx="350" cy="352"/>
              </a:xfrm>
              <a:custGeom>
                <a:avLst/>
                <a:gdLst>
                  <a:gd name="T0" fmla="*/ 99 w 199"/>
                  <a:gd name="T1" fmla="*/ 200 h 200"/>
                  <a:gd name="T2" fmla="*/ 98 w 199"/>
                  <a:gd name="T3" fmla="*/ 200 h 200"/>
                  <a:gd name="T4" fmla="*/ 9 w 199"/>
                  <a:gd name="T5" fmla="*/ 120 h 200"/>
                  <a:gd name="T6" fmla="*/ 1 w 199"/>
                  <a:gd name="T7" fmla="*/ 64 h 200"/>
                  <a:gd name="T8" fmla="*/ 0 w 199"/>
                  <a:gd name="T9" fmla="*/ 62 h 200"/>
                  <a:gd name="T10" fmla="*/ 15 w 199"/>
                  <a:gd name="T11" fmla="*/ 22 h 200"/>
                  <a:gd name="T12" fmla="*/ 20 w 199"/>
                  <a:gd name="T13" fmla="*/ 23 h 200"/>
                  <a:gd name="T14" fmla="*/ 26 w 199"/>
                  <a:gd name="T15" fmla="*/ 23 h 200"/>
                  <a:gd name="T16" fmla="*/ 95 w 199"/>
                  <a:gd name="T17" fmla="*/ 4 h 200"/>
                  <a:gd name="T18" fmla="*/ 99 w 199"/>
                  <a:gd name="T19" fmla="*/ 0 h 200"/>
                  <a:gd name="T20" fmla="*/ 103 w 199"/>
                  <a:gd name="T21" fmla="*/ 4 h 200"/>
                  <a:gd name="T22" fmla="*/ 172 w 199"/>
                  <a:gd name="T23" fmla="*/ 23 h 200"/>
                  <a:gd name="T24" fmla="*/ 179 w 199"/>
                  <a:gd name="T25" fmla="*/ 23 h 200"/>
                  <a:gd name="T26" fmla="*/ 183 w 199"/>
                  <a:gd name="T27" fmla="*/ 22 h 200"/>
                  <a:gd name="T28" fmla="*/ 199 w 199"/>
                  <a:gd name="T29" fmla="*/ 62 h 200"/>
                  <a:gd name="T30" fmla="*/ 197 w 199"/>
                  <a:gd name="T31" fmla="*/ 64 h 200"/>
                  <a:gd name="T32" fmla="*/ 189 w 199"/>
                  <a:gd name="T33" fmla="*/ 120 h 200"/>
                  <a:gd name="T34" fmla="*/ 100 w 199"/>
                  <a:gd name="T35" fmla="*/ 200 h 200"/>
                  <a:gd name="T36" fmla="*/ 99 w 199"/>
                  <a:gd name="T37" fmla="*/ 200 h 200"/>
                  <a:gd name="T38" fmla="*/ 13 w 199"/>
                  <a:gd name="T39" fmla="*/ 61 h 200"/>
                  <a:gd name="T40" fmla="*/ 21 w 199"/>
                  <a:gd name="T41" fmla="*/ 122 h 200"/>
                  <a:gd name="T42" fmla="*/ 99 w 199"/>
                  <a:gd name="T43" fmla="*/ 188 h 200"/>
                  <a:gd name="T44" fmla="*/ 177 w 199"/>
                  <a:gd name="T45" fmla="*/ 122 h 200"/>
                  <a:gd name="T46" fmla="*/ 186 w 199"/>
                  <a:gd name="T47" fmla="*/ 61 h 200"/>
                  <a:gd name="T48" fmla="*/ 175 w 199"/>
                  <a:gd name="T49" fmla="*/ 35 h 200"/>
                  <a:gd name="T50" fmla="*/ 172 w 199"/>
                  <a:gd name="T51" fmla="*/ 35 h 200"/>
                  <a:gd name="T52" fmla="*/ 99 w 199"/>
                  <a:gd name="T53" fmla="*/ 16 h 200"/>
                  <a:gd name="T54" fmla="*/ 26 w 199"/>
                  <a:gd name="T55" fmla="*/ 35 h 200"/>
                  <a:gd name="T56" fmla="*/ 23 w 199"/>
                  <a:gd name="T57" fmla="*/ 35 h 200"/>
                  <a:gd name="T58" fmla="*/ 13 w 199"/>
                  <a:gd name="T59" fmla="*/ 61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99" h="200">
                    <a:moveTo>
                      <a:pt x="99" y="200"/>
                    </a:moveTo>
                    <a:cubicBezTo>
                      <a:pt x="98" y="200"/>
                      <a:pt x="98" y="200"/>
                      <a:pt x="98" y="200"/>
                    </a:cubicBezTo>
                    <a:cubicBezTo>
                      <a:pt x="94" y="199"/>
                      <a:pt x="1" y="180"/>
                      <a:pt x="9" y="120"/>
                    </a:cubicBezTo>
                    <a:cubicBezTo>
                      <a:pt x="12" y="98"/>
                      <a:pt x="9" y="79"/>
                      <a:pt x="1" y="64"/>
                    </a:cubicBezTo>
                    <a:cubicBezTo>
                      <a:pt x="0" y="62"/>
                      <a:pt x="0" y="62"/>
                      <a:pt x="0" y="62"/>
                    </a:cubicBezTo>
                    <a:cubicBezTo>
                      <a:pt x="15" y="22"/>
                      <a:pt x="15" y="22"/>
                      <a:pt x="15" y="22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2" y="23"/>
                      <a:pt x="26" y="23"/>
                    </a:cubicBezTo>
                    <a:cubicBezTo>
                      <a:pt x="41" y="23"/>
                      <a:pt x="76" y="21"/>
                      <a:pt x="95" y="4"/>
                    </a:cubicBezTo>
                    <a:cubicBezTo>
                      <a:pt x="99" y="0"/>
                      <a:pt x="99" y="0"/>
                      <a:pt x="99" y="0"/>
                    </a:cubicBezTo>
                    <a:cubicBezTo>
                      <a:pt x="103" y="4"/>
                      <a:pt x="103" y="4"/>
                      <a:pt x="103" y="4"/>
                    </a:cubicBezTo>
                    <a:cubicBezTo>
                      <a:pt x="122" y="21"/>
                      <a:pt x="158" y="23"/>
                      <a:pt x="172" y="23"/>
                    </a:cubicBezTo>
                    <a:cubicBezTo>
                      <a:pt x="176" y="23"/>
                      <a:pt x="179" y="23"/>
                      <a:pt x="179" y="23"/>
                    </a:cubicBezTo>
                    <a:cubicBezTo>
                      <a:pt x="183" y="22"/>
                      <a:pt x="183" y="22"/>
                      <a:pt x="183" y="22"/>
                    </a:cubicBezTo>
                    <a:cubicBezTo>
                      <a:pt x="199" y="62"/>
                      <a:pt x="199" y="62"/>
                      <a:pt x="199" y="62"/>
                    </a:cubicBezTo>
                    <a:cubicBezTo>
                      <a:pt x="197" y="64"/>
                      <a:pt x="197" y="64"/>
                      <a:pt x="197" y="64"/>
                    </a:cubicBezTo>
                    <a:cubicBezTo>
                      <a:pt x="189" y="79"/>
                      <a:pt x="186" y="98"/>
                      <a:pt x="189" y="120"/>
                    </a:cubicBezTo>
                    <a:cubicBezTo>
                      <a:pt x="198" y="180"/>
                      <a:pt x="104" y="199"/>
                      <a:pt x="100" y="200"/>
                    </a:cubicBezTo>
                    <a:lnTo>
                      <a:pt x="99" y="200"/>
                    </a:lnTo>
                    <a:close/>
                    <a:moveTo>
                      <a:pt x="13" y="61"/>
                    </a:moveTo>
                    <a:cubicBezTo>
                      <a:pt x="22" y="78"/>
                      <a:pt x="24" y="98"/>
                      <a:pt x="21" y="122"/>
                    </a:cubicBezTo>
                    <a:cubicBezTo>
                      <a:pt x="15" y="167"/>
                      <a:pt x="89" y="186"/>
                      <a:pt x="99" y="188"/>
                    </a:cubicBezTo>
                    <a:cubicBezTo>
                      <a:pt x="110" y="186"/>
                      <a:pt x="184" y="167"/>
                      <a:pt x="177" y="122"/>
                    </a:cubicBezTo>
                    <a:cubicBezTo>
                      <a:pt x="174" y="98"/>
                      <a:pt x="177" y="78"/>
                      <a:pt x="186" y="61"/>
                    </a:cubicBezTo>
                    <a:cubicBezTo>
                      <a:pt x="175" y="35"/>
                      <a:pt x="175" y="35"/>
                      <a:pt x="175" y="35"/>
                    </a:cubicBezTo>
                    <a:cubicBezTo>
                      <a:pt x="174" y="35"/>
                      <a:pt x="173" y="35"/>
                      <a:pt x="172" y="35"/>
                    </a:cubicBezTo>
                    <a:cubicBezTo>
                      <a:pt x="157" y="35"/>
                      <a:pt x="122" y="33"/>
                      <a:pt x="99" y="16"/>
                    </a:cubicBezTo>
                    <a:cubicBezTo>
                      <a:pt x="77" y="33"/>
                      <a:pt x="41" y="35"/>
                      <a:pt x="26" y="35"/>
                    </a:cubicBezTo>
                    <a:cubicBezTo>
                      <a:pt x="25" y="35"/>
                      <a:pt x="24" y="35"/>
                      <a:pt x="23" y="35"/>
                    </a:cubicBezTo>
                    <a:lnTo>
                      <a:pt x="13" y="6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62" name="Freeform 131"/>
              <p:cNvSpPr/>
              <p:nvPr/>
            </p:nvSpPr>
            <p:spPr bwMode="auto">
              <a:xfrm>
                <a:off x="3343" y="2793"/>
                <a:ext cx="250" cy="254"/>
              </a:xfrm>
              <a:custGeom>
                <a:avLst/>
                <a:gdLst>
                  <a:gd name="T0" fmla="*/ 142 w 142"/>
                  <a:gd name="T1" fmla="*/ 30 h 144"/>
                  <a:gd name="T2" fmla="*/ 137 w 142"/>
                  <a:gd name="T3" fmla="*/ 16 h 144"/>
                  <a:gd name="T4" fmla="*/ 134 w 142"/>
                  <a:gd name="T5" fmla="*/ 16 h 144"/>
                  <a:gd name="T6" fmla="*/ 73 w 142"/>
                  <a:gd name="T7" fmla="*/ 1 h 144"/>
                  <a:gd name="T8" fmla="*/ 71 w 142"/>
                  <a:gd name="T9" fmla="*/ 0 h 144"/>
                  <a:gd name="T10" fmla="*/ 69 w 142"/>
                  <a:gd name="T11" fmla="*/ 1 h 144"/>
                  <a:gd name="T12" fmla="*/ 8 w 142"/>
                  <a:gd name="T13" fmla="*/ 16 h 144"/>
                  <a:gd name="T14" fmla="*/ 6 w 142"/>
                  <a:gd name="T15" fmla="*/ 16 h 144"/>
                  <a:gd name="T16" fmla="*/ 0 w 142"/>
                  <a:gd name="T17" fmla="*/ 30 h 144"/>
                  <a:gd name="T18" fmla="*/ 1 w 142"/>
                  <a:gd name="T19" fmla="*/ 31 h 144"/>
                  <a:gd name="T20" fmla="*/ 7 w 142"/>
                  <a:gd name="T21" fmla="*/ 92 h 144"/>
                  <a:gd name="T22" fmla="*/ 13 w 142"/>
                  <a:gd name="T23" fmla="*/ 113 h 144"/>
                  <a:gd name="T24" fmla="*/ 36 w 142"/>
                  <a:gd name="T25" fmla="*/ 131 h 144"/>
                  <a:gd name="T26" fmla="*/ 70 w 142"/>
                  <a:gd name="T27" fmla="*/ 144 h 144"/>
                  <a:gd name="T28" fmla="*/ 71 w 142"/>
                  <a:gd name="T29" fmla="*/ 144 h 144"/>
                  <a:gd name="T30" fmla="*/ 72 w 142"/>
                  <a:gd name="T31" fmla="*/ 144 h 144"/>
                  <a:gd name="T32" fmla="*/ 107 w 142"/>
                  <a:gd name="T33" fmla="*/ 131 h 144"/>
                  <a:gd name="T34" fmla="*/ 129 w 142"/>
                  <a:gd name="T35" fmla="*/ 113 h 144"/>
                  <a:gd name="T36" fmla="*/ 135 w 142"/>
                  <a:gd name="T37" fmla="*/ 92 h 144"/>
                  <a:gd name="T38" fmla="*/ 142 w 142"/>
                  <a:gd name="T39" fmla="*/ 31 h 144"/>
                  <a:gd name="T40" fmla="*/ 142 w 142"/>
                  <a:gd name="T41" fmla="*/ 30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42" h="144">
                    <a:moveTo>
                      <a:pt x="142" y="30"/>
                    </a:moveTo>
                    <a:cubicBezTo>
                      <a:pt x="137" y="16"/>
                      <a:pt x="137" y="16"/>
                      <a:pt x="137" y="16"/>
                    </a:cubicBezTo>
                    <a:cubicBezTo>
                      <a:pt x="134" y="16"/>
                      <a:pt x="134" y="16"/>
                      <a:pt x="134" y="16"/>
                    </a:cubicBezTo>
                    <a:cubicBezTo>
                      <a:pt x="118" y="15"/>
                      <a:pt x="93" y="12"/>
                      <a:pt x="73" y="1"/>
                    </a:cubicBezTo>
                    <a:cubicBezTo>
                      <a:pt x="71" y="0"/>
                      <a:pt x="71" y="0"/>
                      <a:pt x="71" y="0"/>
                    </a:cubicBezTo>
                    <a:cubicBezTo>
                      <a:pt x="69" y="1"/>
                      <a:pt x="69" y="1"/>
                      <a:pt x="69" y="1"/>
                    </a:cubicBezTo>
                    <a:cubicBezTo>
                      <a:pt x="49" y="12"/>
                      <a:pt x="25" y="15"/>
                      <a:pt x="8" y="16"/>
                    </a:cubicBezTo>
                    <a:cubicBezTo>
                      <a:pt x="6" y="16"/>
                      <a:pt x="6" y="16"/>
                      <a:pt x="6" y="16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1" y="31"/>
                      <a:pt x="1" y="31"/>
                      <a:pt x="1" y="31"/>
                    </a:cubicBezTo>
                    <a:cubicBezTo>
                      <a:pt x="8" y="48"/>
                      <a:pt x="10" y="69"/>
                      <a:pt x="7" y="92"/>
                    </a:cubicBezTo>
                    <a:cubicBezTo>
                      <a:pt x="6" y="100"/>
                      <a:pt x="8" y="107"/>
                      <a:pt x="13" y="113"/>
                    </a:cubicBezTo>
                    <a:cubicBezTo>
                      <a:pt x="18" y="120"/>
                      <a:pt x="26" y="125"/>
                      <a:pt x="36" y="131"/>
                    </a:cubicBezTo>
                    <a:cubicBezTo>
                      <a:pt x="49" y="138"/>
                      <a:pt x="63" y="142"/>
                      <a:pt x="70" y="144"/>
                    </a:cubicBezTo>
                    <a:cubicBezTo>
                      <a:pt x="71" y="144"/>
                      <a:pt x="71" y="144"/>
                      <a:pt x="71" y="144"/>
                    </a:cubicBezTo>
                    <a:cubicBezTo>
                      <a:pt x="72" y="144"/>
                      <a:pt x="72" y="144"/>
                      <a:pt x="72" y="144"/>
                    </a:cubicBezTo>
                    <a:cubicBezTo>
                      <a:pt x="79" y="142"/>
                      <a:pt x="93" y="138"/>
                      <a:pt x="107" y="131"/>
                    </a:cubicBezTo>
                    <a:cubicBezTo>
                      <a:pt x="117" y="125"/>
                      <a:pt x="124" y="120"/>
                      <a:pt x="129" y="113"/>
                    </a:cubicBezTo>
                    <a:cubicBezTo>
                      <a:pt x="134" y="107"/>
                      <a:pt x="136" y="100"/>
                      <a:pt x="135" y="92"/>
                    </a:cubicBezTo>
                    <a:cubicBezTo>
                      <a:pt x="132" y="69"/>
                      <a:pt x="134" y="48"/>
                      <a:pt x="142" y="31"/>
                    </a:cubicBezTo>
                    <a:lnTo>
                      <a:pt x="142" y="3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63" name="Freeform 132"/>
              <p:cNvSpPr>
                <a:spLocks noEditPoints="1"/>
              </p:cNvSpPr>
              <p:nvPr/>
            </p:nvSpPr>
            <p:spPr bwMode="auto">
              <a:xfrm>
                <a:off x="5512" y="2126"/>
                <a:ext cx="240" cy="220"/>
              </a:xfrm>
              <a:custGeom>
                <a:avLst/>
                <a:gdLst>
                  <a:gd name="T0" fmla="*/ 115 w 136"/>
                  <a:gd name="T1" fmla="*/ 0 h 125"/>
                  <a:gd name="T2" fmla="*/ 33 w 136"/>
                  <a:gd name="T3" fmla="*/ 0 h 125"/>
                  <a:gd name="T4" fmla="*/ 21 w 136"/>
                  <a:gd name="T5" fmla="*/ 0 h 125"/>
                  <a:gd name="T6" fmla="*/ 0 w 136"/>
                  <a:gd name="T7" fmla="*/ 21 h 125"/>
                  <a:gd name="T8" fmla="*/ 0 w 136"/>
                  <a:gd name="T9" fmla="*/ 88 h 125"/>
                  <a:gd name="T10" fmla="*/ 21 w 136"/>
                  <a:gd name="T11" fmla="*/ 109 h 125"/>
                  <a:gd name="T12" fmla="*/ 70 w 136"/>
                  <a:gd name="T13" fmla="*/ 109 h 125"/>
                  <a:gd name="T14" fmla="*/ 82 w 136"/>
                  <a:gd name="T15" fmla="*/ 119 h 125"/>
                  <a:gd name="T16" fmla="*/ 97 w 136"/>
                  <a:gd name="T17" fmla="*/ 125 h 125"/>
                  <a:gd name="T18" fmla="*/ 112 w 136"/>
                  <a:gd name="T19" fmla="*/ 119 h 125"/>
                  <a:gd name="T20" fmla="*/ 136 w 136"/>
                  <a:gd name="T21" fmla="*/ 90 h 125"/>
                  <a:gd name="T22" fmla="*/ 136 w 136"/>
                  <a:gd name="T23" fmla="*/ 88 h 125"/>
                  <a:gd name="T24" fmla="*/ 136 w 136"/>
                  <a:gd name="T25" fmla="*/ 21 h 125"/>
                  <a:gd name="T26" fmla="*/ 115 w 136"/>
                  <a:gd name="T27" fmla="*/ 0 h 125"/>
                  <a:gd name="T28" fmla="*/ 32 w 136"/>
                  <a:gd name="T29" fmla="*/ 60 h 125"/>
                  <a:gd name="T30" fmla="*/ 17 w 136"/>
                  <a:gd name="T31" fmla="*/ 45 h 125"/>
                  <a:gd name="T32" fmla="*/ 32 w 136"/>
                  <a:gd name="T33" fmla="*/ 30 h 125"/>
                  <a:gd name="T34" fmla="*/ 47 w 136"/>
                  <a:gd name="T35" fmla="*/ 45 h 125"/>
                  <a:gd name="T36" fmla="*/ 32 w 136"/>
                  <a:gd name="T37" fmla="*/ 60 h 125"/>
                  <a:gd name="T38" fmla="*/ 68 w 136"/>
                  <a:gd name="T39" fmla="*/ 60 h 125"/>
                  <a:gd name="T40" fmla="*/ 53 w 136"/>
                  <a:gd name="T41" fmla="*/ 45 h 125"/>
                  <a:gd name="T42" fmla="*/ 68 w 136"/>
                  <a:gd name="T43" fmla="*/ 30 h 125"/>
                  <a:gd name="T44" fmla="*/ 83 w 136"/>
                  <a:gd name="T45" fmla="*/ 45 h 125"/>
                  <a:gd name="T46" fmla="*/ 68 w 136"/>
                  <a:gd name="T47" fmla="*/ 60 h 125"/>
                  <a:gd name="T48" fmla="*/ 104 w 136"/>
                  <a:gd name="T49" fmla="*/ 60 h 125"/>
                  <a:gd name="T50" fmla="*/ 89 w 136"/>
                  <a:gd name="T51" fmla="*/ 45 h 125"/>
                  <a:gd name="T52" fmla="*/ 104 w 136"/>
                  <a:gd name="T53" fmla="*/ 30 h 125"/>
                  <a:gd name="T54" fmla="*/ 119 w 136"/>
                  <a:gd name="T55" fmla="*/ 45 h 125"/>
                  <a:gd name="T56" fmla="*/ 104 w 136"/>
                  <a:gd name="T57" fmla="*/ 60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36" h="125">
                    <a:moveTo>
                      <a:pt x="115" y="0"/>
                    </a:moveTo>
                    <a:cubicBezTo>
                      <a:pt x="33" y="0"/>
                      <a:pt x="33" y="0"/>
                      <a:pt x="33" y="0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9" y="0"/>
                      <a:pt x="0" y="10"/>
                      <a:pt x="0" y="21"/>
                    </a:cubicBezTo>
                    <a:cubicBezTo>
                      <a:pt x="0" y="88"/>
                      <a:pt x="0" y="88"/>
                      <a:pt x="0" y="88"/>
                    </a:cubicBezTo>
                    <a:cubicBezTo>
                      <a:pt x="0" y="100"/>
                      <a:pt x="9" y="109"/>
                      <a:pt x="21" y="109"/>
                    </a:cubicBezTo>
                    <a:cubicBezTo>
                      <a:pt x="70" y="109"/>
                      <a:pt x="70" y="109"/>
                      <a:pt x="70" y="109"/>
                    </a:cubicBezTo>
                    <a:cubicBezTo>
                      <a:pt x="82" y="119"/>
                      <a:pt x="82" y="119"/>
                      <a:pt x="82" y="119"/>
                    </a:cubicBezTo>
                    <a:cubicBezTo>
                      <a:pt x="86" y="123"/>
                      <a:pt x="91" y="125"/>
                      <a:pt x="97" y="125"/>
                    </a:cubicBezTo>
                    <a:cubicBezTo>
                      <a:pt x="102" y="125"/>
                      <a:pt x="108" y="123"/>
                      <a:pt x="112" y="119"/>
                    </a:cubicBezTo>
                    <a:cubicBezTo>
                      <a:pt x="120" y="111"/>
                      <a:pt x="134" y="97"/>
                      <a:pt x="136" y="90"/>
                    </a:cubicBezTo>
                    <a:cubicBezTo>
                      <a:pt x="136" y="89"/>
                      <a:pt x="136" y="89"/>
                      <a:pt x="136" y="88"/>
                    </a:cubicBezTo>
                    <a:cubicBezTo>
                      <a:pt x="136" y="21"/>
                      <a:pt x="136" y="21"/>
                      <a:pt x="136" y="21"/>
                    </a:cubicBezTo>
                    <a:cubicBezTo>
                      <a:pt x="136" y="10"/>
                      <a:pt x="126" y="0"/>
                      <a:pt x="115" y="0"/>
                    </a:cubicBezTo>
                    <a:close/>
                    <a:moveTo>
                      <a:pt x="32" y="60"/>
                    </a:moveTo>
                    <a:cubicBezTo>
                      <a:pt x="23" y="60"/>
                      <a:pt x="17" y="54"/>
                      <a:pt x="17" y="45"/>
                    </a:cubicBezTo>
                    <a:cubicBezTo>
                      <a:pt x="17" y="37"/>
                      <a:pt x="23" y="30"/>
                      <a:pt x="32" y="30"/>
                    </a:cubicBezTo>
                    <a:cubicBezTo>
                      <a:pt x="40" y="30"/>
                      <a:pt x="47" y="37"/>
                      <a:pt x="47" y="45"/>
                    </a:cubicBezTo>
                    <a:cubicBezTo>
                      <a:pt x="47" y="54"/>
                      <a:pt x="40" y="60"/>
                      <a:pt x="32" y="60"/>
                    </a:cubicBezTo>
                    <a:close/>
                    <a:moveTo>
                      <a:pt x="68" y="60"/>
                    </a:moveTo>
                    <a:cubicBezTo>
                      <a:pt x="59" y="60"/>
                      <a:pt x="53" y="54"/>
                      <a:pt x="53" y="45"/>
                    </a:cubicBezTo>
                    <a:cubicBezTo>
                      <a:pt x="53" y="37"/>
                      <a:pt x="59" y="30"/>
                      <a:pt x="68" y="30"/>
                    </a:cubicBezTo>
                    <a:cubicBezTo>
                      <a:pt x="76" y="30"/>
                      <a:pt x="83" y="37"/>
                      <a:pt x="83" y="45"/>
                    </a:cubicBezTo>
                    <a:cubicBezTo>
                      <a:pt x="83" y="54"/>
                      <a:pt x="76" y="60"/>
                      <a:pt x="68" y="60"/>
                    </a:cubicBezTo>
                    <a:close/>
                    <a:moveTo>
                      <a:pt x="104" y="60"/>
                    </a:moveTo>
                    <a:cubicBezTo>
                      <a:pt x="96" y="60"/>
                      <a:pt x="89" y="54"/>
                      <a:pt x="89" y="45"/>
                    </a:cubicBezTo>
                    <a:cubicBezTo>
                      <a:pt x="89" y="37"/>
                      <a:pt x="96" y="30"/>
                      <a:pt x="104" y="30"/>
                    </a:cubicBezTo>
                    <a:cubicBezTo>
                      <a:pt x="112" y="30"/>
                      <a:pt x="119" y="37"/>
                      <a:pt x="119" y="45"/>
                    </a:cubicBezTo>
                    <a:cubicBezTo>
                      <a:pt x="119" y="54"/>
                      <a:pt x="112" y="60"/>
                      <a:pt x="104" y="6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64" name="Freeform 133"/>
              <p:cNvSpPr/>
              <p:nvPr/>
            </p:nvSpPr>
            <p:spPr bwMode="auto">
              <a:xfrm>
                <a:off x="5639" y="2071"/>
                <a:ext cx="148" cy="141"/>
              </a:xfrm>
              <a:custGeom>
                <a:avLst/>
                <a:gdLst>
                  <a:gd name="T0" fmla="*/ 84 w 84"/>
                  <a:gd name="T1" fmla="*/ 43 h 80"/>
                  <a:gd name="T2" fmla="*/ 41 w 84"/>
                  <a:gd name="T3" fmla="*/ 0 h 80"/>
                  <a:gd name="T4" fmla="*/ 0 w 84"/>
                  <a:gd name="T5" fmla="*/ 31 h 80"/>
                  <a:gd name="T6" fmla="*/ 20 w 84"/>
                  <a:gd name="T7" fmla="*/ 31 h 80"/>
                  <a:gd name="T8" fmla="*/ 20 w 84"/>
                  <a:gd name="T9" fmla="*/ 31 h 80"/>
                  <a:gd name="T10" fmla="*/ 41 w 84"/>
                  <a:gd name="T11" fmla="*/ 19 h 80"/>
                  <a:gd name="T12" fmla="*/ 66 w 84"/>
                  <a:gd name="T13" fmla="*/ 43 h 80"/>
                  <a:gd name="T14" fmla="*/ 64 w 84"/>
                  <a:gd name="T15" fmla="*/ 51 h 80"/>
                  <a:gd name="T16" fmla="*/ 64 w 84"/>
                  <a:gd name="T17" fmla="*/ 52 h 80"/>
                  <a:gd name="T18" fmla="*/ 64 w 84"/>
                  <a:gd name="T19" fmla="*/ 52 h 80"/>
                  <a:gd name="T20" fmla="*/ 64 w 84"/>
                  <a:gd name="T21" fmla="*/ 80 h 80"/>
                  <a:gd name="T22" fmla="*/ 84 w 84"/>
                  <a:gd name="T23" fmla="*/ 43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4" h="80">
                    <a:moveTo>
                      <a:pt x="84" y="43"/>
                    </a:moveTo>
                    <a:cubicBezTo>
                      <a:pt x="84" y="19"/>
                      <a:pt x="65" y="0"/>
                      <a:pt x="41" y="0"/>
                    </a:cubicBezTo>
                    <a:cubicBezTo>
                      <a:pt x="22" y="0"/>
                      <a:pt x="5" y="13"/>
                      <a:pt x="0" y="31"/>
                    </a:cubicBezTo>
                    <a:cubicBezTo>
                      <a:pt x="20" y="31"/>
                      <a:pt x="20" y="31"/>
                      <a:pt x="20" y="31"/>
                    </a:cubicBezTo>
                    <a:cubicBezTo>
                      <a:pt x="20" y="31"/>
                      <a:pt x="20" y="31"/>
                      <a:pt x="20" y="31"/>
                    </a:cubicBezTo>
                    <a:cubicBezTo>
                      <a:pt x="24" y="23"/>
                      <a:pt x="32" y="19"/>
                      <a:pt x="41" y="19"/>
                    </a:cubicBezTo>
                    <a:cubicBezTo>
                      <a:pt x="55" y="19"/>
                      <a:pt x="66" y="30"/>
                      <a:pt x="66" y="43"/>
                    </a:cubicBezTo>
                    <a:cubicBezTo>
                      <a:pt x="66" y="46"/>
                      <a:pt x="65" y="48"/>
                      <a:pt x="64" y="51"/>
                    </a:cubicBezTo>
                    <a:cubicBezTo>
                      <a:pt x="64" y="51"/>
                      <a:pt x="64" y="52"/>
                      <a:pt x="64" y="52"/>
                    </a:cubicBezTo>
                    <a:cubicBezTo>
                      <a:pt x="64" y="52"/>
                      <a:pt x="64" y="52"/>
                      <a:pt x="64" y="52"/>
                    </a:cubicBezTo>
                    <a:cubicBezTo>
                      <a:pt x="64" y="80"/>
                      <a:pt x="64" y="80"/>
                      <a:pt x="64" y="80"/>
                    </a:cubicBezTo>
                    <a:cubicBezTo>
                      <a:pt x="76" y="72"/>
                      <a:pt x="84" y="58"/>
                      <a:pt x="84" y="4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65" name="Freeform 134"/>
              <p:cNvSpPr/>
              <p:nvPr/>
            </p:nvSpPr>
            <p:spPr bwMode="auto">
              <a:xfrm>
                <a:off x="5692" y="2119"/>
                <a:ext cx="46" cy="15"/>
              </a:xfrm>
              <a:custGeom>
                <a:avLst/>
                <a:gdLst>
                  <a:gd name="T0" fmla="*/ 11 w 26"/>
                  <a:gd name="T1" fmla="*/ 0 h 9"/>
                  <a:gd name="T2" fmla="*/ 0 w 26"/>
                  <a:gd name="T3" fmla="*/ 4 h 9"/>
                  <a:gd name="T4" fmla="*/ 13 w 26"/>
                  <a:gd name="T5" fmla="*/ 4 h 9"/>
                  <a:gd name="T6" fmla="*/ 26 w 26"/>
                  <a:gd name="T7" fmla="*/ 9 h 9"/>
                  <a:gd name="T8" fmla="*/ 11 w 26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9">
                    <a:moveTo>
                      <a:pt x="11" y="0"/>
                    </a:moveTo>
                    <a:cubicBezTo>
                      <a:pt x="7" y="0"/>
                      <a:pt x="3" y="1"/>
                      <a:pt x="0" y="4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8" y="4"/>
                      <a:pt x="22" y="6"/>
                      <a:pt x="26" y="9"/>
                    </a:cubicBezTo>
                    <a:cubicBezTo>
                      <a:pt x="23" y="3"/>
                      <a:pt x="18" y="0"/>
                      <a:pt x="1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66" name="Freeform 135"/>
              <p:cNvSpPr/>
              <p:nvPr/>
            </p:nvSpPr>
            <p:spPr bwMode="auto">
              <a:xfrm>
                <a:off x="5570" y="2004"/>
                <a:ext cx="284" cy="280"/>
              </a:xfrm>
              <a:custGeom>
                <a:avLst/>
                <a:gdLst>
                  <a:gd name="T0" fmla="*/ 80 w 161"/>
                  <a:gd name="T1" fmla="*/ 0 h 159"/>
                  <a:gd name="T2" fmla="*/ 0 w 161"/>
                  <a:gd name="T3" fmla="*/ 69 h 159"/>
                  <a:gd name="T4" fmla="*/ 31 w 161"/>
                  <a:gd name="T5" fmla="*/ 69 h 159"/>
                  <a:gd name="T6" fmla="*/ 80 w 161"/>
                  <a:gd name="T7" fmla="*/ 30 h 159"/>
                  <a:gd name="T8" fmla="*/ 131 w 161"/>
                  <a:gd name="T9" fmla="*/ 81 h 159"/>
                  <a:gd name="T10" fmla="*/ 104 w 161"/>
                  <a:gd name="T11" fmla="*/ 126 h 159"/>
                  <a:gd name="T12" fmla="*/ 103 w 161"/>
                  <a:gd name="T13" fmla="*/ 127 h 159"/>
                  <a:gd name="T14" fmla="*/ 103 w 161"/>
                  <a:gd name="T15" fmla="*/ 157 h 159"/>
                  <a:gd name="T16" fmla="*/ 103 w 161"/>
                  <a:gd name="T17" fmla="*/ 159 h 159"/>
                  <a:gd name="T18" fmla="*/ 104 w 161"/>
                  <a:gd name="T19" fmla="*/ 159 h 159"/>
                  <a:gd name="T20" fmla="*/ 161 w 161"/>
                  <a:gd name="T21" fmla="*/ 81 h 159"/>
                  <a:gd name="T22" fmla="*/ 80 w 161"/>
                  <a:gd name="T23" fmla="*/ 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61" h="159">
                    <a:moveTo>
                      <a:pt x="80" y="0"/>
                    </a:moveTo>
                    <a:cubicBezTo>
                      <a:pt x="40" y="0"/>
                      <a:pt x="6" y="30"/>
                      <a:pt x="0" y="69"/>
                    </a:cubicBezTo>
                    <a:cubicBezTo>
                      <a:pt x="31" y="69"/>
                      <a:pt x="31" y="69"/>
                      <a:pt x="31" y="69"/>
                    </a:cubicBezTo>
                    <a:cubicBezTo>
                      <a:pt x="36" y="46"/>
                      <a:pt x="57" y="30"/>
                      <a:pt x="80" y="30"/>
                    </a:cubicBezTo>
                    <a:cubicBezTo>
                      <a:pt x="108" y="30"/>
                      <a:pt x="131" y="53"/>
                      <a:pt x="131" y="81"/>
                    </a:cubicBezTo>
                    <a:cubicBezTo>
                      <a:pt x="131" y="100"/>
                      <a:pt x="121" y="117"/>
                      <a:pt x="104" y="126"/>
                    </a:cubicBezTo>
                    <a:cubicBezTo>
                      <a:pt x="104" y="126"/>
                      <a:pt x="103" y="127"/>
                      <a:pt x="103" y="127"/>
                    </a:cubicBezTo>
                    <a:cubicBezTo>
                      <a:pt x="103" y="157"/>
                      <a:pt x="103" y="157"/>
                      <a:pt x="103" y="157"/>
                    </a:cubicBezTo>
                    <a:cubicBezTo>
                      <a:pt x="103" y="158"/>
                      <a:pt x="103" y="158"/>
                      <a:pt x="103" y="159"/>
                    </a:cubicBezTo>
                    <a:cubicBezTo>
                      <a:pt x="103" y="159"/>
                      <a:pt x="103" y="159"/>
                      <a:pt x="104" y="159"/>
                    </a:cubicBezTo>
                    <a:cubicBezTo>
                      <a:pt x="137" y="148"/>
                      <a:pt x="161" y="116"/>
                      <a:pt x="161" y="81"/>
                    </a:cubicBezTo>
                    <a:cubicBezTo>
                      <a:pt x="161" y="36"/>
                      <a:pt x="125" y="0"/>
                      <a:pt x="8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67" name="Freeform 136"/>
              <p:cNvSpPr/>
              <p:nvPr/>
            </p:nvSpPr>
            <p:spPr bwMode="auto">
              <a:xfrm>
                <a:off x="4919" y="2186"/>
                <a:ext cx="161" cy="135"/>
              </a:xfrm>
              <a:custGeom>
                <a:avLst/>
                <a:gdLst>
                  <a:gd name="T0" fmla="*/ 0 w 161"/>
                  <a:gd name="T1" fmla="*/ 0 h 135"/>
                  <a:gd name="T2" fmla="*/ 11 w 161"/>
                  <a:gd name="T3" fmla="*/ 135 h 135"/>
                  <a:gd name="T4" fmla="*/ 150 w 161"/>
                  <a:gd name="T5" fmla="*/ 135 h 135"/>
                  <a:gd name="T6" fmla="*/ 161 w 161"/>
                  <a:gd name="T7" fmla="*/ 0 h 135"/>
                  <a:gd name="T8" fmla="*/ 0 w 161"/>
                  <a:gd name="T9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1" h="135">
                    <a:moveTo>
                      <a:pt x="0" y="0"/>
                    </a:moveTo>
                    <a:lnTo>
                      <a:pt x="11" y="135"/>
                    </a:lnTo>
                    <a:lnTo>
                      <a:pt x="150" y="135"/>
                    </a:lnTo>
                    <a:lnTo>
                      <a:pt x="161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68" name="Freeform 137"/>
              <p:cNvSpPr/>
              <p:nvPr/>
            </p:nvSpPr>
            <p:spPr bwMode="auto">
              <a:xfrm>
                <a:off x="4918" y="2105"/>
                <a:ext cx="162" cy="72"/>
              </a:xfrm>
              <a:custGeom>
                <a:avLst/>
                <a:gdLst>
                  <a:gd name="T0" fmla="*/ 92 w 92"/>
                  <a:gd name="T1" fmla="*/ 41 h 41"/>
                  <a:gd name="T2" fmla="*/ 57 w 92"/>
                  <a:gd name="T3" fmla="*/ 7 h 41"/>
                  <a:gd name="T4" fmla="*/ 46 w 92"/>
                  <a:gd name="T5" fmla="*/ 0 h 41"/>
                  <a:gd name="T6" fmla="*/ 36 w 92"/>
                  <a:gd name="T7" fmla="*/ 7 h 41"/>
                  <a:gd name="T8" fmla="*/ 0 w 92"/>
                  <a:gd name="T9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2" h="41">
                    <a:moveTo>
                      <a:pt x="92" y="41"/>
                    </a:moveTo>
                    <a:cubicBezTo>
                      <a:pt x="87" y="24"/>
                      <a:pt x="74" y="11"/>
                      <a:pt x="57" y="7"/>
                    </a:cubicBezTo>
                    <a:cubicBezTo>
                      <a:pt x="55" y="3"/>
                      <a:pt x="51" y="0"/>
                      <a:pt x="46" y="0"/>
                    </a:cubicBezTo>
                    <a:cubicBezTo>
                      <a:pt x="42" y="0"/>
                      <a:pt x="37" y="3"/>
                      <a:pt x="36" y="7"/>
                    </a:cubicBezTo>
                    <a:cubicBezTo>
                      <a:pt x="19" y="11"/>
                      <a:pt x="5" y="24"/>
                      <a:pt x="0" y="41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69" name="Line 138"/>
              <p:cNvSpPr>
                <a:spLocks noChangeShapeType="1"/>
              </p:cNvSpPr>
              <p:nvPr/>
            </p:nvSpPr>
            <p:spPr bwMode="auto">
              <a:xfrm>
                <a:off x="4932" y="2175"/>
                <a:ext cx="0" cy="0"/>
              </a:xfrm>
              <a:prstGeom prst="lin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70" name="Line 139"/>
              <p:cNvSpPr>
                <a:spLocks noChangeShapeType="1"/>
              </p:cNvSpPr>
              <p:nvPr/>
            </p:nvSpPr>
            <p:spPr bwMode="auto">
              <a:xfrm>
                <a:off x="4932" y="2175"/>
                <a:ext cx="0" cy="0"/>
              </a:xfrm>
              <a:prstGeom prst="lin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71" name="Freeform 140"/>
              <p:cNvSpPr/>
              <p:nvPr/>
            </p:nvSpPr>
            <p:spPr bwMode="auto">
              <a:xfrm>
                <a:off x="4809" y="2200"/>
                <a:ext cx="132" cy="146"/>
              </a:xfrm>
              <a:custGeom>
                <a:avLst/>
                <a:gdLst>
                  <a:gd name="T0" fmla="*/ 74 w 75"/>
                  <a:gd name="T1" fmla="*/ 71 h 83"/>
                  <a:gd name="T2" fmla="*/ 70 w 75"/>
                  <a:gd name="T3" fmla="*/ 67 h 83"/>
                  <a:gd name="T4" fmla="*/ 56 w 75"/>
                  <a:gd name="T5" fmla="*/ 59 h 83"/>
                  <a:gd name="T6" fmla="*/ 48 w 75"/>
                  <a:gd name="T7" fmla="*/ 47 h 83"/>
                  <a:gd name="T8" fmla="*/ 47 w 75"/>
                  <a:gd name="T9" fmla="*/ 43 h 83"/>
                  <a:gd name="T10" fmla="*/ 44 w 75"/>
                  <a:gd name="T11" fmla="*/ 29 h 83"/>
                  <a:gd name="T12" fmla="*/ 44 w 75"/>
                  <a:gd name="T13" fmla="*/ 25 h 83"/>
                  <a:gd name="T14" fmla="*/ 43 w 75"/>
                  <a:gd name="T15" fmla="*/ 18 h 83"/>
                  <a:gd name="T16" fmla="*/ 50 w 75"/>
                  <a:gd name="T17" fmla="*/ 10 h 83"/>
                  <a:gd name="T18" fmla="*/ 37 w 75"/>
                  <a:gd name="T19" fmla="*/ 0 h 83"/>
                  <a:gd name="T20" fmla="*/ 14 w 75"/>
                  <a:gd name="T21" fmla="*/ 0 h 83"/>
                  <a:gd name="T22" fmla="*/ 1 w 75"/>
                  <a:gd name="T23" fmla="*/ 10 h 83"/>
                  <a:gd name="T24" fmla="*/ 9 w 75"/>
                  <a:gd name="T25" fmla="*/ 18 h 83"/>
                  <a:gd name="T26" fmla="*/ 7 w 75"/>
                  <a:gd name="T27" fmla="*/ 22 h 83"/>
                  <a:gd name="T28" fmla="*/ 6 w 75"/>
                  <a:gd name="T29" fmla="*/ 24 h 83"/>
                  <a:gd name="T30" fmla="*/ 2 w 75"/>
                  <a:gd name="T31" fmla="*/ 30 h 83"/>
                  <a:gd name="T32" fmla="*/ 0 w 75"/>
                  <a:gd name="T33" fmla="*/ 49 h 83"/>
                  <a:gd name="T34" fmla="*/ 2 w 75"/>
                  <a:gd name="T35" fmla="*/ 67 h 83"/>
                  <a:gd name="T36" fmla="*/ 6 w 75"/>
                  <a:gd name="T37" fmla="*/ 77 h 83"/>
                  <a:gd name="T38" fmla="*/ 8 w 75"/>
                  <a:gd name="T39" fmla="*/ 80 h 83"/>
                  <a:gd name="T40" fmla="*/ 9 w 75"/>
                  <a:gd name="T41" fmla="*/ 83 h 83"/>
                  <a:gd name="T42" fmla="*/ 12 w 75"/>
                  <a:gd name="T43" fmla="*/ 83 h 83"/>
                  <a:gd name="T44" fmla="*/ 15 w 75"/>
                  <a:gd name="T45" fmla="*/ 82 h 83"/>
                  <a:gd name="T46" fmla="*/ 20 w 75"/>
                  <a:gd name="T47" fmla="*/ 83 h 83"/>
                  <a:gd name="T48" fmla="*/ 20 w 75"/>
                  <a:gd name="T49" fmla="*/ 83 h 83"/>
                  <a:gd name="T50" fmla="*/ 24 w 75"/>
                  <a:gd name="T51" fmla="*/ 82 h 83"/>
                  <a:gd name="T52" fmla="*/ 25 w 75"/>
                  <a:gd name="T53" fmla="*/ 81 h 83"/>
                  <a:gd name="T54" fmla="*/ 26 w 75"/>
                  <a:gd name="T55" fmla="*/ 82 h 83"/>
                  <a:gd name="T56" fmla="*/ 30 w 75"/>
                  <a:gd name="T57" fmla="*/ 83 h 83"/>
                  <a:gd name="T58" fmla="*/ 31 w 75"/>
                  <a:gd name="T59" fmla="*/ 83 h 83"/>
                  <a:gd name="T60" fmla="*/ 35 w 75"/>
                  <a:gd name="T61" fmla="*/ 82 h 83"/>
                  <a:gd name="T62" fmla="*/ 35 w 75"/>
                  <a:gd name="T63" fmla="*/ 82 h 83"/>
                  <a:gd name="T64" fmla="*/ 36 w 75"/>
                  <a:gd name="T65" fmla="*/ 82 h 83"/>
                  <a:gd name="T66" fmla="*/ 44 w 75"/>
                  <a:gd name="T67" fmla="*/ 82 h 83"/>
                  <a:gd name="T68" fmla="*/ 46 w 75"/>
                  <a:gd name="T69" fmla="*/ 80 h 83"/>
                  <a:gd name="T70" fmla="*/ 46 w 75"/>
                  <a:gd name="T71" fmla="*/ 80 h 83"/>
                  <a:gd name="T72" fmla="*/ 54 w 75"/>
                  <a:gd name="T73" fmla="*/ 79 h 83"/>
                  <a:gd name="T74" fmla="*/ 57 w 75"/>
                  <a:gd name="T75" fmla="*/ 80 h 83"/>
                  <a:gd name="T76" fmla="*/ 57 w 75"/>
                  <a:gd name="T77" fmla="*/ 80 h 83"/>
                  <a:gd name="T78" fmla="*/ 64 w 75"/>
                  <a:gd name="T79" fmla="*/ 78 h 83"/>
                  <a:gd name="T80" fmla="*/ 67 w 75"/>
                  <a:gd name="T81" fmla="*/ 78 h 83"/>
                  <a:gd name="T82" fmla="*/ 67 w 75"/>
                  <a:gd name="T83" fmla="*/ 78 h 83"/>
                  <a:gd name="T84" fmla="*/ 69 w 75"/>
                  <a:gd name="T85" fmla="*/ 78 h 83"/>
                  <a:gd name="T86" fmla="*/ 74 w 75"/>
                  <a:gd name="T87" fmla="*/ 75 h 83"/>
                  <a:gd name="T88" fmla="*/ 74 w 75"/>
                  <a:gd name="T89" fmla="*/ 71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75" h="83">
                    <a:moveTo>
                      <a:pt x="74" y="71"/>
                    </a:moveTo>
                    <a:cubicBezTo>
                      <a:pt x="74" y="69"/>
                      <a:pt x="71" y="67"/>
                      <a:pt x="70" y="67"/>
                    </a:cubicBezTo>
                    <a:cubicBezTo>
                      <a:pt x="65" y="64"/>
                      <a:pt x="61" y="61"/>
                      <a:pt x="56" y="59"/>
                    </a:cubicBezTo>
                    <a:cubicBezTo>
                      <a:pt x="51" y="57"/>
                      <a:pt x="50" y="52"/>
                      <a:pt x="48" y="47"/>
                    </a:cubicBezTo>
                    <a:cubicBezTo>
                      <a:pt x="48" y="45"/>
                      <a:pt x="47" y="44"/>
                      <a:pt x="47" y="43"/>
                    </a:cubicBezTo>
                    <a:cubicBezTo>
                      <a:pt x="46" y="38"/>
                      <a:pt x="44" y="34"/>
                      <a:pt x="44" y="29"/>
                    </a:cubicBezTo>
                    <a:cubicBezTo>
                      <a:pt x="44" y="28"/>
                      <a:pt x="44" y="27"/>
                      <a:pt x="44" y="25"/>
                    </a:cubicBezTo>
                    <a:cubicBezTo>
                      <a:pt x="44" y="23"/>
                      <a:pt x="44" y="21"/>
                      <a:pt x="43" y="18"/>
                    </a:cubicBezTo>
                    <a:cubicBezTo>
                      <a:pt x="47" y="16"/>
                      <a:pt x="50" y="13"/>
                      <a:pt x="50" y="10"/>
                    </a:cubicBezTo>
                    <a:cubicBezTo>
                      <a:pt x="50" y="4"/>
                      <a:pt x="44" y="0"/>
                      <a:pt x="37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7" y="0"/>
                      <a:pt x="1" y="4"/>
                      <a:pt x="1" y="10"/>
                    </a:cubicBezTo>
                    <a:cubicBezTo>
                      <a:pt x="1" y="13"/>
                      <a:pt x="4" y="17"/>
                      <a:pt x="9" y="18"/>
                    </a:cubicBezTo>
                    <a:cubicBezTo>
                      <a:pt x="8" y="20"/>
                      <a:pt x="8" y="21"/>
                      <a:pt x="7" y="22"/>
                    </a:cubicBezTo>
                    <a:cubicBezTo>
                      <a:pt x="7" y="23"/>
                      <a:pt x="6" y="23"/>
                      <a:pt x="6" y="24"/>
                    </a:cubicBezTo>
                    <a:cubicBezTo>
                      <a:pt x="4" y="26"/>
                      <a:pt x="3" y="28"/>
                      <a:pt x="2" y="30"/>
                    </a:cubicBezTo>
                    <a:cubicBezTo>
                      <a:pt x="0" y="37"/>
                      <a:pt x="0" y="43"/>
                      <a:pt x="0" y="49"/>
                    </a:cubicBezTo>
                    <a:cubicBezTo>
                      <a:pt x="0" y="55"/>
                      <a:pt x="0" y="61"/>
                      <a:pt x="2" y="67"/>
                    </a:cubicBezTo>
                    <a:cubicBezTo>
                      <a:pt x="3" y="71"/>
                      <a:pt x="5" y="74"/>
                      <a:pt x="6" y="77"/>
                    </a:cubicBezTo>
                    <a:cubicBezTo>
                      <a:pt x="7" y="78"/>
                      <a:pt x="8" y="79"/>
                      <a:pt x="8" y="80"/>
                    </a:cubicBezTo>
                    <a:cubicBezTo>
                      <a:pt x="9" y="83"/>
                      <a:pt x="9" y="83"/>
                      <a:pt x="9" y="83"/>
                    </a:cubicBezTo>
                    <a:cubicBezTo>
                      <a:pt x="12" y="83"/>
                      <a:pt x="12" y="83"/>
                      <a:pt x="12" y="83"/>
                    </a:cubicBezTo>
                    <a:cubicBezTo>
                      <a:pt x="13" y="83"/>
                      <a:pt x="14" y="82"/>
                      <a:pt x="15" y="82"/>
                    </a:cubicBezTo>
                    <a:cubicBezTo>
                      <a:pt x="16" y="82"/>
                      <a:pt x="18" y="83"/>
                      <a:pt x="20" y="83"/>
                    </a:cubicBezTo>
                    <a:cubicBezTo>
                      <a:pt x="20" y="83"/>
                      <a:pt x="20" y="83"/>
                      <a:pt x="20" y="83"/>
                    </a:cubicBezTo>
                    <a:cubicBezTo>
                      <a:pt x="22" y="83"/>
                      <a:pt x="23" y="82"/>
                      <a:pt x="24" y="82"/>
                    </a:cubicBezTo>
                    <a:cubicBezTo>
                      <a:pt x="25" y="82"/>
                      <a:pt x="25" y="81"/>
                      <a:pt x="25" y="81"/>
                    </a:cubicBezTo>
                    <a:cubicBezTo>
                      <a:pt x="25" y="81"/>
                      <a:pt x="26" y="82"/>
                      <a:pt x="26" y="82"/>
                    </a:cubicBezTo>
                    <a:cubicBezTo>
                      <a:pt x="27" y="82"/>
                      <a:pt x="28" y="83"/>
                      <a:pt x="30" y="83"/>
                    </a:cubicBezTo>
                    <a:cubicBezTo>
                      <a:pt x="30" y="83"/>
                      <a:pt x="31" y="83"/>
                      <a:pt x="31" y="83"/>
                    </a:cubicBezTo>
                    <a:cubicBezTo>
                      <a:pt x="33" y="83"/>
                      <a:pt x="34" y="82"/>
                      <a:pt x="35" y="82"/>
                    </a:cubicBezTo>
                    <a:cubicBezTo>
                      <a:pt x="35" y="82"/>
                      <a:pt x="35" y="82"/>
                      <a:pt x="35" y="82"/>
                    </a:cubicBezTo>
                    <a:cubicBezTo>
                      <a:pt x="36" y="82"/>
                      <a:pt x="36" y="82"/>
                      <a:pt x="36" y="82"/>
                    </a:cubicBezTo>
                    <a:cubicBezTo>
                      <a:pt x="38" y="82"/>
                      <a:pt x="41" y="83"/>
                      <a:pt x="44" y="82"/>
                    </a:cubicBezTo>
                    <a:cubicBezTo>
                      <a:pt x="45" y="81"/>
                      <a:pt x="46" y="81"/>
                      <a:pt x="46" y="80"/>
                    </a:cubicBezTo>
                    <a:cubicBezTo>
                      <a:pt x="46" y="80"/>
                      <a:pt x="46" y="80"/>
                      <a:pt x="46" y="80"/>
                    </a:cubicBezTo>
                    <a:cubicBezTo>
                      <a:pt x="50" y="80"/>
                      <a:pt x="51" y="80"/>
                      <a:pt x="54" y="79"/>
                    </a:cubicBezTo>
                    <a:cubicBezTo>
                      <a:pt x="55" y="79"/>
                      <a:pt x="55" y="80"/>
                      <a:pt x="57" y="80"/>
                    </a:cubicBezTo>
                    <a:cubicBezTo>
                      <a:pt x="57" y="80"/>
                      <a:pt x="57" y="80"/>
                      <a:pt x="57" y="80"/>
                    </a:cubicBezTo>
                    <a:cubicBezTo>
                      <a:pt x="59" y="80"/>
                      <a:pt x="62" y="79"/>
                      <a:pt x="64" y="78"/>
                    </a:cubicBezTo>
                    <a:cubicBezTo>
                      <a:pt x="65" y="78"/>
                      <a:pt x="66" y="78"/>
                      <a:pt x="67" y="78"/>
                    </a:cubicBezTo>
                    <a:cubicBezTo>
                      <a:pt x="67" y="78"/>
                      <a:pt x="67" y="78"/>
                      <a:pt x="67" y="78"/>
                    </a:cubicBezTo>
                    <a:cubicBezTo>
                      <a:pt x="68" y="78"/>
                      <a:pt x="68" y="78"/>
                      <a:pt x="69" y="78"/>
                    </a:cubicBezTo>
                    <a:cubicBezTo>
                      <a:pt x="71" y="78"/>
                      <a:pt x="73" y="76"/>
                      <a:pt x="74" y="75"/>
                    </a:cubicBezTo>
                    <a:cubicBezTo>
                      <a:pt x="74" y="74"/>
                      <a:pt x="75" y="73"/>
                      <a:pt x="74" y="7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72" name="Freeform 141"/>
              <p:cNvSpPr/>
              <p:nvPr/>
            </p:nvSpPr>
            <p:spPr bwMode="auto">
              <a:xfrm>
                <a:off x="4824" y="1992"/>
                <a:ext cx="59" cy="190"/>
              </a:xfrm>
              <a:custGeom>
                <a:avLst/>
                <a:gdLst>
                  <a:gd name="T0" fmla="*/ 9 w 33"/>
                  <a:gd name="T1" fmla="*/ 108 h 108"/>
                  <a:gd name="T2" fmla="*/ 24 w 33"/>
                  <a:gd name="T3" fmla="*/ 108 h 108"/>
                  <a:gd name="T4" fmla="*/ 33 w 33"/>
                  <a:gd name="T5" fmla="*/ 101 h 108"/>
                  <a:gd name="T6" fmla="*/ 24 w 33"/>
                  <a:gd name="T7" fmla="*/ 95 h 108"/>
                  <a:gd name="T8" fmla="*/ 22 w 33"/>
                  <a:gd name="T9" fmla="*/ 95 h 108"/>
                  <a:gd name="T10" fmla="*/ 22 w 33"/>
                  <a:gd name="T11" fmla="*/ 94 h 108"/>
                  <a:gd name="T12" fmla="*/ 22 w 33"/>
                  <a:gd name="T13" fmla="*/ 9 h 108"/>
                  <a:gd name="T14" fmla="*/ 17 w 33"/>
                  <a:gd name="T15" fmla="*/ 0 h 108"/>
                  <a:gd name="T16" fmla="*/ 11 w 33"/>
                  <a:gd name="T17" fmla="*/ 9 h 108"/>
                  <a:gd name="T18" fmla="*/ 11 w 33"/>
                  <a:gd name="T19" fmla="*/ 94 h 108"/>
                  <a:gd name="T20" fmla="*/ 11 w 33"/>
                  <a:gd name="T21" fmla="*/ 95 h 108"/>
                  <a:gd name="T22" fmla="*/ 9 w 33"/>
                  <a:gd name="T23" fmla="*/ 95 h 108"/>
                  <a:gd name="T24" fmla="*/ 0 w 33"/>
                  <a:gd name="T25" fmla="*/ 101 h 108"/>
                  <a:gd name="T26" fmla="*/ 9 w 33"/>
                  <a:gd name="T27" fmla="*/ 108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3" h="108">
                    <a:moveTo>
                      <a:pt x="9" y="108"/>
                    </a:moveTo>
                    <a:cubicBezTo>
                      <a:pt x="24" y="108"/>
                      <a:pt x="24" y="108"/>
                      <a:pt x="24" y="108"/>
                    </a:cubicBezTo>
                    <a:cubicBezTo>
                      <a:pt x="29" y="108"/>
                      <a:pt x="33" y="105"/>
                      <a:pt x="33" y="101"/>
                    </a:cubicBezTo>
                    <a:cubicBezTo>
                      <a:pt x="33" y="98"/>
                      <a:pt x="29" y="95"/>
                      <a:pt x="24" y="95"/>
                    </a:cubicBezTo>
                    <a:cubicBezTo>
                      <a:pt x="22" y="95"/>
                      <a:pt x="22" y="95"/>
                      <a:pt x="22" y="95"/>
                    </a:cubicBezTo>
                    <a:cubicBezTo>
                      <a:pt x="22" y="95"/>
                      <a:pt x="22" y="95"/>
                      <a:pt x="22" y="94"/>
                    </a:cubicBezTo>
                    <a:cubicBezTo>
                      <a:pt x="22" y="9"/>
                      <a:pt x="22" y="9"/>
                      <a:pt x="22" y="9"/>
                    </a:cubicBezTo>
                    <a:cubicBezTo>
                      <a:pt x="22" y="4"/>
                      <a:pt x="20" y="0"/>
                      <a:pt x="17" y="0"/>
                    </a:cubicBezTo>
                    <a:cubicBezTo>
                      <a:pt x="13" y="0"/>
                      <a:pt x="11" y="4"/>
                      <a:pt x="11" y="9"/>
                    </a:cubicBezTo>
                    <a:cubicBezTo>
                      <a:pt x="11" y="94"/>
                      <a:pt x="11" y="94"/>
                      <a:pt x="11" y="94"/>
                    </a:cubicBezTo>
                    <a:cubicBezTo>
                      <a:pt x="11" y="95"/>
                      <a:pt x="11" y="95"/>
                      <a:pt x="11" y="95"/>
                    </a:cubicBezTo>
                    <a:cubicBezTo>
                      <a:pt x="9" y="95"/>
                      <a:pt x="9" y="95"/>
                      <a:pt x="9" y="95"/>
                    </a:cubicBezTo>
                    <a:cubicBezTo>
                      <a:pt x="4" y="95"/>
                      <a:pt x="0" y="98"/>
                      <a:pt x="0" y="101"/>
                    </a:cubicBezTo>
                    <a:cubicBezTo>
                      <a:pt x="0" y="105"/>
                      <a:pt x="4" y="108"/>
                      <a:pt x="9" y="10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73" name="Freeform 142"/>
              <p:cNvSpPr>
                <a:spLocks noEditPoints="1"/>
              </p:cNvSpPr>
              <p:nvPr/>
            </p:nvSpPr>
            <p:spPr bwMode="auto">
              <a:xfrm>
                <a:off x="1172" y="2746"/>
                <a:ext cx="163" cy="65"/>
              </a:xfrm>
              <a:custGeom>
                <a:avLst/>
                <a:gdLst>
                  <a:gd name="T0" fmla="*/ 89 w 93"/>
                  <a:gd name="T1" fmla="*/ 37 h 37"/>
                  <a:gd name="T2" fmla="*/ 4 w 93"/>
                  <a:gd name="T3" fmla="*/ 37 h 37"/>
                  <a:gd name="T4" fmla="*/ 0 w 93"/>
                  <a:gd name="T5" fmla="*/ 33 h 37"/>
                  <a:gd name="T6" fmla="*/ 0 w 93"/>
                  <a:gd name="T7" fmla="*/ 4 h 37"/>
                  <a:gd name="T8" fmla="*/ 4 w 93"/>
                  <a:gd name="T9" fmla="*/ 0 h 37"/>
                  <a:gd name="T10" fmla="*/ 89 w 93"/>
                  <a:gd name="T11" fmla="*/ 0 h 37"/>
                  <a:gd name="T12" fmla="*/ 93 w 93"/>
                  <a:gd name="T13" fmla="*/ 4 h 37"/>
                  <a:gd name="T14" fmla="*/ 93 w 93"/>
                  <a:gd name="T15" fmla="*/ 33 h 37"/>
                  <a:gd name="T16" fmla="*/ 89 w 93"/>
                  <a:gd name="T17" fmla="*/ 37 h 37"/>
                  <a:gd name="T18" fmla="*/ 8 w 93"/>
                  <a:gd name="T19" fmla="*/ 29 h 37"/>
                  <a:gd name="T20" fmla="*/ 85 w 93"/>
                  <a:gd name="T21" fmla="*/ 29 h 37"/>
                  <a:gd name="T22" fmla="*/ 85 w 93"/>
                  <a:gd name="T23" fmla="*/ 8 h 37"/>
                  <a:gd name="T24" fmla="*/ 8 w 93"/>
                  <a:gd name="T25" fmla="*/ 8 h 37"/>
                  <a:gd name="T26" fmla="*/ 8 w 93"/>
                  <a:gd name="T27" fmla="*/ 29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3" h="37">
                    <a:moveTo>
                      <a:pt x="89" y="37"/>
                    </a:moveTo>
                    <a:cubicBezTo>
                      <a:pt x="4" y="37"/>
                      <a:pt x="4" y="37"/>
                      <a:pt x="4" y="37"/>
                    </a:cubicBezTo>
                    <a:cubicBezTo>
                      <a:pt x="2" y="37"/>
                      <a:pt x="0" y="35"/>
                      <a:pt x="0" y="33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89" y="0"/>
                      <a:pt x="89" y="0"/>
                      <a:pt x="89" y="0"/>
                    </a:cubicBezTo>
                    <a:cubicBezTo>
                      <a:pt x="91" y="0"/>
                      <a:pt x="93" y="2"/>
                      <a:pt x="93" y="4"/>
                    </a:cubicBezTo>
                    <a:cubicBezTo>
                      <a:pt x="93" y="33"/>
                      <a:pt x="93" y="33"/>
                      <a:pt x="93" y="33"/>
                    </a:cubicBezTo>
                    <a:cubicBezTo>
                      <a:pt x="93" y="35"/>
                      <a:pt x="91" y="37"/>
                      <a:pt x="89" y="37"/>
                    </a:cubicBezTo>
                    <a:close/>
                    <a:moveTo>
                      <a:pt x="8" y="29"/>
                    </a:moveTo>
                    <a:cubicBezTo>
                      <a:pt x="85" y="29"/>
                      <a:pt x="85" y="29"/>
                      <a:pt x="85" y="29"/>
                    </a:cubicBezTo>
                    <a:cubicBezTo>
                      <a:pt x="85" y="8"/>
                      <a:pt x="85" y="8"/>
                      <a:pt x="85" y="8"/>
                    </a:cubicBezTo>
                    <a:cubicBezTo>
                      <a:pt x="8" y="8"/>
                      <a:pt x="8" y="8"/>
                      <a:pt x="8" y="8"/>
                    </a:cubicBezTo>
                    <a:lnTo>
                      <a:pt x="8" y="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74" name="Freeform 143"/>
              <p:cNvSpPr>
                <a:spLocks noEditPoints="1"/>
              </p:cNvSpPr>
              <p:nvPr/>
            </p:nvSpPr>
            <p:spPr bwMode="auto">
              <a:xfrm>
                <a:off x="1172" y="2945"/>
                <a:ext cx="163" cy="142"/>
              </a:xfrm>
              <a:custGeom>
                <a:avLst/>
                <a:gdLst>
                  <a:gd name="T0" fmla="*/ 89 w 93"/>
                  <a:gd name="T1" fmla="*/ 0 h 81"/>
                  <a:gd name="T2" fmla="*/ 4 w 93"/>
                  <a:gd name="T3" fmla="*/ 0 h 81"/>
                  <a:gd name="T4" fmla="*/ 0 w 93"/>
                  <a:gd name="T5" fmla="*/ 4 h 81"/>
                  <a:gd name="T6" fmla="*/ 0 w 93"/>
                  <a:gd name="T7" fmla="*/ 77 h 81"/>
                  <a:gd name="T8" fmla="*/ 4 w 93"/>
                  <a:gd name="T9" fmla="*/ 81 h 81"/>
                  <a:gd name="T10" fmla="*/ 89 w 93"/>
                  <a:gd name="T11" fmla="*/ 81 h 81"/>
                  <a:gd name="T12" fmla="*/ 93 w 93"/>
                  <a:gd name="T13" fmla="*/ 77 h 81"/>
                  <a:gd name="T14" fmla="*/ 93 w 93"/>
                  <a:gd name="T15" fmla="*/ 4 h 81"/>
                  <a:gd name="T16" fmla="*/ 89 w 93"/>
                  <a:gd name="T17" fmla="*/ 0 h 81"/>
                  <a:gd name="T18" fmla="*/ 69 w 93"/>
                  <a:gd name="T19" fmla="*/ 63 h 81"/>
                  <a:gd name="T20" fmla="*/ 24 w 93"/>
                  <a:gd name="T21" fmla="*/ 63 h 81"/>
                  <a:gd name="T22" fmla="*/ 20 w 93"/>
                  <a:gd name="T23" fmla="*/ 59 h 81"/>
                  <a:gd name="T24" fmla="*/ 24 w 93"/>
                  <a:gd name="T25" fmla="*/ 55 h 81"/>
                  <a:gd name="T26" fmla="*/ 69 w 93"/>
                  <a:gd name="T27" fmla="*/ 55 h 81"/>
                  <a:gd name="T28" fmla="*/ 73 w 93"/>
                  <a:gd name="T29" fmla="*/ 59 h 81"/>
                  <a:gd name="T30" fmla="*/ 69 w 93"/>
                  <a:gd name="T31" fmla="*/ 63 h 81"/>
                  <a:gd name="T32" fmla="*/ 69 w 93"/>
                  <a:gd name="T33" fmla="*/ 44 h 81"/>
                  <a:gd name="T34" fmla="*/ 24 w 93"/>
                  <a:gd name="T35" fmla="*/ 44 h 81"/>
                  <a:gd name="T36" fmla="*/ 20 w 93"/>
                  <a:gd name="T37" fmla="*/ 40 h 81"/>
                  <a:gd name="T38" fmla="*/ 24 w 93"/>
                  <a:gd name="T39" fmla="*/ 36 h 81"/>
                  <a:gd name="T40" fmla="*/ 69 w 93"/>
                  <a:gd name="T41" fmla="*/ 36 h 81"/>
                  <a:gd name="T42" fmla="*/ 73 w 93"/>
                  <a:gd name="T43" fmla="*/ 40 h 81"/>
                  <a:gd name="T44" fmla="*/ 69 w 93"/>
                  <a:gd name="T45" fmla="*/ 44 h 81"/>
                  <a:gd name="T46" fmla="*/ 69 w 93"/>
                  <a:gd name="T47" fmla="*/ 26 h 81"/>
                  <a:gd name="T48" fmla="*/ 24 w 93"/>
                  <a:gd name="T49" fmla="*/ 26 h 81"/>
                  <a:gd name="T50" fmla="*/ 20 w 93"/>
                  <a:gd name="T51" fmla="*/ 22 h 81"/>
                  <a:gd name="T52" fmla="*/ 24 w 93"/>
                  <a:gd name="T53" fmla="*/ 18 h 81"/>
                  <a:gd name="T54" fmla="*/ 69 w 93"/>
                  <a:gd name="T55" fmla="*/ 18 h 81"/>
                  <a:gd name="T56" fmla="*/ 73 w 93"/>
                  <a:gd name="T57" fmla="*/ 22 h 81"/>
                  <a:gd name="T58" fmla="*/ 69 w 93"/>
                  <a:gd name="T59" fmla="*/ 26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93" h="81">
                    <a:moveTo>
                      <a:pt x="89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77"/>
                      <a:pt x="0" y="77"/>
                      <a:pt x="0" y="77"/>
                    </a:cubicBezTo>
                    <a:cubicBezTo>
                      <a:pt x="0" y="79"/>
                      <a:pt x="2" y="81"/>
                      <a:pt x="4" y="81"/>
                    </a:cubicBezTo>
                    <a:cubicBezTo>
                      <a:pt x="89" y="81"/>
                      <a:pt x="89" y="81"/>
                      <a:pt x="89" y="81"/>
                    </a:cubicBezTo>
                    <a:cubicBezTo>
                      <a:pt x="91" y="81"/>
                      <a:pt x="93" y="79"/>
                      <a:pt x="93" y="77"/>
                    </a:cubicBezTo>
                    <a:cubicBezTo>
                      <a:pt x="93" y="4"/>
                      <a:pt x="93" y="4"/>
                      <a:pt x="93" y="4"/>
                    </a:cubicBezTo>
                    <a:cubicBezTo>
                      <a:pt x="93" y="2"/>
                      <a:pt x="91" y="0"/>
                      <a:pt x="89" y="0"/>
                    </a:cubicBezTo>
                    <a:close/>
                    <a:moveTo>
                      <a:pt x="69" y="63"/>
                    </a:moveTo>
                    <a:cubicBezTo>
                      <a:pt x="24" y="63"/>
                      <a:pt x="24" y="63"/>
                      <a:pt x="24" y="63"/>
                    </a:cubicBezTo>
                    <a:cubicBezTo>
                      <a:pt x="22" y="63"/>
                      <a:pt x="20" y="61"/>
                      <a:pt x="20" y="59"/>
                    </a:cubicBezTo>
                    <a:cubicBezTo>
                      <a:pt x="20" y="57"/>
                      <a:pt x="22" y="55"/>
                      <a:pt x="24" y="55"/>
                    </a:cubicBezTo>
                    <a:cubicBezTo>
                      <a:pt x="69" y="55"/>
                      <a:pt x="69" y="55"/>
                      <a:pt x="69" y="55"/>
                    </a:cubicBezTo>
                    <a:cubicBezTo>
                      <a:pt x="71" y="55"/>
                      <a:pt x="73" y="57"/>
                      <a:pt x="73" y="59"/>
                    </a:cubicBezTo>
                    <a:cubicBezTo>
                      <a:pt x="73" y="61"/>
                      <a:pt x="71" y="63"/>
                      <a:pt x="69" y="63"/>
                    </a:cubicBezTo>
                    <a:close/>
                    <a:moveTo>
                      <a:pt x="69" y="44"/>
                    </a:moveTo>
                    <a:cubicBezTo>
                      <a:pt x="24" y="44"/>
                      <a:pt x="24" y="44"/>
                      <a:pt x="24" y="44"/>
                    </a:cubicBezTo>
                    <a:cubicBezTo>
                      <a:pt x="22" y="44"/>
                      <a:pt x="20" y="43"/>
                      <a:pt x="20" y="40"/>
                    </a:cubicBezTo>
                    <a:cubicBezTo>
                      <a:pt x="20" y="38"/>
                      <a:pt x="22" y="36"/>
                      <a:pt x="24" y="36"/>
                    </a:cubicBezTo>
                    <a:cubicBezTo>
                      <a:pt x="69" y="36"/>
                      <a:pt x="69" y="36"/>
                      <a:pt x="69" y="36"/>
                    </a:cubicBezTo>
                    <a:cubicBezTo>
                      <a:pt x="71" y="36"/>
                      <a:pt x="73" y="38"/>
                      <a:pt x="73" y="40"/>
                    </a:cubicBezTo>
                    <a:cubicBezTo>
                      <a:pt x="73" y="43"/>
                      <a:pt x="71" y="44"/>
                      <a:pt x="69" y="44"/>
                    </a:cubicBezTo>
                    <a:close/>
                    <a:moveTo>
                      <a:pt x="69" y="26"/>
                    </a:moveTo>
                    <a:cubicBezTo>
                      <a:pt x="24" y="26"/>
                      <a:pt x="24" y="26"/>
                      <a:pt x="24" y="26"/>
                    </a:cubicBezTo>
                    <a:cubicBezTo>
                      <a:pt x="22" y="26"/>
                      <a:pt x="20" y="24"/>
                      <a:pt x="20" y="22"/>
                    </a:cubicBezTo>
                    <a:cubicBezTo>
                      <a:pt x="20" y="20"/>
                      <a:pt x="22" y="18"/>
                      <a:pt x="24" y="18"/>
                    </a:cubicBezTo>
                    <a:cubicBezTo>
                      <a:pt x="69" y="18"/>
                      <a:pt x="69" y="18"/>
                      <a:pt x="69" y="18"/>
                    </a:cubicBezTo>
                    <a:cubicBezTo>
                      <a:pt x="71" y="18"/>
                      <a:pt x="73" y="20"/>
                      <a:pt x="73" y="22"/>
                    </a:cubicBezTo>
                    <a:cubicBezTo>
                      <a:pt x="73" y="24"/>
                      <a:pt x="71" y="26"/>
                      <a:pt x="69" y="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75" name="Freeform 144"/>
              <p:cNvSpPr>
                <a:spLocks noEditPoints="1"/>
              </p:cNvSpPr>
              <p:nvPr/>
            </p:nvSpPr>
            <p:spPr bwMode="auto">
              <a:xfrm>
                <a:off x="1084" y="2797"/>
                <a:ext cx="341" cy="207"/>
              </a:xfrm>
              <a:custGeom>
                <a:avLst/>
                <a:gdLst>
                  <a:gd name="T0" fmla="*/ 190 w 194"/>
                  <a:gd name="T1" fmla="*/ 16 h 118"/>
                  <a:gd name="T2" fmla="*/ 156 w 194"/>
                  <a:gd name="T3" fmla="*/ 16 h 118"/>
                  <a:gd name="T4" fmla="*/ 156 w 194"/>
                  <a:gd name="T5" fmla="*/ 4 h 118"/>
                  <a:gd name="T6" fmla="*/ 152 w 194"/>
                  <a:gd name="T7" fmla="*/ 0 h 118"/>
                  <a:gd name="T8" fmla="*/ 41 w 194"/>
                  <a:gd name="T9" fmla="*/ 0 h 118"/>
                  <a:gd name="T10" fmla="*/ 37 w 194"/>
                  <a:gd name="T11" fmla="*/ 4 h 118"/>
                  <a:gd name="T12" fmla="*/ 37 w 194"/>
                  <a:gd name="T13" fmla="*/ 16 h 118"/>
                  <a:gd name="T14" fmla="*/ 4 w 194"/>
                  <a:gd name="T15" fmla="*/ 16 h 118"/>
                  <a:gd name="T16" fmla="*/ 0 w 194"/>
                  <a:gd name="T17" fmla="*/ 20 h 118"/>
                  <a:gd name="T18" fmla="*/ 0 w 194"/>
                  <a:gd name="T19" fmla="*/ 114 h 118"/>
                  <a:gd name="T20" fmla="*/ 4 w 194"/>
                  <a:gd name="T21" fmla="*/ 118 h 118"/>
                  <a:gd name="T22" fmla="*/ 41 w 194"/>
                  <a:gd name="T23" fmla="*/ 118 h 118"/>
                  <a:gd name="T24" fmla="*/ 45 w 194"/>
                  <a:gd name="T25" fmla="*/ 114 h 118"/>
                  <a:gd name="T26" fmla="*/ 45 w 194"/>
                  <a:gd name="T27" fmla="*/ 92 h 118"/>
                  <a:gd name="T28" fmla="*/ 148 w 194"/>
                  <a:gd name="T29" fmla="*/ 92 h 118"/>
                  <a:gd name="T30" fmla="*/ 148 w 194"/>
                  <a:gd name="T31" fmla="*/ 114 h 118"/>
                  <a:gd name="T32" fmla="*/ 152 w 194"/>
                  <a:gd name="T33" fmla="*/ 118 h 118"/>
                  <a:gd name="T34" fmla="*/ 190 w 194"/>
                  <a:gd name="T35" fmla="*/ 118 h 118"/>
                  <a:gd name="T36" fmla="*/ 194 w 194"/>
                  <a:gd name="T37" fmla="*/ 114 h 118"/>
                  <a:gd name="T38" fmla="*/ 194 w 194"/>
                  <a:gd name="T39" fmla="*/ 20 h 118"/>
                  <a:gd name="T40" fmla="*/ 190 w 194"/>
                  <a:gd name="T41" fmla="*/ 16 h 118"/>
                  <a:gd name="T42" fmla="*/ 38 w 194"/>
                  <a:gd name="T43" fmla="*/ 47 h 118"/>
                  <a:gd name="T44" fmla="*/ 29 w 194"/>
                  <a:gd name="T45" fmla="*/ 47 h 118"/>
                  <a:gd name="T46" fmla="*/ 25 w 194"/>
                  <a:gd name="T47" fmla="*/ 43 h 118"/>
                  <a:gd name="T48" fmla="*/ 29 w 194"/>
                  <a:gd name="T49" fmla="*/ 39 h 118"/>
                  <a:gd name="T50" fmla="*/ 38 w 194"/>
                  <a:gd name="T51" fmla="*/ 39 h 118"/>
                  <a:gd name="T52" fmla="*/ 42 w 194"/>
                  <a:gd name="T53" fmla="*/ 43 h 118"/>
                  <a:gd name="T54" fmla="*/ 38 w 194"/>
                  <a:gd name="T55" fmla="*/ 47 h 118"/>
                  <a:gd name="T56" fmla="*/ 68 w 194"/>
                  <a:gd name="T57" fmla="*/ 47 h 118"/>
                  <a:gd name="T58" fmla="*/ 58 w 194"/>
                  <a:gd name="T59" fmla="*/ 47 h 118"/>
                  <a:gd name="T60" fmla="*/ 54 w 194"/>
                  <a:gd name="T61" fmla="*/ 43 h 118"/>
                  <a:gd name="T62" fmla="*/ 58 w 194"/>
                  <a:gd name="T63" fmla="*/ 39 h 118"/>
                  <a:gd name="T64" fmla="*/ 68 w 194"/>
                  <a:gd name="T65" fmla="*/ 39 h 118"/>
                  <a:gd name="T66" fmla="*/ 72 w 194"/>
                  <a:gd name="T67" fmla="*/ 43 h 118"/>
                  <a:gd name="T68" fmla="*/ 68 w 194"/>
                  <a:gd name="T69" fmla="*/ 47 h 118"/>
                  <a:gd name="T70" fmla="*/ 97 w 194"/>
                  <a:gd name="T71" fmla="*/ 47 h 118"/>
                  <a:gd name="T72" fmla="*/ 88 w 194"/>
                  <a:gd name="T73" fmla="*/ 47 h 118"/>
                  <a:gd name="T74" fmla="*/ 84 w 194"/>
                  <a:gd name="T75" fmla="*/ 43 h 118"/>
                  <a:gd name="T76" fmla="*/ 88 w 194"/>
                  <a:gd name="T77" fmla="*/ 39 h 118"/>
                  <a:gd name="T78" fmla="*/ 97 w 194"/>
                  <a:gd name="T79" fmla="*/ 39 h 118"/>
                  <a:gd name="T80" fmla="*/ 101 w 194"/>
                  <a:gd name="T81" fmla="*/ 43 h 118"/>
                  <a:gd name="T82" fmla="*/ 97 w 194"/>
                  <a:gd name="T83" fmla="*/ 47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94" h="118">
                    <a:moveTo>
                      <a:pt x="190" y="16"/>
                    </a:moveTo>
                    <a:cubicBezTo>
                      <a:pt x="156" y="16"/>
                      <a:pt x="156" y="16"/>
                      <a:pt x="156" y="16"/>
                    </a:cubicBezTo>
                    <a:cubicBezTo>
                      <a:pt x="156" y="4"/>
                      <a:pt x="156" y="4"/>
                      <a:pt x="156" y="4"/>
                    </a:cubicBezTo>
                    <a:cubicBezTo>
                      <a:pt x="156" y="1"/>
                      <a:pt x="154" y="0"/>
                      <a:pt x="152" y="0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39" y="0"/>
                      <a:pt x="37" y="1"/>
                      <a:pt x="37" y="4"/>
                    </a:cubicBezTo>
                    <a:cubicBezTo>
                      <a:pt x="37" y="16"/>
                      <a:pt x="37" y="16"/>
                      <a:pt x="37" y="16"/>
                    </a:cubicBezTo>
                    <a:cubicBezTo>
                      <a:pt x="4" y="16"/>
                      <a:pt x="4" y="16"/>
                      <a:pt x="4" y="16"/>
                    </a:cubicBezTo>
                    <a:cubicBezTo>
                      <a:pt x="1" y="16"/>
                      <a:pt x="0" y="18"/>
                      <a:pt x="0" y="20"/>
                    </a:cubicBezTo>
                    <a:cubicBezTo>
                      <a:pt x="0" y="114"/>
                      <a:pt x="0" y="114"/>
                      <a:pt x="0" y="114"/>
                    </a:cubicBezTo>
                    <a:cubicBezTo>
                      <a:pt x="0" y="116"/>
                      <a:pt x="1" y="118"/>
                      <a:pt x="4" y="118"/>
                    </a:cubicBezTo>
                    <a:cubicBezTo>
                      <a:pt x="41" y="118"/>
                      <a:pt x="41" y="118"/>
                      <a:pt x="41" y="118"/>
                    </a:cubicBezTo>
                    <a:cubicBezTo>
                      <a:pt x="44" y="118"/>
                      <a:pt x="45" y="116"/>
                      <a:pt x="45" y="114"/>
                    </a:cubicBezTo>
                    <a:cubicBezTo>
                      <a:pt x="45" y="92"/>
                      <a:pt x="45" y="92"/>
                      <a:pt x="45" y="92"/>
                    </a:cubicBezTo>
                    <a:cubicBezTo>
                      <a:pt x="148" y="92"/>
                      <a:pt x="148" y="92"/>
                      <a:pt x="148" y="92"/>
                    </a:cubicBezTo>
                    <a:cubicBezTo>
                      <a:pt x="148" y="114"/>
                      <a:pt x="148" y="114"/>
                      <a:pt x="148" y="114"/>
                    </a:cubicBezTo>
                    <a:cubicBezTo>
                      <a:pt x="148" y="116"/>
                      <a:pt x="149" y="118"/>
                      <a:pt x="152" y="118"/>
                    </a:cubicBezTo>
                    <a:cubicBezTo>
                      <a:pt x="190" y="118"/>
                      <a:pt x="190" y="118"/>
                      <a:pt x="190" y="118"/>
                    </a:cubicBezTo>
                    <a:cubicBezTo>
                      <a:pt x="192" y="118"/>
                      <a:pt x="194" y="116"/>
                      <a:pt x="194" y="114"/>
                    </a:cubicBezTo>
                    <a:cubicBezTo>
                      <a:pt x="194" y="20"/>
                      <a:pt x="194" y="20"/>
                      <a:pt x="194" y="20"/>
                    </a:cubicBezTo>
                    <a:cubicBezTo>
                      <a:pt x="194" y="18"/>
                      <a:pt x="192" y="16"/>
                      <a:pt x="190" y="16"/>
                    </a:cubicBezTo>
                    <a:close/>
                    <a:moveTo>
                      <a:pt x="38" y="47"/>
                    </a:moveTo>
                    <a:cubicBezTo>
                      <a:pt x="29" y="47"/>
                      <a:pt x="29" y="47"/>
                      <a:pt x="29" y="47"/>
                    </a:cubicBezTo>
                    <a:cubicBezTo>
                      <a:pt x="27" y="47"/>
                      <a:pt x="25" y="46"/>
                      <a:pt x="25" y="43"/>
                    </a:cubicBezTo>
                    <a:cubicBezTo>
                      <a:pt x="25" y="41"/>
                      <a:pt x="27" y="39"/>
                      <a:pt x="29" y="39"/>
                    </a:cubicBezTo>
                    <a:cubicBezTo>
                      <a:pt x="38" y="39"/>
                      <a:pt x="38" y="39"/>
                      <a:pt x="38" y="39"/>
                    </a:cubicBezTo>
                    <a:cubicBezTo>
                      <a:pt x="40" y="39"/>
                      <a:pt x="42" y="41"/>
                      <a:pt x="42" y="43"/>
                    </a:cubicBezTo>
                    <a:cubicBezTo>
                      <a:pt x="42" y="46"/>
                      <a:pt x="40" y="47"/>
                      <a:pt x="38" y="47"/>
                    </a:cubicBezTo>
                    <a:close/>
                    <a:moveTo>
                      <a:pt x="68" y="47"/>
                    </a:moveTo>
                    <a:cubicBezTo>
                      <a:pt x="58" y="47"/>
                      <a:pt x="58" y="47"/>
                      <a:pt x="58" y="47"/>
                    </a:cubicBezTo>
                    <a:cubicBezTo>
                      <a:pt x="56" y="47"/>
                      <a:pt x="54" y="46"/>
                      <a:pt x="54" y="43"/>
                    </a:cubicBezTo>
                    <a:cubicBezTo>
                      <a:pt x="54" y="41"/>
                      <a:pt x="56" y="39"/>
                      <a:pt x="58" y="39"/>
                    </a:cubicBezTo>
                    <a:cubicBezTo>
                      <a:pt x="68" y="39"/>
                      <a:pt x="68" y="39"/>
                      <a:pt x="68" y="39"/>
                    </a:cubicBezTo>
                    <a:cubicBezTo>
                      <a:pt x="70" y="39"/>
                      <a:pt x="72" y="41"/>
                      <a:pt x="72" y="43"/>
                    </a:cubicBezTo>
                    <a:cubicBezTo>
                      <a:pt x="72" y="46"/>
                      <a:pt x="70" y="47"/>
                      <a:pt x="68" y="47"/>
                    </a:cubicBezTo>
                    <a:close/>
                    <a:moveTo>
                      <a:pt x="97" y="47"/>
                    </a:moveTo>
                    <a:cubicBezTo>
                      <a:pt x="88" y="47"/>
                      <a:pt x="88" y="47"/>
                      <a:pt x="88" y="47"/>
                    </a:cubicBezTo>
                    <a:cubicBezTo>
                      <a:pt x="86" y="47"/>
                      <a:pt x="84" y="46"/>
                      <a:pt x="84" y="43"/>
                    </a:cubicBezTo>
                    <a:cubicBezTo>
                      <a:pt x="84" y="41"/>
                      <a:pt x="86" y="39"/>
                      <a:pt x="88" y="39"/>
                    </a:cubicBezTo>
                    <a:cubicBezTo>
                      <a:pt x="97" y="39"/>
                      <a:pt x="97" y="39"/>
                      <a:pt x="97" y="39"/>
                    </a:cubicBezTo>
                    <a:cubicBezTo>
                      <a:pt x="99" y="39"/>
                      <a:pt x="101" y="41"/>
                      <a:pt x="101" y="43"/>
                    </a:cubicBezTo>
                    <a:cubicBezTo>
                      <a:pt x="101" y="46"/>
                      <a:pt x="99" y="47"/>
                      <a:pt x="97" y="4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76" name="Freeform 145"/>
              <p:cNvSpPr>
                <a:spLocks noEditPoints="1"/>
              </p:cNvSpPr>
              <p:nvPr/>
            </p:nvSpPr>
            <p:spPr bwMode="auto">
              <a:xfrm>
                <a:off x="1821" y="2811"/>
                <a:ext cx="341" cy="241"/>
              </a:xfrm>
              <a:custGeom>
                <a:avLst/>
                <a:gdLst>
                  <a:gd name="T0" fmla="*/ 190 w 194"/>
                  <a:gd name="T1" fmla="*/ 0 h 137"/>
                  <a:gd name="T2" fmla="*/ 4 w 194"/>
                  <a:gd name="T3" fmla="*/ 0 h 137"/>
                  <a:gd name="T4" fmla="*/ 0 w 194"/>
                  <a:gd name="T5" fmla="*/ 4 h 137"/>
                  <a:gd name="T6" fmla="*/ 0 w 194"/>
                  <a:gd name="T7" fmla="*/ 133 h 137"/>
                  <a:gd name="T8" fmla="*/ 4 w 194"/>
                  <a:gd name="T9" fmla="*/ 137 h 137"/>
                  <a:gd name="T10" fmla="*/ 190 w 194"/>
                  <a:gd name="T11" fmla="*/ 137 h 137"/>
                  <a:gd name="T12" fmla="*/ 194 w 194"/>
                  <a:gd name="T13" fmla="*/ 133 h 137"/>
                  <a:gd name="T14" fmla="*/ 194 w 194"/>
                  <a:gd name="T15" fmla="*/ 4 h 137"/>
                  <a:gd name="T16" fmla="*/ 190 w 194"/>
                  <a:gd name="T17" fmla="*/ 0 h 137"/>
                  <a:gd name="T18" fmla="*/ 52 w 194"/>
                  <a:gd name="T19" fmla="*/ 26 h 137"/>
                  <a:gd name="T20" fmla="*/ 69 w 194"/>
                  <a:gd name="T21" fmla="*/ 42 h 137"/>
                  <a:gd name="T22" fmla="*/ 52 w 194"/>
                  <a:gd name="T23" fmla="*/ 59 h 137"/>
                  <a:gd name="T24" fmla="*/ 36 w 194"/>
                  <a:gd name="T25" fmla="*/ 42 h 137"/>
                  <a:gd name="T26" fmla="*/ 52 w 194"/>
                  <a:gd name="T27" fmla="*/ 26 h 137"/>
                  <a:gd name="T28" fmla="*/ 78 w 194"/>
                  <a:gd name="T29" fmla="*/ 110 h 137"/>
                  <a:gd name="T30" fmla="*/ 26 w 194"/>
                  <a:gd name="T31" fmla="*/ 110 h 137"/>
                  <a:gd name="T32" fmla="*/ 26 w 194"/>
                  <a:gd name="T33" fmla="*/ 88 h 137"/>
                  <a:gd name="T34" fmla="*/ 48 w 194"/>
                  <a:gd name="T35" fmla="*/ 66 h 137"/>
                  <a:gd name="T36" fmla="*/ 57 w 194"/>
                  <a:gd name="T37" fmla="*/ 66 h 137"/>
                  <a:gd name="T38" fmla="*/ 78 w 194"/>
                  <a:gd name="T39" fmla="*/ 88 h 137"/>
                  <a:gd name="T40" fmla="*/ 78 w 194"/>
                  <a:gd name="T41" fmla="*/ 110 h 137"/>
                  <a:gd name="T42" fmla="*/ 163 w 194"/>
                  <a:gd name="T43" fmla="*/ 99 h 137"/>
                  <a:gd name="T44" fmla="*/ 103 w 194"/>
                  <a:gd name="T45" fmla="*/ 99 h 137"/>
                  <a:gd name="T46" fmla="*/ 99 w 194"/>
                  <a:gd name="T47" fmla="*/ 95 h 137"/>
                  <a:gd name="T48" fmla="*/ 103 w 194"/>
                  <a:gd name="T49" fmla="*/ 91 h 137"/>
                  <a:gd name="T50" fmla="*/ 163 w 194"/>
                  <a:gd name="T51" fmla="*/ 91 h 137"/>
                  <a:gd name="T52" fmla="*/ 167 w 194"/>
                  <a:gd name="T53" fmla="*/ 95 h 137"/>
                  <a:gd name="T54" fmla="*/ 163 w 194"/>
                  <a:gd name="T55" fmla="*/ 99 h 137"/>
                  <a:gd name="T56" fmla="*/ 163 w 194"/>
                  <a:gd name="T57" fmla="*/ 73 h 137"/>
                  <a:gd name="T58" fmla="*/ 103 w 194"/>
                  <a:gd name="T59" fmla="*/ 73 h 137"/>
                  <a:gd name="T60" fmla="*/ 99 w 194"/>
                  <a:gd name="T61" fmla="*/ 69 h 137"/>
                  <a:gd name="T62" fmla="*/ 103 w 194"/>
                  <a:gd name="T63" fmla="*/ 65 h 137"/>
                  <a:gd name="T64" fmla="*/ 163 w 194"/>
                  <a:gd name="T65" fmla="*/ 65 h 137"/>
                  <a:gd name="T66" fmla="*/ 167 w 194"/>
                  <a:gd name="T67" fmla="*/ 69 h 137"/>
                  <a:gd name="T68" fmla="*/ 163 w 194"/>
                  <a:gd name="T69" fmla="*/ 73 h 137"/>
                  <a:gd name="T70" fmla="*/ 163 w 194"/>
                  <a:gd name="T71" fmla="*/ 46 h 137"/>
                  <a:gd name="T72" fmla="*/ 103 w 194"/>
                  <a:gd name="T73" fmla="*/ 46 h 137"/>
                  <a:gd name="T74" fmla="*/ 99 w 194"/>
                  <a:gd name="T75" fmla="*/ 42 h 137"/>
                  <a:gd name="T76" fmla="*/ 103 w 194"/>
                  <a:gd name="T77" fmla="*/ 38 h 137"/>
                  <a:gd name="T78" fmla="*/ 163 w 194"/>
                  <a:gd name="T79" fmla="*/ 38 h 137"/>
                  <a:gd name="T80" fmla="*/ 167 w 194"/>
                  <a:gd name="T81" fmla="*/ 42 h 137"/>
                  <a:gd name="T82" fmla="*/ 163 w 194"/>
                  <a:gd name="T83" fmla="*/ 46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94" h="137">
                    <a:moveTo>
                      <a:pt x="190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133"/>
                      <a:pt x="0" y="133"/>
                      <a:pt x="0" y="133"/>
                    </a:cubicBezTo>
                    <a:cubicBezTo>
                      <a:pt x="0" y="136"/>
                      <a:pt x="2" y="137"/>
                      <a:pt x="4" y="137"/>
                    </a:cubicBezTo>
                    <a:cubicBezTo>
                      <a:pt x="190" y="137"/>
                      <a:pt x="190" y="137"/>
                      <a:pt x="190" y="137"/>
                    </a:cubicBezTo>
                    <a:cubicBezTo>
                      <a:pt x="192" y="137"/>
                      <a:pt x="194" y="136"/>
                      <a:pt x="194" y="133"/>
                    </a:cubicBezTo>
                    <a:cubicBezTo>
                      <a:pt x="194" y="4"/>
                      <a:pt x="194" y="4"/>
                      <a:pt x="194" y="4"/>
                    </a:cubicBezTo>
                    <a:cubicBezTo>
                      <a:pt x="194" y="2"/>
                      <a:pt x="192" y="0"/>
                      <a:pt x="190" y="0"/>
                    </a:cubicBezTo>
                    <a:close/>
                    <a:moveTo>
                      <a:pt x="52" y="26"/>
                    </a:moveTo>
                    <a:cubicBezTo>
                      <a:pt x="61" y="26"/>
                      <a:pt x="69" y="33"/>
                      <a:pt x="69" y="42"/>
                    </a:cubicBezTo>
                    <a:cubicBezTo>
                      <a:pt x="69" y="51"/>
                      <a:pt x="61" y="59"/>
                      <a:pt x="52" y="59"/>
                    </a:cubicBezTo>
                    <a:cubicBezTo>
                      <a:pt x="43" y="59"/>
                      <a:pt x="36" y="51"/>
                      <a:pt x="36" y="42"/>
                    </a:cubicBezTo>
                    <a:cubicBezTo>
                      <a:pt x="36" y="33"/>
                      <a:pt x="43" y="26"/>
                      <a:pt x="52" y="26"/>
                    </a:cubicBezTo>
                    <a:close/>
                    <a:moveTo>
                      <a:pt x="78" y="110"/>
                    </a:moveTo>
                    <a:cubicBezTo>
                      <a:pt x="26" y="110"/>
                      <a:pt x="26" y="110"/>
                      <a:pt x="26" y="110"/>
                    </a:cubicBezTo>
                    <a:cubicBezTo>
                      <a:pt x="26" y="88"/>
                      <a:pt x="26" y="88"/>
                      <a:pt x="26" y="88"/>
                    </a:cubicBezTo>
                    <a:cubicBezTo>
                      <a:pt x="26" y="76"/>
                      <a:pt x="36" y="66"/>
                      <a:pt x="48" y="66"/>
                    </a:cubicBezTo>
                    <a:cubicBezTo>
                      <a:pt x="57" y="66"/>
                      <a:pt x="57" y="66"/>
                      <a:pt x="57" y="66"/>
                    </a:cubicBezTo>
                    <a:cubicBezTo>
                      <a:pt x="69" y="66"/>
                      <a:pt x="78" y="76"/>
                      <a:pt x="78" y="88"/>
                    </a:cubicBezTo>
                    <a:lnTo>
                      <a:pt x="78" y="110"/>
                    </a:lnTo>
                    <a:close/>
                    <a:moveTo>
                      <a:pt x="163" y="99"/>
                    </a:moveTo>
                    <a:cubicBezTo>
                      <a:pt x="103" y="99"/>
                      <a:pt x="103" y="99"/>
                      <a:pt x="103" y="99"/>
                    </a:cubicBezTo>
                    <a:cubicBezTo>
                      <a:pt x="101" y="99"/>
                      <a:pt x="99" y="97"/>
                      <a:pt x="99" y="95"/>
                    </a:cubicBezTo>
                    <a:cubicBezTo>
                      <a:pt x="99" y="93"/>
                      <a:pt x="101" y="91"/>
                      <a:pt x="103" y="91"/>
                    </a:cubicBezTo>
                    <a:cubicBezTo>
                      <a:pt x="163" y="91"/>
                      <a:pt x="163" y="91"/>
                      <a:pt x="163" y="91"/>
                    </a:cubicBezTo>
                    <a:cubicBezTo>
                      <a:pt x="165" y="91"/>
                      <a:pt x="167" y="93"/>
                      <a:pt x="167" y="95"/>
                    </a:cubicBezTo>
                    <a:cubicBezTo>
                      <a:pt x="167" y="97"/>
                      <a:pt x="165" y="99"/>
                      <a:pt x="163" y="99"/>
                    </a:cubicBezTo>
                    <a:close/>
                    <a:moveTo>
                      <a:pt x="163" y="73"/>
                    </a:moveTo>
                    <a:cubicBezTo>
                      <a:pt x="103" y="73"/>
                      <a:pt x="103" y="73"/>
                      <a:pt x="103" y="73"/>
                    </a:cubicBezTo>
                    <a:cubicBezTo>
                      <a:pt x="101" y="73"/>
                      <a:pt x="99" y="71"/>
                      <a:pt x="99" y="69"/>
                    </a:cubicBezTo>
                    <a:cubicBezTo>
                      <a:pt x="99" y="66"/>
                      <a:pt x="101" y="65"/>
                      <a:pt x="103" y="65"/>
                    </a:cubicBezTo>
                    <a:cubicBezTo>
                      <a:pt x="163" y="65"/>
                      <a:pt x="163" y="65"/>
                      <a:pt x="163" y="65"/>
                    </a:cubicBezTo>
                    <a:cubicBezTo>
                      <a:pt x="165" y="65"/>
                      <a:pt x="167" y="66"/>
                      <a:pt x="167" y="69"/>
                    </a:cubicBezTo>
                    <a:cubicBezTo>
                      <a:pt x="167" y="71"/>
                      <a:pt x="165" y="73"/>
                      <a:pt x="163" y="73"/>
                    </a:cubicBezTo>
                    <a:close/>
                    <a:moveTo>
                      <a:pt x="163" y="46"/>
                    </a:moveTo>
                    <a:cubicBezTo>
                      <a:pt x="103" y="46"/>
                      <a:pt x="103" y="46"/>
                      <a:pt x="103" y="46"/>
                    </a:cubicBezTo>
                    <a:cubicBezTo>
                      <a:pt x="101" y="46"/>
                      <a:pt x="99" y="44"/>
                      <a:pt x="99" y="42"/>
                    </a:cubicBezTo>
                    <a:cubicBezTo>
                      <a:pt x="99" y="40"/>
                      <a:pt x="101" y="38"/>
                      <a:pt x="103" y="38"/>
                    </a:cubicBezTo>
                    <a:cubicBezTo>
                      <a:pt x="163" y="38"/>
                      <a:pt x="163" y="38"/>
                      <a:pt x="163" y="38"/>
                    </a:cubicBezTo>
                    <a:cubicBezTo>
                      <a:pt x="165" y="38"/>
                      <a:pt x="167" y="40"/>
                      <a:pt x="167" y="42"/>
                    </a:cubicBezTo>
                    <a:cubicBezTo>
                      <a:pt x="167" y="44"/>
                      <a:pt x="165" y="46"/>
                      <a:pt x="163" y="4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77" name="Freeform 146"/>
              <p:cNvSpPr/>
              <p:nvPr/>
            </p:nvSpPr>
            <p:spPr bwMode="auto">
              <a:xfrm>
                <a:off x="1995" y="2781"/>
                <a:ext cx="14" cy="60"/>
              </a:xfrm>
              <a:custGeom>
                <a:avLst/>
                <a:gdLst>
                  <a:gd name="T0" fmla="*/ 4 w 8"/>
                  <a:gd name="T1" fmla="*/ 34 h 34"/>
                  <a:gd name="T2" fmla="*/ 0 w 8"/>
                  <a:gd name="T3" fmla="*/ 30 h 34"/>
                  <a:gd name="T4" fmla="*/ 0 w 8"/>
                  <a:gd name="T5" fmla="*/ 3 h 34"/>
                  <a:gd name="T6" fmla="*/ 4 w 8"/>
                  <a:gd name="T7" fmla="*/ 0 h 34"/>
                  <a:gd name="T8" fmla="*/ 8 w 8"/>
                  <a:gd name="T9" fmla="*/ 3 h 34"/>
                  <a:gd name="T10" fmla="*/ 8 w 8"/>
                  <a:gd name="T11" fmla="*/ 30 h 34"/>
                  <a:gd name="T12" fmla="*/ 4 w 8"/>
                  <a:gd name="T13" fmla="*/ 3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34">
                    <a:moveTo>
                      <a:pt x="4" y="34"/>
                    </a:moveTo>
                    <a:cubicBezTo>
                      <a:pt x="2" y="34"/>
                      <a:pt x="0" y="32"/>
                      <a:pt x="0" y="3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1"/>
                      <a:pt x="8" y="3"/>
                    </a:cubicBezTo>
                    <a:cubicBezTo>
                      <a:pt x="8" y="30"/>
                      <a:pt x="8" y="30"/>
                      <a:pt x="8" y="30"/>
                    </a:cubicBezTo>
                    <a:cubicBezTo>
                      <a:pt x="8" y="32"/>
                      <a:pt x="6" y="34"/>
                      <a:pt x="4" y="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78" name="Freeform 147"/>
              <p:cNvSpPr>
                <a:spLocks noEditPoints="1"/>
              </p:cNvSpPr>
              <p:nvPr/>
            </p:nvSpPr>
            <p:spPr bwMode="auto">
              <a:xfrm>
                <a:off x="2560" y="2746"/>
                <a:ext cx="341" cy="341"/>
              </a:xfrm>
              <a:custGeom>
                <a:avLst/>
                <a:gdLst>
                  <a:gd name="T0" fmla="*/ 181 w 194"/>
                  <a:gd name="T1" fmla="*/ 0 h 194"/>
                  <a:gd name="T2" fmla="*/ 157 w 194"/>
                  <a:gd name="T3" fmla="*/ 0 h 194"/>
                  <a:gd name="T4" fmla="*/ 157 w 194"/>
                  <a:gd name="T5" fmla="*/ 50 h 194"/>
                  <a:gd name="T6" fmla="*/ 37 w 194"/>
                  <a:gd name="T7" fmla="*/ 50 h 194"/>
                  <a:gd name="T8" fmla="*/ 37 w 194"/>
                  <a:gd name="T9" fmla="*/ 0 h 194"/>
                  <a:gd name="T10" fmla="*/ 12 w 194"/>
                  <a:gd name="T11" fmla="*/ 0 h 194"/>
                  <a:gd name="T12" fmla="*/ 0 w 194"/>
                  <a:gd name="T13" fmla="*/ 13 h 194"/>
                  <a:gd name="T14" fmla="*/ 0 w 194"/>
                  <a:gd name="T15" fmla="*/ 181 h 194"/>
                  <a:gd name="T16" fmla="*/ 12 w 194"/>
                  <a:gd name="T17" fmla="*/ 194 h 194"/>
                  <a:gd name="T18" fmla="*/ 181 w 194"/>
                  <a:gd name="T19" fmla="*/ 194 h 194"/>
                  <a:gd name="T20" fmla="*/ 194 w 194"/>
                  <a:gd name="T21" fmla="*/ 181 h 194"/>
                  <a:gd name="T22" fmla="*/ 194 w 194"/>
                  <a:gd name="T23" fmla="*/ 13 h 194"/>
                  <a:gd name="T24" fmla="*/ 181 w 194"/>
                  <a:gd name="T25" fmla="*/ 0 h 194"/>
                  <a:gd name="T26" fmla="*/ 97 w 194"/>
                  <a:gd name="T27" fmla="*/ 158 h 194"/>
                  <a:gd name="T28" fmla="*/ 50 w 194"/>
                  <a:gd name="T29" fmla="*/ 112 h 194"/>
                  <a:gd name="T30" fmla="*/ 97 w 194"/>
                  <a:gd name="T31" fmla="*/ 65 h 194"/>
                  <a:gd name="T32" fmla="*/ 143 w 194"/>
                  <a:gd name="T33" fmla="*/ 112 h 194"/>
                  <a:gd name="T34" fmla="*/ 97 w 194"/>
                  <a:gd name="T35" fmla="*/ 158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94" h="194">
                    <a:moveTo>
                      <a:pt x="181" y="0"/>
                    </a:moveTo>
                    <a:cubicBezTo>
                      <a:pt x="157" y="0"/>
                      <a:pt x="157" y="0"/>
                      <a:pt x="157" y="0"/>
                    </a:cubicBezTo>
                    <a:cubicBezTo>
                      <a:pt x="157" y="50"/>
                      <a:pt x="157" y="50"/>
                      <a:pt x="157" y="50"/>
                    </a:cubicBezTo>
                    <a:cubicBezTo>
                      <a:pt x="37" y="50"/>
                      <a:pt x="37" y="50"/>
                      <a:pt x="37" y="50"/>
                    </a:cubicBezTo>
                    <a:cubicBezTo>
                      <a:pt x="37" y="0"/>
                      <a:pt x="37" y="0"/>
                      <a:pt x="37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6"/>
                      <a:pt x="0" y="13"/>
                    </a:cubicBezTo>
                    <a:cubicBezTo>
                      <a:pt x="0" y="181"/>
                      <a:pt x="0" y="181"/>
                      <a:pt x="0" y="181"/>
                    </a:cubicBezTo>
                    <a:cubicBezTo>
                      <a:pt x="0" y="188"/>
                      <a:pt x="5" y="194"/>
                      <a:pt x="12" y="194"/>
                    </a:cubicBezTo>
                    <a:cubicBezTo>
                      <a:pt x="181" y="194"/>
                      <a:pt x="181" y="194"/>
                      <a:pt x="181" y="194"/>
                    </a:cubicBezTo>
                    <a:cubicBezTo>
                      <a:pt x="188" y="194"/>
                      <a:pt x="194" y="188"/>
                      <a:pt x="194" y="181"/>
                    </a:cubicBezTo>
                    <a:cubicBezTo>
                      <a:pt x="194" y="13"/>
                      <a:pt x="194" y="13"/>
                      <a:pt x="194" y="13"/>
                    </a:cubicBezTo>
                    <a:cubicBezTo>
                      <a:pt x="194" y="6"/>
                      <a:pt x="188" y="0"/>
                      <a:pt x="181" y="0"/>
                    </a:cubicBezTo>
                    <a:close/>
                    <a:moveTo>
                      <a:pt x="97" y="158"/>
                    </a:moveTo>
                    <a:cubicBezTo>
                      <a:pt x="71" y="158"/>
                      <a:pt x="50" y="137"/>
                      <a:pt x="50" y="112"/>
                    </a:cubicBezTo>
                    <a:cubicBezTo>
                      <a:pt x="50" y="86"/>
                      <a:pt x="71" y="65"/>
                      <a:pt x="97" y="65"/>
                    </a:cubicBezTo>
                    <a:cubicBezTo>
                      <a:pt x="122" y="65"/>
                      <a:pt x="143" y="86"/>
                      <a:pt x="143" y="112"/>
                    </a:cubicBezTo>
                    <a:cubicBezTo>
                      <a:pt x="143" y="137"/>
                      <a:pt x="122" y="158"/>
                      <a:pt x="97" y="15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79" name="Rectangle 148"/>
              <p:cNvSpPr>
                <a:spLocks noChangeArrowheads="1"/>
              </p:cNvSpPr>
              <p:nvPr/>
            </p:nvSpPr>
            <p:spPr bwMode="auto">
              <a:xfrm>
                <a:off x="2639" y="2746"/>
                <a:ext cx="183" cy="7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80" name="Freeform 149"/>
              <p:cNvSpPr/>
              <p:nvPr/>
            </p:nvSpPr>
            <p:spPr bwMode="auto">
              <a:xfrm>
                <a:off x="4773" y="2851"/>
                <a:ext cx="342" cy="236"/>
              </a:xfrm>
              <a:custGeom>
                <a:avLst/>
                <a:gdLst>
                  <a:gd name="T0" fmla="*/ 176 w 194"/>
                  <a:gd name="T1" fmla="*/ 21 h 134"/>
                  <a:gd name="T2" fmla="*/ 104 w 194"/>
                  <a:gd name="T3" fmla="*/ 21 h 134"/>
                  <a:gd name="T4" fmla="*/ 97 w 194"/>
                  <a:gd name="T5" fmla="*/ 13 h 134"/>
                  <a:gd name="T6" fmla="*/ 76 w 194"/>
                  <a:gd name="T7" fmla="*/ 0 h 134"/>
                  <a:gd name="T8" fmla="*/ 18 w 194"/>
                  <a:gd name="T9" fmla="*/ 0 h 134"/>
                  <a:gd name="T10" fmla="*/ 0 w 194"/>
                  <a:gd name="T11" fmla="*/ 15 h 134"/>
                  <a:gd name="T12" fmla="*/ 0 w 194"/>
                  <a:gd name="T13" fmla="*/ 119 h 134"/>
                  <a:gd name="T14" fmla="*/ 18 w 194"/>
                  <a:gd name="T15" fmla="*/ 134 h 134"/>
                  <a:gd name="T16" fmla="*/ 176 w 194"/>
                  <a:gd name="T17" fmla="*/ 134 h 134"/>
                  <a:gd name="T18" fmla="*/ 194 w 194"/>
                  <a:gd name="T19" fmla="*/ 119 h 134"/>
                  <a:gd name="T20" fmla="*/ 194 w 194"/>
                  <a:gd name="T21" fmla="*/ 36 h 134"/>
                  <a:gd name="T22" fmla="*/ 176 w 194"/>
                  <a:gd name="T23" fmla="*/ 21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94" h="134">
                    <a:moveTo>
                      <a:pt x="176" y="21"/>
                    </a:moveTo>
                    <a:cubicBezTo>
                      <a:pt x="104" y="21"/>
                      <a:pt x="104" y="21"/>
                      <a:pt x="104" y="21"/>
                    </a:cubicBezTo>
                    <a:cubicBezTo>
                      <a:pt x="97" y="13"/>
                      <a:pt x="97" y="13"/>
                      <a:pt x="97" y="13"/>
                    </a:cubicBezTo>
                    <a:cubicBezTo>
                      <a:pt x="92" y="6"/>
                      <a:pt x="86" y="0"/>
                      <a:pt x="76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8" y="0"/>
                      <a:pt x="0" y="7"/>
                      <a:pt x="0" y="15"/>
                    </a:cubicBezTo>
                    <a:cubicBezTo>
                      <a:pt x="0" y="119"/>
                      <a:pt x="0" y="119"/>
                      <a:pt x="0" y="119"/>
                    </a:cubicBezTo>
                    <a:cubicBezTo>
                      <a:pt x="0" y="127"/>
                      <a:pt x="8" y="134"/>
                      <a:pt x="18" y="134"/>
                    </a:cubicBezTo>
                    <a:cubicBezTo>
                      <a:pt x="176" y="134"/>
                      <a:pt x="176" y="134"/>
                      <a:pt x="176" y="134"/>
                    </a:cubicBezTo>
                    <a:cubicBezTo>
                      <a:pt x="186" y="134"/>
                      <a:pt x="194" y="127"/>
                      <a:pt x="194" y="119"/>
                    </a:cubicBezTo>
                    <a:cubicBezTo>
                      <a:pt x="194" y="36"/>
                      <a:pt x="194" y="36"/>
                      <a:pt x="194" y="36"/>
                    </a:cubicBezTo>
                    <a:cubicBezTo>
                      <a:pt x="194" y="28"/>
                      <a:pt x="186" y="21"/>
                      <a:pt x="176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81" name="Freeform 150"/>
              <p:cNvSpPr/>
              <p:nvPr/>
            </p:nvSpPr>
            <p:spPr bwMode="auto">
              <a:xfrm>
                <a:off x="4816" y="2740"/>
                <a:ext cx="292" cy="166"/>
              </a:xfrm>
              <a:custGeom>
                <a:avLst/>
                <a:gdLst>
                  <a:gd name="T0" fmla="*/ 147 w 166"/>
                  <a:gd name="T1" fmla="*/ 94 h 94"/>
                  <a:gd name="T2" fmla="*/ 145 w 166"/>
                  <a:gd name="T3" fmla="*/ 93 h 94"/>
                  <a:gd name="T4" fmla="*/ 141 w 166"/>
                  <a:gd name="T5" fmla="*/ 86 h 94"/>
                  <a:gd name="T6" fmla="*/ 152 w 166"/>
                  <a:gd name="T7" fmla="*/ 57 h 94"/>
                  <a:gd name="T8" fmla="*/ 32 w 166"/>
                  <a:gd name="T9" fmla="*/ 15 h 94"/>
                  <a:gd name="T10" fmla="*/ 13 w 166"/>
                  <a:gd name="T11" fmla="*/ 69 h 94"/>
                  <a:gd name="T12" fmla="*/ 5 w 166"/>
                  <a:gd name="T13" fmla="*/ 72 h 94"/>
                  <a:gd name="T14" fmla="*/ 1 w 166"/>
                  <a:gd name="T15" fmla="*/ 65 h 94"/>
                  <a:gd name="T16" fmla="*/ 23 w 166"/>
                  <a:gd name="T17" fmla="*/ 5 h 94"/>
                  <a:gd name="T18" fmla="*/ 31 w 166"/>
                  <a:gd name="T19" fmla="*/ 1 h 94"/>
                  <a:gd name="T20" fmla="*/ 162 w 166"/>
                  <a:gd name="T21" fmla="*/ 48 h 94"/>
                  <a:gd name="T22" fmla="*/ 165 w 166"/>
                  <a:gd name="T23" fmla="*/ 51 h 94"/>
                  <a:gd name="T24" fmla="*/ 165 w 166"/>
                  <a:gd name="T25" fmla="*/ 55 h 94"/>
                  <a:gd name="T26" fmla="*/ 152 w 166"/>
                  <a:gd name="T27" fmla="*/ 90 h 94"/>
                  <a:gd name="T28" fmla="*/ 147 w 166"/>
                  <a:gd name="T29" fmla="*/ 94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66" h="94">
                    <a:moveTo>
                      <a:pt x="147" y="94"/>
                    </a:moveTo>
                    <a:cubicBezTo>
                      <a:pt x="146" y="94"/>
                      <a:pt x="145" y="94"/>
                      <a:pt x="145" y="93"/>
                    </a:cubicBezTo>
                    <a:cubicBezTo>
                      <a:pt x="142" y="92"/>
                      <a:pt x="140" y="89"/>
                      <a:pt x="141" y="86"/>
                    </a:cubicBezTo>
                    <a:cubicBezTo>
                      <a:pt x="152" y="57"/>
                      <a:pt x="152" y="57"/>
                      <a:pt x="152" y="57"/>
                    </a:cubicBezTo>
                    <a:cubicBezTo>
                      <a:pt x="32" y="15"/>
                      <a:pt x="32" y="15"/>
                      <a:pt x="32" y="15"/>
                    </a:cubicBezTo>
                    <a:cubicBezTo>
                      <a:pt x="13" y="69"/>
                      <a:pt x="13" y="69"/>
                      <a:pt x="13" y="69"/>
                    </a:cubicBezTo>
                    <a:cubicBezTo>
                      <a:pt x="11" y="72"/>
                      <a:pt x="8" y="73"/>
                      <a:pt x="5" y="72"/>
                    </a:cubicBezTo>
                    <a:cubicBezTo>
                      <a:pt x="2" y="71"/>
                      <a:pt x="0" y="68"/>
                      <a:pt x="1" y="65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4" y="2"/>
                      <a:pt x="28" y="0"/>
                      <a:pt x="31" y="1"/>
                    </a:cubicBezTo>
                    <a:cubicBezTo>
                      <a:pt x="162" y="48"/>
                      <a:pt x="162" y="48"/>
                      <a:pt x="162" y="48"/>
                    </a:cubicBezTo>
                    <a:cubicBezTo>
                      <a:pt x="163" y="48"/>
                      <a:pt x="164" y="49"/>
                      <a:pt x="165" y="51"/>
                    </a:cubicBezTo>
                    <a:cubicBezTo>
                      <a:pt x="166" y="52"/>
                      <a:pt x="166" y="54"/>
                      <a:pt x="165" y="55"/>
                    </a:cubicBezTo>
                    <a:cubicBezTo>
                      <a:pt x="152" y="90"/>
                      <a:pt x="152" y="90"/>
                      <a:pt x="152" y="90"/>
                    </a:cubicBezTo>
                    <a:cubicBezTo>
                      <a:pt x="152" y="92"/>
                      <a:pt x="149" y="94"/>
                      <a:pt x="147" y="9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82" name="Freeform 151"/>
              <p:cNvSpPr/>
              <p:nvPr/>
            </p:nvSpPr>
            <p:spPr bwMode="auto">
              <a:xfrm>
                <a:off x="4884" y="2797"/>
                <a:ext cx="164" cy="72"/>
              </a:xfrm>
              <a:custGeom>
                <a:avLst/>
                <a:gdLst>
                  <a:gd name="T0" fmla="*/ 86 w 93"/>
                  <a:gd name="T1" fmla="*/ 41 h 41"/>
                  <a:gd name="T2" fmla="*/ 84 w 93"/>
                  <a:gd name="T3" fmla="*/ 40 h 41"/>
                  <a:gd name="T4" fmla="*/ 5 w 93"/>
                  <a:gd name="T5" fmla="*/ 12 h 41"/>
                  <a:gd name="T6" fmla="*/ 1 w 93"/>
                  <a:gd name="T7" fmla="*/ 4 h 41"/>
                  <a:gd name="T8" fmla="*/ 9 w 93"/>
                  <a:gd name="T9" fmla="*/ 1 h 41"/>
                  <a:gd name="T10" fmla="*/ 88 w 93"/>
                  <a:gd name="T11" fmla="*/ 29 h 41"/>
                  <a:gd name="T12" fmla="*/ 92 w 93"/>
                  <a:gd name="T13" fmla="*/ 37 h 41"/>
                  <a:gd name="T14" fmla="*/ 86 w 93"/>
                  <a:gd name="T15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3" h="41">
                    <a:moveTo>
                      <a:pt x="86" y="41"/>
                    </a:moveTo>
                    <a:cubicBezTo>
                      <a:pt x="86" y="41"/>
                      <a:pt x="85" y="41"/>
                      <a:pt x="84" y="40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2" y="11"/>
                      <a:pt x="0" y="8"/>
                      <a:pt x="1" y="4"/>
                    </a:cubicBezTo>
                    <a:cubicBezTo>
                      <a:pt x="2" y="1"/>
                      <a:pt x="6" y="0"/>
                      <a:pt x="9" y="1"/>
                    </a:cubicBezTo>
                    <a:cubicBezTo>
                      <a:pt x="88" y="29"/>
                      <a:pt x="88" y="29"/>
                      <a:pt x="88" y="29"/>
                    </a:cubicBezTo>
                    <a:cubicBezTo>
                      <a:pt x="91" y="30"/>
                      <a:pt x="93" y="34"/>
                      <a:pt x="92" y="37"/>
                    </a:cubicBezTo>
                    <a:cubicBezTo>
                      <a:pt x="91" y="39"/>
                      <a:pt x="89" y="41"/>
                      <a:pt x="86" y="4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83" name="Freeform 152"/>
              <p:cNvSpPr>
                <a:spLocks noEditPoints="1"/>
              </p:cNvSpPr>
              <p:nvPr/>
            </p:nvSpPr>
            <p:spPr bwMode="auto">
              <a:xfrm>
                <a:off x="4100" y="2818"/>
                <a:ext cx="214" cy="269"/>
              </a:xfrm>
              <a:custGeom>
                <a:avLst/>
                <a:gdLst>
                  <a:gd name="T0" fmla="*/ 118 w 122"/>
                  <a:gd name="T1" fmla="*/ 110 h 153"/>
                  <a:gd name="T2" fmla="*/ 109 w 122"/>
                  <a:gd name="T3" fmla="*/ 110 h 153"/>
                  <a:gd name="T4" fmla="*/ 109 w 122"/>
                  <a:gd name="T5" fmla="*/ 4 h 153"/>
                  <a:gd name="T6" fmla="*/ 105 w 122"/>
                  <a:gd name="T7" fmla="*/ 0 h 153"/>
                  <a:gd name="T8" fmla="*/ 17 w 122"/>
                  <a:gd name="T9" fmla="*/ 0 h 153"/>
                  <a:gd name="T10" fmla="*/ 13 w 122"/>
                  <a:gd name="T11" fmla="*/ 4 h 153"/>
                  <a:gd name="T12" fmla="*/ 13 w 122"/>
                  <a:gd name="T13" fmla="*/ 110 h 153"/>
                  <a:gd name="T14" fmla="*/ 4 w 122"/>
                  <a:gd name="T15" fmla="*/ 110 h 153"/>
                  <a:gd name="T16" fmla="*/ 0 w 122"/>
                  <a:gd name="T17" fmla="*/ 114 h 153"/>
                  <a:gd name="T18" fmla="*/ 0 w 122"/>
                  <a:gd name="T19" fmla="*/ 149 h 153"/>
                  <a:gd name="T20" fmla="*/ 4 w 122"/>
                  <a:gd name="T21" fmla="*/ 153 h 153"/>
                  <a:gd name="T22" fmla="*/ 118 w 122"/>
                  <a:gd name="T23" fmla="*/ 153 h 153"/>
                  <a:gd name="T24" fmla="*/ 122 w 122"/>
                  <a:gd name="T25" fmla="*/ 149 h 153"/>
                  <a:gd name="T26" fmla="*/ 122 w 122"/>
                  <a:gd name="T27" fmla="*/ 114 h 153"/>
                  <a:gd name="T28" fmla="*/ 118 w 122"/>
                  <a:gd name="T29" fmla="*/ 110 h 153"/>
                  <a:gd name="T30" fmla="*/ 61 w 122"/>
                  <a:gd name="T31" fmla="*/ 116 h 153"/>
                  <a:gd name="T32" fmla="*/ 37 w 122"/>
                  <a:gd name="T33" fmla="*/ 71 h 153"/>
                  <a:gd name="T34" fmla="*/ 61 w 122"/>
                  <a:gd name="T35" fmla="*/ 25 h 153"/>
                  <a:gd name="T36" fmla="*/ 85 w 122"/>
                  <a:gd name="T37" fmla="*/ 71 h 153"/>
                  <a:gd name="T38" fmla="*/ 61 w 122"/>
                  <a:gd name="T39" fmla="*/ 116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2" h="153">
                    <a:moveTo>
                      <a:pt x="118" y="110"/>
                    </a:moveTo>
                    <a:cubicBezTo>
                      <a:pt x="109" y="110"/>
                      <a:pt x="109" y="110"/>
                      <a:pt x="109" y="110"/>
                    </a:cubicBezTo>
                    <a:cubicBezTo>
                      <a:pt x="109" y="4"/>
                      <a:pt x="109" y="4"/>
                      <a:pt x="109" y="4"/>
                    </a:cubicBezTo>
                    <a:cubicBezTo>
                      <a:pt x="109" y="2"/>
                      <a:pt x="107" y="0"/>
                      <a:pt x="105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4" y="0"/>
                      <a:pt x="13" y="2"/>
                      <a:pt x="13" y="4"/>
                    </a:cubicBezTo>
                    <a:cubicBezTo>
                      <a:pt x="13" y="110"/>
                      <a:pt x="13" y="110"/>
                      <a:pt x="13" y="110"/>
                    </a:cubicBezTo>
                    <a:cubicBezTo>
                      <a:pt x="4" y="110"/>
                      <a:pt x="4" y="110"/>
                      <a:pt x="4" y="110"/>
                    </a:cubicBezTo>
                    <a:cubicBezTo>
                      <a:pt x="2" y="110"/>
                      <a:pt x="0" y="112"/>
                      <a:pt x="0" y="114"/>
                    </a:cubicBezTo>
                    <a:cubicBezTo>
                      <a:pt x="0" y="149"/>
                      <a:pt x="0" y="149"/>
                      <a:pt x="0" y="149"/>
                    </a:cubicBezTo>
                    <a:cubicBezTo>
                      <a:pt x="0" y="151"/>
                      <a:pt x="2" y="153"/>
                      <a:pt x="4" y="153"/>
                    </a:cubicBezTo>
                    <a:cubicBezTo>
                      <a:pt x="118" y="153"/>
                      <a:pt x="118" y="153"/>
                      <a:pt x="118" y="153"/>
                    </a:cubicBezTo>
                    <a:cubicBezTo>
                      <a:pt x="120" y="153"/>
                      <a:pt x="122" y="151"/>
                      <a:pt x="122" y="149"/>
                    </a:cubicBezTo>
                    <a:cubicBezTo>
                      <a:pt x="122" y="114"/>
                      <a:pt x="122" y="114"/>
                      <a:pt x="122" y="114"/>
                    </a:cubicBezTo>
                    <a:cubicBezTo>
                      <a:pt x="122" y="112"/>
                      <a:pt x="120" y="110"/>
                      <a:pt x="118" y="110"/>
                    </a:cubicBezTo>
                    <a:close/>
                    <a:moveTo>
                      <a:pt x="61" y="116"/>
                    </a:moveTo>
                    <a:cubicBezTo>
                      <a:pt x="47" y="116"/>
                      <a:pt x="37" y="96"/>
                      <a:pt x="37" y="71"/>
                    </a:cubicBezTo>
                    <a:cubicBezTo>
                      <a:pt x="37" y="45"/>
                      <a:pt x="47" y="25"/>
                      <a:pt x="61" y="25"/>
                    </a:cubicBezTo>
                    <a:cubicBezTo>
                      <a:pt x="74" y="25"/>
                      <a:pt x="85" y="45"/>
                      <a:pt x="85" y="71"/>
                    </a:cubicBezTo>
                    <a:cubicBezTo>
                      <a:pt x="85" y="96"/>
                      <a:pt x="74" y="116"/>
                      <a:pt x="61" y="1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84" name="Freeform 153"/>
              <p:cNvSpPr/>
              <p:nvPr/>
            </p:nvSpPr>
            <p:spPr bwMode="auto">
              <a:xfrm>
                <a:off x="4144" y="2761"/>
                <a:ext cx="59" cy="67"/>
              </a:xfrm>
              <a:custGeom>
                <a:avLst/>
                <a:gdLst>
                  <a:gd name="T0" fmla="*/ 4 w 34"/>
                  <a:gd name="T1" fmla="*/ 38 h 38"/>
                  <a:gd name="T2" fmla="*/ 4 w 34"/>
                  <a:gd name="T3" fmla="*/ 38 h 38"/>
                  <a:gd name="T4" fmla="*/ 0 w 34"/>
                  <a:gd name="T5" fmla="*/ 34 h 38"/>
                  <a:gd name="T6" fmla="*/ 28 w 34"/>
                  <a:gd name="T7" fmla="*/ 0 h 38"/>
                  <a:gd name="T8" fmla="*/ 33 w 34"/>
                  <a:gd name="T9" fmla="*/ 3 h 38"/>
                  <a:gd name="T10" fmla="*/ 30 w 34"/>
                  <a:gd name="T11" fmla="*/ 8 h 38"/>
                  <a:gd name="T12" fmla="*/ 8 w 34"/>
                  <a:gd name="T13" fmla="*/ 34 h 38"/>
                  <a:gd name="T14" fmla="*/ 4 w 34"/>
                  <a:gd name="T15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4" h="38">
                    <a:moveTo>
                      <a:pt x="4" y="38"/>
                    </a:moveTo>
                    <a:cubicBezTo>
                      <a:pt x="4" y="38"/>
                      <a:pt x="4" y="38"/>
                      <a:pt x="4" y="38"/>
                    </a:cubicBezTo>
                    <a:cubicBezTo>
                      <a:pt x="2" y="38"/>
                      <a:pt x="0" y="36"/>
                      <a:pt x="0" y="34"/>
                    </a:cubicBezTo>
                    <a:cubicBezTo>
                      <a:pt x="0" y="34"/>
                      <a:pt x="0" y="8"/>
                      <a:pt x="28" y="0"/>
                    </a:cubicBezTo>
                    <a:cubicBezTo>
                      <a:pt x="30" y="0"/>
                      <a:pt x="32" y="1"/>
                      <a:pt x="33" y="3"/>
                    </a:cubicBezTo>
                    <a:cubicBezTo>
                      <a:pt x="34" y="5"/>
                      <a:pt x="32" y="8"/>
                      <a:pt x="30" y="8"/>
                    </a:cubicBezTo>
                    <a:cubicBezTo>
                      <a:pt x="8" y="14"/>
                      <a:pt x="8" y="33"/>
                      <a:pt x="8" y="34"/>
                    </a:cubicBezTo>
                    <a:cubicBezTo>
                      <a:pt x="8" y="36"/>
                      <a:pt x="6" y="38"/>
                      <a:pt x="4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85" name="Oval 154"/>
              <p:cNvSpPr>
                <a:spLocks noChangeArrowheads="1"/>
              </p:cNvSpPr>
              <p:nvPr/>
            </p:nvSpPr>
            <p:spPr bwMode="auto">
              <a:xfrm>
                <a:off x="4188" y="2746"/>
                <a:ext cx="59" cy="3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86" name="Oval 155"/>
              <p:cNvSpPr>
                <a:spLocks noChangeArrowheads="1"/>
              </p:cNvSpPr>
              <p:nvPr/>
            </p:nvSpPr>
            <p:spPr bwMode="auto">
              <a:xfrm>
                <a:off x="5699" y="2871"/>
                <a:ext cx="155" cy="15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87" name="Oval 156"/>
              <p:cNvSpPr>
                <a:spLocks noChangeArrowheads="1"/>
              </p:cNvSpPr>
              <p:nvPr/>
            </p:nvSpPr>
            <p:spPr bwMode="auto">
              <a:xfrm>
                <a:off x="5569" y="3001"/>
                <a:ext cx="86" cy="8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88" name="Oval 157"/>
              <p:cNvSpPr>
                <a:spLocks noChangeArrowheads="1"/>
              </p:cNvSpPr>
              <p:nvPr/>
            </p:nvSpPr>
            <p:spPr bwMode="auto">
              <a:xfrm>
                <a:off x="5512" y="2820"/>
                <a:ext cx="118" cy="1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89" name="Freeform 158"/>
              <p:cNvSpPr/>
              <p:nvPr/>
            </p:nvSpPr>
            <p:spPr bwMode="auto">
              <a:xfrm>
                <a:off x="5674" y="2746"/>
                <a:ext cx="78" cy="77"/>
              </a:xfrm>
              <a:custGeom>
                <a:avLst/>
                <a:gdLst>
                  <a:gd name="T0" fmla="*/ 44 w 44"/>
                  <a:gd name="T1" fmla="*/ 22 h 44"/>
                  <a:gd name="T2" fmla="*/ 22 w 44"/>
                  <a:gd name="T3" fmla="*/ 0 h 44"/>
                  <a:gd name="T4" fmla="*/ 0 w 44"/>
                  <a:gd name="T5" fmla="*/ 22 h 44"/>
                  <a:gd name="T6" fmla="*/ 4 w 44"/>
                  <a:gd name="T7" fmla="*/ 34 h 44"/>
                  <a:gd name="T8" fmla="*/ 22 w 44"/>
                  <a:gd name="T9" fmla="*/ 44 h 44"/>
                  <a:gd name="T10" fmla="*/ 44 w 44"/>
                  <a:gd name="T11" fmla="*/ 22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44">
                    <a:moveTo>
                      <a:pt x="44" y="22"/>
                    </a:moveTo>
                    <a:cubicBezTo>
                      <a:pt x="44" y="10"/>
                      <a:pt x="34" y="0"/>
                      <a:pt x="22" y="0"/>
                    </a:cubicBezTo>
                    <a:cubicBezTo>
                      <a:pt x="10" y="0"/>
                      <a:pt x="0" y="10"/>
                      <a:pt x="0" y="22"/>
                    </a:cubicBezTo>
                    <a:cubicBezTo>
                      <a:pt x="0" y="26"/>
                      <a:pt x="1" y="30"/>
                      <a:pt x="4" y="34"/>
                    </a:cubicBezTo>
                    <a:cubicBezTo>
                      <a:pt x="8" y="40"/>
                      <a:pt x="15" y="44"/>
                      <a:pt x="22" y="44"/>
                    </a:cubicBezTo>
                    <a:cubicBezTo>
                      <a:pt x="34" y="44"/>
                      <a:pt x="44" y="34"/>
                      <a:pt x="44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90" name="Freeform 159"/>
              <p:cNvSpPr/>
              <p:nvPr/>
            </p:nvSpPr>
            <p:spPr bwMode="auto">
              <a:xfrm>
                <a:off x="5607" y="2798"/>
                <a:ext cx="92" cy="55"/>
              </a:xfrm>
              <a:custGeom>
                <a:avLst/>
                <a:gdLst>
                  <a:gd name="T0" fmla="*/ 5 w 52"/>
                  <a:gd name="T1" fmla="*/ 31 h 31"/>
                  <a:gd name="T2" fmla="*/ 1 w 52"/>
                  <a:gd name="T3" fmla="*/ 29 h 31"/>
                  <a:gd name="T4" fmla="*/ 3 w 52"/>
                  <a:gd name="T5" fmla="*/ 24 h 31"/>
                  <a:gd name="T6" fmla="*/ 46 w 52"/>
                  <a:gd name="T7" fmla="*/ 1 h 31"/>
                  <a:gd name="T8" fmla="*/ 51 w 52"/>
                  <a:gd name="T9" fmla="*/ 3 h 31"/>
                  <a:gd name="T10" fmla="*/ 49 w 52"/>
                  <a:gd name="T11" fmla="*/ 8 h 31"/>
                  <a:gd name="T12" fmla="*/ 7 w 52"/>
                  <a:gd name="T13" fmla="*/ 31 h 31"/>
                  <a:gd name="T14" fmla="*/ 5 w 52"/>
                  <a:gd name="T15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2" h="31">
                    <a:moveTo>
                      <a:pt x="5" y="31"/>
                    </a:moveTo>
                    <a:cubicBezTo>
                      <a:pt x="4" y="31"/>
                      <a:pt x="2" y="30"/>
                      <a:pt x="1" y="29"/>
                    </a:cubicBezTo>
                    <a:cubicBezTo>
                      <a:pt x="0" y="27"/>
                      <a:pt x="1" y="25"/>
                      <a:pt x="3" y="24"/>
                    </a:cubicBezTo>
                    <a:cubicBezTo>
                      <a:pt x="46" y="1"/>
                      <a:pt x="46" y="1"/>
                      <a:pt x="46" y="1"/>
                    </a:cubicBezTo>
                    <a:cubicBezTo>
                      <a:pt x="48" y="0"/>
                      <a:pt x="50" y="1"/>
                      <a:pt x="51" y="3"/>
                    </a:cubicBezTo>
                    <a:cubicBezTo>
                      <a:pt x="52" y="5"/>
                      <a:pt x="51" y="7"/>
                      <a:pt x="49" y="8"/>
                    </a:cubicBezTo>
                    <a:cubicBezTo>
                      <a:pt x="7" y="31"/>
                      <a:pt x="7" y="31"/>
                      <a:pt x="7" y="31"/>
                    </a:cubicBezTo>
                    <a:cubicBezTo>
                      <a:pt x="6" y="31"/>
                      <a:pt x="6" y="31"/>
                      <a:pt x="5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91" name="Freeform 160"/>
              <p:cNvSpPr/>
              <p:nvPr/>
            </p:nvSpPr>
            <p:spPr bwMode="auto">
              <a:xfrm>
                <a:off x="5609" y="2902"/>
                <a:ext cx="104" cy="36"/>
              </a:xfrm>
              <a:custGeom>
                <a:avLst/>
                <a:gdLst>
                  <a:gd name="T0" fmla="*/ 55 w 59"/>
                  <a:gd name="T1" fmla="*/ 20 h 20"/>
                  <a:gd name="T2" fmla="*/ 54 w 59"/>
                  <a:gd name="T3" fmla="*/ 20 h 20"/>
                  <a:gd name="T4" fmla="*/ 3 w 59"/>
                  <a:gd name="T5" fmla="*/ 8 h 20"/>
                  <a:gd name="T6" fmla="*/ 0 w 59"/>
                  <a:gd name="T7" fmla="*/ 3 h 20"/>
                  <a:gd name="T8" fmla="*/ 5 w 59"/>
                  <a:gd name="T9" fmla="*/ 0 h 20"/>
                  <a:gd name="T10" fmla="*/ 56 w 59"/>
                  <a:gd name="T11" fmla="*/ 12 h 20"/>
                  <a:gd name="T12" fmla="*/ 59 w 59"/>
                  <a:gd name="T13" fmla="*/ 17 h 20"/>
                  <a:gd name="T14" fmla="*/ 55 w 59"/>
                  <a:gd name="T15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9" h="20">
                    <a:moveTo>
                      <a:pt x="55" y="20"/>
                    </a:moveTo>
                    <a:cubicBezTo>
                      <a:pt x="55" y="20"/>
                      <a:pt x="54" y="20"/>
                      <a:pt x="54" y="20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1" y="8"/>
                      <a:pt x="0" y="6"/>
                      <a:pt x="0" y="3"/>
                    </a:cubicBezTo>
                    <a:cubicBezTo>
                      <a:pt x="1" y="1"/>
                      <a:pt x="3" y="0"/>
                      <a:pt x="5" y="0"/>
                    </a:cubicBezTo>
                    <a:cubicBezTo>
                      <a:pt x="56" y="12"/>
                      <a:pt x="56" y="12"/>
                      <a:pt x="56" y="12"/>
                    </a:cubicBezTo>
                    <a:cubicBezTo>
                      <a:pt x="58" y="12"/>
                      <a:pt x="59" y="14"/>
                      <a:pt x="59" y="17"/>
                    </a:cubicBezTo>
                    <a:cubicBezTo>
                      <a:pt x="59" y="18"/>
                      <a:pt x="57" y="20"/>
                      <a:pt x="55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92" name="Freeform 161"/>
              <p:cNvSpPr/>
              <p:nvPr/>
            </p:nvSpPr>
            <p:spPr bwMode="auto">
              <a:xfrm>
                <a:off x="5639" y="2983"/>
                <a:ext cx="85" cy="53"/>
              </a:xfrm>
              <a:custGeom>
                <a:avLst/>
                <a:gdLst>
                  <a:gd name="T0" fmla="*/ 5 w 48"/>
                  <a:gd name="T1" fmla="*/ 30 h 30"/>
                  <a:gd name="T2" fmla="*/ 1 w 48"/>
                  <a:gd name="T3" fmla="*/ 28 h 30"/>
                  <a:gd name="T4" fmla="*/ 3 w 48"/>
                  <a:gd name="T5" fmla="*/ 22 h 30"/>
                  <a:gd name="T6" fmla="*/ 41 w 48"/>
                  <a:gd name="T7" fmla="*/ 1 h 30"/>
                  <a:gd name="T8" fmla="*/ 46 w 48"/>
                  <a:gd name="T9" fmla="*/ 3 h 30"/>
                  <a:gd name="T10" fmla="*/ 45 w 48"/>
                  <a:gd name="T11" fmla="*/ 8 h 30"/>
                  <a:gd name="T12" fmla="*/ 6 w 48"/>
                  <a:gd name="T13" fmla="*/ 29 h 30"/>
                  <a:gd name="T14" fmla="*/ 5 w 48"/>
                  <a:gd name="T15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8" h="30">
                    <a:moveTo>
                      <a:pt x="5" y="30"/>
                    </a:moveTo>
                    <a:cubicBezTo>
                      <a:pt x="3" y="30"/>
                      <a:pt x="2" y="29"/>
                      <a:pt x="1" y="28"/>
                    </a:cubicBezTo>
                    <a:cubicBezTo>
                      <a:pt x="0" y="26"/>
                      <a:pt x="1" y="23"/>
                      <a:pt x="3" y="22"/>
                    </a:cubicBezTo>
                    <a:cubicBezTo>
                      <a:pt x="41" y="1"/>
                      <a:pt x="41" y="1"/>
                      <a:pt x="41" y="1"/>
                    </a:cubicBezTo>
                    <a:cubicBezTo>
                      <a:pt x="43" y="0"/>
                      <a:pt x="45" y="1"/>
                      <a:pt x="46" y="3"/>
                    </a:cubicBezTo>
                    <a:cubicBezTo>
                      <a:pt x="48" y="5"/>
                      <a:pt x="47" y="7"/>
                      <a:pt x="45" y="8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30"/>
                      <a:pt x="5" y="30"/>
                      <a:pt x="5" y="3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93" name="Freeform 162"/>
              <p:cNvSpPr/>
              <p:nvPr/>
            </p:nvSpPr>
            <p:spPr bwMode="auto">
              <a:xfrm>
                <a:off x="6318" y="2781"/>
                <a:ext cx="60" cy="67"/>
              </a:xfrm>
              <a:custGeom>
                <a:avLst/>
                <a:gdLst>
                  <a:gd name="T0" fmla="*/ 32 w 34"/>
                  <a:gd name="T1" fmla="*/ 16 h 38"/>
                  <a:gd name="T2" fmla="*/ 6 w 34"/>
                  <a:gd name="T3" fmla="*/ 0 h 38"/>
                  <a:gd name="T4" fmla="*/ 2 w 34"/>
                  <a:gd name="T5" fmla="*/ 0 h 38"/>
                  <a:gd name="T6" fmla="*/ 0 w 34"/>
                  <a:gd name="T7" fmla="*/ 4 h 38"/>
                  <a:gd name="T8" fmla="*/ 0 w 34"/>
                  <a:gd name="T9" fmla="*/ 34 h 38"/>
                  <a:gd name="T10" fmla="*/ 2 w 34"/>
                  <a:gd name="T11" fmla="*/ 38 h 38"/>
                  <a:gd name="T12" fmla="*/ 4 w 34"/>
                  <a:gd name="T13" fmla="*/ 38 h 38"/>
                  <a:gd name="T14" fmla="*/ 6 w 34"/>
                  <a:gd name="T15" fmla="*/ 38 h 38"/>
                  <a:gd name="T16" fmla="*/ 32 w 34"/>
                  <a:gd name="T17" fmla="*/ 22 h 38"/>
                  <a:gd name="T18" fmla="*/ 34 w 34"/>
                  <a:gd name="T19" fmla="*/ 19 h 38"/>
                  <a:gd name="T20" fmla="*/ 32 w 34"/>
                  <a:gd name="T21" fmla="*/ 16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4" h="38">
                    <a:moveTo>
                      <a:pt x="32" y="16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5" y="0"/>
                      <a:pt x="3" y="0"/>
                      <a:pt x="2" y="0"/>
                    </a:cubicBezTo>
                    <a:cubicBezTo>
                      <a:pt x="1" y="1"/>
                      <a:pt x="0" y="2"/>
                      <a:pt x="0" y="4"/>
                    </a:cubicBezTo>
                    <a:cubicBezTo>
                      <a:pt x="0" y="34"/>
                      <a:pt x="0" y="34"/>
                      <a:pt x="0" y="34"/>
                    </a:cubicBezTo>
                    <a:cubicBezTo>
                      <a:pt x="0" y="36"/>
                      <a:pt x="0" y="37"/>
                      <a:pt x="2" y="38"/>
                    </a:cubicBezTo>
                    <a:cubicBezTo>
                      <a:pt x="2" y="38"/>
                      <a:pt x="3" y="38"/>
                      <a:pt x="4" y="38"/>
                    </a:cubicBezTo>
                    <a:cubicBezTo>
                      <a:pt x="4" y="38"/>
                      <a:pt x="5" y="38"/>
                      <a:pt x="6" y="38"/>
                    </a:cubicBezTo>
                    <a:cubicBezTo>
                      <a:pt x="32" y="22"/>
                      <a:pt x="32" y="22"/>
                      <a:pt x="32" y="22"/>
                    </a:cubicBezTo>
                    <a:cubicBezTo>
                      <a:pt x="34" y="22"/>
                      <a:pt x="34" y="20"/>
                      <a:pt x="34" y="19"/>
                    </a:cubicBezTo>
                    <a:cubicBezTo>
                      <a:pt x="34" y="18"/>
                      <a:pt x="34" y="16"/>
                      <a:pt x="32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94" name="Freeform 163"/>
              <p:cNvSpPr/>
              <p:nvPr/>
            </p:nvSpPr>
            <p:spPr bwMode="auto">
              <a:xfrm>
                <a:off x="6317" y="2834"/>
                <a:ext cx="52" cy="79"/>
              </a:xfrm>
              <a:custGeom>
                <a:avLst/>
                <a:gdLst>
                  <a:gd name="T0" fmla="*/ 26 w 30"/>
                  <a:gd name="T1" fmla="*/ 45 h 45"/>
                  <a:gd name="T2" fmla="*/ 22 w 30"/>
                  <a:gd name="T3" fmla="*/ 43 h 45"/>
                  <a:gd name="T4" fmla="*/ 1 w 30"/>
                  <a:gd name="T5" fmla="*/ 6 h 45"/>
                  <a:gd name="T6" fmla="*/ 3 w 30"/>
                  <a:gd name="T7" fmla="*/ 1 h 45"/>
                  <a:gd name="T8" fmla="*/ 8 w 30"/>
                  <a:gd name="T9" fmla="*/ 2 h 45"/>
                  <a:gd name="T10" fmla="*/ 29 w 30"/>
                  <a:gd name="T11" fmla="*/ 39 h 45"/>
                  <a:gd name="T12" fmla="*/ 28 w 30"/>
                  <a:gd name="T13" fmla="*/ 44 h 45"/>
                  <a:gd name="T14" fmla="*/ 26 w 30"/>
                  <a:gd name="T15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0" h="45">
                    <a:moveTo>
                      <a:pt x="26" y="45"/>
                    </a:moveTo>
                    <a:cubicBezTo>
                      <a:pt x="24" y="45"/>
                      <a:pt x="23" y="44"/>
                      <a:pt x="22" y="43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0" y="5"/>
                      <a:pt x="1" y="2"/>
                      <a:pt x="3" y="1"/>
                    </a:cubicBezTo>
                    <a:cubicBezTo>
                      <a:pt x="5" y="0"/>
                      <a:pt x="7" y="1"/>
                      <a:pt x="8" y="2"/>
                    </a:cubicBezTo>
                    <a:cubicBezTo>
                      <a:pt x="29" y="39"/>
                      <a:pt x="29" y="39"/>
                      <a:pt x="29" y="39"/>
                    </a:cubicBezTo>
                    <a:cubicBezTo>
                      <a:pt x="30" y="41"/>
                      <a:pt x="30" y="43"/>
                      <a:pt x="28" y="44"/>
                    </a:cubicBezTo>
                    <a:cubicBezTo>
                      <a:pt x="27" y="45"/>
                      <a:pt x="26" y="45"/>
                      <a:pt x="26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95" name="Freeform 164"/>
              <p:cNvSpPr/>
              <p:nvPr/>
            </p:nvSpPr>
            <p:spPr bwMode="auto">
              <a:xfrm>
                <a:off x="6364" y="2807"/>
                <a:ext cx="69" cy="106"/>
              </a:xfrm>
              <a:custGeom>
                <a:avLst/>
                <a:gdLst>
                  <a:gd name="T0" fmla="*/ 34 w 39"/>
                  <a:gd name="T1" fmla="*/ 60 h 60"/>
                  <a:gd name="T2" fmla="*/ 31 w 39"/>
                  <a:gd name="T3" fmla="*/ 58 h 60"/>
                  <a:gd name="T4" fmla="*/ 1 w 39"/>
                  <a:gd name="T5" fmla="*/ 6 h 60"/>
                  <a:gd name="T6" fmla="*/ 2 w 39"/>
                  <a:gd name="T7" fmla="*/ 1 h 60"/>
                  <a:gd name="T8" fmla="*/ 8 w 39"/>
                  <a:gd name="T9" fmla="*/ 2 h 60"/>
                  <a:gd name="T10" fmla="*/ 38 w 39"/>
                  <a:gd name="T11" fmla="*/ 54 h 60"/>
                  <a:gd name="T12" fmla="*/ 36 w 39"/>
                  <a:gd name="T13" fmla="*/ 59 h 60"/>
                  <a:gd name="T14" fmla="*/ 34 w 39"/>
                  <a:gd name="T15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9" h="60">
                    <a:moveTo>
                      <a:pt x="34" y="60"/>
                    </a:moveTo>
                    <a:cubicBezTo>
                      <a:pt x="33" y="60"/>
                      <a:pt x="31" y="59"/>
                      <a:pt x="31" y="58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0" y="4"/>
                      <a:pt x="0" y="2"/>
                      <a:pt x="2" y="1"/>
                    </a:cubicBezTo>
                    <a:cubicBezTo>
                      <a:pt x="4" y="0"/>
                      <a:pt x="7" y="0"/>
                      <a:pt x="8" y="2"/>
                    </a:cubicBezTo>
                    <a:cubicBezTo>
                      <a:pt x="38" y="54"/>
                      <a:pt x="38" y="54"/>
                      <a:pt x="38" y="54"/>
                    </a:cubicBezTo>
                    <a:cubicBezTo>
                      <a:pt x="39" y="56"/>
                      <a:pt x="38" y="58"/>
                      <a:pt x="36" y="59"/>
                    </a:cubicBezTo>
                    <a:cubicBezTo>
                      <a:pt x="36" y="60"/>
                      <a:pt x="35" y="60"/>
                      <a:pt x="34" y="6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96" name="Freeform 165"/>
              <p:cNvSpPr/>
              <p:nvPr/>
            </p:nvSpPr>
            <p:spPr bwMode="auto">
              <a:xfrm>
                <a:off x="6427" y="2746"/>
                <a:ext cx="85" cy="167"/>
              </a:xfrm>
              <a:custGeom>
                <a:avLst/>
                <a:gdLst>
                  <a:gd name="T0" fmla="*/ 38 w 48"/>
                  <a:gd name="T1" fmla="*/ 95 h 95"/>
                  <a:gd name="T2" fmla="*/ 37 w 48"/>
                  <a:gd name="T3" fmla="*/ 95 h 95"/>
                  <a:gd name="T4" fmla="*/ 34 w 48"/>
                  <a:gd name="T5" fmla="*/ 91 h 95"/>
                  <a:gd name="T6" fmla="*/ 40 w 48"/>
                  <a:gd name="T7" fmla="*/ 26 h 95"/>
                  <a:gd name="T8" fmla="*/ 37 w 48"/>
                  <a:gd name="T9" fmla="*/ 14 h 95"/>
                  <a:gd name="T10" fmla="*/ 29 w 48"/>
                  <a:gd name="T11" fmla="*/ 8 h 95"/>
                  <a:gd name="T12" fmla="*/ 20 w 48"/>
                  <a:gd name="T13" fmla="*/ 12 h 95"/>
                  <a:gd name="T14" fmla="*/ 15 w 48"/>
                  <a:gd name="T15" fmla="*/ 24 h 95"/>
                  <a:gd name="T16" fmla="*/ 9 w 48"/>
                  <a:gd name="T17" fmla="*/ 91 h 95"/>
                  <a:gd name="T18" fmla="*/ 4 w 48"/>
                  <a:gd name="T19" fmla="*/ 95 h 95"/>
                  <a:gd name="T20" fmla="*/ 1 w 48"/>
                  <a:gd name="T21" fmla="*/ 91 h 95"/>
                  <a:gd name="T22" fmla="*/ 7 w 48"/>
                  <a:gd name="T23" fmla="*/ 23 h 95"/>
                  <a:gd name="T24" fmla="*/ 14 w 48"/>
                  <a:gd name="T25" fmla="*/ 7 h 95"/>
                  <a:gd name="T26" fmla="*/ 29 w 48"/>
                  <a:gd name="T27" fmla="*/ 0 h 95"/>
                  <a:gd name="T28" fmla="*/ 43 w 48"/>
                  <a:gd name="T29" fmla="*/ 9 h 95"/>
                  <a:gd name="T30" fmla="*/ 48 w 48"/>
                  <a:gd name="T31" fmla="*/ 27 h 95"/>
                  <a:gd name="T32" fmla="*/ 42 w 48"/>
                  <a:gd name="T33" fmla="*/ 91 h 95"/>
                  <a:gd name="T34" fmla="*/ 38 w 48"/>
                  <a:gd name="T35" fmla="*/ 95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8" h="95">
                    <a:moveTo>
                      <a:pt x="38" y="95"/>
                    </a:moveTo>
                    <a:cubicBezTo>
                      <a:pt x="38" y="95"/>
                      <a:pt x="37" y="95"/>
                      <a:pt x="37" y="95"/>
                    </a:cubicBezTo>
                    <a:cubicBezTo>
                      <a:pt x="35" y="95"/>
                      <a:pt x="34" y="93"/>
                      <a:pt x="34" y="91"/>
                    </a:cubicBezTo>
                    <a:cubicBezTo>
                      <a:pt x="40" y="26"/>
                      <a:pt x="40" y="26"/>
                      <a:pt x="40" y="26"/>
                    </a:cubicBezTo>
                    <a:cubicBezTo>
                      <a:pt x="40" y="22"/>
                      <a:pt x="39" y="17"/>
                      <a:pt x="37" y="14"/>
                    </a:cubicBezTo>
                    <a:cubicBezTo>
                      <a:pt x="35" y="10"/>
                      <a:pt x="32" y="8"/>
                      <a:pt x="29" y="8"/>
                    </a:cubicBezTo>
                    <a:cubicBezTo>
                      <a:pt x="26" y="8"/>
                      <a:pt x="22" y="9"/>
                      <a:pt x="20" y="12"/>
                    </a:cubicBezTo>
                    <a:cubicBezTo>
                      <a:pt x="17" y="15"/>
                      <a:pt x="15" y="19"/>
                      <a:pt x="15" y="24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8" y="93"/>
                      <a:pt x="6" y="95"/>
                      <a:pt x="4" y="95"/>
                    </a:cubicBezTo>
                    <a:cubicBezTo>
                      <a:pt x="2" y="95"/>
                      <a:pt x="0" y="93"/>
                      <a:pt x="1" y="91"/>
                    </a:cubicBezTo>
                    <a:cubicBezTo>
                      <a:pt x="7" y="23"/>
                      <a:pt x="7" y="23"/>
                      <a:pt x="7" y="23"/>
                    </a:cubicBezTo>
                    <a:cubicBezTo>
                      <a:pt x="7" y="17"/>
                      <a:pt x="10" y="11"/>
                      <a:pt x="14" y="7"/>
                    </a:cubicBezTo>
                    <a:cubicBezTo>
                      <a:pt x="18" y="2"/>
                      <a:pt x="24" y="0"/>
                      <a:pt x="29" y="0"/>
                    </a:cubicBezTo>
                    <a:cubicBezTo>
                      <a:pt x="35" y="1"/>
                      <a:pt x="40" y="4"/>
                      <a:pt x="43" y="9"/>
                    </a:cubicBezTo>
                    <a:cubicBezTo>
                      <a:pt x="47" y="14"/>
                      <a:pt x="48" y="21"/>
                      <a:pt x="48" y="27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2" y="93"/>
                      <a:pt x="40" y="95"/>
                      <a:pt x="38" y="9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97" name="Freeform 166"/>
              <p:cNvSpPr/>
              <p:nvPr/>
            </p:nvSpPr>
            <p:spPr bwMode="auto">
              <a:xfrm>
                <a:off x="6285" y="2899"/>
                <a:ext cx="273" cy="188"/>
              </a:xfrm>
              <a:custGeom>
                <a:avLst/>
                <a:gdLst>
                  <a:gd name="T0" fmla="*/ 153 w 155"/>
                  <a:gd name="T1" fmla="*/ 5 h 107"/>
                  <a:gd name="T2" fmla="*/ 140 w 155"/>
                  <a:gd name="T3" fmla="*/ 0 h 107"/>
                  <a:gd name="T4" fmla="*/ 15 w 155"/>
                  <a:gd name="T5" fmla="*/ 0 h 107"/>
                  <a:gd name="T6" fmla="*/ 2 w 155"/>
                  <a:gd name="T7" fmla="*/ 5 h 107"/>
                  <a:gd name="T8" fmla="*/ 0 w 155"/>
                  <a:gd name="T9" fmla="*/ 14 h 107"/>
                  <a:gd name="T10" fmla="*/ 14 w 155"/>
                  <a:gd name="T11" fmla="*/ 26 h 107"/>
                  <a:gd name="T12" fmla="*/ 20 w 155"/>
                  <a:gd name="T13" fmla="*/ 34 h 107"/>
                  <a:gd name="T14" fmla="*/ 30 w 155"/>
                  <a:gd name="T15" fmla="*/ 83 h 107"/>
                  <a:gd name="T16" fmla="*/ 29 w 155"/>
                  <a:gd name="T17" fmla="*/ 90 h 107"/>
                  <a:gd name="T18" fmla="*/ 22 w 155"/>
                  <a:gd name="T19" fmla="*/ 93 h 107"/>
                  <a:gd name="T20" fmla="*/ 21 w 155"/>
                  <a:gd name="T21" fmla="*/ 99 h 107"/>
                  <a:gd name="T22" fmla="*/ 39 w 155"/>
                  <a:gd name="T23" fmla="*/ 107 h 107"/>
                  <a:gd name="T24" fmla="*/ 116 w 155"/>
                  <a:gd name="T25" fmla="*/ 107 h 107"/>
                  <a:gd name="T26" fmla="*/ 134 w 155"/>
                  <a:gd name="T27" fmla="*/ 99 h 107"/>
                  <a:gd name="T28" fmla="*/ 133 w 155"/>
                  <a:gd name="T29" fmla="*/ 93 h 107"/>
                  <a:gd name="T30" fmla="*/ 126 w 155"/>
                  <a:gd name="T31" fmla="*/ 90 h 107"/>
                  <a:gd name="T32" fmla="*/ 125 w 155"/>
                  <a:gd name="T33" fmla="*/ 83 h 107"/>
                  <a:gd name="T34" fmla="*/ 135 w 155"/>
                  <a:gd name="T35" fmla="*/ 34 h 107"/>
                  <a:gd name="T36" fmla="*/ 141 w 155"/>
                  <a:gd name="T37" fmla="*/ 26 h 107"/>
                  <a:gd name="T38" fmla="*/ 155 w 155"/>
                  <a:gd name="T39" fmla="*/ 14 h 107"/>
                  <a:gd name="T40" fmla="*/ 153 w 155"/>
                  <a:gd name="T41" fmla="*/ 5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55" h="107">
                    <a:moveTo>
                      <a:pt x="153" y="5"/>
                    </a:moveTo>
                    <a:cubicBezTo>
                      <a:pt x="150" y="2"/>
                      <a:pt x="145" y="0"/>
                      <a:pt x="140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0" y="0"/>
                      <a:pt x="5" y="2"/>
                      <a:pt x="2" y="5"/>
                    </a:cubicBezTo>
                    <a:cubicBezTo>
                      <a:pt x="0" y="8"/>
                      <a:pt x="0" y="11"/>
                      <a:pt x="0" y="14"/>
                    </a:cubicBezTo>
                    <a:cubicBezTo>
                      <a:pt x="2" y="21"/>
                      <a:pt x="8" y="26"/>
                      <a:pt x="14" y="26"/>
                    </a:cubicBezTo>
                    <a:cubicBezTo>
                      <a:pt x="16" y="26"/>
                      <a:pt x="19" y="29"/>
                      <a:pt x="20" y="34"/>
                    </a:cubicBezTo>
                    <a:cubicBezTo>
                      <a:pt x="30" y="83"/>
                      <a:pt x="30" y="83"/>
                      <a:pt x="30" y="83"/>
                    </a:cubicBezTo>
                    <a:cubicBezTo>
                      <a:pt x="30" y="87"/>
                      <a:pt x="30" y="89"/>
                      <a:pt x="29" y="90"/>
                    </a:cubicBezTo>
                    <a:cubicBezTo>
                      <a:pt x="26" y="90"/>
                      <a:pt x="24" y="91"/>
                      <a:pt x="22" y="93"/>
                    </a:cubicBezTo>
                    <a:cubicBezTo>
                      <a:pt x="21" y="95"/>
                      <a:pt x="20" y="97"/>
                      <a:pt x="21" y="99"/>
                    </a:cubicBezTo>
                    <a:cubicBezTo>
                      <a:pt x="22" y="105"/>
                      <a:pt x="32" y="107"/>
                      <a:pt x="39" y="107"/>
                    </a:cubicBezTo>
                    <a:cubicBezTo>
                      <a:pt x="116" y="107"/>
                      <a:pt x="116" y="107"/>
                      <a:pt x="116" y="107"/>
                    </a:cubicBezTo>
                    <a:cubicBezTo>
                      <a:pt x="123" y="107"/>
                      <a:pt x="133" y="105"/>
                      <a:pt x="134" y="99"/>
                    </a:cubicBezTo>
                    <a:cubicBezTo>
                      <a:pt x="135" y="97"/>
                      <a:pt x="134" y="95"/>
                      <a:pt x="133" y="93"/>
                    </a:cubicBezTo>
                    <a:cubicBezTo>
                      <a:pt x="131" y="91"/>
                      <a:pt x="129" y="90"/>
                      <a:pt x="126" y="90"/>
                    </a:cubicBezTo>
                    <a:cubicBezTo>
                      <a:pt x="125" y="89"/>
                      <a:pt x="125" y="87"/>
                      <a:pt x="125" y="83"/>
                    </a:cubicBezTo>
                    <a:cubicBezTo>
                      <a:pt x="135" y="34"/>
                      <a:pt x="135" y="34"/>
                      <a:pt x="135" y="34"/>
                    </a:cubicBezTo>
                    <a:cubicBezTo>
                      <a:pt x="136" y="29"/>
                      <a:pt x="139" y="26"/>
                      <a:pt x="141" y="26"/>
                    </a:cubicBezTo>
                    <a:cubicBezTo>
                      <a:pt x="147" y="26"/>
                      <a:pt x="153" y="21"/>
                      <a:pt x="155" y="14"/>
                    </a:cubicBezTo>
                    <a:cubicBezTo>
                      <a:pt x="155" y="11"/>
                      <a:pt x="155" y="8"/>
                      <a:pt x="153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98" name="Freeform 167"/>
              <p:cNvSpPr/>
              <p:nvPr/>
            </p:nvSpPr>
            <p:spPr bwMode="auto">
              <a:xfrm>
                <a:off x="6457" y="2781"/>
                <a:ext cx="25" cy="128"/>
              </a:xfrm>
              <a:custGeom>
                <a:avLst/>
                <a:gdLst>
                  <a:gd name="T0" fmla="*/ 4 w 14"/>
                  <a:gd name="T1" fmla="*/ 73 h 73"/>
                  <a:gd name="T2" fmla="*/ 4 w 14"/>
                  <a:gd name="T3" fmla="*/ 73 h 73"/>
                  <a:gd name="T4" fmla="*/ 0 w 14"/>
                  <a:gd name="T5" fmla="*/ 68 h 73"/>
                  <a:gd name="T6" fmla="*/ 6 w 14"/>
                  <a:gd name="T7" fmla="*/ 4 h 73"/>
                  <a:gd name="T8" fmla="*/ 10 w 14"/>
                  <a:gd name="T9" fmla="*/ 0 h 73"/>
                  <a:gd name="T10" fmla="*/ 14 w 14"/>
                  <a:gd name="T11" fmla="*/ 4 h 73"/>
                  <a:gd name="T12" fmla="*/ 8 w 14"/>
                  <a:gd name="T13" fmla="*/ 69 h 73"/>
                  <a:gd name="T14" fmla="*/ 4 w 14"/>
                  <a:gd name="T15" fmla="*/ 7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" h="73">
                    <a:moveTo>
                      <a:pt x="4" y="73"/>
                    </a:moveTo>
                    <a:cubicBezTo>
                      <a:pt x="4" y="73"/>
                      <a:pt x="4" y="73"/>
                      <a:pt x="4" y="73"/>
                    </a:cubicBezTo>
                    <a:cubicBezTo>
                      <a:pt x="2" y="72"/>
                      <a:pt x="0" y="71"/>
                      <a:pt x="0" y="68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6" y="1"/>
                      <a:pt x="8" y="0"/>
                      <a:pt x="10" y="0"/>
                    </a:cubicBezTo>
                    <a:cubicBezTo>
                      <a:pt x="12" y="0"/>
                      <a:pt x="14" y="2"/>
                      <a:pt x="14" y="4"/>
                    </a:cubicBezTo>
                    <a:cubicBezTo>
                      <a:pt x="8" y="69"/>
                      <a:pt x="8" y="69"/>
                      <a:pt x="8" y="69"/>
                    </a:cubicBezTo>
                    <a:cubicBezTo>
                      <a:pt x="8" y="71"/>
                      <a:pt x="7" y="73"/>
                      <a:pt x="4" y="7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99" name="Freeform 168"/>
              <p:cNvSpPr/>
              <p:nvPr/>
            </p:nvSpPr>
            <p:spPr bwMode="auto">
              <a:xfrm>
                <a:off x="528" y="3647"/>
                <a:ext cx="19" cy="48"/>
              </a:xfrm>
              <a:custGeom>
                <a:avLst/>
                <a:gdLst>
                  <a:gd name="T0" fmla="*/ 0 w 19"/>
                  <a:gd name="T1" fmla="*/ 6 h 48"/>
                  <a:gd name="T2" fmla="*/ 1 w 19"/>
                  <a:gd name="T3" fmla="*/ 14 h 48"/>
                  <a:gd name="T4" fmla="*/ 10 w 19"/>
                  <a:gd name="T5" fmla="*/ 11 h 48"/>
                  <a:gd name="T6" fmla="*/ 10 w 19"/>
                  <a:gd name="T7" fmla="*/ 48 h 48"/>
                  <a:gd name="T8" fmla="*/ 19 w 19"/>
                  <a:gd name="T9" fmla="*/ 48 h 48"/>
                  <a:gd name="T10" fmla="*/ 19 w 19"/>
                  <a:gd name="T11" fmla="*/ 0 h 48"/>
                  <a:gd name="T12" fmla="*/ 12 w 19"/>
                  <a:gd name="T13" fmla="*/ 0 h 48"/>
                  <a:gd name="T14" fmla="*/ 0 w 19"/>
                  <a:gd name="T15" fmla="*/ 6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" h="48">
                    <a:moveTo>
                      <a:pt x="0" y="6"/>
                    </a:moveTo>
                    <a:lnTo>
                      <a:pt x="1" y="14"/>
                    </a:lnTo>
                    <a:lnTo>
                      <a:pt x="10" y="11"/>
                    </a:lnTo>
                    <a:lnTo>
                      <a:pt x="10" y="48"/>
                    </a:lnTo>
                    <a:lnTo>
                      <a:pt x="19" y="48"/>
                    </a:lnTo>
                    <a:lnTo>
                      <a:pt x="19" y="0"/>
                    </a:lnTo>
                    <a:lnTo>
                      <a:pt x="12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00" name="Freeform 169"/>
              <p:cNvSpPr/>
              <p:nvPr/>
            </p:nvSpPr>
            <p:spPr bwMode="auto">
              <a:xfrm>
                <a:off x="559" y="3646"/>
                <a:ext cx="34" cy="49"/>
              </a:xfrm>
              <a:custGeom>
                <a:avLst/>
                <a:gdLst>
                  <a:gd name="T0" fmla="*/ 9 w 19"/>
                  <a:gd name="T1" fmla="*/ 23 h 28"/>
                  <a:gd name="T2" fmla="*/ 18 w 19"/>
                  <a:gd name="T3" fmla="*/ 9 h 28"/>
                  <a:gd name="T4" fmla="*/ 9 w 19"/>
                  <a:gd name="T5" fmla="*/ 0 h 28"/>
                  <a:gd name="T6" fmla="*/ 1 w 19"/>
                  <a:gd name="T7" fmla="*/ 3 h 28"/>
                  <a:gd name="T8" fmla="*/ 1 w 19"/>
                  <a:gd name="T9" fmla="*/ 4 h 28"/>
                  <a:gd name="T10" fmla="*/ 3 w 19"/>
                  <a:gd name="T11" fmla="*/ 8 h 28"/>
                  <a:gd name="T12" fmla="*/ 4 w 19"/>
                  <a:gd name="T13" fmla="*/ 7 h 28"/>
                  <a:gd name="T14" fmla="*/ 8 w 19"/>
                  <a:gd name="T15" fmla="*/ 5 h 28"/>
                  <a:gd name="T16" fmla="*/ 13 w 19"/>
                  <a:gd name="T17" fmla="*/ 9 h 28"/>
                  <a:gd name="T18" fmla="*/ 3 w 19"/>
                  <a:gd name="T19" fmla="*/ 22 h 28"/>
                  <a:gd name="T20" fmla="*/ 0 w 19"/>
                  <a:gd name="T21" fmla="*/ 25 h 28"/>
                  <a:gd name="T22" fmla="*/ 0 w 19"/>
                  <a:gd name="T23" fmla="*/ 28 h 28"/>
                  <a:gd name="T24" fmla="*/ 19 w 19"/>
                  <a:gd name="T25" fmla="*/ 28 h 28"/>
                  <a:gd name="T26" fmla="*/ 19 w 19"/>
                  <a:gd name="T27" fmla="*/ 24 h 28"/>
                  <a:gd name="T28" fmla="*/ 9 w 19"/>
                  <a:gd name="T29" fmla="*/ 24 h 28"/>
                  <a:gd name="T30" fmla="*/ 9 w 19"/>
                  <a:gd name="T31" fmla="*/ 23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9" h="28">
                    <a:moveTo>
                      <a:pt x="9" y="23"/>
                    </a:moveTo>
                    <a:cubicBezTo>
                      <a:pt x="14" y="18"/>
                      <a:pt x="18" y="14"/>
                      <a:pt x="18" y="9"/>
                    </a:cubicBezTo>
                    <a:cubicBezTo>
                      <a:pt x="18" y="5"/>
                      <a:pt x="15" y="0"/>
                      <a:pt x="9" y="0"/>
                    </a:cubicBezTo>
                    <a:cubicBezTo>
                      <a:pt x="6" y="0"/>
                      <a:pt x="3" y="1"/>
                      <a:pt x="1" y="3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5" y="6"/>
                      <a:pt x="6" y="5"/>
                      <a:pt x="8" y="5"/>
                    </a:cubicBezTo>
                    <a:cubicBezTo>
                      <a:pt x="11" y="5"/>
                      <a:pt x="13" y="7"/>
                      <a:pt x="13" y="9"/>
                    </a:cubicBezTo>
                    <a:cubicBezTo>
                      <a:pt x="13" y="13"/>
                      <a:pt x="10" y="16"/>
                      <a:pt x="3" y="22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19" y="28"/>
                      <a:pt x="19" y="28"/>
                      <a:pt x="19" y="28"/>
                    </a:cubicBezTo>
                    <a:cubicBezTo>
                      <a:pt x="19" y="24"/>
                      <a:pt x="19" y="24"/>
                      <a:pt x="19" y="24"/>
                    </a:cubicBezTo>
                    <a:cubicBezTo>
                      <a:pt x="9" y="24"/>
                      <a:pt x="9" y="24"/>
                      <a:pt x="9" y="24"/>
                    </a:cubicBezTo>
                    <a:lnTo>
                      <a:pt x="9" y="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01" name="Freeform 170"/>
              <p:cNvSpPr/>
              <p:nvPr/>
            </p:nvSpPr>
            <p:spPr bwMode="auto">
              <a:xfrm>
                <a:off x="595" y="3646"/>
                <a:ext cx="31" cy="51"/>
              </a:xfrm>
              <a:custGeom>
                <a:avLst/>
                <a:gdLst>
                  <a:gd name="T0" fmla="*/ 14 w 18"/>
                  <a:gd name="T1" fmla="*/ 13 h 29"/>
                  <a:gd name="T2" fmla="*/ 17 w 18"/>
                  <a:gd name="T3" fmla="*/ 7 h 29"/>
                  <a:gd name="T4" fmla="*/ 9 w 18"/>
                  <a:gd name="T5" fmla="*/ 0 h 29"/>
                  <a:gd name="T6" fmla="*/ 2 w 18"/>
                  <a:gd name="T7" fmla="*/ 3 h 29"/>
                  <a:gd name="T8" fmla="*/ 1 w 18"/>
                  <a:gd name="T9" fmla="*/ 3 h 29"/>
                  <a:gd name="T10" fmla="*/ 3 w 18"/>
                  <a:gd name="T11" fmla="*/ 7 h 29"/>
                  <a:gd name="T12" fmla="*/ 4 w 18"/>
                  <a:gd name="T13" fmla="*/ 7 h 29"/>
                  <a:gd name="T14" fmla="*/ 8 w 18"/>
                  <a:gd name="T15" fmla="*/ 5 h 29"/>
                  <a:gd name="T16" fmla="*/ 12 w 18"/>
                  <a:gd name="T17" fmla="*/ 8 h 29"/>
                  <a:gd name="T18" fmla="*/ 7 w 18"/>
                  <a:gd name="T19" fmla="*/ 11 h 29"/>
                  <a:gd name="T20" fmla="*/ 4 w 18"/>
                  <a:gd name="T21" fmla="*/ 11 h 29"/>
                  <a:gd name="T22" fmla="*/ 4 w 18"/>
                  <a:gd name="T23" fmla="*/ 16 h 29"/>
                  <a:gd name="T24" fmla="*/ 7 w 18"/>
                  <a:gd name="T25" fmla="*/ 16 h 29"/>
                  <a:gd name="T26" fmla="*/ 13 w 18"/>
                  <a:gd name="T27" fmla="*/ 20 h 29"/>
                  <a:gd name="T28" fmla="*/ 12 w 18"/>
                  <a:gd name="T29" fmla="*/ 23 h 29"/>
                  <a:gd name="T30" fmla="*/ 8 w 18"/>
                  <a:gd name="T31" fmla="*/ 24 h 29"/>
                  <a:gd name="T32" fmla="*/ 3 w 18"/>
                  <a:gd name="T33" fmla="*/ 23 h 29"/>
                  <a:gd name="T34" fmla="*/ 2 w 18"/>
                  <a:gd name="T35" fmla="*/ 22 h 29"/>
                  <a:gd name="T36" fmla="*/ 0 w 18"/>
                  <a:gd name="T37" fmla="*/ 27 h 29"/>
                  <a:gd name="T38" fmla="*/ 1 w 18"/>
                  <a:gd name="T39" fmla="*/ 27 h 29"/>
                  <a:gd name="T40" fmla="*/ 8 w 18"/>
                  <a:gd name="T41" fmla="*/ 29 h 29"/>
                  <a:gd name="T42" fmla="*/ 18 w 18"/>
                  <a:gd name="T43" fmla="*/ 20 h 29"/>
                  <a:gd name="T44" fmla="*/ 14 w 18"/>
                  <a:gd name="T45" fmla="*/ 13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8" h="29">
                    <a:moveTo>
                      <a:pt x="14" y="13"/>
                    </a:moveTo>
                    <a:cubicBezTo>
                      <a:pt x="16" y="12"/>
                      <a:pt x="17" y="10"/>
                      <a:pt x="17" y="7"/>
                    </a:cubicBezTo>
                    <a:cubicBezTo>
                      <a:pt x="17" y="4"/>
                      <a:pt x="15" y="0"/>
                      <a:pt x="9" y="0"/>
                    </a:cubicBezTo>
                    <a:cubicBezTo>
                      <a:pt x="6" y="0"/>
                      <a:pt x="3" y="1"/>
                      <a:pt x="2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5" y="6"/>
                      <a:pt x="7" y="5"/>
                      <a:pt x="8" y="5"/>
                    </a:cubicBezTo>
                    <a:cubicBezTo>
                      <a:pt x="11" y="5"/>
                      <a:pt x="12" y="6"/>
                      <a:pt x="12" y="8"/>
                    </a:cubicBezTo>
                    <a:cubicBezTo>
                      <a:pt x="12" y="10"/>
                      <a:pt x="9" y="11"/>
                      <a:pt x="7" y="11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4" y="16"/>
                      <a:pt x="4" y="16"/>
                      <a:pt x="4" y="16"/>
                    </a:cubicBezTo>
                    <a:cubicBezTo>
                      <a:pt x="7" y="16"/>
                      <a:pt x="7" y="16"/>
                      <a:pt x="7" y="16"/>
                    </a:cubicBezTo>
                    <a:cubicBezTo>
                      <a:pt x="10" y="16"/>
                      <a:pt x="13" y="17"/>
                      <a:pt x="13" y="20"/>
                    </a:cubicBezTo>
                    <a:cubicBezTo>
                      <a:pt x="13" y="21"/>
                      <a:pt x="13" y="22"/>
                      <a:pt x="12" y="23"/>
                    </a:cubicBezTo>
                    <a:cubicBezTo>
                      <a:pt x="11" y="24"/>
                      <a:pt x="10" y="24"/>
                      <a:pt x="8" y="24"/>
                    </a:cubicBezTo>
                    <a:cubicBezTo>
                      <a:pt x="6" y="24"/>
                      <a:pt x="4" y="23"/>
                      <a:pt x="3" y="23"/>
                    </a:cubicBezTo>
                    <a:cubicBezTo>
                      <a:pt x="2" y="22"/>
                      <a:pt x="2" y="22"/>
                      <a:pt x="2" y="22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1" y="27"/>
                      <a:pt x="1" y="27"/>
                      <a:pt x="1" y="27"/>
                    </a:cubicBezTo>
                    <a:cubicBezTo>
                      <a:pt x="2" y="28"/>
                      <a:pt x="5" y="29"/>
                      <a:pt x="8" y="29"/>
                    </a:cubicBezTo>
                    <a:cubicBezTo>
                      <a:pt x="15" y="29"/>
                      <a:pt x="18" y="24"/>
                      <a:pt x="18" y="20"/>
                    </a:cubicBezTo>
                    <a:cubicBezTo>
                      <a:pt x="18" y="17"/>
                      <a:pt x="17" y="15"/>
                      <a:pt x="14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02" name="Freeform 171"/>
              <p:cNvSpPr>
                <a:spLocks noEditPoints="1"/>
              </p:cNvSpPr>
              <p:nvPr/>
            </p:nvSpPr>
            <p:spPr bwMode="auto">
              <a:xfrm>
                <a:off x="403" y="3563"/>
                <a:ext cx="44" cy="51"/>
              </a:xfrm>
              <a:custGeom>
                <a:avLst/>
                <a:gdLst>
                  <a:gd name="T0" fmla="*/ 10 w 25"/>
                  <a:gd name="T1" fmla="*/ 0 h 29"/>
                  <a:gd name="T2" fmla="*/ 0 w 25"/>
                  <a:gd name="T3" fmla="*/ 29 h 29"/>
                  <a:gd name="T4" fmla="*/ 6 w 25"/>
                  <a:gd name="T5" fmla="*/ 29 h 29"/>
                  <a:gd name="T6" fmla="*/ 8 w 25"/>
                  <a:gd name="T7" fmla="*/ 21 h 29"/>
                  <a:gd name="T8" fmla="*/ 16 w 25"/>
                  <a:gd name="T9" fmla="*/ 21 h 29"/>
                  <a:gd name="T10" fmla="*/ 19 w 25"/>
                  <a:gd name="T11" fmla="*/ 29 h 29"/>
                  <a:gd name="T12" fmla="*/ 25 w 25"/>
                  <a:gd name="T13" fmla="*/ 29 h 29"/>
                  <a:gd name="T14" fmla="*/ 15 w 25"/>
                  <a:gd name="T15" fmla="*/ 0 h 29"/>
                  <a:gd name="T16" fmla="*/ 10 w 25"/>
                  <a:gd name="T17" fmla="*/ 0 h 29"/>
                  <a:gd name="T18" fmla="*/ 15 w 25"/>
                  <a:gd name="T19" fmla="*/ 16 h 29"/>
                  <a:gd name="T20" fmla="*/ 10 w 25"/>
                  <a:gd name="T21" fmla="*/ 16 h 29"/>
                  <a:gd name="T22" fmla="*/ 12 w 25"/>
                  <a:gd name="T23" fmla="*/ 9 h 29"/>
                  <a:gd name="T24" fmla="*/ 12 w 25"/>
                  <a:gd name="T25" fmla="*/ 8 h 29"/>
                  <a:gd name="T26" fmla="*/ 13 w 25"/>
                  <a:gd name="T27" fmla="*/ 10 h 29"/>
                  <a:gd name="T28" fmla="*/ 15 w 25"/>
                  <a:gd name="T29" fmla="*/ 16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5" h="29">
                    <a:moveTo>
                      <a:pt x="10" y="0"/>
                    </a:moveTo>
                    <a:cubicBezTo>
                      <a:pt x="0" y="29"/>
                      <a:pt x="0" y="29"/>
                      <a:pt x="0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8" y="21"/>
                      <a:pt x="8" y="21"/>
                      <a:pt x="8" y="21"/>
                    </a:cubicBezTo>
                    <a:cubicBezTo>
                      <a:pt x="16" y="21"/>
                      <a:pt x="16" y="21"/>
                      <a:pt x="16" y="21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25" y="29"/>
                      <a:pt x="25" y="29"/>
                      <a:pt x="25" y="29"/>
                    </a:cubicBezTo>
                    <a:cubicBezTo>
                      <a:pt x="15" y="0"/>
                      <a:pt x="15" y="0"/>
                      <a:pt x="15" y="0"/>
                    </a:cubicBezTo>
                    <a:lnTo>
                      <a:pt x="10" y="0"/>
                    </a:lnTo>
                    <a:close/>
                    <a:moveTo>
                      <a:pt x="15" y="16"/>
                    </a:moveTo>
                    <a:cubicBezTo>
                      <a:pt x="10" y="16"/>
                      <a:pt x="10" y="16"/>
                      <a:pt x="10" y="16"/>
                    </a:cubicBezTo>
                    <a:cubicBezTo>
                      <a:pt x="12" y="9"/>
                      <a:pt x="12" y="9"/>
                      <a:pt x="12" y="9"/>
                    </a:cubicBezTo>
                    <a:cubicBezTo>
                      <a:pt x="12" y="9"/>
                      <a:pt x="12" y="9"/>
                      <a:pt x="12" y="8"/>
                    </a:cubicBezTo>
                    <a:cubicBezTo>
                      <a:pt x="13" y="9"/>
                      <a:pt x="13" y="9"/>
                      <a:pt x="13" y="10"/>
                    </a:cubicBezTo>
                    <a:lnTo>
                      <a:pt x="15" y="1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03" name="Freeform 172"/>
              <p:cNvSpPr>
                <a:spLocks noEditPoints="1"/>
              </p:cNvSpPr>
              <p:nvPr/>
            </p:nvSpPr>
            <p:spPr bwMode="auto">
              <a:xfrm>
                <a:off x="450" y="3563"/>
                <a:ext cx="32" cy="51"/>
              </a:xfrm>
              <a:custGeom>
                <a:avLst/>
                <a:gdLst>
                  <a:gd name="T0" fmla="*/ 14 w 18"/>
                  <a:gd name="T1" fmla="*/ 13 h 29"/>
                  <a:gd name="T2" fmla="*/ 17 w 18"/>
                  <a:gd name="T3" fmla="*/ 8 h 29"/>
                  <a:gd name="T4" fmla="*/ 15 w 18"/>
                  <a:gd name="T5" fmla="*/ 2 h 29"/>
                  <a:gd name="T6" fmla="*/ 7 w 18"/>
                  <a:gd name="T7" fmla="*/ 0 h 29"/>
                  <a:gd name="T8" fmla="*/ 0 w 18"/>
                  <a:gd name="T9" fmla="*/ 1 h 29"/>
                  <a:gd name="T10" fmla="*/ 0 w 18"/>
                  <a:gd name="T11" fmla="*/ 1 h 29"/>
                  <a:gd name="T12" fmla="*/ 0 w 18"/>
                  <a:gd name="T13" fmla="*/ 29 h 29"/>
                  <a:gd name="T14" fmla="*/ 0 w 18"/>
                  <a:gd name="T15" fmla="*/ 29 h 29"/>
                  <a:gd name="T16" fmla="*/ 6 w 18"/>
                  <a:gd name="T17" fmla="*/ 29 h 29"/>
                  <a:gd name="T18" fmla="*/ 16 w 18"/>
                  <a:gd name="T19" fmla="*/ 26 h 29"/>
                  <a:gd name="T20" fmla="*/ 18 w 18"/>
                  <a:gd name="T21" fmla="*/ 20 h 29"/>
                  <a:gd name="T22" fmla="*/ 14 w 18"/>
                  <a:gd name="T23" fmla="*/ 13 h 29"/>
                  <a:gd name="T24" fmla="*/ 7 w 18"/>
                  <a:gd name="T25" fmla="*/ 12 h 29"/>
                  <a:gd name="T26" fmla="*/ 5 w 18"/>
                  <a:gd name="T27" fmla="*/ 12 h 29"/>
                  <a:gd name="T28" fmla="*/ 5 w 18"/>
                  <a:gd name="T29" fmla="*/ 5 h 29"/>
                  <a:gd name="T30" fmla="*/ 7 w 18"/>
                  <a:gd name="T31" fmla="*/ 5 h 29"/>
                  <a:gd name="T32" fmla="*/ 12 w 18"/>
                  <a:gd name="T33" fmla="*/ 8 h 29"/>
                  <a:gd name="T34" fmla="*/ 7 w 18"/>
                  <a:gd name="T35" fmla="*/ 12 h 29"/>
                  <a:gd name="T36" fmla="*/ 7 w 18"/>
                  <a:gd name="T37" fmla="*/ 24 h 29"/>
                  <a:gd name="T38" fmla="*/ 5 w 18"/>
                  <a:gd name="T39" fmla="*/ 24 h 29"/>
                  <a:gd name="T40" fmla="*/ 5 w 18"/>
                  <a:gd name="T41" fmla="*/ 16 h 29"/>
                  <a:gd name="T42" fmla="*/ 7 w 18"/>
                  <a:gd name="T43" fmla="*/ 16 h 29"/>
                  <a:gd name="T44" fmla="*/ 13 w 18"/>
                  <a:gd name="T45" fmla="*/ 20 h 29"/>
                  <a:gd name="T46" fmla="*/ 7 w 18"/>
                  <a:gd name="T47" fmla="*/ 24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8" h="29">
                    <a:moveTo>
                      <a:pt x="14" y="13"/>
                    </a:moveTo>
                    <a:cubicBezTo>
                      <a:pt x="16" y="12"/>
                      <a:pt x="17" y="10"/>
                      <a:pt x="17" y="8"/>
                    </a:cubicBezTo>
                    <a:cubicBezTo>
                      <a:pt x="17" y="5"/>
                      <a:pt x="16" y="4"/>
                      <a:pt x="15" y="2"/>
                    </a:cubicBezTo>
                    <a:cubicBezTo>
                      <a:pt x="13" y="1"/>
                      <a:pt x="10" y="0"/>
                      <a:pt x="7" y="0"/>
                    </a:cubicBezTo>
                    <a:cubicBezTo>
                      <a:pt x="4" y="0"/>
                      <a:pt x="2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1" y="29"/>
                      <a:pt x="3" y="29"/>
                      <a:pt x="6" y="29"/>
                    </a:cubicBezTo>
                    <a:cubicBezTo>
                      <a:pt x="11" y="29"/>
                      <a:pt x="14" y="28"/>
                      <a:pt x="16" y="26"/>
                    </a:cubicBezTo>
                    <a:cubicBezTo>
                      <a:pt x="17" y="25"/>
                      <a:pt x="18" y="23"/>
                      <a:pt x="18" y="20"/>
                    </a:cubicBezTo>
                    <a:cubicBezTo>
                      <a:pt x="18" y="17"/>
                      <a:pt x="16" y="15"/>
                      <a:pt x="14" y="13"/>
                    </a:cubicBezTo>
                    <a:close/>
                    <a:moveTo>
                      <a:pt x="7" y="12"/>
                    </a:moveTo>
                    <a:cubicBezTo>
                      <a:pt x="5" y="12"/>
                      <a:pt x="5" y="12"/>
                      <a:pt x="5" y="12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6" y="5"/>
                      <a:pt x="6" y="5"/>
                      <a:pt x="7" y="5"/>
                    </a:cubicBezTo>
                    <a:cubicBezTo>
                      <a:pt x="12" y="5"/>
                      <a:pt x="12" y="7"/>
                      <a:pt x="12" y="8"/>
                    </a:cubicBezTo>
                    <a:cubicBezTo>
                      <a:pt x="12" y="10"/>
                      <a:pt x="10" y="12"/>
                      <a:pt x="7" y="12"/>
                    </a:cubicBezTo>
                    <a:close/>
                    <a:moveTo>
                      <a:pt x="7" y="24"/>
                    </a:moveTo>
                    <a:cubicBezTo>
                      <a:pt x="6" y="24"/>
                      <a:pt x="5" y="24"/>
                      <a:pt x="5" y="24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7" y="16"/>
                      <a:pt x="7" y="16"/>
                      <a:pt x="7" y="16"/>
                    </a:cubicBezTo>
                    <a:cubicBezTo>
                      <a:pt x="9" y="16"/>
                      <a:pt x="13" y="17"/>
                      <a:pt x="13" y="20"/>
                    </a:cubicBezTo>
                    <a:cubicBezTo>
                      <a:pt x="13" y="24"/>
                      <a:pt x="10" y="24"/>
                      <a:pt x="7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04" name="Freeform 173"/>
              <p:cNvSpPr/>
              <p:nvPr/>
            </p:nvSpPr>
            <p:spPr bwMode="auto">
              <a:xfrm>
                <a:off x="484" y="3563"/>
                <a:ext cx="40" cy="51"/>
              </a:xfrm>
              <a:custGeom>
                <a:avLst/>
                <a:gdLst>
                  <a:gd name="T0" fmla="*/ 15 w 23"/>
                  <a:gd name="T1" fmla="*/ 5 h 29"/>
                  <a:gd name="T2" fmla="*/ 20 w 23"/>
                  <a:gd name="T3" fmla="*/ 6 h 29"/>
                  <a:gd name="T4" fmla="*/ 21 w 23"/>
                  <a:gd name="T5" fmla="*/ 6 h 29"/>
                  <a:gd name="T6" fmla="*/ 23 w 23"/>
                  <a:gd name="T7" fmla="*/ 2 h 29"/>
                  <a:gd name="T8" fmla="*/ 22 w 23"/>
                  <a:gd name="T9" fmla="*/ 1 h 29"/>
                  <a:gd name="T10" fmla="*/ 15 w 23"/>
                  <a:gd name="T11" fmla="*/ 0 h 29"/>
                  <a:gd name="T12" fmla="*/ 0 w 23"/>
                  <a:gd name="T13" fmla="*/ 15 h 29"/>
                  <a:gd name="T14" fmla="*/ 14 w 23"/>
                  <a:gd name="T15" fmla="*/ 29 h 29"/>
                  <a:gd name="T16" fmla="*/ 22 w 23"/>
                  <a:gd name="T17" fmla="*/ 28 h 29"/>
                  <a:gd name="T18" fmla="*/ 23 w 23"/>
                  <a:gd name="T19" fmla="*/ 28 h 29"/>
                  <a:gd name="T20" fmla="*/ 21 w 23"/>
                  <a:gd name="T21" fmla="*/ 23 h 29"/>
                  <a:gd name="T22" fmla="*/ 20 w 23"/>
                  <a:gd name="T23" fmla="*/ 23 h 29"/>
                  <a:gd name="T24" fmla="*/ 15 w 23"/>
                  <a:gd name="T25" fmla="*/ 24 h 29"/>
                  <a:gd name="T26" fmla="*/ 6 w 23"/>
                  <a:gd name="T27" fmla="*/ 15 h 29"/>
                  <a:gd name="T28" fmla="*/ 15 w 23"/>
                  <a:gd name="T29" fmla="*/ 5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3" h="29">
                    <a:moveTo>
                      <a:pt x="15" y="5"/>
                    </a:moveTo>
                    <a:cubicBezTo>
                      <a:pt x="18" y="5"/>
                      <a:pt x="19" y="5"/>
                      <a:pt x="20" y="6"/>
                    </a:cubicBezTo>
                    <a:cubicBezTo>
                      <a:pt x="21" y="6"/>
                      <a:pt x="21" y="6"/>
                      <a:pt x="21" y="6"/>
                    </a:cubicBezTo>
                    <a:cubicBezTo>
                      <a:pt x="23" y="2"/>
                      <a:pt x="23" y="2"/>
                      <a:pt x="23" y="2"/>
                    </a:cubicBezTo>
                    <a:cubicBezTo>
                      <a:pt x="22" y="1"/>
                      <a:pt x="22" y="1"/>
                      <a:pt x="22" y="1"/>
                    </a:cubicBezTo>
                    <a:cubicBezTo>
                      <a:pt x="21" y="1"/>
                      <a:pt x="19" y="0"/>
                      <a:pt x="15" y="0"/>
                    </a:cubicBezTo>
                    <a:cubicBezTo>
                      <a:pt x="6" y="0"/>
                      <a:pt x="0" y="6"/>
                      <a:pt x="0" y="15"/>
                    </a:cubicBezTo>
                    <a:cubicBezTo>
                      <a:pt x="0" y="24"/>
                      <a:pt x="6" y="29"/>
                      <a:pt x="14" y="29"/>
                    </a:cubicBezTo>
                    <a:cubicBezTo>
                      <a:pt x="18" y="29"/>
                      <a:pt x="21" y="29"/>
                      <a:pt x="22" y="28"/>
                    </a:cubicBezTo>
                    <a:cubicBezTo>
                      <a:pt x="23" y="28"/>
                      <a:pt x="23" y="28"/>
                      <a:pt x="23" y="28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19" y="24"/>
                      <a:pt x="17" y="24"/>
                      <a:pt x="15" y="24"/>
                    </a:cubicBezTo>
                    <a:cubicBezTo>
                      <a:pt x="9" y="24"/>
                      <a:pt x="6" y="21"/>
                      <a:pt x="6" y="15"/>
                    </a:cubicBezTo>
                    <a:cubicBezTo>
                      <a:pt x="6" y="8"/>
                      <a:pt x="9" y="5"/>
                      <a:pt x="15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05" name="Freeform 174"/>
              <p:cNvSpPr>
                <a:spLocks noEditPoints="1"/>
              </p:cNvSpPr>
              <p:nvPr/>
            </p:nvSpPr>
            <p:spPr bwMode="auto">
              <a:xfrm>
                <a:off x="345" y="3487"/>
                <a:ext cx="341" cy="342"/>
              </a:xfrm>
              <a:custGeom>
                <a:avLst/>
                <a:gdLst>
                  <a:gd name="T0" fmla="*/ 181 w 194"/>
                  <a:gd name="T1" fmla="*/ 0 h 194"/>
                  <a:gd name="T2" fmla="*/ 13 w 194"/>
                  <a:gd name="T3" fmla="*/ 0 h 194"/>
                  <a:gd name="T4" fmla="*/ 0 w 194"/>
                  <a:gd name="T5" fmla="*/ 14 h 194"/>
                  <a:gd name="T6" fmla="*/ 0 w 194"/>
                  <a:gd name="T7" fmla="*/ 167 h 194"/>
                  <a:gd name="T8" fmla="*/ 13 w 194"/>
                  <a:gd name="T9" fmla="*/ 181 h 194"/>
                  <a:gd name="T10" fmla="*/ 30 w 194"/>
                  <a:gd name="T11" fmla="*/ 181 h 194"/>
                  <a:gd name="T12" fmla="*/ 30 w 194"/>
                  <a:gd name="T13" fmla="*/ 190 h 194"/>
                  <a:gd name="T14" fmla="*/ 34 w 194"/>
                  <a:gd name="T15" fmla="*/ 194 h 194"/>
                  <a:gd name="T16" fmla="*/ 48 w 194"/>
                  <a:gd name="T17" fmla="*/ 194 h 194"/>
                  <a:gd name="T18" fmla="*/ 52 w 194"/>
                  <a:gd name="T19" fmla="*/ 190 h 194"/>
                  <a:gd name="T20" fmla="*/ 52 w 194"/>
                  <a:gd name="T21" fmla="*/ 181 h 194"/>
                  <a:gd name="T22" fmla="*/ 142 w 194"/>
                  <a:gd name="T23" fmla="*/ 181 h 194"/>
                  <a:gd name="T24" fmla="*/ 142 w 194"/>
                  <a:gd name="T25" fmla="*/ 190 h 194"/>
                  <a:gd name="T26" fmla="*/ 146 w 194"/>
                  <a:gd name="T27" fmla="*/ 194 h 194"/>
                  <a:gd name="T28" fmla="*/ 160 w 194"/>
                  <a:gd name="T29" fmla="*/ 194 h 194"/>
                  <a:gd name="T30" fmla="*/ 164 w 194"/>
                  <a:gd name="T31" fmla="*/ 190 h 194"/>
                  <a:gd name="T32" fmla="*/ 164 w 194"/>
                  <a:gd name="T33" fmla="*/ 181 h 194"/>
                  <a:gd name="T34" fmla="*/ 181 w 194"/>
                  <a:gd name="T35" fmla="*/ 181 h 194"/>
                  <a:gd name="T36" fmla="*/ 194 w 194"/>
                  <a:gd name="T37" fmla="*/ 167 h 194"/>
                  <a:gd name="T38" fmla="*/ 194 w 194"/>
                  <a:gd name="T39" fmla="*/ 14 h 194"/>
                  <a:gd name="T40" fmla="*/ 181 w 194"/>
                  <a:gd name="T41" fmla="*/ 0 h 194"/>
                  <a:gd name="T42" fmla="*/ 176 w 194"/>
                  <a:gd name="T43" fmla="*/ 136 h 194"/>
                  <a:gd name="T44" fmla="*/ 172 w 194"/>
                  <a:gd name="T45" fmla="*/ 140 h 194"/>
                  <a:gd name="T46" fmla="*/ 22 w 194"/>
                  <a:gd name="T47" fmla="*/ 140 h 194"/>
                  <a:gd name="T48" fmla="*/ 18 w 194"/>
                  <a:gd name="T49" fmla="*/ 136 h 194"/>
                  <a:gd name="T50" fmla="*/ 18 w 194"/>
                  <a:gd name="T51" fmla="*/ 25 h 194"/>
                  <a:gd name="T52" fmla="*/ 22 w 194"/>
                  <a:gd name="T53" fmla="*/ 21 h 194"/>
                  <a:gd name="T54" fmla="*/ 172 w 194"/>
                  <a:gd name="T55" fmla="*/ 21 h 194"/>
                  <a:gd name="T56" fmla="*/ 176 w 194"/>
                  <a:gd name="T57" fmla="*/ 25 h 194"/>
                  <a:gd name="T58" fmla="*/ 176 w 194"/>
                  <a:gd name="T59" fmla="*/ 136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94" h="194">
                    <a:moveTo>
                      <a:pt x="181" y="0"/>
                    </a:move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7"/>
                      <a:pt x="0" y="14"/>
                    </a:cubicBezTo>
                    <a:cubicBezTo>
                      <a:pt x="0" y="167"/>
                      <a:pt x="0" y="167"/>
                      <a:pt x="0" y="167"/>
                    </a:cubicBezTo>
                    <a:cubicBezTo>
                      <a:pt x="0" y="175"/>
                      <a:pt x="6" y="181"/>
                      <a:pt x="13" y="181"/>
                    </a:cubicBezTo>
                    <a:cubicBezTo>
                      <a:pt x="30" y="181"/>
                      <a:pt x="30" y="181"/>
                      <a:pt x="30" y="181"/>
                    </a:cubicBezTo>
                    <a:cubicBezTo>
                      <a:pt x="30" y="190"/>
                      <a:pt x="30" y="190"/>
                      <a:pt x="30" y="190"/>
                    </a:cubicBezTo>
                    <a:cubicBezTo>
                      <a:pt x="30" y="193"/>
                      <a:pt x="32" y="194"/>
                      <a:pt x="34" y="194"/>
                    </a:cubicBezTo>
                    <a:cubicBezTo>
                      <a:pt x="48" y="194"/>
                      <a:pt x="48" y="194"/>
                      <a:pt x="48" y="194"/>
                    </a:cubicBezTo>
                    <a:cubicBezTo>
                      <a:pt x="50" y="194"/>
                      <a:pt x="52" y="193"/>
                      <a:pt x="52" y="190"/>
                    </a:cubicBezTo>
                    <a:cubicBezTo>
                      <a:pt x="52" y="181"/>
                      <a:pt x="52" y="181"/>
                      <a:pt x="52" y="181"/>
                    </a:cubicBezTo>
                    <a:cubicBezTo>
                      <a:pt x="142" y="181"/>
                      <a:pt x="142" y="181"/>
                      <a:pt x="142" y="181"/>
                    </a:cubicBezTo>
                    <a:cubicBezTo>
                      <a:pt x="142" y="190"/>
                      <a:pt x="142" y="190"/>
                      <a:pt x="142" y="190"/>
                    </a:cubicBezTo>
                    <a:cubicBezTo>
                      <a:pt x="142" y="193"/>
                      <a:pt x="144" y="194"/>
                      <a:pt x="146" y="194"/>
                    </a:cubicBezTo>
                    <a:cubicBezTo>
                      <a:pt x="160" y="194"/>
                      <a:pt x="160" y="194"/>
                      <a:pt x="160" y="194"/>
                    </a:cubicBezTo>
                    <a:cubicBezTo>
                      <a:pt x="162" y="194"/>
                      <a:pt x="164" y="193"/>
                      <a:pt x="164" y="190"/>
                    </a:cubicBezTo>
                    <a:cubicBezTo>
                      <a:pt x="164" y="181"/>
                      <a:pt x="164" y="181"/>
                      <a:pt x="164" y="181"/>
                    </a:cubicBezTo>
                    <a:cubicBezTo>
                      <a:pt x="181" y="181"/>
                      <a:pt x="181" y="181"/>
                      <a:pt x="181" y="181"/>
                    </a:cubicBezTo>
                    <a:cubicBezTo>
                      <a:pt x="188" y="181"/>
                      <a:pt x="194" y="175"/>
                      <a:pt x="194" y="167"/>
                    </a:cubicBezTo>
                    <a:cubicBezTo>
                      <a:pt x="194" y="14"/>
                      <a:pt x="194" y="14"/>
                      <a:pt x="194" y="14"/>
                    </a:cubicBezTo>
                    <a:cubicBezTo>
                      <a:pt x="194" y="7"/>
                      <a:pt x="188" y="0"/>
                      <a:pt x="181" y="0"/>
                    </a:cubicBezTo>
                    <a:close/>
                    <a:moveTo>
                      <a:pt x="176" y="136"/>
                    </a:moveTo>
                    <a:cubicBezTo>
                      <a:pt x="176" y="139"/>
                      <a:pt x="174" y="140"/>
                      <a:pt x="172" y="140"/>
                    </a:cubicBezTo>
                    <a:cubicBezTo>
                      <a:pt x="22" y="140"/>
                      <a:pt x="22" y="140"/>
                      <a:pt x="22" y="140"/>
                    </a:cubicBezTo>
                    <a:cubicBezTo>
                      <a:pt x="20" y="140"/>
                      <a:pt x="18" y="139"/>
                      <a:pt x="18" y="136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23"/>
                      <a:pt x="20" y="21"/>
                      <a:pt x="22" y="21"/>
                    </a:cubicBezTo>
                    <a:cubicBezTo>
                      <a:pt x="172" y="21"/>
                      <a:pt x="172" y="21"/>
                      <a:pt x="172" y="21"/>
                    </a:cubicBezTo>
                    <a:cubicBezTo>
                      <a:pt x="174" y="21"/>
                      <a:pt x="176" y="23"/>
                      <a:pt x="176" y="25"/>
                    </a:cubicBezTo>
                    <a:lnTo>
                      <a:pt x="176" y="13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06" name="Freeform 175"/>
              <p:cNvSpPr>
                <a:spLocks noEditPoints="1"/>
              </p:cNvSpPr>
              <p:nvPr/>
            </p:nvSpPr>
            <p:spPr bwMode="auto">
              <a:xfrm>
                <a:off x="1096" y="3487"/>
                <a:ext cx="315" cy="342"/>
              </a:xfrm>
              <a:custGeom>
                <a:avLst/>
                <a:gdLst>
                  <a:gd name="T0" fmla="*/ 167 w 179"/>
                  <a:gd name="T1" fmla="*/ 0 h 194"/>
                  <a:gd name="T2" fmla="*/ 12 w 179"/>
                  <a:gd name="T3" fmla="*/ 0 h 194"/>
                  <a:gd name="T4" fmla="*/ 0 w 179"/>
                  <a:gd name="T5" fmla="*/ 13 h 194"/>
                  <a:gd name="T6" fmla="*/ 0 w 179"/>
                  <a:gd name="T7" fmla="*/ 182 h 194"/>
                  <a:gd name="T8" fmla="*/ 12 w 179"/>
                  <a:gd name="T9" fmla="*/ 194 h 194"/>
                  <a:gd name="T10" fmla="*/ 167 w 179"/>
                  <a:gd name="T11" fmla="*/ 194 h 194"/>
                  <a:gd name="T12" fmla="*/ 179 w 179"/>
                  <a:gd name="T13" fmla="*/ 182 h 194"/>
                  <a:gd name="T14" fmla="*/ 179 w 179"/>
                  <a:gd name="T15" fmla="*/ 13 h 194"/>
                  <a:gd name="T16" fmla="*/ 167 w 179"/>
                  <a:gd name="T17" fmla="*/ 0 h 194"/>
                  <a:gd name="T18" fmla="*/ 80 w 179"/>
                  <a:gd name="T19" fmla="*/ 162 h 194"/>
                  <a:gd name="T20" fmla="*/ 76 w 179"/>
                  <a:gd name="T21" fmla="*/ 166 h 194"/>
                  <a:gd name="T22" fmla="*/ 30 w 179"/>
                  <a:gd name="T23" fmla="*/ 166 h 194"/>
                  <a:gd name="T24" fmla="*/ 26 w 179"/>
                  <a:gd name="T25" fmla="*/ 162 h 194"/>
                  <a:gd name="T26" fmla="*/ 26 w 179"/>
                  <a:gd name="T27" fmla="*/ 133 h 194"/>
                  <a:gd name="T28" fmla="*/ 30 w 179"/>
                  <a:gd name="T29" fmla="*/ 129 h 194"/>
                  <a:gd name="T30" fmla="*/ 76 w 179"/>
                  <a:gd name="T31" fmla="*/ 129 h 194"/>
                  <a:gd name="T32" fmla="*/ 80 w 179"/>
                  <a:gd name="T33" fmla="*/ 133 h 194"/>
                  <a:gd name="T34" fmla="*/ 80 w 179"/>
                  <a:gd name="T35" fmla="*/ 162 h 194"/>
                  <a:gd name="T36" fmla="*/ 80 w 179"/>
                  <a:gd name="T37" fmla="*/ 112 h 194"/>
                  <a:gd name="T38" fmla="*/ 76 w 179"/>
                  <a:gd name="T39" fmla="*/ 116 h 194"/>
                  <a:gd name="T40" fmla="*/ 30 w 179"/>
                  <a:gd name="T41" fmla="*/ 116 h 194"/>
                  <a:gd name="T42" fmla="*/ 26 w 179"/>
                  <a:gd name="T43" fmla="*/ 112 h 194"/>
                  <a:gd name="T44" fmla="*/ 26 w 179"/>
                  <a:gd name="T45" fmla="*/ 83 h 194"/>
                  <a:gd name="T46" fmla="*/ 30 w 179"/>
                  <a:gd name="T47" fmla="*/ 79 h 194"/>
                  <a:gd name="T48" fmla="*/ 76 w 179"/>
                  <a:gd name="T49" fmla="*/ 79 h 194"/>
                  <a:gd name="T50" fmla="*/ 80 w 179"/>
                  <a:gd name="T51" fmla="*/ 83 h 194"/>
                  <a:gd name="T52" fmla="*/ 80 w 179"/>
                  <a:gd name="T53" fmla="*/ 112 h 194"/>
                  <a:gd name="T54" fmla="*/ 80 w 179"/>
                  <a:gd name="T55" fmla="*/ 61 h 194"/>
                  <a:gd name="T56" fmla="*/ 76 w 179"/>
                  <a:gd name="T57" fmla="*/ 65 h 194"/>
                  <a:gd name="T58" fmla="*/ 30 w 179"/>
                  <a:gd name="T59" fmla="*/ 65 h 194"/>
                  <a:gd name="T60" fmla="*/ 26 w 179"/>
                  <a:gd name="T61" fmla="*/ 61 h 194"/>
                  <a:gd name="T62" fmla="*/ 26 w 179"/>
                  <a:gd name="T63" fmla="*/ 33 h 194"/>
                  <a:gd name="T64" fmla="*/ 30 w 179"/>
                  <a:gd name="T65" fmla="*/ 29 h 194"/>
                  <a:gd name="T66" fmla="*/ 76 w 179"/>
                  <a:gd name="T67" fmla="*/ 29 h 194"/>
                  <a:gd name="T68" fmla="*/ 80 w 179"/>
                  <a:gd name="T69" fmla="*/ 33 h 194"/>
                  <a:gd name="T70" fmla="*/ 80 w 179"/>
                  <a:gd name="T71" fmla="*/ 61 h 194"/>
                  <a:gd name="T72" fmla="*/ 149 w 179"/>
                  <a:gd name="T73" fmla="*/ 150 h 194"/>
                  <a:gd name="T74" fmla="*/ 95 w 179"/>
                  <a:gd name="T75" fmla="*/ 150 h 194"/>
                  <a:gd name="T76" fmla="*/ 91 w 179"/>
                  <a:gd name="T77" fmla="*/ 146 h 194"/>
                  <a:gd name="T78" fmla="*/ 95 w 179"/>
                  <a:gd name="T79" fmla="*/ 142 h 194"/>
                  <a:gd name="T80" fmla="*/ 149 w 179"/>
                  <a:gd name="T81" fmla="*/ 142 h 194"/>
                  <a:gd name="T82" fmla="*/ 153 w 179"/>
                  <a:gd name="T83" fmla="*/ 146 h 194"/>
                  <a:gd name="T84" fmla="*/ 149 w 179"/>
                  <a:gd name="T85" fmla="*/ 150 h 194"/>
                  <a:gd name="T86" fmla="*/ 149 w 179"/>
                  <a:gd name="T87" fmla="*/ 100 h 194"/>
                  <a:gd name="T88" fmla="*/ 95 w 179"/>
                  <a:gd name="T89" fmla="*/ 100 h 194"/>
                  <a:gd name="T90" fmla="*/ 91 w 179"/>
                  <a:gd name="T91" fmla="*/ 96 h 194"/>
                  <a:gd name="T92" fmla="*/ 95 w 179"/>
                  <a:gd name="T93" fmla="*/ 92 h 194"/>
                  <a:gd name="T94" fmla="*/ 149 w 179"/>
                  <a:gd name="T95" fmla="*/ 92 h 194"/>
                  <a:gd name="T96" fmla="*/ 153 w 179"/>
                  <a:gd name="T97" fmla="*/ 96 h 194"/>
                  <a:gd name="T98" fmla="*/ 149 w 179"/>
                  <a:gd name="T99" fmla="*/ 100 h 194"/>
                  <a:gd name="T100" fmla="*/ 149 w 179"/>
                  <a:gd name="T101" fmla="*/ 49 h 194"/>
                  <a:gd name="T102" fmla="*/ 95 w 179"/>
                  <a:gd name="T103" fmla="*/ 49 h 194"/>
                  <a:gd name="T104" fmla="*/ 91 w 179"/>
                  <a:gd name="T105" fmla="*/ 45 h 194"/>
                  <a:gd name="T106" fmla="*/ 95 w 179"/>
                  <a:gd name="T107" fmla="*/ 41 h 194"/>
                  <a:gd name="T108" fmla="*/ 149 w 179"/>
                  <a:gd name="T109" fmla="*/ 41 h 194"/>
                  <a:gd name="T110" fmla="*/ 153 w 179"/>
                  <a:gd name="T111" fmla="*/ 45 h 194"/>
                  <a:gd name="T112" fmla="*/ 149 w 179"/>
                  <a:gd name="T113" fmla="*/ 49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79" h="194">
                    <a:moveTo>
                      <a:pt x="167" y="0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6" y="0"/>
                      <a:pt x="0" y="6"/>
                      <a:pt x="0" y="13"/>
                    </a:cubicBezTo>
                    <a:cubicBezTo>
                      <a:pt x="0" y="182"/>
                      <a:pt x="0" y="182"/>
                      <a:pt x="0" y="182"/>
                    </a:cubicBezTo>
                    <a:cubicBezTo>
                      <a:pt x="0" y="189"/>
                      <a:pt x="6" y="194"/>
                      <a:pt x="12" y="194"/>
                    </a:cubicBezTo>
                    <a:cubicBezTo>
                      <a:pt x="167" y="194"/>
                      <a:pt x="167" y="194"/>
                      <a:pt x="167" y="194"/>
                    </a:cubicBezTo>
                    <a:cubicBezTo>
                      <a:pt x="173" y="194"/>
                      <a:pt x="179" y="189"/>
                      <a:pt x="179" y="182"/>
                    </a:cubicBezTo>
                    <a:cubicBezTo>
                      <a:pt x="179" y="13"/>
                      <a:pt x="179" y="13"/>
                      <a:pt x="179" y="13"/>
                    </a:cubicBezTo>
                    <a:cubicBezTo>
                      <a:pt x="179" y="6"/>
                      <a:pt x="173" y="0"/>
                      <a:pt x="167" y="0"/>
                    </a:cubicBezTo>
                    <a:close/>
                    <a:moveTo>
                      <a:pt x="80" y="162"/>
                    </a:moveTo>
                    <a:cubicBezTo>
                      <a:pt x="80" y="164"/>
                      <a:pt x="78" y="166"/>
                      <a:pt x="76" y="166"/>
                    </a:cubicBezTo>
                    <a:cubicBezTo>
                      <a:pt x="30" y="166"/>
                      <a:pt x="30" y="166"/>
                      <a:pt x="30" y="166"/>
                    </a:cubicBezTo>
                    <a:cubicBezTo>
                      <a:pt x="28" y="166"/>
                      <a:pt x="26" y="164"/>
                      <a:pt x="26" y="162"/>
                    </a:cubicBezTo>
                    <a:cubicBezTo>
                      <a:pt x="26" y="133"/>
                      <a:pt x="26" y="133"/>
                      <a:pt x="26" y="133"/>
                    </a:cubicBezTo>
                    <a:cubicBezTo>
                      <a:pt x="26" y="131"/>
                      <a:pt x="28" y="129"/>
                      <a:pt x="30" y="129"/>
                    </a:cubicBezTo>
                    <a:cubicBezTo>
                      <a:pt x="76" y="129"/>
                      <a:pt x="76" y="129"/>
                      <a:pt x="76" y="129"/>
                    </a:cubicBezTo>
                    <a:cubicBezTo>
                      <a:pt x="78" y="129"/>
                      <a:pt x="80" y="131"/>
                      <a:pt x="80" y="133"/>
                    </a:cubicBezTo>
                    <a:lnTo>
                      <a:pt x="80" y="162"/>
                    </a:lnTo>
                    <a:close/>
                    <a:moveTo>
                      <a:pt x="80" y="112"/>
                    </a:moveTo>
                    <a:cubicBezTo>
                      <a:pt x="80" y="114"/>
                      <a:pt x="78" y="116"/>
                      <a:pt x="76" y="116"/>
                    </a:cubicBezTo>
                    <a:cubicBezTo>
                      <a:pt x="30" y="116"/>
                      <a:pt x="30" y="116"/>
                      <a:pt x="30" y="116"/>
                    </a:cubicBezTo>
                    <a:cubicBezTo>
                      <a:pt x="28" y="116"/>
                      <a:pt x="26" y="114"/>
                      <a:pt x="26" y="112"/>
                    </a:cubicBezTo>
                    <a:cubicBezTo>
                      <a:pt x="26" y="83"/>
                      <a:pt x="26" y="83"/>
                      <a:pt x="26" y="83"/>
                    </a:cubicBezTo>
                    <a:cubicBezTo>
                      <a:pt x="26" y="81"/>
                      <a:pt x="28" y="79"/>
                      <a:pt x="30" y="79"/>
                    </a:cubicBezTo>
                    <a:cubicBezTo>
                      <a:pt x="76" y="79"/>
                      <a:pt x="76" y="79"/>
                      <a:pt x="76" y="79"/>
                    </a:cubicBezTo>
                    <a:cubicBezTo>
                      <a:pt x="78" y="79"/>
                      <a:pt x="80" y="81"/>
                      <a:pt x="80" y="83"/>
                    </a:cubicBezTo>
                    <a:lnTo>
                      <a:pt x="80" y="112"/>
                    </a:lnTo>
                    <a:close/>
                    <a:moveTo>
                      <a:pt x="80" y="61"/>
                    </a:moveTo>
                    <a:cubicBezTo>
                      <a:pt x="80" y="64"/>
                      <a:pt x="78" y="65"/>
                      <a:pt x="76" y="65"/>
                    </a:cubicBezTo>
                    <a:cubicBezTo>
                      <a:pt x="30" y="65"/>
                      <a:pt x="30" y="65"/>
                      <a:pt x="30" y="65"/>
                    </a:cubicBezTo>
                    <a:cubicBezTo>
                      <a:pt x="28" y="65"/>
                      <a:pt x="26" y="64"/>
                      <a:pt x="26" y="61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1"/>
                      <a:pt x="28" y="29"/>
                      <a:pt x="30" y="29"/>
                    </a:cubicBezTo>
                    <a:cubicBezTo>
                      <a:pt x="76" y="29"/>
                      <a:pt x="76" y="29"/>
                      <a:pt x="76" y="29"/>
                    </a:cubicBezTo>
                    <a:cubicBezTo>
                      <a:pt x="78" y="29"/>
                      <a:pt x="80" y="31"/>
                      <a:pt x="80" y="33"/>
                    </a:cubicBezTo>
                    <a:lnTo>
                      <a:pt x="80" y="61"/>
                    </a:lnTo>
                    <a:close/>
                    <a:moveTo>
                      <a:pt x="149" y="150"/>
                    </a:moveTo>
                    <a:cubicBezTo>
                      <a:pt x="95" y="150"/>
                      <a:pt x="95" y="150"/>
                      <a:pt x="95" y="150"/>
                    </a:cubicBezTo>
                    <a:cubicBezTo>
                      <a:pt x="93" y="150"/>
                      <a:pt x="91" y="148"/>
                      <a:pt x="91" y="146"/>
                    </a:cubicBezTo>
                    <a:cubicBezTo>
                      <a:pt x="91" y="144"/>
                      <a:pt x="93" y="142"/>
                      <a:pt x="95" y="142"/>
                    </a:cubicBezTo>
                    <a:cubicBezTo>
                      <a:pt x="149" y="142"/>
                      <a:pt x="149" y="142"/>
                      <a:pt x="149" y="142"/>
                    </a:cubicBezTo>
                    <a:cubicBezTo>
                      <a:pt x="151" y="142"/>
                      <a:pt x="153" y="144"/>
                      <a:pt x="153" y="146"/>
                    </a:cubicBezTo>
                    <a:cubicBezTo>
                      <a:pt x="153" y="148"/>
                      <a:pt x="151" y="150"/>
                      <a:pt x="149" y="150"/>
                    </a:cubicBezTo>
                    <a:close/>
                    <a:moveTo>
                      <a:pt x="149" y="100"/>
                    </a:moveTo>
                    <a:cubicBezTo>
                      <a:pt x="95" y="100"/>
                      <a:pt x="95" y="100"/>
                      <a:pt x="95" y="100"/>
                    </a:cubicBezTo>
                    <a:cubicBezTo>
                      <a:pt x="93" y="100"/>
                      <a:pt x="91" y="98"/>
                      <a:pt x="91" y="96"/>
                    </a:cubicBezTo>
                    <a:cubicBezTo>
                      <a:pt x="91" y="93"/>
                      <a:pt x="93" y="92"/>
                      <a:pt x="95" y="92"/>
                    </a:cubicBezTo>
                    <a:cubicBezTo>
                      <a:pt x="149" y="92"/>
                      <a:pt x="149" y="92"/>
                      <a:pt x="149" y="92"/>
                    </a:cubicBezTo>
                    <a:cubicBezTo>
                      <a:pt x="151" y="92"/>
                      <a:pt x="153" y="93"/>
                      <a:pt x="153" y="96"/>
                    </a:cubicBezTo>
                    <a:cubicBezTo>
                      <a:pt x="153" y="98"/>
                      <a:pt x="151" y="100"/>
                      <a:pt x="149" y="100"/>
                    </a:cubicBezTo>
                    <a:close/>
                    <a:moveTo>
                      <a:pt x="149" y="49"/>
                    </a:moveTo>
                    <a:cubicBezTo>
                      <a:pt x="95" y="49"/>
                      <a:pt x="95" y="49"/>
                      <a:pt x="95" y="49"/>
                    </a:cubicBezTo>
                    <a:cubicBezTo>
                      <a:pt x="93" y="49"/>
                      <a:pt x="91" y="47"/>
                      <a:pt x="91" y="45"/>
                    </a:cubicBezTo>
                    <a:cubicBezTo>
                      <a:pt x="91" y="43"/>
                      <a:pt x="93" y="41"/>
                      <a:pt x="95" y="41"/>
                    </a:cubicBezTo>
                    <a:cubicBezTo>
                      <a:pt x="149" y="41"/>
                      <a:pt x="149" y="41"/>
                      <a:pt x="149" y="41"/>
                    </a:cubicBezTo>
                    <a:cubicBezTo>
                      <a:pt x="151" y="41"/>
                      <a:pt x="153" y="43"/>
                      <a:pt x="153" y="45"/>
                    </a:cubicBezTo>
                    <a:cubicBezTo>
                      <a:pt x="153" y="47"/>
                      <a:pt x="151" y="49"/>
                      <a:pt x="149" y="4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07" name="Freeform 176"/>
              <p:cNvSpPr/>
              <p:nvPr/>
            </p:nvSpPr>
            <p:spPr bwMode="auto">
              <a:xfrm>
                <a:off x="2560" y="3542"/>
                <a:ext cx="341" cy="37"/>
              </a:xfrm>
              <a:custGeom>
                <a:avLst/>
                <a:gdLst>
                  <a:gd name="T0" fmla="*/ 190 w 194"/>
                  <a:gd name="T1" fmla="*/ 0 h 21"/>
                  <a:gd name="T2" fmla="*/ 4 w 194"/>
                  <a:gd name="T3" fmla="*/ 0 h 21"/>
                  <a:gd name="T4" fmla="*/ 0 w 194"/>
                  <a:gd name="T5" fmla="*/ 4 h 21"/>
                  <a:gd name="T6" fmla="*/ 0 w 194"/>
                  <a:gd name="T7" fmla="*/ 17 h 21"/>
                  <a:gd name="T8" fmla="*/ 4 w 194"/>
                  <a:gd name="T9" fmla="*/ 21 h 21"/>
                  <a:gd name="T10" fmla="*/ 190 w 194"/>
                  <a:gd name="T11" fmla="*/ 21 h 21"/>
                  <a:gd name="T12" fmla="*/ 194 w 194"/>
                  <a:gd name="T13" fmla="*/ 17 h 21"/>
                  <a:gd name="T14" fmla="*/ 194 w 194"/>
                  <a:gd name="T15" fmla="*/ 4 h 21"/>
                  <a:gd name="T16" fmla="*/ 190 w 194"/>
                  <a:gd name="T17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4" h="21">
                    <a:moveTo>
                      <a:pt x="190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1" y="0"/>
                      <a:pt x="0" y="2"/>
                      <a:pt x="0" y="4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19"/>
                      <a:pt x="1" y="21"/>
                      <a:pt x="4" y="21"/>
                    </a:cubicBezTo>
                    <a:cubicBezTo>
                      <a:pt x="190" y="21"/>
                      <a:pt x="190" y="21"/>
                      <a:pt x="190" y="21"/>
                    </a:cubicBezTo>
                    <a:cubicBezTo>
                      <a:pt x="192" y="21"/>
                      <a:pt x="194" y="19"/>
                      <a:pt x="194" y="17"/>
                    </a:cubicBezTo>
                    <a:cubicBezTo>
                      <a:pt x="194" y="4"/>
                      <a:pt x="194" y="4"/>
                      <a:pt x="194" y="4"/>
                    </a:cubicBezTo>
                    <a:cubicBezTo>
                      <a:pt x="194" y="2"/>
                      <a:pt x="192" y="0"/>
                      <a:pt x="19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08" name="Freeform 177"/>
              <p:cNvSpPr/>
              <p:nvPr/>
            </p:nvSpPr>
            <p:spPr bwMode="auto">
              <a:xfrm>
                <a:off x="2560" y="3809"/>
                <a:ext cx="341" cy="37"/>
              </a:xfrm>
              <a:custGeom>
                <a:avLst/>
                <a:gdLst>
                  <a:gd name="T0" fmla="*/ 190 w 194"/>
                  <a:gd name="T1" fmla="*/ 0 h 21"/>
                  <a:gd name="T2" fmla="*/ 4 w 194"/>
                  <a:gd name="T3" fmla="*/ 0 h 21"/>
                  <a:gd name="T4" fmla="*/ 0 w 194"/>
                  <a:gd name="T5" fmla="*/ 4 h 21"/>
                  <a:gd name="T6" fmla="*/ 0 w 194"/>
                  <a:gd name="T7" fmla="*/ 17 h 21"/>
                  <a:gd name="T8" fmla="*/ 4 w 194"/>
                  <a:gd name="T9" fmla="*/ 21 h 21"/>
                  <a:gd name="T10" fmla="*/ 190 w 194"/>
                  <a:gd name="T11" fmla="*/ 21 h 21"/>
                  <a:gd name="T12" fmla="*/ 194 w 194"/>
                  <a:gd name="T13" fmla="*/ 17 h 21"/>
                  <a:gd name="T14" fmla="*/ 194 w 194"/>
                  <a:gd name="T15" fmla="*/ 4 h 21"/>
                  <a:gd name="T16" fmla="*/ 190 w 194"/>
                  <a:gd name="T17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4" h="21">
                    <a:moveTo>
                      <a:pt x="190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1" y="0"/>
                      <a:pt x="0" y="2"/>
                      <a:pt x="0" y="4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19"/>
                      <a:pt x="1" y="21"/>
                      <a:pt x="4" y="21"/>
                    </a:cubicBezTo>
                    <a:cubicBezTo>
                      <a:pt x="190" y="21"/>
                      <a:pt x="190" y="21"/>
                      <a:pt x="190" y="21"/>
                    </a:cubicBezTo>
                    <a:cubicBezTo>
                      <a:pt x="192" y="21"/>
                      <a:pt x="194" y="19"/>
                      <a:pt x="194" y="17"/>
                    </a:cubicBezTo>
                    <a:cubicBezTo>
                      <a:pt x="194" y="4"/>
                      <a:pt x="194" y="4"/>
                      <a:pt x="194" y="4"/>
                    </a:cubicBezTo>
                    <a:cubicBezTo>
                      <a:pt x="194" y="2"/>
                      <a:pt x="192" y="0"/>
                      <a:pt x="19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09" name="Freeform 178"/>
              <p:cNvSpPr/>
              <p:nvPr/>
            </p:nvSpPr>
            <p:spPr bwMode="auto">
              <a:xfrm>
                <a:off x="2632" y="3466"/>
                <a:ext cx="195" cy="90"/>
              </a:xfrm>
              <a:custGeom>
                <a:avLst/>
                <a:gdLst>
                  <a:gd name="T0" fmla="*/ 105 w 111"/>
                  <a:gd name="T1" fmla="*/ 51 h 51"/>
                  <a:gd name="T2" fmla="*/ 99 w 111"/>
                  <a:gd name="T3" fmla="*/ 45 h 51"/>
                  <a:gd name="T4" fmla="*/ 56 w 111"/>
                  <a:gd name="T5" fmla="*/ 12 h 51"/>
                  <a:gd name="T6" fmla="*/ 12 w 111"/>
                  <a:gd name="T7" fmla="*/ 45 h 51"/>
                  <a:gd name="T8" fmla="*/ 6 w 111"/>
                  <a:gd name="T9" fmla="*/ 51 h 51"/>
                  <a:gd name="T10" fmla="*/ 0 w 111"/>
                  <a:gd name="T11" fmla="*/ 45 h 51"/>
                  <a:gd name="T12" fmla="*/ 56 w 111"/>
                  <a:gd name="T13" fmla="*/ 0 h 51"/>
                  <a:gd name="T14" fmla="*/ 111 w 111"/>
                  <a:gd name="T15" fmla="*/ 45 h 51"/>
                  <a:gd name="T16" fmla="*/ 105 w 111"/>
                  <a:gd name="T17" fmla="*/ 5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1" h="51">
                    <a:moveTo>
                      <a:pt x="105" y="51"/>
                    </a:moveTo>
                    <a:cubicBezTo>
                      <a:pt x="102" y="51"/>
                      <a:pt x="99" y="48"/>
                      <a:pt x="99" y="45"/>
                    </a:cubicBezTo>
                    <a:cubicBezTo>
                      <a:pt x="99" y="27"/>
                      <a:pt x="80" y="12"/>
                      <a:pt x="56" y="12"/>
                    </a:cubicBezTo>
                    <a:cubicBezTo>
                      <a:pt x="32" y="12"/>
                      <a:pt x="12" y="27"/>
                      <a:pt x="12" y="45"/>
                    </a:cubicBezTo>
                    <a:cubicBezTo>
                      <a:pt x="12" y="48"/>
                      <a:pt x="10" y="51"/>
                      <a:pt x="6" y="51"/>
                    </a:cubicBezTo>
                    <a:cubicBezTo>
                      <a:pt x="3" y="51"/>
                      <a:pt x="0" y="48"/>
                      <a:pt x="0" y="45"/>
                    </a:cubicBezTo>
                    <a:cubicBezTo>
                      <a:pt x="0" y="20"/>
                      <a:pt x="25" y="0"/>
                      <a:pt x="56" y="0"/>
                    </a:cubicBezTo>
                    <a:cubicBezTo>
                      <a:pt x="86" y="0"/>
                      <a:pt x="111" y="20"/>
                      <a:pt x="111" y="45"/>
                    </a:cubicBezTo>
                    <a:cubicBezTo>
                      <a:pt x="111" y="48"/>
                      <a:pt x="108" y="51"/>
                      <a:pt x="105" y="5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10" name="Freeform 179"/>
              <p:cNvSpPr>
                <a:spLocks noEditPoints="1"/>
              </p:cNvSpPr>
              <p:nvPr/>
            </p:nvSpPr>
            <p:spPr bwMode="auto">
              <a:xfrm>
                <a:off x="2583" y="3589"/>
                <a:ext cx="295" cy="211"/>
              </a:xfrm>
              <a:custGeom>
                <a:avLst/>
                <a:gdLst>
                  <a:gd name="T0" fmla="*/ 0 w 168"/>
                  <a:gd name="T1" fmla="*/ 0 h 120"/>
                  <a:gd name="T2" fmla="*/ 0 w 168"/>
                  <a:gd name="T3" fmla="*/ 120 h 120"/>
                  <a:gd name="T4" fmla="*/ 168 w 168"/>
                  <a:gd name="T5" fmla="*/ 120 h 120"/>
                  <a:gd name="T6" fmla="*/ 168 w 168"/>
                  <a:gd name="T7" fmla="*/ 0 h 120"/>
                  <a:gd name="T8" fmla="*/ 0 w 168"/>
                  <a:gd name="T9" fmla="*/ 0 h 120"/>
                  <a:gd name="T10" fmla="*/ 137 w 168"/>
                  <a:gd name="T11" fmla="*/ 56 h 120"/>
                  <a:gd name="T12" fmla="*/ 128 w 168"/>
                  <a:gd name="T13" fmla="*/ 54 h 120"/>
                  <a:gd name="T14" fmla="*/ 120 w 168"/>
                  <a:gd name="T15" fmla="*/ 68 h 120"/>
                  <a:gd name="T16" fmla="*/ 125 w 168"/>
                  <a:gd name="T17" fmla="*/ 83 h 120"/>
                  <a:gd name="T18" fmla="*/ 102 w 168"/>
                  <a:gd name="T19" fmla="*/ 106 h 120"/>
                  <a:gd name="T20" fmla="*/ 78 w 168"/>
                  <a:gd name="T21" fmla="*/ 83 h 120"/>
                  <a:gd name="T22" fmla="*/ 84 w 168"/>
                  <a:gd name="T23" fmla="*/ 68 h 120"/>
                  <a:gd name="T24" fmla="*/ 62 w 168"/>
                  <a:gd name="T25" fmla="*/ 45 h 120"/>
                  <a:gd name="T26" fmla="*/ 57 w 168"/>
                  <a:gd name="T27" fmla="*/ 46 h 120"/>
                  <a:gd name="T28" fmla="*/ 54 w 168"/>
                  <a:gd name="T29" fmla="*/ 46 h 120"/>
                  <a:gd name="T30" fmla="*/ 40 w 168"/>
                  <a:gd name="T31" fmla="*/ 72 h 120"/>
                  <a:gd name="T32" fmla="*/ 49 w 168"/>
                  <a:gd name="T33" fmla="*/ 88 h 120"/>
                  <a:gd name="T34" fmla="*/ 28 w 168"/>
                  <a:gd name="T35" fmla="*/ 108 h 120"/>
                  <a:gd name="T36" fmla="*/ 8 w 168"/>
                  <a:gd name="T37" fmla="*/ 88 h 120"/>
                  <a:gd name="T38" fmla="*/ 28 w 168"/>
                  <a:gd name="T39" fmla="*/ 68 h 120"/>
                  <a:gd name="T40" fmla="*/ 33 w 168"/>
                  <a:gd name="T41" fmla="*/ 68 h 120"/>
                  <a:gd name="T42" fmla="*/ 46 w 168"/>
                  <a:gd name="T43" fmla="*/ 42 h 120"/>
                  <a:gd name="T44" fmla="*/ 41 w 168"/>
                  <a:gd name="T45" fmla="*/ 30 h 120"/>
                  <a:gd name="T46" fmla="*/ 57 w 168"/>
                  <a:gd name="T47" fmla="*/ 13 h 120"/>
                  <a:gd name="T48" fmla="*/ 74 w 168"/>
                  <a:gd name="T49" fmla="*/ 30 h 120"/>
                  <a:gd name="T50" fmla="*/ 69 w 168"/>
                  <a:gd name="T51" fmla="*/ 41 h 120"/>
                  <a:gd name="T52" fmla="*/ 90 w 168"/>
                  <a:gd name="T53" fmla="*/ 62 h 120"/>
                  <a:gd name="T54" fmla="*/ 102 w 168"/>
                  <a:gd name="T55" fmla="*/ 59 h 120"/>
                  <a:gd name="T56" fmla="*/ 114 w 168"/>
                  <a:gd name="T57" fmla="*/ 63 h 120"/>
                  <a:gd name="T58" fmla="*/ 121 w 168"/>
                  <a:gd name="T59" fmla="*/ 49 h 120"/>
                  <a:gd name="T60" fmla="*/ 115 w 168"/>
                  <a:gd name="T61" fmla="*/ 34 h 120"/>
                  <a:gd name="T62" fmla="*/ 137 w 168"/>
                  <a:gd name="T63" fmla="*/ 12 h 120"/>
                  <a:gd name="T64" fmla="*/ 159 w 168"/>
                  <a:gd name="T65" fmla="*/ 34 h 120"/>
                  <a:gd name="T66" fmla="*/ 137 w 168"/>
                  <a:gd name="T67" fmla="*/ 56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68" h="120">
                    <a:moveTo>
                      <a:pt x="0" y="0"/>
                    </a:moveTo>
                    <a:cubicBezTo>
                      <a:pt x="0" y="120"/>
                      <a:pt x="0" y="120"/>
                      <a:pt x="0" y="120"/>
                    </a:cubicBezTo>
                    <a:cubicBezTo>
                      <a:pt x="168" y="120"/>
                      <a:pt x="168" y="120"/>
                      <a:pt x="168" y="120"/>
                    </a:cubicBezTo>
                    <a:cubicBezTo>
                      <a:pt x="168" y="0"/>
                      <a:pt x="168" y="0"/>
                      <a:pt x="168" y="0"/>
                    </a:cubicBezTo>
                    <a:lnTo>
                      <a:pt x="0" y="0"/>
                    </a:lnTo>
                    <a:close/>
                    <a:moveTo>
                      <a:pt x="137" y="56"/>
                    </a:moveTo>
                    <a:cubicBezTo>
                      <a:pt x="134" y="56"/>
                      <a:pt x="131" y="55"/>
                      <a:pt x="128" y="54"/>
                    </a:cubicBezTo>
                    <a:cubicBezTo>
                      <a:pt x="120" y="68"/>
                      <a:pt x="120" y="68"/>
                      <a:pt x="120" y="68"/>
                    </a:cubicBezTo>
                    <a:cubicBezTo>
                      <a:pt x="123" y="72"/>
                      <a:pt x="125" y="77"/>
                      <a:pt x="125" y="83"/>
                    </a:cubicBezTo>
                    <a:cubicBezTo>
                      <a:pt x="125" y="95"/>
                      <a:pt x="114" y="106"/>
                      <a:pt x="102" y="106"/>
                    </a:cubicBezTo>
                    <a:cubicBezTo>
                      <a:pt x="89" y="106"/>
                      <a:pt x="78" y="95"/>
                      <a:pt x="78" y="83"/>
                    </a:cubicBezTo>
                    <a:cubicBezTo>
                      <a:pt x="78" y="77"/>
                      <a:pt x="80" y="72"/>
                      <a:pt x="84" y="68"/>
                    </a:cubicBezTo>
                    <a:cubicBezTo>
                      <a:pt x="62" y="45"/>
                      <a:pt x="62" y="45"/>
                      <a:pt x="62" y="45"/>
                    </a:cubicBezTo>
                    <a:cubicBezTo>
                      <a:pt x="60" y="46"/>
                      <a:pt x="59" y="46"/>
                      <a:pt x="57" y="46"/>
                    </a:cubicBezTo>
                    <a:cubicBezTo>
                      <a:pt x="56" y="46"/>
                      <a:pt x="55" y="46"/>
                      <a:pt x="54" y="46"/>
                    </a:cubicBezTo>
                    <a:cubicBezTo>
                      <a:pt x="40" y="72"/>
                      <a:pt x="40" y="72"/>
                      <a:pt x="40" y="72"/>
                    </a:cubicBezTo>
                    <a:cubicBezTo>
                      <a:pt x="45" y="75"/>
                      <a:pt x="49" y="81"/>
                      <a:pt x="49" y="88"/>
                    </a:cubicBezTo>
                    <a:cubicBezTo>
                      <a:pt x="49" y="99"/>
                      <a:pt x="40" y="108"/>
                      <a:pt x="28" y="108"/>
                    </a:cubicBezTo>
                    <a:cubicBezTo>
                      <a:pt x="17" y="108"/>
                      <a:pt x="8" y="99"/>
                      <a:pt x="8" y="88"/>
                    </a:cubicBezTo>
                    <a:cubicBezTo>
                      <a:pt x="8" y="77"/>
                      <a:pt x="17" y="68"/>
                      <a:pt x="28" y="68"/>
                    </a:cubicBezTo>
                    <a:cubicBezTo>
                      <a:pt x="30" y="68"/>
                      <a:pt x="32" y="68"/>
                      <a:pt x="33" y="68"/>
                    </a:cubicBezTo>
                    <a:cubicBezTo>
                      <a:pt x="46" y="42"/>
                      <a:pt x="46" y="42"/>
                      <a:pt x="46" y="42"/>
                    </a:cubicBezTo>
                    <a:cubicBezTo>
                      <a:pt x="43" y="39"/>
                      <a:pt x="41" y="35"/>
                      <a:pt x="41" y="30"/>
                    </a:cubicBezTo>
                    <a:cubicBezTo>
                      <a:pt x="41" y="20"/>
                      <a:pt x="48" y="13"/>
                      <a:pt x="57" y="13"/>
                    </a:cubicBezTo>
                    <a:cubicBezTo>
                      <a:pt x="66" y="13"/>
                      <a:pt x="74" y="20"/>
                      <a:pt x="74" y="30"/>
                    </a:cubicBezTo>
                    <a:cubicBezTo>
                      <a:pt x="74" y="34"/>
                      <a:pt x="72" y="38"/>
                      <a:pt x="69" y="41"/>
                    </a:cubicBezTo>
                    <a:cubicBezTo>
                      <a:pt x="90" y="62"/>
                      <a:pt x="90" y="62"/>
                      <a:pt x="90" y="62"/>
                    </a:cubicBezTo>
                    <a:cubicBezTo>
                      <a:pt x="93" y="60"/>
                      <a:pt x="97" y="59"/>
                      <a:pt x="102" y="59"/>
                    </a:cubicBezTo>
                    <a:cubicBezTo>
                      <a:pt x="106" y="59"/>
                      <a:pt x="110" y="61"/>
                      <a:pt x="114" y="63"/>
                    </a:cubicBezTo>
                    <a:cubicBezTo>
                      <a:pt x="121" y="49"/>
                      <a:pt x="121" y="49"/>
                      <a:pt x="121" y="49"/>
                    </a:cubicBezTo>
                    <a:cubicBezTo>
                      <a:pt x="117" y="45"/>
                      <a:pt x="115" y="40"/>
                      <a:pt x="115" y="34"/>
                    </a:cubicBezTo>
                    <a:cubicBezTo>
                      <a:pt x="115" y="21"/>
                      <a:pt x="125" y="12"/>
                      <a:pt x="137" y="12"/>
                    </a:cubicBezTo>
                    <a:cubicBezTo>
                      <a:pt x="149" y="12"/>
                      <a:pt x="159" y="21"/>
                      <a:pt x="159" y="34"/>
                    </a:cubicBezTo>
                    <a:cubicBezTo>
                      <a:pt x="159" y="46"/>
                      <a:pt x="149" y="56"/>
                      <a:pt x="137" y="5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11" name="Freeform 180"/>
              <p:cNvSpPr/>
              <p:nvPr/>
            </p:nvSpPr>
            <p:spPr bwMode="auto">
              <a:xfrm>
                <a:off x="1981" y="3753"/>
                <a:ext cx="21" cy="67"/>
              </a:xfrm>
              <a:custGeom>
                <a:avLst/>
                <a:gdLst>
                  <a:gd name="T0" fmla="*/ 6 w 12"/>
                  <a:gd name="T1" fmla="*/ 38 h 38"/>
                  <a:gd name="T2" fmla="*/ 0 w 12"/>
                  <a:gd name="T3" fmla="*/ 32 h 38"/>
                  <a:gd name="T4" fmla="*/ 0 w 12"/>
                  <a:gd name="T5" fmla="*/ 6 h 38"/>
                  <a:gd name="T6" fmla="*/ 6 w 12"/>
                  <a:gd name="T7" fmla="*/ 0 h 38"/>
                  <a:gd name="T8" fmla="*/ 12 w 12"/>
                  <a:gd name="T9" fmla="*/ 6 h 38"/>
                  <a:gd name="T10" fmla="*/ 12 w 12"/>
                  <a:gd name="T11" fmla="*/ 32 h 38"/>
                  <a:gd name="T12" fmla="*/ 6 w 12"/>
                  <a:gd name="T13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38">
                    <a:moveTo>
                      <a:pt x="6" y="38"/>
                    </a:moveTo>
                    <a:cubicBezTo>
                      <a:pt x="3" y="38"/>
                      <a:pt x="0" y="36"/>
                      <a:pt x="0" y="32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3" y="0"/>
                      <a:pt x="6" y="0"/>
                    </a:cubicBezTo>
                    <a:cubicBezTo>
                      <a:pt x="9" y="0"/>
                      <a:pt x="12" y="3"/>
                      <a:pt x="12" y="6"/>
                    </a:cubicBezTo>
                    <a:cubicBezTo>
                      <a:pt x="12" y="32"/>
                      <a:pt x="12" y="32"/>
                      <a:pt x="12" y="32"/>
                    </a:cubicBezTo>
                    <a:cubicBezTo>
                      <a:pt x="12" y="36"/>
                      <a:pt x="9" y="38"/>
                      <a:pt x="6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12" name="Freeform 181"/>
              <p:cNvSpPr/>
              <p:nvPr/>
            </p:nvSpPr>
            <p:spPr bwMode="auto">
              <a:xfrm>
                <a:off x="1900" y="3799"/>
                <a:ext cx="185" cy="21"/>
              </a:xfrm>
              <a:custGeom>
                <a:avLst/>
                <a:gdLst>
                  <a:gd name="T0" fmla="*/ 99 w 105"/>
                  <a:gd name="T1" fmla="*/ 12 h 12"/>
                  <a:gd name="T2" fmla="*/ 6 w 105"/>
                  <a:gd name="T3" fmla="*/ 12 h 12"/>
                  <a:gd name="T4" fmla="*/ 0 w 105"/>
                  <a:gd name="T5" fmla="*/ 6 h 12"/>
                  <a:gd name="T6" fmla="*/ 6 w 105"/>
                  <a:gd name="T7" fmla="*/ 0 h 12"/>
                  <a:gd name="T8" fmla="*/ 99 w 105"/>
                  <a:gd name="T9" fmla="*/ 0 h 12"/>
                  <a:gd name="T10" fmla="*/ 105 w 105"/>
                  <a:gd name="T11" fmla="*/ 6 h 12"/>
                  <a:gd name="T12" fmla="*/ 99 w 105"/>
                  <a:gd name="T13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5" h="12">
                    <a:moveTo>
                      <a:pt x="99" y="12"/>
                    </a:moveTo>
                    <a:cubicBezTo>
                      <a:pt x="6" y="12"/>
                      <a:pt x="6" y="12"/>
                      <a:pt x="6" y="12"/>
                    </a:cubicBezTo>
                    <a:cubicBezTo>
                      <a:pt x="2" y="12"/>
                      <a:pt x="0" y="10"/>
                      <a:pt x="0" y="6"/>
                    </a:cubicBezTo>
                    <a:cubicBezTo>
                      <a:pt x="0" y="3"/>
                      <a:pt x="2" y="0"/>
                      <a:pt x="6" y="0"/>
                    </a:cubicBezTo>
                    <a:cubicBezTo>
                      <a:pt x="99" y="0"/>
                      <a:pt x="99" y="0"/>
                      <a:pt x="99" y="0"/>
                    </a:cubicBezTo>
                    <a:cubicBezTo>
                      <a:pt x="102" y="0"/>
                      <a:pt x="105" y="3"/>
                      <a:pt x="105" y="6"/>
                    </a:cubicBezTo>
                    <a:cubicBezTo>
                      <a:pt x="105" y="10"/>
                      <a:pt x="102" y="12"/>
                      <a:pt x="99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13" name="Freeform 182"/>
              <p:cNvSpPr>
                <a:spLocks noEditPoints="1"/>
              </p:cNvSpPr>
              <p:nvPr/>
            </p:nvSpPr>
            <p:spPr bwMode="auto">
              <a:xfrm>
                <a:off x="6997" y="2730"/>
                <a:ext cx="284" cy="341"/>
              </a:xfrm>
              <a:custGeom>
                <a:avLst/>
                <a:gdLst>
                  <a:gd name="T0" fmla="*/ 138 w 161"/>
                  <a:gd name="T1" fmla="*/ 141 h 194"/>
                  <a:gd name="T2" fmla="*/ 140 w 161"/>
                  <a:gd name="T3" fmla="*/ 137 h 194"/>
                  <a:gd name="T4" fmla="*/ 143 w 161"/>
                  <a:gd name="T5" fmla="*/ 133 h 194"/>
                  <a:gd name="T6" fmla="*/ 161 w 161"/>
                  <a:gd name="T7" fmla="*/ 81 h 194"/>
                  <a:gd name="T8" fmla="*/ 83 w 161"/>
                  <a:gd name="T9" fmla="*/ 0 h 194"/>
                  <a:gd name="T10" fmla="*/ 23 w 161"/>
                  <a:gd name="T11" fmla="*/ 30 h 194"/>
                  <a:gd name="T12" fmla="*/ 22 w 161"/>
                  <a:gd name="T13" fmla="*/ 32 h 194"/>
                  <a:gd name="T14" fmla="*/ 21 w 161"/>
                  <a:gd name="T15" fmla="*/ 33 h 194"/>
                  <a:gd name="T16" fmla="*/ 11 w 161"/>
                  <a:gd name="T17" fmla="*/ 59 h 194"/>
                  <a:gd name="T18" fmla="*/ 11 w 161"/>
                  <a:gd name="T19" fmla="*/ 63 h 194"/>
                  <a:gd name="T20" fmla="*/ 11 w 161"/>
                  <a:gd name="T21" fmla="*/ 66 h 194"/>
                  <a:gd name="T22" fmla="*/ 11 w 161"/>
                  <a:gd name="T23" fmla="*/ 73 h 194"/>
                  <a:gd name="T24" fmla="*/ 12 w 161"/>
                  <a:gd name="T25" fmla="*/ 79 h 194"/>
                  <a:gd name="T26" fmla="*/ 13 w 161"/>
                  <a:gd name="T27" fmla="*/ 81 h 194"/>
                  <a:gd name="T28" fmla="*/ 11 w 161"/>
                  <a:gd name="T29" fmla="*/ 96 h 194"/>
                  <a:gd name="T30" fmla="*/ 10 w 161"/>
                  <a:gd name="T31" fmla="*/ 99 h 194"/>
                  <a:gd name="T32" fmla="*/ 6 w 161"/>
                  <a:gd name="T33" fmla="*/ 111 h 194"/>
                  <a:gd name="T34" fmla="*/ 4 w 161"/>
                  <a:gd name="T35" fmla="*/ 113 h 194"/>
                  <a:gd name="T36" fmla="*/ 1 w 161"/>
                  <a:gd name="T37" fmla="*/ 123 h 194"/>
                  <a:gd name="T38" fmla="*/ 5 w 161"/>
                  <a:gd name="T39" fmla="*/ 128 h 194"/>
                  <a:gd name="T40" fmla="*/ 9 w 161"/>
                  <a:gd name="T41" fmla="*/ 129 h 194"/>
                  <a:gd name="T42" fmla="*/ 12 w 161"/>
                  <a:gd name="T43" fmla="*/ 130 h 194"/>
                  <a:gd name="T44" fmla="*/ 11 w 161"/>
                  <a:gd name="T45" fmla="*/ 131 h 194"/>
                  <a:gd name="T46" fmla="*/ 12 w 161"/>
                  <a:gd name="T47" fmla="*/ 136 h 194"/>
                  <a:gd name="T48" fmla="*/ 14 w 161"/>
                  <a:gd name="T49" fmla="*/ 139 h 194"/>
                  <a:gd name="T50" fmla="*/ 15 w 161"/>
                  <a:gd name="T51" fmla="*/ 147 h 194"/>
                  <a:gd name="T52" fmla="*/ 16 w 161"/>
                  <a:gd name="T53" fmla="*/ 149 h 194"/>
                  <a:gd name="T54" fmla="*/ 16 w 161"/>
                  <a:gd name="T55" fmla="*/ 154 h 194"/>
                  <a:gd name="T56" fmla="*/ 16 w 161"/>
                  <a:gd name="T57" fmla="*/ 164 h 194"/>
                  <a:gd name="T58" fmla="*/ 33 w 161"/>
                  <a:gd name="T59" fmla="*/ 172 h 194"/>
                  <a:gd name="T60" fmla="*/ 36 w 161"/>
                  <a:gd name="T61" fmla="*/ 172 h 194"/>
                  <a:gd name="T62" fmla="*/ 47 w 161"/>
                  <a:gd name="T63" fmla="*/ 172 h 194"/>
                  <a:gd name="T64" fmla="*/ 53 w 161"/>
                  <a:gd name="T65" fmla="*/ 172 h 194"/>
                  <a:gd name="T66" fmla="*/ 57 w 161"/>
                  <a:gd name="T67" fmla="*/ 172 h 194"/>
                  <a:gd name="T68" fmla="*/ 66 w 161"/>
                  <a:gd name="T69" fmla="*/ 192 h 194"/>
                  <a:gd name="T70" fmla="*/ 69 w 161"/>
                  <a:gd name="T71" fmla="*/ 194 h 194"/>
                  <a:gd name="T72" fmla="*/ 153 w 161"/>
                  <a:gd name="T73" fmla="*/ 194 h 194"/>
                  <a:gd name="T74" fmla="*/ 156 w 161"/>
                  <a:gd name="T75" fmla="*/ 192 h 194"/>
                  <a:gd name="T76" fmla="*/ 156 w 161"/>
                  <a:gd name="T77" fmla="*/ 187 h 194"/>
                  <a:gd name="T78" fmla="*/ 138 w 161"/>
                  <a:gd name="T79" fmla="*/ 141 h 194"/>
                  <a:gd name="T80" fmla="*/ 84 w 161"/>
                  <a:gd name="T81" fmla="*/ 130 h 194"/>
                  <a:gd name="T82" fmla="*/ 33 w 161"/>
                  <a:gd name="T83" fmla="*/ 79 h 194"/>
                  <a:gd name="T84" fmla="*/ 84 w 161"/>
                  <a:gd name="T85" fmla="*/ 28 h 194"/>
                  <a:gd name="T86" fmla="*/ 135 w 161"/>
                  <a:gd name="T87" fmla="*/ 79 h 194"/>
                  <a:gd name="T88" fmla="*/ 84 w 161"/>
                  <a:gd name="T89" fmla="*/ 130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61" h="194">
                    <a:moveTo>
                      <a:pt x="138" y="141"/>
                    </a:moveTo>
                    <a:cubicBezTo>
                      <a:pt x="138" y="139"/>
                      <a:pt x="139" y="138"/>
                      <a:pt x="140" y="137"/>
                    </a:cubicBezTo>
                    <a:cubicBezTo>
                      <a:pt x="141" y="136"/>
                      <a:pt x="142" y="134"/>
                      <a:pt x="143" y="133"/>
                    </a:cubicBezTo>
                    <a:cubicBezTo>
                      <a:pt x="154" y="118"/>
                      <a:pt x="161" y="100"/>
                      <a:pt x="161" y="81"/>
                    </a:cubicBezTo>
                    <a:cubicBezTo>
                      <a:pt x="161" y="36"/>
                      <a:pt x="126" y="0"/>
                      <a:pt x="83" y="0"/>
                    </a:cubicBezTo>
                    <a:cubicBezTo>
                      <a:pt x="60" y="0"/>
                      <a:pt x="38" y="11"/>
                      <a:pt x="23" y="30"/>
                    </a:cubicBezTo>
                    <a:cubicBezTo>
                      <a:pt x="23" y="30"/>
                      <a:pt x="22" y="31"/>
                      <a:pt x="22" y="32"/>
                    </a:cubicBezTo>
                    <a:cubicBezTo>
                      <a:pt x="21" y="32"/>
                      <a:pt x="21" y="33"/>
                      <a:pt x="21" y="33"/>
                    </a:cubicBezTo>
                    <a:cubicBezTo>
                      <a:pt x="17" y="39"/>
                      <a:pt x="11" y="54"/>
                      <a:pt x="11" y="59"/>
                    </a:cubicBezTo>
                    <a:cubicBezTo>
                      <a:pt x="11" y="60"/>
                      <a:pt x="11" y="62"/>
                      <a:pt x="11" y="63"/>
                    </a:cubicBezTo>
                    <a:cubicBezTo>
                      <a:pt x="11" y="64"/>
                      <a:pt x="11" y="65"/>
                      <a:pt x="11" y="66"/>
                    </a:cubicBezTo>
                    <a:cubicBezTo>
                      <a:pt x="11" y="68"/>
                      <a:pt x="11" y="71"/>
                      <a:pt x="11" y="73"/>
                    </a:cubicBezTo>
                    <a:cubicBezTo>
                      <a:pt x="11" y="75"/>
                      <a:pt x="12" y="77"/>
                      <a:pt x="12" y="79"/>
                    </a:cubicBezTo>
                    <a:cubicBezTo>
                      <a:pt x="13" y="79"/>
                      <a:pt x="13" y="80"/>
                      <a:pt x="13" y="81"/>
                    </a:cubicBezTo>
                    <a:cubicBezTo>
                      <a:pt x="14" y="86"/>
                      <a:pt x="13" y="90"/>
                      <a:pt x="11" y="96"/>
                    </a:cubicBezTo>
                    <a:cubicBezTo>
                      <a:pt x="10" y="99"/>
                      <a:pt x="10" y="99"/>
                      <a:pt x="10" y="99"/>
                    </a:cubicBezTo>
                    <a:cubicBezTo>
                      <a:pt x="9" y="103"/>
                      <a:pt x="7" y="107"/>
                      <a:pt x="6" y="111"/>
                    </a:cubicBezTo>
                    <a:cubicBezTo>
                      <a:pt x="6" y="111"/>
                      <a:pt x="5" y="112"/>
                      <a:pt x="4" y="113"/>
                    </a:cubicBezTo>
                    <a:cubicBezTo>
                      <a:pt x="3" y="116"/>
                      <a:pt x="0" y="119"/>
                      <a:pt x="1" y="123"/>
                    </a:cubicBezTo>
                    <a:cubicBezTo>
                      <a:pt x="1" y="124"/>
                      <a:pt x="2" y="126"/>
                      <a:pt x="5" y="128"/>
                    </a:cubicBezTo>
                    <a:cubicBezTo>
                      <a:pt x="6" y="129"/>
                      <a:pt x="8" y="129"/>
                      <a:pt x="9" y="129"/>
                    </a:cubicBezTo>
                    <a:cubicBezTo>
                      <a:pt x="10" y="130"/>
                      <a:pt x="11" y="130"/>
                      <a:pt x="12" y="130"/>
                    </a:cubicBezTo>
                    <a:cubicBezTo>
                      <a:pt x="12" y="130"/>
                      <a:pt x="11" y="131"/>
                      <a:pt x="11" y="131"/>
                    </a:cubicBezTo>
                    <a:cubicBezTo>
                      <a:pt x="11" y="133"/>
                      <a:pt x="11" y="134"/>
                      <a:pt x="12" y="136"/>
                    </a:cubicBezTo>
                    <a:cubicBezTo>
                      <a:pt x="12" y="138"/>
                      <a:pt x="13" y="139"/>
                      <a:pt x="14" y="139"/>
                    </a:cubicBezTo>
                    <a:cubicBezTo>
                      <a:pt x="12" y="143"/>
                      <a:pt x="13" y="144"/>
                      <a:pt x="15" y="147"/>
                    </a:cubicBezTo>
                    <a:cubicBezTo>
                      <a:pt x="15" y="148"/>
                      <a:pt x="15" y="148"/>
                      <a:pt x="16" y="149"/>
                    </a:cubicBezTo>
                    <a:cubicBezTo>
                      <a:pt x="17" y="150"/>
                      <a:pt x="16" y="151"/>
                      <a:pt x="16" y="154"/>
                    </a:cubicBezTo>
                    <a:cubicBezTo>
                      <a:pt x="15" y="157"/>
                      <a:pt x="14" y="160"/>
                      <a:pt x="16" y="164"/>
                    </a:cubicBezTo>
                    <a:cubicBezTo>
                      <a:pt x="19" y="171"/>
                      <a:pt x="28" y="171"/>
                      <a:pt x="33" y="172"/>
                    </a:cubicBezTo>
                    <a:cubicBezTo>
                      <a:pt x="34" y="172"/>
                      <a:pt x="35" y="172"/>
                      <a:pt x="36" y="172"/>
                    </a:cubicBezTo>
                    <a:cubicBezTo>
                      <a:pt x="39" y="172"/>
                      <a:pt x="42" y="172"/>
                      <a:pt x="47" y="172"/>
                    </a:cubicBezTo>
                    <a:cubicBezTo>
                      <a:pt x="49" y="172"/>
                      <a:pt x="51" y="172"/>
                      <a:pt x="53" y="172"/>
                    </a:cubicBezTo>
                    <a:cubicBezTo>
                      <a:pt x="54" y="172"/>
                      <a:pt x="56" y="172"/>
                      <a:pt x="57" y="172"/>
                    </a:cubicBezTo>
                    <a:cubicBezTo>
                      <a:pt x="66" y="192"/>
                      <a:pt x="66" y="192"/>
                      <a:pt x="66" y="192"/>
                    </a:cubicBezTo>
                    <a:cubicBezTo>
                      <a:pt x="66" y="193"/>
                      <a:pt x="68" y="194"/>
                      <a:pt x="69" y="194"/>
                    </a:cubicBezTo>
                    <a:cubicBezTo>
                      <a:pt x="153" y="194"/>
                      <a:pt x="153" y="194"/>
                      <a:pt x="153" y="194"/>
                    </a:cubicBezTo>
                    <a:cubicBezTo>
                      <a:pt x="154" y="194"/>
                      <a:pt x="156" y="193"/>
                      <a:pt x="156" y="192"/>
                    </a:cubicBezTo>
                    <a:cubicBezTo>
                      <a:pt x="157" y="190"/>
                      <a:pt x="157" y="188"/>
                      <a:pt x="156" y="187"/>
                    </a:cubicBezTo>
                    <a:cubicBezTo>
                      <a:pt x="156" y="187"/>
                      <a:pt x="136" y="164"/>
                      <a:pt x="138" y="141"/>
                    </a:cubicBezTo>
                    <a:close/>
                    <a:moveTo>
                      <a:pt x="84" y="130"/>
                    </a:moveTo>
                    <a:cubicBezTo>
                      <a:pt x="55" y="130"/>
                      <a:pt x="33" y="107"/>
                      <a:pt x="33" y="79"/>
                    </a:cubicBezTo>
                    <a:cubicBezTo>
                      <a:pt x="33" y="50"/>
                      <a:pt x="55" y="28"/>
                      <a:pt x="84" y="28"/>
                    </a:cubicBezTo>
                    <a:cubicBezTo>
                      <a:pt x="112" y="28"/>
                      <a:pt x="135" y="50"/>
                      <a:pt x="135" y="79"/>
                    </a:cubicBezTo>
                    <a:cubicBezTo>
                      <a:pt x="135" y="107"/>
                      <a:pt x="112" y="130"/>
                      <a:pt x="84" y="13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14" name="Oval 183"/>
              <p:cNvSpPr>
                <a:spLocks noChangeArrowheads="1"/>
              </p:cNvSpPr>
              <p:nvPr/>
            </p:nvSpPr>
            <p:spPr bwMode="auto">
              <a:xfrm>
                <a:off x="7084" y="2855"/>
                <a:ext cx="28" cy="2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15" name="Oval 184"/>
              <p:cNvSpPr>
                <a:spLocks noChangeArrowheads="1"/>
              </p:cNvSpPr>
              <p:nvPr/>
            </p:nvSpPr>
            <p:spPr bwMode="auto">
              <a:xfrm>
                <a:off x="7131" y="2855"/>
                <a:ext cx="27" cy="2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16" name="Oval 185"/>
              <p:cNvSpPr>
                <a:spLocks noChangeArrowheads="1"/>
              </p:cNvSpPr>
              <p:nvPr/>
            </p:nvSpPr>
            <p:spPr bwMode="auto">
              <a:xfrm>
                <a:off x="7179" y="2855"/>
                <a:ext cx="26" cy="2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17" name="Freeform 186"/>
              <p:cNvSpPr>
                <a:spLocks noEditPoints="1"/>
              </p:cNvSpPr>
              <p:nvPr/>
            </p:nvSpPr>
            <p:spPr bwMode="auto">
              <a:xfrm>
                <a:off x="4121" y="3563"/>
                <a:ext cx="172" cy="215"/>
              </a:xfrm>
              <a:custGeom>
                <a:avLst/>
                <a:gdLst>
                  <a:gd name="T0" fmla="*/ 49 w 98"/>
                  <a:gd name="T1" fmla="*/ 0 h 122"/>
                  <a:gd name="T2" fmla="*/ 0 w 98"/>
                  <a:gd name="T3" fmla="*/ 49 h 122"/>
                  <a:gd name="T4" fmla="*/ 21 w 98"/>
                  <a:gd name="T5" fmla="*/ 87 h 122"/>
                  <a:gd name="T6" fmla="*/ 25 w 98"/>
                  <a:gd name="T7" fmla="*/ 97 h 122"/>
                  <a:gd name="T8" fmla="*/ 25 w 98"/>
                  <a:gd name="T9" fmla="*/ 111 h 122"/>
                  <a:gd name="T10" fmla="*/ 37 w 98"/>
                  <a:gd name="T11" fmla="*/ 122 h 122"/>
                  <a:gd name="T12" fmla="*/ 61 w 98"/>
                  <a:gd name="T13" fmla="*/ 122 h 122"/>
                  <a:gd name="T14" fmla="*/ 73 w 98"/>
                  <a:gd name="T15" fmla="*/ 111 h 122"/>
                  <a:gd name="T16" fmla="*/ 73 w 98"/>
                  <a:gd name="T17" fmla="*/ 97 h 122"/>
                  <a:gd name="T18" fmla="*/ 77 w 98"/>
                  <a:gd name="T19" fmla="*/ 87 h 122"/>
                  <a:gd name="T20" fmla="*/ 98 w 98"/>
                  <a:gd name="T21" fmla="*/ 49 h 122"/>
                  <a:gd name="T22" fmla="*/ 49 w 98"/>
                  <a:gd name="T23" fmla="*/ 0 h 122"/>
                  <a:gd name="T24" fmla="*/ 76 w 98"/>
                  <a:gd name="T25" fmla="*/ 65 h 122"/>
                  <a:gd name="T26" fmla="*/ 73 w 98"/>
                  <a:gd name="T27" fmla="*/ 67 h 122"/>
                  <a:gd name="T28" fmla="*/ 71 w 98"/>
                  <a:gd name="T29" fmla="*/ 66 h 122"/>
                  <a:gd name="T30" fmla="*/ 69 w 98"/>
                  <a:gd name="T31" fmla="*/ 61 h 122"/>
                  <a:gd name="T32" fmla="*/ 61 w 98"/>
                  <a:gd name="T33" fmla="*/ 23 h 122"/>
                  <a:gd name="T34" fmla="*/ 60 w 98"/>
                  <a:gd name="T35" fmla="*/ 18 h 122"/>
                  <a:gd name="T36" fmla="*/ 66 w 98"/>
                  <a:gd name="T37" fmla="*/ 17 h 122"/>
                  <a:gd name="T38" fmla="*/ 76 w 98"/>
                  <a:gd name="T39" fmla="*/ 65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8" h="122">
                    <a:moveTo>
                      <a:pt x="49" y="0"/>
                    </a:moveTo>
                    <a:cubicBezTo>
                      <a:pt x="22" y="0"/>
                      <a:pt x="0" y="22"/>
                      <a:pt x="0" y="49"/>
                    </a:cubicBezTo>
                    <a:cubicBezTo>
                      <a:pt x="0" y="68"/>
                      <a:pt x="20" y="86"/>
                      <a:pt x="21" y="87"/>
                    </a:cubicBezTo>
                    <a:cubicBezTo>
                      <a:pt x="23" y="89"/>
                      <a:pt x="25" y="94"/>
                      <a:pt x="25" y="97"/>
                    </a:cubicBezTo>
                    <a:cubicBezTo>
                      <a:pt x="25" y="111"/>
                      <a:pt x="25" y="111"/>
                      <a:pt x="25" y="111"/>
                    </a:cubicBezTo>
                    <a:cubicBezTo>
                      <a:pt x="25" y="117"/>
                      <a:pt x="30" y="122"/>
                      <a:pt x="37" y="122"/>
                    </a:cubicBezTo>
                    <a:cubicBezTo>
                      <a:pt x="61" y="122"/>
                      <a:pt x="61" y="122"/>
                      <a:pt x="61" y="122"/>
                    </a:cubicBezTo>
                    <a:cubicBezTo>
                      <a:pt x="67" y="122"/>
                      <a:pt x="73" y="117"/>
                      <a:pt x="73" y="111"/>
                    </a:cubicBezTo>
                    <a:cubicBezTo>
                      <a:pt x="73" y="97"/>
                      <a:pt x="73" y="97"/>
                      <a:pt x="73" y="97"/>
                    </a:cubicBezTo>
                    <a:cubicBezTo>
                      <a:pt x="73" y="94"/>
                      <a:pt x="75" y="89"/>
                      <a:pt x="77" y="87"/>
                    </a:cubicBezTo>
                    <a:cubicBezTo>
                      <a:pt x="78" y="86"/>
                      <a:pt x="98" y="68"/>
                      <a:pt x="98" y="49"/>
                    </a:cubicBezTo>
                    <a:cubicBezTo>
                      <a:pt x="98" y="22"/>
                      <a:pt x="76" y="0"/>
                      <a:pt x="49" y="0"/>
                    </a:cubicBezTo>
                    <a:close/>
                    <a:moveTo>
                      <a:pt x="76" y="65"/>
                    </a:moveTo>
                    <a:cubicBezTo>
                      <a:pt x="75" y="66"/>
                      <a:pt x="74" y="67"/>
                      <a:pt x="73" y="67"/>
                    </a:cubicBezTo>
                    <a:cubicBezTo>
                      <a:pt x="72" y="67"/>
                      <a:pt x="71" y="67"/>
                      <a:pt x="71" y="66"/>
                    </a:cubicBezTo>
                    <a:cubicBezTo>
                      <a:pt x="69" y="65"/>
                      <a:pt x="68" y="63"/>
                      <a:pt x="69" y="61"/>
                    </a:cubicBezTo>
                    <a:cubicBezTo>
                      <a:pt x="82" y="40"/>
                      <a:pt x="63" y="25"/>
                      <a:pt x="61" y="23"/>
                    </a:cubicBezTo>
                    <a:cubicBezTo>
                      <a:pt x="59" y="22"/>
                      <a:pt x="59" y="19"/>
                      <a:pt x="60" y="18"/>
                    </a:cubicBezTo>
                    <a:cubicBezTo>
                      <a:pt x="61" y="16"/>
                      <a:pt x="64" y="15"/>
                      <a:pt x="66" y="17"/>
                    </a:cubicBezTo>
                    <a:cubicBezTo>
                      <a:pt x="67" y="18"/>
                      <a:pt x="93" y="37"/>
                      <a:pt x="76" y="6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18" name="Freeform 187"/>
              <p:cNvSpPr/>
              <p:nvPr/>
            </p:nvSpPr>
            <p:spPr bwMode="auto">
              <a:xfrm>
                <a:off x="4045" y="3630"/>
                <a:ext cx="72" cy="24"/>
              </a:xfrm>
              <a:custGeom>
                <a:avLst/>
                <a:gdLst>
                  <a:gd name="T0" fmla="*/ 4 w 41"/>
                  <a:gd name="T1" fmla="*/ 14 h 14"/>
                  <a:gd name="T2" fmla="*/ 0 w 41"/>
                  <a:gd name="T3" fmla="*/ 10 h 14"/>
                  <a:gd name="T4" fmla="*/ 4 w 41"/>
                  <a:gd name="T5" fmla="*/ 6 h 14"/>
                  <a:gd name="T6" fmla="*/ 36 w 41"/>
                  <a:gd name="T7" fmla="*/ 0 h 14"/>
                  <a:gd name="T8" fmla="*/ 41 w 41"/>
                  <a:gd name="T9" fmla="*/ 4 h 14"/>
                  <a:gd name="T10" fmla="*/ 38 w 41"/>
                  <a:gd name="T11" fmla="*/ 8 h 14"/>
                  <a:gd name="T12" fmla="*/ 5 w 41"/>
                  <a:gd name="T13" fmla="*/ 14 h 14"/>
                  <a:gd name="T14" fmla="*/ 4 w 41"/>
                  <a:gd name="T15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1" h="14">
                    <a:moveTo>
                      <a:pt x="4" y="14"/>
                    </a:moveTo>
                    <a:cubicBezTo>
                      <a:pt x="2" y="14"/>
                      <a:pt x="1" y="12"/>
                      <a:pt x="0" y="10"/>
                    </a:cubicBezTo>
                    <a:cubicBezTo>
                      <a:pt x="0" y="8"/>
                      <a:pt x="1" y="6"/>
                      <a:pt x="4" y="6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39" y="0"/>
                      <a:pt x="41" y="1"/>
                      <a:pt x="41" y="4"/>
                    </a:cubicBezTo>
                    <a:cubicBezTo>
                      <a:pt x="41" y="6"/>
                      <a:pt x="40" y="8"/>
                      <a:pt x="38" y="8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5" y="14"/>
                      <a:pt x="5" y="14"/>
                      <a:pt x="4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19" name="Freeform 188"/>
              <p:cNvSpPr/>
              <p:nvPr/>
            </p:nvSpPr>
            <p:spPr bwMode="auto">
              <a:xfrm>
                <a:off x="4295" y="3638"/>
                <a:ext cx="74" cy="25"/>
              </a:xfrm>
              <a:custGeom>
                <a:avLst/>
                <a:gdLst>
                  <a:gd name="T0" fmla="*/ 5 w 42"/>
                  <a:gd name="T1" fmla="*/ 14 h 14"/>
                  <a:gd name="T2" fmla="*/ 1 w 42"/>
                  <a:gd name="T3" fmla="*/ 11 h 14"/>
                  <a:gd name="T4" fmla="*/ 4 w 42"/>
                  <a:gd name="T5" fmla="*/ 6 h 14"/>
                  <a:gd name="T6" fmla="*/ 37 w 42"/>
                  <a:gd name="T7" fmla="*/ 1 h 14"/>
                  <a:gd name="T8" fmla="*/ 41 w 42"/>
                  <a:gd name="T9" fmla="*/ 4 h 14"/>
                  <a:gd name="T10" fmla="*/ 38 w 42"/>
                  <a:gd name="T11" fmla="*/ 9 h 14"/>
                  <a:gd name="T12" fmla="*/ 5 w 42"/>
                  <a:gd name="T13" fmla="*/ 14 h 14"/>
                  <a:gd name="T14" fmla="*/ 5 w 42"/>
                  <a:gd name="T15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2" h="14">
                    <a:moveTo>
                      <a:pt x="5" y="14"/>
                    </a:moveTo>
                    <a:cubicBezTo>
                      <a:pt x="3" y="14"/>
                      <a:pt x="1" y="13"/>
                      <a:pt x="1" y="11"/>
                    </a:cubicBezTo>
                    <a:cubicBezTo>
                      <a:pt x="0" y="9"/>
                      <a:pt x="2" y="7"/>
                      <a:pt x="4" y="6"/>
                    </a:cubicBezTo>
                    <a:cubicBezTo>
                      <a:pt x="37" y="1"/>
                      <a:pt x="37" y="1"/>
                      <a:pt x="37" y="1"/>
                    </a:cubicBezTo>
                    <a:cubicBezTo>
                      <a:pt x="39" y="0"/>
                      <a:pt x="41" y="2"/>
                      <a:pt x="41" y="4"/>
                    </a:cubicBezTo>
                    <a:cubicBezTo>
                      <a:pt x="42" y="6"/>
                      <a:pt x="40" y="8"/>
                      <a:pt x="38" y="9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5" y="14"/>
                      <a:pt x="5" y="14"/>
                      <a:pt x="5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20" name="Freeform 189"/>
              <p:cNvSpPr/>
              <p:nvPr/>
            </p:nvSpPr>
            <p:spPr bwMode="auto">
              <a:xfrm>
                <a:off x="4198" y="3487"/>
                <a:ext cx="26" cy="72"/>
              </a:xfrm>
              <a:custGeom>
                <a:avLst/>
                <a:gdLst>
                  <a:gd name="T0" fmla="*/ 10 w 15"/>
                  <a:gd name="T1" fmla="*/ 41 h 41"/>
                  <a:gd name="T2" fmla="*/ 6 w 15"/>
                  <a:gd name="T3" fmla="*/ 37 h 41"/>
                  <a:gd name="T4" fmla="*/ 1 w 15"/>
                  <a:gd name="T5" fmla="*/ 5 h 41"/>
                  <a:gd name="T6" fmla="*/ 4 w 15"/>
                  <a:gd name="T7" fmla="*/ 0 h 41"/>
                  <a:gd name="T8" fmla="*/ 9 w 15"/>
                  <a:gd name="T9" fmla="*/ 4 h 41"/>
                  <a:gd name="T10" fmla="*/ 14 w 15"/>
                  <a:gd name="T11" fmla="*/ 36 h 41"/>
                  <a:gd name="T12" fmla="*/ 11 w 15"/>
                  <a:gd name="T13" fmla="*/ 41 h 41"/>
                  <a:gd name="T14" fmla="*/ 10 w 15"/>
                  <a:gd name="T15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5" h="41">
                    <a:moveTo>
                      <a:pt x="10" y="41"/>
                    </a:moveTo>
                    <a:cubicBezTo>
                      <a:pt x="8" y="41"/>
                      <a:pt x="7" y="39"/>
                      <a:pt x="6" y="37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0" y="3"/>
                      <a:pt x="2" y="1"/>
                      <a:pt x="4" y="0"/>
                    </a:cubicBezTo>
                    <a:cubicBezTo>
                      <a:pt x="6" y="0"/>
                      <a:pt x="8" y="2"/>
                      <a:pt x="9" y="4"/>
                    </a:cubicBezTo>
                    <a:cubicBezTo>
                      <a:pt x="14" y="36"/>
                      <a:pt x="14" y="36"/>
                      <a:pt x="14" y="36"/>
                    </a:cubicBezTo>
                    <a:cubicBezTo>
                      <a:pt x="15" y="38"/>
                      <a:pt x="13" y="40"/>
                      <a:pt x="11" y="41"/>
                    </a:cubicBezTo>
                    <a:cubicBezTo>
                      <a:pt x="11" y="41"/>
                      <a:pt x="11" y="41"/>
                      <a:pt x="10" y="4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21" name="Freeform 190"/>
              <p:cNvSpPr/>
              <p:nvPr/>
            </p:nvSpPr>
            <p:spPr bwMode="auto">
              <a:xfrm>
                <a:off x="4089" y="3531"/>
                <a:ext cx="65" cy="49"/>
              </a:xfrm>
              <a:custGeom>
                <a:avLst/>
                <a:gdLst>
                  <a:gd name="T0" fmla="*/ 32 w 37"/>
                  <a:gd name="T1" fmla="*/ 28 h 28"/>
                  <a:gd name="T2" fmla="*/ 30 w 37"/>
                  <a:gd name="T3" fmla="*/ 27 h 28"/>
                  <a:gd name="T4" fmla="*/ 3 w 37"/>
                  <a:gd name="T5" fmla="*/ 8 h 28"/>
                  <a:gd name="T6" fmla="*/ 2 w 37"/>
                  <a:gd name="T7" fmla="*/ 2 h 28"/>
                  <a:gd name="T8" fmla="*/ 7 w 37"/>
                  <a:gd name="T9" fmla="*/ 1 h 28"/>
                  <a:gd name="T10" fmla="*/ 34 w 37"/>
                  <a:gd name="T11" fmla="*/ 20 h 28"/>
                  <a:gd name="T12" fmla="*/ 35 w 37"/>
                  <a:gd name="T13" fmla="*/ 26 h 28"/>
                  <a:gd name="T14" fmla="*/ 32 w 37"/>
                  <a:gd name="T15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7" h="28">
                    <a:moveTo>
                      <a:pt x="32" y="28"/>
                    </a:moveTo>
                    <a:cubicBezTo>
                      <a:pt x="31" y="28"/>
                      <a:pt x="30" y="27"/>
                      <a:pt x="30" y="27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1" y="7"/>
                      <a:pt x="0" y="4"/>
                      <a:pt x="2" y="2"/>
                    </a:cubicBezTo>
                    <a:cubicBezTo>
                      <a:pt x="3" y="1"/>
                      <a:pt x="5" y="0"/>
                      <a:pt x="7" y="1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6" y="22"/>
                      <a:pt x="37" y="24"/>
                      <a:pt x="35" y="26"/>
                    </a:cubicBezTo>
                    <a:cubicBezTo>
                      <a:pt x="35" y="27"/>
                      <a:pt x="33" y="28"/>
                      <a:pt x="32" y="2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22" name="Freeform 191"/>
              <p:cNvSpPr/>
              <p:nvPr/>
            </p:nvSpPr>
            <p:spPr bwMode="auto">
              <a:xfrm>
                <a:off x="4260" y="3712"/>
                <a:ext cx="63" cy="50"/>
              </a:xfrm>
              <a:custGeom>
                <a:avLst/>
                <a:gdLst>
                  <a:gd name="T0" fmla="*/ 32 w 36"/>
                  <a:gd name="T1" fmla="*/ 28 h 28"/>
                  <a:gd name="T2" fmla="*/ 29 w 36"/>
                  <a:gd name="T3" fmla="*/ 27 h 28"/>
                  <a:gd name="T4" fmla="*/ 2 w 36"/>
                  <a:gd name="T5" fmla="*/ 8 h 28"/>
                  <a:gd name="T6" fmla="*/ 1 w 36"/>
                  <a:gd name="T7" fmla="*/ 3 h 28"/>
                  <a:gd name="T8" fmla="*/ 7 w 36"/>
                  <a:gd name="T9" fmla="*/ 2 h 28"/>
                  <a:gd name="T10" fmla="*/ 34 w 36"/>
                  <a:gd name="T11" fmla="*/ 20 h 28"/>
                  <a:gd name="T12" fmla="*/ 35 w 36"/>
                  <a:gd name="T13" fmla="*/ 26 h 28"/>
                  <a:gd name="T14" fmla="*/ 32 w 36"/>
                  <a:gd name="T15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6" h="28">
                    <a:moveTo>
                      <a:pt x="32" y="28"/>
                    </a:moveTo>
                    <a:cubicBezTo>
                      <a:pt x="31" y="28"/>
                      <a:pt x="30" y="28"/>
                      <a:pt x="29" y="27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0" y="7"/>
                      <a:pt x="0" y="4"/>
                      <a:pt x="1" y="3"/>
                    </a:cubicBezTo>
                    <a:cubicBezTo>
                      <a:pt x="3" y="1"/>
                      <a:pt x="5" y="0"/>
                      <a:pt x="7" y="2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6" y="22"/>
                      <a:pt x="36" y="24"/>
                      <a:pt x="35" y="26"/>
                    </a:cubicBezTo>
                    <a:cubicBezTo>
                      <a:pt x="34" y="27"/>
                      <a:pt x="33" y="28"/>
                      <a:pt x="32" y="2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23" name="Freeform 192"/>
              <p:cNvSpPr/>
              <p:nvPr/>
            </p:nvSpPr>
            <p:spPr bwMode="auto">
              <a:xfrm>
                <a:off x="4274" y="3531"/>
                <a:ext cx="49" cy="62"/>
              </a:xfrm>
              <a:custGeom>
                <a:avLst/>
                <a:gdLst>
                  <a:gd name="T0" fmla="*/ 4 w 28"/>
                  <a:gd name="T1" fmla="*/ 35 h 35"/>
                  <a:gd name="T2" fmla="*/ 2 w 28"/>
                  <a:gd name="T3" fmla="*/ 35 h 35"/>
                  <a:gd name="T4" fmla="*/ 1 w 28"/>
                  <a:gd name="T5" fmla="*/ 29 h 35"/>
                  <a:gd name="T6" fmla="*/ 20 w 28"/>
                  <a:gd name="T7" fmla="*/ 2 h 35"/>
                  <a:gd name="T8" fmla="*/ 26 w 28"/>
                  <a:gd name="T9" fmla="*/ 1 h 35"/>
                  <a:gd name="T10" fmla="*/ 27 w 28"/>
                  <a:gd name="T11" fmla="*/ 7 h 35"/>
                  <a:gd name="T12" fmla="*/ 8 w 28"/>
                  <a:gd name="T13" fmla="*/ 34 h 35"/>
                  <a:gd name="T14" fmla="*/ 4 w 28"/>
                  <a:gd name="T15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8" h="35">
                    <a:moveTo>
                      <a:pt x="4" y="35"/>
                    </a:moveTo>
                    <a:cubicBezTo>
                      <a:pt x="4" y="35"/>
                      <a:pt x="3" y="35"/>
                      <a:pt x="2" y="35"/>
                    </a:cubicBezTo>
                    <a:cubicBezTo>
                      <a:pt x="0" y="33"/>
                      <a:pt x="0" y="31"/>
                      <a:pt x="1" y="29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22" y="1"/>
                      <a:pt x="24" y="0"/>
                      <a:pt x="26" y="1"/>
                    </a:cubicBezTo>
                    <a:cubicBezTo>
                      <a:pt x="28" y="3"/>
                      <a:pt x="28" y="5"/>
                      <a:pt x="27" y="7"/>
                    </a:cubicBezTo>
                    <a:cubicBezTo>
                      <a:pt x="8" y="34"/>
                      <a:pt x="8" y="34"/>
                      <a:pt x="8" y="34"/>
                    </a:cubicBezTo>
                    <a:cubicBezTo>
                      <a:pt x="7" y="35"/>
                      <a:pt x="6" y="35"/>
                      <a:pt x="4" y="3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24" name="Freeform 193"/>
              <p:cNvSpPr/>
              <p:nvPr/>
            </p:nvSpPr>
            <p:spPr bwMode="auto">
              <a:xfrm>
                <a:off x="4089" y="3698"/>
                <a:ext cx="51" cy="64"/>
              </a:xfrm>
              <a:custGeom>
                <a:avLst/>
                <a:gdLst>
                  <a:gd name="T0" fmla="*/ 5 w 29"/>
                  <a:gd name="T1" fmla="*/ 36 h 36"/>
                  <a:gd name="T2" fmla="*/ 3 w 29"/>
                  <a:gd name="T3" fmla="*/ 35 h 36"/>
                  <a:gd name="T4" fmla="*/ 2 w 29"/>
                  <a:gd name="T5" fmla="*/ 29 h 36"/>
                  <a:gd name="T6" fmla="*/ 21 w 29"/>
                  <a:gd name="T7" fmla="*/ 3 h 36"/>
                  <a:gd name="T8" fmla="*/ 26 w 29"/>
                  <a:gd name="T9" fmla="*/ 2 h 36"/>
                  <a:gd name="T10" fmla="*/ 27 w 29"/>
                  <a:gd name="T11" fmla="*/ 7 h 36"/>
                  <a:gd name="T12" fmla="*/ 8 w 29"/>
                  <a:gd name="T13" fmla="*/ 34 h 36"/>
                  <a:gd name="T14" fmla="*/ 5 w 29"/>
                  <a:gd name="T15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9" h="36">
                    <a:moveTo>
                      <a:pt x="5" y="36"/>
                    </a:moveTo>
                    <a:cubicBezTo>
                      <a:pt x="4" y="36"/>
                      <a:pt x="3" y="36"/>
                      <a:pt x="3" y="35"/>
                    </a:cubicBezTo>
                    <a:cubicBezTo>
                      <a:pt x="1" y="34"/>
                      <a:pt x="0" y="31"/>
                      <a:pt x="2" y="29"/>
                    </a:cubicBezTo>
                    <a:cubicBezTo>
                      <a:pt x="21" y="3"/>
                      <a:pt x="21" y="3"/>
                      <a:pt x="21" y="3"/>
                    </a:cubicBezTo>
                    <a:cubicBezTo>
                      <a:pt x="22" y="1"/>
                      <a:pt x="25" y="0"/>
                      <a:pt x="26" y="2"/>
                    </a:cubicBezTo>
                    <a:cubicBezTo>
                      <a:pt x="28" y="3"/>
                      <a:pt x="29" y="6"/>
                      <a:pt x="27" y="7"/>
                    </a:cubicBezTo>
                    <a:cubicBezTo>
                      <a:pt x="8" y="34"/>
                      <a:pt x="8" y="34"/>
                      <a:pt x="8" y="34"/>
                    </a:cubicBezTo>
                    <a:cubicBezTo>
                      <a:pt x="7" y="35"/>
                      <a:pt x="6" y="36"/>
                      <a:pt x="5" y="3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25" name="Freeform 194"/>
              <p:cNvSpPr/>
              <p:nvPr/>
            </p:nvSpPr>
            <p:spPr bwMode="auto">
              <a:xfrm>
                <a:off x="4166" y="3786"/>
                <a:ext cx="83" cy="14"/>
              </a:xfrm>
              <a:custGeom>
                <a:avLst/>
                <a:gdLst>
                  <a:gd name="T0" fmla="*/ 43 w 47"/>
                  <a:gd name="T1" fmla="*/ 8 h 8"/>
                  <a:gd name="T2" fmla="*/ 4 w 47"/>
                  <a:gd name="T3" fmla="*/ 8 h 8"/>
                  <a:gd name="T4" fmla="*/ 0 w 47"/>
                  <a:gd name="T5" fmla="*/ 4 h 8"/>
                  <a:gd name="T6" fmla="*/ 4 w 47"/>
                  <a:gd name="T7" fmla="*/ 0 h 8"/>
                  <a:gd name="T8" fmla="*/ 43 w 47"/>
                  <a:gd name="T9" fmla="*/ 0 h 8"/>
                  <a:gd name="T10" fmla="*/ 47 w 47"/>
                  <a:gd name="T11" fmla="*/ 4 h 8"/>
                  <a:gd name="T12" fmla="*/ 43 w 47"/>
                  <a:gd name="T13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7" h="8">
                    <a:moveTo>
                      <a:pt x="43" y="8"/>
                    </a:moveTo>
                    <a:cubicBezTo>
                      <a:pt x="4" y="8"/>
                      <a:pt x="4" y="8"/>
                      <a:pt x="4" y="8"/>
                    </a:cubicBezTo>
                    <a:cubicBezTo>
                      <a:pt x="1" y="8"/>
                      <a:pt x="0" y="6"/>
                      <a:pt x="0" y="4"/>
                    </a:cubicBezTo>
                    <a:cubicBezTo>
                      <a:pt x="0" y="1"/>
                      <a:pt x="1" y="0"/>
                      <a:pt x="4" y="0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45" y="0"/>
                      <a:pt x="47" y="1"/>
                      <a:pt x="47" y="4"/>
                    </a:cubicBezTo>
                    <a:cubicBezTo>
                      <a:pt x="47" y="6"/>
                      <a:pt x="45" y="8"/>
                      <a:pt x="43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26" name="Freeform 195"/>
              <p:cNvSpPr/>
              <p:nvPr/>
            </p:nvSpPr>
            <p:spPr bwMode="auto">
              <a:xfrm>
                <a:off x="4166" y="3815"/>
                <a:ext cx="83" cy="14"/>
              </a:xfrm>
              <a:custGeom>
                <a:avLst/>
                <a:gdLst>
                  <a:gd name="T0" fmla="*/ 43 w 47"/>
                  <a:gd name="T1" fmla="*/ 8 h 8"/>
                  <a:gd name="T2" fmla="*/ 4 w 47"/>
                  <a:gd name="T3" fmla="*/ 8 h 8"/>
                  <a:gd name="T4" fmla="*/ 0 w 47"/>
                  <a:gd name="T5" fmla="*/ 4 h 8"/>
                  <a:gd name="T6" fmla="*/ 4 w 47"/>
                  <a:gd name="T7" fmla="*/ 0 h 8"/>
                  <a:gd name="T8" fmla="*/ 43 w 47"/>
                  <a:gd name="T9" fmla="*/ 0 h 8"/>
                  <a:gd name="T10" fmla="*/ 47 w 47"/>
                  <a:gd name="T11" fmla="*/ 4 h 8"/>
                  <a:gd name="T12" fmla="*/ 43 w 47"/>
                  <a:gd name="T13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7" h="8">
                    <a:moveTo>
                      <a:pt x="43" y="8"/>
                    </a:moveTo>
                    <a:cubicBezTo>
                      <a:pt x="4" y="8"/>
                      <a:pt x="4" y="8"/>
                      <a:pt x="4" y="8"/>
                    </a:cubicBezTo>
                    <a:cubicBezTo>
                      <a:pt x="1" y="8"/>
                      <a:pt x="0" y="7"/>
                      <a:pt x="0" y="4"/>
                    </a:cubicBezTo>
                    <a:cubicBezTo>
                      <a:pt x="0" y="2"/>
                      <a:pt x="1" y="0"/>
                      <a:pt x="4" y="0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45" y="0"/>
                      <a:pt x="47" y="2"/>
                      <a:pt x="47" y="4"/>
                    </a:cubicBezTo>
                    <a:cubicBezTo>
                      <a:pt x="47" y="7"/>
                      <a:pt x="45" y="8"/>
                      <a:pt x="43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27" name="Freeform 196"/>
              <p:cNvSpPr>
                <a:spLocks noEditPoints="1"/>
              </p:cNvSpPr>
              <p:nvPr/>
            </p:nvSpPr>
            <p:spPr bwMode="auto">
              <a:xfrm>
                <a:off x="4773" y="3487"/>
                <a:ext cx="342" cy="342"/>
              </a:xfrm>
              <a:custGeom>
                <a:avLst/>
                <a:gdLst>
                  <a:gd name="T0" fmla="*/ 97 w 194"/>
                  <a:gd name="T1" fmla="*/ 0 h 194"/>
                  <a:gd name="T2" fmla="*/ 0 w 194"/>
                  <a:gd name="T3" fmla="*/ 97 h 194"/>
                  <a:gd name="T4" fmla="*/ 97 w 194"/>
                  <a:gd name="T5" fmla="*/ 194 h 194"/>
                  <a:gd name="T6" fmla="*/ 194 w 194"/>
                  <a:gd name="T7" fmla="*/ 97 h 194"/>
                  <a:gd name="T8" fmla="*/ 97 w 194"/>
                  <a:gd name="T9" fmla="*/ 0 h 194"/>
                  <a:gd name="T10" fmla="*/ 93 w 194"/>
                  <a:gd name="T11" fmla="*/ 18 h 194"/>
                  <a:gd name="T12" fmla="*/ 97 w 194"/>
                  <a:gd name="T13" fmla="*/ 14 h 194"/>
                  <a:gd name="T14" fmla="*/ 101 w 194"/>
                  <a:gd name="T15" fmla="*/ 18 h 194"/>
                  <a:gd name="T16" fmla="*/ 101 w 194"/>
                  <a:gd name="T17" fmla="*/ 37 h 194"/>
                  <a:gd name="T18" fmla="*/ 97 w 194"/>
                  <a:gd name="T19" fmla="*/ 41 h 194"/>
                  <a:gd name="T20" fmla="*/ 93 w 194"/>
                  <a:gd name="T21" fmla="*/ 37 h 194"/>
                  <a:gd name="T22" fmla="*/ 93 w 194"/>
                  <a:gd name="T23" fmla="*/ 18 h 194"/>
                  <a:gd name="T24" fmla="*/ 37 w 194"/>
                  <a:gd name="T25" fmla="*/ 101 h 194"/>
                  <a:gd name="T26" fmla="*/ 18 w 194"/>
                  <a:gd name="T27" fmla="*/ 101 h 194"/>
                  <a:gd name="T28" fmla="*/ 14 w 194"/>
                  <a:gd name="T29" fmla="*/ 97 h 194"/>
                  <a:gd name="T30" fmla="*/ 18 w 194"/>
                  <a:gd name="T31" fmla="*/ 93 h 194"/>
                  <a:gd name="T32" fmla="*/ 37 w 194"/>
                  <a:gd name="T33" fmla="*/ 93 h 194"/>
                  <a:gd name="T34" fmla="*/ 41 w 194"/>
                  <a:gd name="T35" fmla="*/ 97 h 194"/>
                  <a:gd name="T36" fmla="*/ 37 w 194"/>
                  <a:gd name="T37" fmla="*/ 101 h 194"/>
                  <a:gd name="T38" fmla="*/ 101 w 194"/>
                  <a:gd name="T39" fmla="*/ 176 h 194"/>
                  <a:gd name="T40" fmla="*/ 97 w 194"/>
                  <a:gd name="T41" fmla="*/ 180 h 194"/>
                  <a:gd name="T42" fmla="*/ 93 w 194"/>
                  <a:gd name="T43" fmla="*/ 176 h 194"/>
                  <a:gd name="T44" fmla="*/ 93 w 194"/>
                  <a:gd name="T45" fmla="*/ 158 h 194"/>
                  <a:gd name="T46" fmla="*/ 97 w 194"/>
                  <a:gd name="T47" fmla="*/ 154 h 194"/>
                  <a:gd name="T48" fmla="*/ 101 w 194"/>
                  <a:gd name="T49" fmla="*/ 158 h 194"/>
                  <a:gd name="T50" fmla="*/ 101 w 194"/>
                  <a:gd name="T51" fmla="*/ 176 h 194"/>
                  <a:gd name="T52" fmla="*/ 144 w 194"/>
                  <a:gd name="T53" fmla="*/ 109 h 194"/>
                  <a:gd name="T54" fmla="*/ 140 w 194"/>
                  <a:gd name="T55" fmla="*/ 112 h 194"/>
                  <a:gd name="T56" fmla="*/ 139 w 194"/>
                  <a:gd name="T57" fmla="*/ 112 h 194"/>
                  <a:gd name="T58" fmla="*/ 96 w 194"/>
                  <a:gd name="T59" fmla="*/ 101 h 194"/>
                  <a:gd name="T60" fmla="*/ 93 w 194"/>
                  <a:gd name="T61" fmla="*/ 96 h 194"/>
                  <a:gd name="T62" fmla="*/ 108 w 194"/>
                  <a:gd name="T63" fmla="*/ 33 h 194"/>
                  <a:gd name="T64" fmla="*/ 113 w 194"/>
                  <a:gd name="T65" fmla="*/ 30 h 194"/>
                  <a:gd name="T66" fmla="*/ 116 w 194"/>
                  <a:gd name="T67" fmla="*/ 35 h 194"/>
                  <a:gd name="T68" fmla="*/ 102 w 194"/>
                  <a:gd name="T69" fmla="*/ 94 h 194"/>
                  <a:gd name="T70" fmla="*/ 141 w 194"/>
                  <a:gd name="T71" fmla="*/ 104 h 194"/>
                  <a:gd name="T72" fmla="*/ 144 w 194"/>
                  <a:gd name="T73" fmla="*/ 109 h 194"/>
                  <a:gd name="T74" fmla="*/ 176 w 194"/>
                  <a:gd name="T75" fmla="*/ 101 h 194"/>
                  <a:gd name="T76" fmla="*/ 158 w 194"/>
                  <a:gd name="T77" fmla="*/ 101 h 194"/>
                  <a:gd name="T78" fmla="*/ 154 w 194"/>
                  <a:gd name="T79" fmla="*/ 97 h 194"/>
                  <a:gd name="T80" fmla="*/ 158 w 194"/>
                  <a:gd name="T81" fmla="*/ 93 h 194"/>
                  <a:gd name="T82" fmla="*/ 176 w 194"/>
                  <a:gd name="T83" fmla="*/ 93 h 194"/>
                  <a:gd name="T84" fmla="*/ 180 w 194"/>
                  <a:gd name="T85" fmla="*/ 97 h 194"/>
                  <a:gd name="T86" fmla="*/ 176 w 194"/>
                  <a:gd name="T87" fmla="*/ 101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94" h="194">
                    <a:moveTo>
                      <a:pt x="97" y="0"/>
                    </a:moveTo>
                    <a:cubicBezTo>
                      <a:pt x="44" y="0"/>
                      <a:pt x="0" y="44"/>
                      <a:pt x="0" y="97"/>
                    </a:cubicBezTo>
                    <a:cubicBezTo>
                      <a:pt x="0" y="151"/>
                      <a:pt x="44" y="194"/>
                      <a:pt x="97" y="194"/>
                    </a:cubicBezTo>
                    <a:cubicBezTo>
                      <a:pt x="151" y="194"/>
                      <a:pt x="194" y="151"/>
                      <a:pt x="194" y="97"/>
                    </a:cubicBezTo>
                    <a:cubicBezTo>
                      <a:pt x="194" y="44"/>
                      <a:pt x="151" y="0"/>
                      <a:pt x="97" y="0"/>
                    </a:cubicBezTo>
                    <a:close/>
                    <a:moveTo>
                      <a:pt x="93" y="18"/>
                    </a:moveTo>
                    <a:cubicBezTo>
                      <a:pt x="93" y="16"/>
                      <a:pt x="95" y="14"/>
                      <a:pt x="97" y="14"/>
                    </a:cubicBezTo>
                    <a:cubicBezTo>
                      <a:pt x="100" y="14"/>
                      <a:pt x="101" y="16"/>
                      <a:pt x="101" y="18"/>
                    </a:cubicBezTo>
                    <a:cubicBezTo>
                      <a:pt x="101" y="37"/>
                      <a:pt x="101" y="37"/>
                      <a:pt x="101" y="37"/>
                    </a:cubicBezTo>
                    <a:cubicBezTo>
                      <a:pt x="101" y="39"/>
                      <a:pt x="100" y="41"/>
                      <a:pt x="97" y="41"/>
                    </a:cubicBezTo>
                    <a:cubicBezTo>
                      <a:pt x="95" y="41"/>
                      <a:pt x="93" y="39"/>
                      <a:pt x="93" y="37"/>
                    </a:cubicBezTo>
                    <a:lnTo>
                      <a:pt x="93" y="18"/>
                    </a:lnTo>
                    <a:close/>
                    <a:moveTo>
                      <a:pt x="37" y="101"/>
                    </a:moveTo>
                    <a:cubicBezTo>
                      <a:pt x="18" y="101"/>
                      <a:pt x="18" y="101"/>
                      <a:pt x="18" y="101"/>
                    </a:cubicBezTo>
                    <a:cubicBezTo>
                      <a:pt x="16" y="101"/>
                      <a:pt x="14" y="100"/>
                      <a:pt x="14" y="97"/>
                    </a:cubicBezTo>
                    <a:cubicBezTo>
                      <a:pt x="14" y="95"/>
                      <a:pt x="16" y="93"/>
                      <a:pt x="18" y="93"/>
                    </a:cubicBezTo>
                    <a:cubicBezTo>
                      <a:pt x="37" y="93"/>
                      <a:pt x="37" y="93"/>
                      <a:pt x="37" y="93"/>
                    </a:cubicBezTo>
                    <a:cubicBezTo>
                      <a:pt x="39" y="93"/>
                      <a:pt x="41" y="95"/>
                      <a:pt x="41" y="97"/>
                    </a:cubicBezTo>
                    <a:cubicBezTo>
                      <a:pt x="41" y="100"/>
                      <a:pt x="39" y="101"/>
                      <a:pt x="37" y="101"/>
                    </a:cubicBezTo>
                    <a:close/>
                    <a:moveTo>
                      <a:pt x="101" y="176"/>
                    </a:moveTo>
                    <a:cubicBezTo>
                      <a:pt x="101" y="179"/>
                      <a:pt x="100" y="180"/>
                      <a:pt x="97" y="180"/>
                    </a:cubicBezTo>
                    <a:cubicBezTo>
                      <a:pt x="95" y="180"/>
                      <a:pt x="93" y="179"/>
                      <a:pt x="93" y="176"/>
                    </a:cubicBezTo>
                    <a:cubicBezTo>
                      <a:pt x="93" y="158"/>
                      <a:pt x="93" y="158"/>
                      <a:pt x="93" y="158"/>
                    </a:cubicBezTo>
                    <a:cubicBezTo>
                      <a:pt x="93" y="155"/>
                      <a:pt x="95" y="154"/>
                      <a:pt x="97" y="154"/>
                    </a:cubicBezTo>
                    <a:cubicBezTo>
                      <a:pt x="100" y="154"/>
                      <a:pt x="101" y="155"/>
                      <a:pt x="101" y="158"/>
                    </a:cubicBezTo>
                    <a:lnTo>
                      <a:pt x="101" y="176"/>
                    </a:lnTo>
                    <a:close/>
                    <a:moveTo>
                      <a:pt x="144" y="109"/>
                    </a:moveTo>
                    <a:cubicBezTo>
                      <a:pt x="144" y="111"/>
                      <a:pt x="142" y="112"/>
                      <a:pt x="140" y="112"/>
                    </a:cubicBezTo>
                    <a:cubicBezTo>
                      <a:pt x="140" y="112"/>
                      <a:pt x="140" y="112"/>
                      <a:pt x="139" y="112"/>
                    </a:cubicBezTo>
                    <a:cubicBezTo>
                      <a:pt x="96" y="101"/>
                      <a:pt x="96" y="101"/>
                      <a:pt x="96" y="101"/>
                    </a:cubicBezTo>
                    <a:cubicBezTo>
                      <a:pt x="94" y="101"/>
                      <a:pt x="93" y="99"/>
                      <a:pt x="93" y="96"/>
                    </a:cubicBezTo>
                    <a:cubicBezTo>
                      <a:pt x="108" y="33"/>
                      <a:pt x="108" y="33"/>
                      <a:pt x="108" y="33"/>
                    </a:cubicBezTo>
                    <a:cubicBezTo>
                      <a:pt x="108" y="31"/>
                      <a:pt x="110" y="29"/>
                      <a:pt x="113" y="30"/>
                    </a:cubicBezTo>
                    <a:cubicBezTo>
                      <a:pt x="115" y="30"/>
                      <a:pt x="116" y="32"/>
                      <a:pt x="116" y="35"/>
                    </a:cubicBezTo>
                    <a:cubicBezTo>
                      <a:pt x="102" y="94"/>
                      <a:pt x="102" y="94"/>
                      <a:pt x="102" y="94"/>
                    </a:cubicBezTo>
                    <a:cubicBezTo>
                      <a:pt x="141" y="104"/>
                      <a:pt x="141" y="104"/>
                      <a:pt x="141" y="104"/>
                    </a:cubicBezTo>
                    <a:cubicBezTo>
                      <a:pt x="143" y="105"/>
                      <a:pt x="145" y="107"/>
                      <a:pt x="144" y="109"/>
                    </a:cubicBezTo>
                    <a:close/>
                    <a:moveTo>
                      <a:pt x="176" y="101"/>
                    </a:moveTo>
                    <a:cubicBezTo>
                      <a:pt x="158" y="101"/>
                      <a:pt x="158" y="101"/>
                      <a:pt x="158" y="101"/>
                    </a:cubicBezTo>
                    <a:cubicBezTo>
                      <a:pt x="155" y="101"/>
                      <a:pt x="154" y="100"/>
                      <a:pt x="154" y="97"/>
                    </a:cubicBezTo>
                    <a:cubicBezTo>
                      <a:pt x="154" y="95"/>
                      <a:pt x="155" y="93"/>
                      <a:pt x="158" y="93"/>
                    </a:cubicBezTo>
                    <a:cubicBezTo>
                      <a:pt x="176" y="93"/>
                      <a:pt x="176" y="93"/>
                      <a:pt x="176" y="93"/>
                    </a:cubicBezTo>
                    <a:cubicBezTo>
                      <a:pt x="179" y="93"/>
                      <a:pt x="180" y="95"/>
                      <a:pt x="180" y="97"/>
                    </a:cubicBezTo>
                    <a:cubicBezTo>
                      <a:pt x="180" y="100"/>
                      <a:pt x="179" y="101"/>
                      <a:pt x="176" y="10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28" name="Freeform 197"/>
              <p:cNvSpPr/>
              <p:nvPr/>
            </p:nvSpPr>
            <p:spPr bwMode="auto">
              <a:xfrm>
                <a:off x="2053" y="516"/>
                <a:ext cx="55" cy="350"/>
              </a:xfrm>
              <a:custGeom>
                <a:avLst/>
                <a:gdLst>
                  <a:gd name="T0" fmla="*/ 8 w 31"/>
                  <a:gd name="T1" fmla="*/ 199 h 199"/>
                  <a:gd name="T2" fmla="*/ 2 w 31"/>
                  <a:gd name="T3" fmla="*/ 193 h 199"/>
                  <a:gd name="T4" fmla="*/ 19 w 31"/>
                  <a:gd name="T5" fmla="*/ 5 h 199"/>
                  <a:gd name="T6" fmla="*/ 26 w 31"/>
                  <a:gd name="T7" fmla="*/ 1 h 199"/>
                  <a:gd name="T8" fmla="*/ 31 w 31"/>
                  <a:gd name="T9" fmla="*/ 8 h 199"/>
                  <a:gd name="T10" fmla="*/ 14 w 31"/>
                  <a:gd name="T11" fmla="*/ 192 h 199"/>
                  <a:gd name="T12" fmla="*/ 8 w 31"/>
                  <a:gd name="T13" fmla="*/ 199 h 199"/>
                  <a:gd name="T14" fmla="*/ 8 w 31"/>
                  <a:gd name="T15" fmla="*/ 199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1" h="199">
                    <a:moveTo>
                      <a:pt x="8" y="199"/>
                    </a:moveTo>
                    <a:cubicBezTo>
                      <a:pt x="5" y="199"/>
                      <a:pt x="2" y="196"/>
                      <a:pt x="2" y="193"/>
                    </a:cubicBezTo>
                    <a:cubicBezTo>
                      <a:pt x="0" y="87"/>
                      <a:pt x="19" y="6"/>
                      <a:pt x="19" y="5"/>
                    </a:cubicBezTo>
                    <a:cubicBezTo>
                      <a:pt x="20" y="2"/>
                      <a:pt x="23" y="0"/>
                      <a:pt x="26" y="1"/>
                    </a:cubicBezTo>
                    <a:cubicBezTo>
                      <a:pt x="29" y="1"/>
                      <a:pt x="31" y="5"/>
                      <a:pt x="31" y="8"/>
                    </a:cubicBezTo>
                    <a:cubicBezTo>
                      <a:pt x="30" y="9"/>
                      <a:pt x="12" y="88"/>
                      <a:pt x="14" y="192"/>
                    </a:cubicBezTo>
                    <a:cubicBezTo>
                      <a:pt x="14" y="196"/>
                      <a:pt x="11" y="198"/>
                      <a:pt x="8" y="199"/>
                    </a:cubicBezTo>
                    <a:cubicBezTo>
                      <a:pt x="8" y="199"/>
                      <a:pt x="8" y="199"/>
                      <a:pt x="8" y="19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29" name="Freeform 198"/>
              <p:cNvSpPr/>
              <p:nvPr/>
            </p:nvSpPr>
            <p:spPr bwMode="auto">
              <a:xfrm>
                <a:off x="1905" y="694"/>
                <a:ext cx="178" cy="172"/>
              </a:xfrm>
              <a:custGeom>
                <a:avLst/>
                <a:gdLst>
                  <a:gd name="T0" fmla="*/ 6 w 101"/>
                  <a:gd name="T1" fmla="*/ 98 h 98"/>
                  <a:gd name="T2" fmla="*/ 0 w 101"/>
                  <a:gd name="T3" fmla="*/ 92 h 98"/>
                  <a:gd name="T4" fmla="*/ 0 w 101"/>
                  <a:gd name="T5" fmla="*/ 6 h 98"/>
                  <a:gd name="T6" fmla="*/ 6 w 101"/>
                  <a:gd name="T7" fmla="*/ 0 h 98"/>
                  <a:gd name="T8" fmla="*/ 95 w 101"/>
                  <a:gd name="T9" fmla="*/ 0 h 98"/>
                  <a:gd name="T10" fmla="*/ 101 w 101"/>
                  <a:gd name="T11" fmla="*/ 6 h 98"/>
                  <a:gd name="T12" fmla="*/ 95 w 101"/>
                  <a:gd name="T13" fmla="*/ 12 h 98"/>
                  <a:gd name="T14" fmla="*/ 12 w 101"/>
                  <a:gd name="T15" fmla="*/ 12 h 98"/>
                  <a:gd name="T16" fmla="*/ 12 w 101"/>
                  <a:gd name="T17" fmla="*/ 92 h 98"/>
                  <a:gd name="T18" fmla="*/ 6 w 101"/>
                  <a:gd name="T19" fmla="*/ 98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1" h="98">
                    <a:moveTo>
                      <a:pt x="6" y="98"/>
                    </a:moveTo>
                    <a:cubicBezTo>
                      <a:pt x="3" y="98"/>
                      <a:pt x="0" y="95"/>
                      <a:pt x="0" y="92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3" y="0"/>
                      <a:pt x="6" y="0"/>
                    </a:cubicBezTo>
                    <a:cubicBezTo>
                      <a:pt x="95" y="0"/>
                      <a:pt x="95" y="0"/>
                      <a:pt x="95" y="0"/>
                    </a:cubicBezTo>
                    <a:cubicBezTo>
                      <a:pt x="98" y="0"/>
                      <a:pt x="101" y="3"/>
                      <a:pt x="101" y="6"/>
                    </a:cubicBezTo>
                    <a:cubicBezTo>
                      <a:pt x="101" y="9"/>
                      <a:pt x="98" y="12"/>
                      <a:pt x="95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92"/>
                      <a:pt x="12" y="92"/>
                      <a:pt x="12" y="92"/>
                    </a:cubicBezTo>
                    <a:cubicBezTo>
                      <a:pt x="12" y="95"/>
                      <a:pt x="10" y="98"/>
                      <a:pt x="6" y="9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30" name="Freeform 199"/>
              <p:cNvSpPr/>
              <p:nvPr/>
            </p:nvSpPr>
            <p:spPr bwMode="auto">
              <a:xfrm>
                <a:off x="1876" y="592"/>
                <a:ext cx="61" cy="116"/>
              </a:xfrm>
              <a:custGeom>
                <a:avLst/>
                <a:gdLst>
                  <a:gd name="T0" fmla="*/ 28 w 35"/>
                  <a:gd name="T1" fmla="*/ 66 h 66"/>
                  <a:gd name="T2" fmla="*/ 23 w 35"/>
                  <a:gd name="T3" fmla="*/ 62 h 66"/>
                  <a:gd name="T4" fmla="*/ 1 w 35"/>
                  <a:gd name="T5" fmla="*/ 9 h 66"/>
                  <a:gd name="T6" fmla="*/ 1 w 35"/>
                  <a:gd name="T7" fmla="*/ 3 h 66"/>
                  <a:gd name="T8" fmla="*/ 6 w 35"/>
                  <a:gd name="T9" fmla="*/ 0 h 66"/>
                  <a:gd name="T10" fmla="*/ 19 w 35"/>
                  <a:gd name="T11" fmla="*/ 0 h 66"/>
                  <a:gd name="T12" fmla="*/ 25 w 35"/>
                  <a:gd name="T13" fmla="*/ 6 h 66"/>
                  <a:gd name="T14" fmla="*/ 19 w 35"/>
                  <a:gd name="T15" fmla="*/ 12 h 66"/>
                  <a:gd name="T16" fmla="*/ 15 w 35"/>
                  <a:gd name="T17" fmla="*/ 12 h 66"/>
                  <a:gd name="T18" fmla="*/ 34 w 35"/>
                  <a:gd name="T19" fmla="*/ 57 h 66"/>
                  <a:gd name="T20" fmla="*/ 30 w 35"/>
                  <a:gd name="T21" fmla="*/ 65 h 66"/>
                  <a:gd name="T22" fmla="*/ 28 w 35"/>
                  <a:gd name="T23" fmla="*/ 66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5" h="66">
                    <a:moveTo>
                      <a:pt x="28" y="66"/>
                    </a:moveTo>
                    <a:cubicBezTo>
                      <a:pt x="26" y="66"/>
                      <a:pt x="24" y="64"/>
                      <a:pt x="23" y="62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0" y="7"/>
                      <a:pt x="0" y="5"/>
                      <a:pt x="1" y="3"/>
                    </a:cubicBezTo>
                    <a:cubicBezTo>
                      <a:pt x="3" y="1"/>
                      <a:pt x="4" y="0"/>
                      <a:pt x="6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22" y="0"/>
                      <a:pt x="25" y="3"/>
                      <a:pt x="25" y="6"/>
                    </a:cubicBezTo>
                    <a:cubicBezTo>
                      <a:pt x="25" y="10"/>
                      <a:pt x="22" y="12"/>
                      <a:pt x="19" y="12"/>
                    </a:cubicBezTo>
                    <a:cubicBezTo>
                      <a:pt x="15" y="12"/>
                      <a:pt x="15" y="12"/>
                      <a:pt x="15" y="12"/>
                    </a:cubicBezTo>
                    <a:cubicBezTo>
                      <a:pt x="34" y="57"/>
                      <a:pt x="34" y="57"/>
                      <a:pt x="34" y="57"/>
                    </a:cubicBezTo>
                    <a:cubicBezTo>
                      <a:pt x="35" y="61"/>
                      <a:pt x="34" y="64"/>
                      <a:pt x="30" y="65"/>
                    </a:cubicBezTo>
                    <a:cubicBezTo>
                      <a:pt x="30" y="66"/>
                      <a:pt x="29" y="66"/>
                      <a:pt x="28" y="6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31" name="Freeform 200"/>
              <p:cNvSpPr/>
              <p:nvPr/>
            </p:nvSpPr>
            <p:spPr bwMode="auto">
              <a:xfrm>
                <a:off x="1905" y="805"/>
                <a:ext cx="173" cy="21"/>
              </a:xfrm>
              <a:custGeom>
                <a:avLst/>
                <a:gdLst>
                  <a:gd name="T0" fmla="*/ 92 w 98"/>
                  <a:gd name="T1" fmla="*/ 12 h 12"/>
                  <a:gd name="T2" fmla="*/ 6 w 98"/>
                  <a:gd name="T3" fmla="*/ 12 h 12"/>
                  <a:gd name="T4" fmla="*/ 0 w 98"/>
                  <a:gd name="T5" fmla="*/ 6 h 12"/>
                  <a:gd name="T6" fmla="*/ 6 w 98"/>
                  <a:gd name="T7" fmla="*/ 0 h 12"/>
                  <a:gd name="T8" fmla="*/ 92 w 98"/>
                  <a:gd name="T9" fmla="*/ 0 h 12"/>
                  <a:gd name="T10" fmla="*/ 98 w 98"/>
                  <a:gd name="T11" fmla="*/ 6 h 12"/>
                  <a:gd name="T12" fmla="*/ 92 w 98"/>
                  <a:gd name="T13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8" h="12">
                    <a:moveTo>
                      <a:pt x="92" y="12"/>
                    </a:moveTo>
                    <a:cubicBezTo>
                      <a:pt x="6" y="12"/>
                      <a:pt x="6" y="12"/>
                      <a:pt x="6" y="12"/>
                    </a:cubicBezTo>
                    <a:cubicBezTo>
                      <a:pt x="3" y="12"/>
                      <a:pt x="0" y="10"/>
                      <a:pt x="0" y="6"/>
                    </a:cubicBezTo>
                    <a:cubicBezTo>
                      <a:pt x="0" y="3"/>
                      <a:pt x="3" y="0"/>
                      <a:pt x="6" y="0"/>
                    </a:cubicBezTo>
                    <a:cubicBezTo>
                      <a:pt x="92" y="0"/>
                      <a:pt x="92" y="0"/>
                      <a:pt x="92" y="0"/>
                    </a:cubicBezTo>
                    <a:cubicBezTo>
                      <a:pt x="95" y="0"/>
                      <a:pt x="98" y="3"/>
                      <a:pt x="98" y="6"/>
                    </a:cubicBezTo>
                    <a:cubicBezTo>
                      <a:pt x="98" y="10"/>
                      <a:pt x="95" y="12"/>
                      <a:pt x="92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32" name="Freeform 201"/>
              <p:cNvSpPr/>
              <p:nvPr/>
            </p:nvSpPr>
            <p:spPr bwMode="auto">
              <a:xfrm>
                <a:off x="1904" y="592"/>
                <a:ext cx="130" cy="61"/>
              </a:xfrm>
              <a:custGeom>
                <a:avLst/>
                <a:gdLst>
                  <a:gd name="T0" fmla="*/ 70 w 74"/>
                  <a:gd name="T1" fmla="*/ 0 h 35"/>
                  <a:gd name="T2" fmla="*/ 4 w 74"/>
                  <a:gd name="T3" fmla="*/ 0 h 35"/>
                  <a:gd name="T4" fmla="*/ 1 w 74"/>
                  <a:gd name="T5" fmla="*/ 2 h 35"/>
                  <a:gd name="T6" fmla="*/ 0 w 74"/>
                  <a:gd name="T7" fmla="*/ 6 h 35"/>
                  <a:gd name="T8" fmla="*/ 12 w 74"/>
                  <a:gd name="T9" fmla="*/ 32 h 35"/>
                  <a:gd name="T10" fmla="*/ 16 w 74"/>
                  <a:gd name="T11" fmla="*/ 35 h 35"/>
                  <a:gd name="T12" fmla="*/ 70 w 74"/>
                  <a:gd name="T13" fmla="*/ 35 h 35"/>
                  <a:gd name="T14" fmla="*/ 74 w 74"/>
                  <a:gd name="T15" fmla="*/ 30 h 35"/>
                  <a:gd name="T16" fmla="*/ 74 w 74"/>
                  <a:gd name="T17" fmla="*/ 5 h 35"/>
                  <a:gd name="T18" fmla="*/ 70 w 74"/>
                  <a:gd name="T19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4" h="35">
                    <a:moveTo>
                      <a:pt x="70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1" y="1"/>
                      <a:pt x="1" y="2"/>
                    </a:cubicBezTo>
                    <a:cubicBezTo>
                      <a:pt x="0" y="4"/>
                      <a:pt x="0" y="5"/>
                      <a:pt x="0" y="6"/>
                    </a:cubicBezTo>
                    <a:cubicBezTo>
                      <a:pt x="12" y="32"/>
                      <a:pt x="12" y="32"/>
                      <a:pt x="12" y="32"/>
                    </a:cubicBezTo>
                    <a:cubicBezTo>
                      <a:pt x="13" y="34"/>
                      <a:pt x="14" y="35"/>
                      <a:pt x="16" y="35"/>
                    </a:cubicBezTo>
                    <a:cubicBezTo>
                      <a:pt x="70" y="35"/>
                      <a:pt x="70" y="35"/>
                      <a:pt x="70" y="35"/>
                    </a:cubicBezTo>
                    <a:cubicBezTo>
                      <a:pt x="72" y="35"/>
                      <a:pt x="74" y="33"/>
                      <a:pt x="74" y="30"/>
                    </a:cubicBezTo>
                    <a:cubicBezTo>
                      <a:pt x="74" y="5"/>
                      <a:pt x="74" y="5"/>
                      <a:pt x="74" y="5"/>
                    </a:cubicBezTo>
                    <a:cubicBezTo>
                      <a:pt x="74" y="2"/>
                      <a:pt x="72" y="0"/>
                      <a:pt x="7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33" name="Freeform 202"/>
              <p:cNvSpPr/>
              <p:nvPr/>
            </p:nvSpPr>
            <p:spPr bwMode="auto">
              <a:xfrm>
                <a:off x="3336" y="519"/>
                <a:ext cx="250" cy="64"/>
              </a:xfrm>
              <a:custGeom>
                <a:avLst/>
                <a:gdLst>
                  <a:gd name="T0" fmla="*/ 116 w 142"/>
                  <a:gd name="T1" fmla="*/ 36 h 36"/>
                  <a:gd name="T2" fmla="*/ 112 w 142"/>
                  <a:gd name="T3" fmla="*/ 33 h 36"/>
                  <a:gd name="T4" fmla="*/ 115 w 142"/>
                  <a:gd name="T5" fmla="*/ 28 h 36"/>
                  <a:gd name="T6" fmla="*/ 130 w 142"/>
                  <a:gd name="T7" fmla="*/ 27 h 36"/>
                  <a:gd name="T8" fmla="*/ 130 w 142"/>
                  <a:gd name="T9" fmla="*/ 13 h 36"/>
                  <a:gd name="T10" fmla="*/ 126 w 142"/>
                  <a:gd name="T11" fmla="*/ 9 h 36"/>
                  <a:gd name="T12" fmla="*/ 4 w 142"/>
                  <a:gd name="T13" fmla="*/ 12 h 36"/>
                  <a:gd name="T14" fmla="*/ 0 w 142"/>
                  <a:gd name="T15" fmla="*/ 8 h 36"/>
                  <a:gd name="T16" fmla="*/ 4 w 142"/>
                  <a:gd name="T17" fmla="*/ 4 h 36"/>
                  <a:gd name="T18" fmla="*/ 126 w 142"/>
                  <a:gd name="T19" fmla="*/ 1 h 36"/>
                  <a:gd name="T20" fmla="*/ 128 w 142"/>
                  <a:gd name="T21" fmla="*/ 1 h 36"/>
                  <a:gd name="T22" fmla="*/ 138 w 142"/>
                  <a:gd name="T23" fmla="*/ 10 h 36"/>
                  <a:gd name="T24" fmla="*/ 136 w 142"/>
                  <a:gd name="T25" fmla="*/ 32 h 36"/>
                  <a:gd name="T26" fmla="*/ 133 w 142"/>
                  <a:gd name="T27" fmla="*/ 34 h 36"/>
                  <a:gd name="T28" fmla="*/ 116 w 142"/>
                  <a:gd name="T29" fmla="*/ 36 h 36"/>
                  <a:gd name="T30" fmla="*/ 116 w 142"/>
                  <a:gd name="T31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42" h="36">
                    <a:moveTo>
                      <a:pt x="116" y="36"/>
                    </a:moveTo>
                    <a:cubicBezTo>
                      <a:pt x="114" y="36"/>
                      <a:pt x="112" y="35"/>
                      <a:pt x="112" y="33"/>
                    </a:cubicBezTo>
                    <a:cubicBezTo>
                      <a:pt x="111" y="30"/>
                      <a:pt x="113" y="28"/>
                      <a:pt x="115" y="28"/>
                    </a:cubicBezTo>
                    <a:cubicBezTo>
                      <a:pt x="130" y="27"/>
                      <a:pt x="130" y="27"/>
                      <a:pt x="130" y="27"/>
                    </a:cubicBezTo>
                    <a:cubicBezTo>
                      <a:pt x="131" y="23"/>
                      <a:pt x="132" y="17"/>
                      <a:pt x="130" y="13"/>
                    </a:cubicBezTo>
                    <a:cubicBezTo>
                      <a:pt x="129" y="11"/>
                      <a:pt x="128" y="10"/>
                      <a:pt x="126" y="9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1" y="12"/>
                      <a:pt x="0" y="10"/>
                      <a:pt x="0" y="8"/>
                    </a:cubicBezTo>
                    <a:cubicBezTo>
                      <a:pt x="0" y="6"/>
                      <a:pt x="1" y="4"/>
                      <a:pt x="4" y="4"/>
                    </a:cubicBezTo>
                    <a:cubicBezTo>
                      <a:pt x="126" y="1"/>
                      <a:pt x="126" y="1"/>
                      <a:pt x="126" y="1"/>
                    </a:cubicBezTo>
                    <a:cubicBezTo>
                      <a:pt x="127" y="0"/>
                      <a:pt x="127" y="1"/>
                      <a:pt x="128" y="1"/>
                    </a:cubicBezTo>
                    <a:cubicBezTo>
                      <a:pt x="133" y="3"/>
                      <a:pt x="136" y="6"/>
                      <a:pt x="138" y="10"/>
                    </a:cubicBezTo>
                    <a:cubicBezTo>
                      <a:pt x="142" y="20"/>
                      <a:pt x="136" y="31"/>
                      <a:pt x="136" y="32"/>
                    </a:cubicBezTo>
                    <a:cubicBezTo>
                      <a:pt x="136" y="33"/>
                      <a:pt x="134" y="34"/>
                      <a:pt x="133" y="34"/>
                    </a:cubicBezTo>
                    <a:cubicBezTo>
                      <a:pt x="116" y="36"/>
                      <a:pt x="116" y="36"/>
                      <a:pt x="116" y="36"/>
                    </a:cubicBezTo>
                    <a:cubicBezTo>
                      <a:pt x="116" y="36"/>
                      <a:pt x="116" y="36"/>
                      <a:pt x="116" y="3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34" name="Freeform 203"/>
              <p:cNvSpPr/>
              <p:nvPr/>
            </p:nvSpPr>
            <p:spPr bwMode="auto">
              <a:xfrm>
                <a:off x="3308" y="523"/>
                <a:ext cx="339" cy="340"/>
              </a:xfrm>
              <a:custGeom>
                <a:avLst/>
                <a:gdLst>
                  <a:gd name="T0" fmla="*/ 173 w 193"/>
                  <a:gd name="T1" fmla="*/ 115 h 193"/>
                  <a:gd name="T2" fmla="*/ 164 w 193"/>
                  <a:gd name="T3" fmla="*/ 99 h 193"/>
                  <a:gd name="T4" fmla="*/ 163 w 193"/>
                  <a:gd name="T5" fmla="*/ 98 h 193"/>
                  <a:gd name="T6" fmla="*/ 153 w 193"/>
                  <a:gd name="T7" fmla="*/ 105 h 193"/>
                  <a:gd name="T8" fmla="*/ 142 w 193"/>
                  <a:gd name="T9" fmla="*/ 108 h 193"/>
                  <a:gd name="T10" fmla="*/ 142 w 193"/>
                  <a:gd name="T11" fmla="*/ 108 h 193"/>
                  <a:gd name="T12" fmla="*/ 139 w 193"/>
                  <a:gd name="T13" fmla="*/ 137 h 193"/>
                  <a:gd name="T14" fmla="*/ 135 w 193"/>
                  <a:gd name="T15" fmla="*/ 140 h 193"/>
                  <a:gd name="T16" fmla="*/ 134 w 193"/>
                  <a:gd name="T17" fmla="*/ 141 h 193"/>
                  <a:gd name="T18" fmla="*/ 131 w 193"/>
                  <a:gd name="T19" fmla="*/ 140 h 193"/>
                  <a:gd name="T20" fmla="*/ 131 w 193"/>
                  <a:gd name="T21" fmla="*/ 139 h 193"/>
                  <a:gd name="T22" fmla="*/ 124 w 193"/>
                  <a:gd name="T23" fmla="*/ 130 h 193"/>
                  <a:gd name="T24" fmla="*/ 114 w 193"/>
                  <a:gd name="T25" fmla="*/ 133 h 193"/>
                  <a:gd name="T26" fmla="*/ 113 w 193"/>
                  <a:gd name="T27" fmla="*/ 134 h 193"/>
                  <a:gd name="T28" fmla="*/ 110 w 193"/>
                  <a:gd name="T29" fmla="*/ 133 h 193"/>
                  <a:gd name="T30" fmla="*/ 109 w 193"/>
                  <a:gd name="T31" fmla="*/ 132 h 193"/>
                  <a:gd name="T32" fmla="*/ 108 w 193"/>
                  <a:gd name="T33" fmla="*/ 127 h 193"/>
                  <a:gd name="T34" fmla="*/ 115 w 193"/>
                  <a:gd name="T35" fmla="*/ 113 h 193"/>
                  <a:gd name="T36" fmla="*/ 100 w 193"/>
                  <a:gd name="T37" fmla="*/ 121 h 193"/>
                  <a:gd name="T38" fmla="*/ 98 w 193"/>
                  <a:gd name="T39" fmla="*/ 122 h 193"/>
                  <a:gd name="T40" fmla="*/ 95 w 193"/>
                  <a:gd name="T41" fmla="*/ 121 h 193"/>
                  <a:gd name="T42" fmla="*/ 94 w 193"/>
                  <a:gd name="T43" fmla="*/ 116 h 193"/>
                  <a:gd name="T44" fmla="*/ 98 w 193"/>
                  <a:gd name="T45" fmla="*/ 105 h 193"/>
                  <a:gd name="T46" fmla="*/ 93 w 193"/>
                  <a:gd name="T47" fmla="*/ 98 h 193"/>
                  <a:gd name="T48" fmla="*/ 92 w 193"/>
                  <a:gd name="T49" fmla="*/ 94 h 193"/>
                  <a:gd name="T50" fmla="*/ 95 w 193"/>
                  <a:gd name="T51" fmla="*/ 91 h 193"/>
                  <a:gd name="T52" fmla="*/ 116 w 193"/>
                  <a:gd name="T53" fmla="*/ 86 h 193"/>
                  <a:gd name="T54" fmla="*/ 116 w 193"/>
                  <a:gd name="T55" fmla="*/ 85 h 193"/>
                  <a:gd name="T56" fmla="*/ 116 w 193"/>
                  <a:gd name="T57" fmla="*/ 75 h 193"/>
                  <a:gd name="T58" fmla="*/ 122 w 193"/>
                  <a:gd name="T59" fmla="*/ 64 h 193"/>
                  <a:gd name="T60" fmla="*/ 143 w 193"/>
                  <a:gd name="T61" fmla="*/ 53 h 193"/>
                  <a:gd name="T62" fmla="*/ 144 w 193"/>
                  <a:gd name="T63" fmla="*/ 53 h 193"/>
                  <a:gd name="T64" fmla="*/ 134 w 193"/>
                  <a:gd name="T65" fmla="*/ 29 h 193"/>
                  <a:gd name="T66" fmla="*/ 130 w 193"/>
                  <a:gd name="T67" fmla="*/ 27 h 193"/>
                  <a:gd name="T68" fmla="*/ 38 w 193"/>
                  <a:gd name="T69" fmla="*/ 35 h 193"/>
                  <a:gd name="T70" fmla="*/ 38 w 193"/>
                  <a:gd name="T71" fmla="*/ 14 h 193"/>
                  <a:gd name="T72" fmla="*/ 27 w 193"/>
                  <a:gd name="T73" fmla="*/ 3 h 193"/>
                  <a:gd name="T74" fmla="*/ 11 w 193"/>
                  <a:gd name="T75" fmla="*/ 5 h 193"/>
                  <a:gd name="T76" fmla="*/ 2 w 193"/>
                  <a:gd name="T77" fmla="*/ 38 h 193"/>
                  <a:gd name="T78" fmla="*/ 32 w 193"/>
                  <a:gd name="T79" fmla="*/ 107 h 193"/>
                  <a:gd name="T80" fmla="*/ 56 w 193"/>
                  <a:gd name="T81" fmla="*/ 165 h 193"/>
                  <a:gd name="T82" fmla="*/ 45 w 193"/>
                  <a:gd name="T83" fmla="*/ 185 h 193"/>
                  <a:gd name="T84" fmla="*/ 44 w 193"/>
                  <a:gd name="T85" fmla="*/ 190 h 193"/>
                  <a:gd name="T86" fmla="*/ 48 w 193"/>
                  <a:gd name="T87" fmla="*/ 193 h 193"/>
                  <a:gd name="T88" fmla="*/ 48 w 193"/>
                  <a:gd name="T89" fmla="*/ 192 h 193"/>
                  <a:gd name="T90" fmla="*/ 168 w 193"/>
                  <a:gd name="T91" fmla="*/ 169 h 193"/>
                  <a:gd name="T92" fmla="*/ 170 w 193"/>
                  <a:gd name="T93" fmla="*/ 168 h 193"/>
                  <a:gd name="T94" fmla="*/ 173 w 193"/>
                  <a:gd name="T95" fmla="*/ 115 h 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93" h="193">
                    <a:moveTo>
                      <a:pt x="173" y="115"/>
                    </a:moveTo>
                    <a:cubicBezTo>
                      <a:pt x="170" y="111"/>
                      <a:pt x="167" y="105"/>
                      <a:pt x="164" y="99"/>
                    </a:cubicBezTo>
                    <a:cubicBezTo>
                      <a:pt x="164" y="99"/>
                      <a:pt x="164" y="98"/>
                      <a:pt x="163" y="98"/>
                    </a:cubicBezTo>
                    <a:cubicBezTo>
                      <a:pt x="161" y="101"/>
                      <a:pt x="157" y="104"/>
                      <a:pt x="153" y="105"/>
                    </a:cubicBezTo>
                    <a:cubicBezTo>
                      <a:pt x="150" y="107"/>
                      <a:pt x="146" y="108"/>
                      <a:pt x="142" y="108"/>
                    </a:cubicBezTo>
                    <a:cubicBezTo>
                      <a:pt x="142" y="108"/>
                      <a:pt x="142" y="108"/>
                      <a:pt x="142" y="108"/>
                    </a:cubicBezTo>
                    <a:cubicBezTo>
                      <a:pt x="139" y="137"/>
                      <a:pt x="139" y="137"/>
                      <a:pt x="139" y="137"/>
                    </a:cubicBezTo>
                    <a:cubicBezTo>
                      <a:pt x="138" y="138"/>
                      <a:pt x="137" y="140"/>
                      <a:pt x="135" y="140"/>
                    </a:cubicBezTo>
                    <a:cubicBezTo>
                      <a:pt x="135" y="141"/>
                      <a:pt x="135" y="141"/>
                      <a:pt x="134" y="141"/>
                    </a:cubicBezTo>
                    <a:cubicBezTo>
                      <a:pt x="133" y="141"/>
                      <a:pt x="132" y="140"/>
                      <a:pt x="131" y="140"/>
                    </a:cubicBezTo>
                    <a:cubicBezTo>
                      <a:pt x="131" y="139"/>
                      <a:pt x="131" y="139"/>
                      <a:pt x="131" y="139"/>
                    </a:cubicBezTo>
                    <a:cubicBezTo>
                      <a:pt x="124" y="130"/>
                      <a:pt x="124" y="130"/>
                      <a:pt x="124" y="130"/>
                    </a:cubicBezTo>
                    <a:cubicBezTo>
                      <a:pt x="114" y="133"/>
                      <a:pt x="114" y="133"/>
                      <a:pt x="114" y="133"/>
                    </a:cubicBezTo>
                    <a:cubicBezTo>
                      <a:pt x="113" y="133"/>
                      <a:pt x="113" y="134"/>
                      <a:pt x="113" y="134"/>
                    </a:cubicBezTo>
                    <a:cubicBezTo>
                      <a:pt x="112" y="134"/>
                      <a:pt x="111" y="133"/>
                      <a:pt x="110" y="133"/>
                    </a:cubicBezTo>
                    <a:cubicBezTo>
                      <a:pt x="109" y="132"/>
                      <a:pt x="109" y="132"/>
                      <a:pt x="109" y="132"/>
                    </a:cubicBezTo>
                    <a:cubicBezTo>
                      <a:pt x="108" y="131"/>
                      <a:pt x="108" y="129"/>
                      <a:pt x="108" y="127"/>
                    </a:cubicBezTo>
                    <a:cubicBezTo>
                      <a:pt x="115" y="113"/>
                      <a:pt x="115" y="113"/>
                      <a:pt x="115" y="113"/>
                    </a:cubicBezTo>
                    <a:cubicBezTo>
                      <a:pt x="100" y="121"/>
                      <a:pt x="100" y="121"/>
                      <a:pt x="100" y="121"/>
                    </a:cubicBezTo>
                    <a:cubicBezTo>
                      <a:pt x="100" y="121"/>
                      <a:pt x="99" y="122"/>
                      <a:pt x="98" y="122"/>
                    </a:cubicBezTo>
                    <a:cubicBezTo>
                      <a:pt x="97" y="122"/>
                      <a:pt x="96" y="121"/>
                      <a:pt x="95" y="121"/>
                    </a:cubicBezTo>
                    <a:cubicBezTo>
                      <a:pt x="94" y="119"/>
                      <a:pt x="93" y="117"/>
                      <a:pt x="94" y="116"/>
                    </a:cubicBezTo>
                    <a:cubicBezTo>
                      <a:pt x="98" y="105"/>
                      <a:pt x="98" y="105"/>
                      <a:pt x="98" y="105"/>
                    </a:cubicBezTo>
                    <a:cubicBezTo>
                      <a:pt x="93" y="98"/>
                      <a:pt x="93" y="98"/>
                      <a:pt x="93" y="98"/>
                    </a:cubicBezTo>
                    <a:cubicBezTo>
                      <a:pt x="92" y="97"/>
                      <a:pt x="91" y="96"/>
                      <a:pt x="92" y="94"/>
                    </a:cubicBezTo>
                    <a:cubicBezTo>
                      <a:pt x="92" y="93"/>
                      <a:pt x="93" y="92"/>
                      <a:pt x="95" y="91"/>
                    </a:cubicBezTo>
                    <a:cubicBezTo>
                      <a:pt x="116" y="86"/>
                      <a:pt x="116" y="86"/>
                      <a:pt x="116" y="86"/>
                    </a:cubicBezTo>
                    <a:cubicBezTo>
                      <a:pt x="116" y="85"/>
                      <a:pt x="116" y="85"/>
                      <a:pt x="116" y="85"/>
                    </a:cubicBezTo>
                    <a:cubicBezTo>
                      <a:pt x="115" y="82"/>
                      <a:pt x="116" y="78"/>
                      <a:pt x="116" y="75"/>
                    </a:cubicBezTo>
                    <a:cubicBezTo>
                      <a:pt x="117" y="71"/>
                      <a:pt x="119" y="67"/>
                      <a:pt x="122" y="64"/>
                    </a:cubicBezTo>
                    <a:cubicBezTo>
                      <a:pt x="127" y="57"/>
                      <a:pt x="135" y="53"/>
                      <a:pt x="143" y="53"/>
                    </a:cubicBezTo>
                    <a:cubicBezTo>
                      <a:pt x="143" y="53"/>
                      <a:pt x="144" y="53"/>
                      <a:pt x="144" y="53"/>
                    </a:cubicBezTo>
                    <a:cubicBezTo>
                      <a:pt x="138" y="40"/>
                      <a:pt x="134" y="29"/>
                      <a:pt x="134" y="29"/>
                    </a:cubicBezTo>
                    <a:cubicBezTo>
                      <a:pt x="134" y="27"/>
                      <a:pt x="132" y="26"/>
                      <a:pt x="130" y="27"/>
                    </a:cubicBezTo>
                    <a:cubicBezTo>
                      <a:pt x="38" y="35"/>
                      <a:pt x="38" y="35"/>
                      <a:pt x="38" y="35"/>
                    </a:cubicBezTo>
                    <a:cubicBezTo>
                      <a:pt x="39" y="29"/>
                      <a:pt x="41" y="21"/>
                      <a:pt x="38" y="14"/>
                    </a:cubicBezTo>
                    <a:cubicBezTo>
                      <a:pt x="36" y="9"/>
                      <a:pt x="32" y="5"/>
                      <a:pt x="27" y="3"/>
                    </a:cubicBezTo>
                    <a:cubicBezTo>
                      <a:pt x="21" y="0"/>
                      <a:pt x="15" y="1"/>
                      <a:pt x="11" y="5"/>
                    </a:cubicBezTo>
                    <a:cubicBezTo>
                      <a:pt x="3" y="12"/>
                      <a:pt x="0" y="27"/>
                      <a:pt x="2" y="38"/>
                    </a:cubicBezTo>
                    <a:cubicBezTo>
                      <a:pt x="5" y="52"/>
                      <a:pt x="18" y="80"/>
                      <a:pt x="32" y="107"/>
                    </a:cubicBezTo>
                    <a:cubicBezTo>
                      <a:pt x="43" y="131"/>
                      <a:pt x="56" y="158"/>
                      <a:pt x="56" y="165"/>
                    </a:cubicBezTo>
                    <a:cubicBezTo>
                      <a:pt x="56" y="178"/>
                      <a:pt x="46" y="185"/>
                      <a:pt x="45" y="185"/>
                    </a:cubicBezTo>
                    <a:cubicBezTo>
                      <a:pt x="44" y="186"/>
                      <a:pt x="43" y="188"/>
                      <a:pt x="44" y="190"/>
                    </a:cubicBezTo>
                    <a:cubicBezTo>
                      <a:pt x="44" y="192"/>
                      <a:pt x="46" y="193"/>
                      <a:pt x="48" y="193"/>
                    </a:cubicBezTo>
                    <a:cubicBezTo>
                      <a:pt x="48" y="193"/>
                      <a:pt x="48" y="192"/>
                      <a:pt x="48" y="192"/>
                    </a:cubicBezTo>
                    <a:cubicBezTo>
                      <a:pt x="168" y="169"/>
                      <a:pt x="168" y="169"/>
                      <a:pt x="168" y="169"/>
                    </a:cubicBezTo>
                    <a:cubicBezTo>
                      <a:pt x="169" y="169"/>
                      <a:pt x="170" y="169"/>
                      <a:pt x="170" y="168"/>
                    </a:cubicBezTo>
                    <a:cubicBezTo>
                      <a:pt x="171" y="168"/>
                      <a:pt x="193" y="149"/>
                      <a:pt x="173" y="1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35" name="Freeform 204"/>
              <p:cNvSpPr>
                <a:spLocks noEditPoints="1"/>
              </p:cNvSpPr>
              <p:nvPr/>
            </p:nvSpPr>
            <p:spPr bwMode="auto">
              <a:xfrm>
                <a:off x="3475" y="618"/>
                <a:ext cx="130" cy="146"/>
              </a:xfrm>
              <a:custGeom>
                <a:avLst/>
                <a:gdLst>
                  <a:gd name="T0" fmla="*/ 17 w 74"/>
                  <a:gd name="T1" fmla="*/ 75 h 83"/>
                  <a:gd name="T2" fmla="*/ 16 w 74"/>
                  <a:gd name="T3" fmla="*/ 73 h 83"/>
                  <a:gd name="T4" fmla="*/ 25 w 74"/>
                  <a:gd name="T5" fmla="*/ 53 h 83"/>
                  <a:gd name="T6" fmla="*/ 6 w 74"/>
                  <a:gd name="T7" fmla="*/ 64 h 83"/>
                  <a:gd name="T8" fmla="*/ 3 w 74"/>
                  <a:gd name="T9" fmla="*/ 64 h 83"/>
                  <a:gd name="T10" fmla="*/ 2 w 74"/>
                  <a:gd name="T11" fmla="*/ 61 h 83"/>
                  <a:gd name="T12" fmla="*/ 7 w 74"/>
                  <a:gd name="T13" fmla="*/ 50 h 83"/>
                  <a:gd name="T14" fmla="*/ 1 w 74"/>
                  <a:gd name="T15" fmla="*/ 43 h 83"/>
                  <a:gd name="T16" fmla="*/ 0 w 74"/>
                  <a:gd name="T17" fmla="*/ 41 h 83"/>
                  <a:gd name="T18" fmla="*/ 2 w 74"/>
                  <a:gd name="T19" fmla="*/ 39 h 83"/>
                  <a:gd name="T20" fmla="*/ 24 w 74"/>
                  <a:gd name="T21" fmla="*/ 33 h 83"/>
                  <a:gd name="T22" fmla="*/ 24 w 74"/>
                  <a:gd name="T23" fmla="*/ 31 h 83"/>
                  <a:gd name="T24" fmla="*/ 24 w 74"/>
                  <a:gd name="T25" fmla="*/ 22 h 83"/>
                  <a:gd name="T26" fmla="*/ 29 w 74"/>
                  <a:gd name="T27" fmla="*/ 12 h 83"/>
                  <a:gd name="T28" fmla="*/ 63 w 74"/>
                  <a:gd name="T29" fmla="*/ 8 h 83"/>
                  <a:gd name="T30" fmla="*/ 66 w 74"/>
                  <a:gd name="T31" fmla="*/ 42 h 83"/>
                  <a:gd name="T32" fmla="*/ 57 w 74"/>
                  <a:gd name="T33" fmla="*/ 49 h 83"/>
                  <a:gd name="T34" fmla="*/ 47 w 74"/>
                  <a:gd name="T35" fmla="*/ 51 h 83"/>
                  <a:gd name="T36" fmla="*/ 45 w 74"/>
                  <a:gd name="T37" fmla="*/ 51 h 83"/>
                  <a:gd name="T38" fmla="*/ 41 w 74"/>
                  <a:gd name="T39" fmla="*/ 81 h 83"/>
                  <a:gd name="T40" fmla="*/ 40 w 74"/>
                  <a:gd name="T41" fmla="*/ 83 h 83"/>
                  <a:gd name="T42" fmla="*/ 38 w 74"/>
                  <a:gd name="T43" fmla="*/ 82 h 83"/>
                  <a:gd name="T44" fmla="*/ 38 w 74"/>
                  <a:gd name="T45" fmla="*/ 82 h 83"/>
                  <a:gd name="T46" fmla="*/ 37 w 74"/>
                  <a:gd name="T47" fmla="*/ 82 h 83"/>
                  <a:gd name="T48" fmla="*/ 30 w 74"/>
                  <a:gd name="T49" fmla="*/ 72 h 83"/>
                  <a:gd name="T50" fmla="*/ 19 w 74"/>
                  <a:gd name="T51" fmla="*/ 76 h 83"/>
                  <a:gd name="T52" fmla="*/ 17 w 74"/>
                  <a:gd name="T53" fmla="*/ 75 h 83"/>
                  <a:gd name="T54" fmla="*/ 35 w 74"/>
                  <a:gd name="T55" fmla="*/ 54 h 83"/>
                  <a:gd name="T56" fmla="*/ 35 w 74"/>
                  <a:gd name="T57" fmla="*/ 54 h 83"/>
                  <a:gd name="T58" fmla="*/ 33 w 74"/>
                  <a:gd name="T59" fmla="*/ 47 h 83"/>
                  <a:gd name="T60" fmla="*/ 35 w 74"/>
                  <a:gd name="T61" fmla="*/ 54 h 83"/>
                  <a:gd name="T62" fmla="*/ 35 w 74"/>
                  <a:gd name="T63" fmla="*/ 54 h 83"/>
                  <a:gd name="T64" fmla="*/ 36 w 74"/>
                  <a:gd name="T65" fmla="*/ 54 h 83"/>
                  <a:gd name="T66" fmla="*/ 35 w 74"/>
                  <a:gd name="T67" fmla="*/ 54 h 83"/>
                  <a:gd name="T68" fmla="*/ 35 w 74"/>
                  <a:gd name="T69" fmla="*/ 54 h 83"/>
                  <a:gd name="T70" fmla="*/ 35 w 74"/>
                  <a:gd name="T71" fmla="*/ 54 h 83"/>
                  <a:gd name="T72" fmla="*/ 20 w 74"/>
                  <a:gd name="T73" fmla="*/ 44 h 83"/>
                  <a:gd name="T74" fmla="*/ 20 w 74"/>
                  <a:gd name="T75" fmla="*/ 44 h 83"/>
                  <a:gd name="T76" fmla="*/ 18 w 74"/>
                  <a:gd name="T77" fmla="*/ 44 h 83"/>
                  <a:gd name="T78" fmla="*/ 18 w 74"/>
                  <a:gd name="T79" fmla="*/ 44 h 83"/>
                  <a:gd name="T80" fmla="*/ 26 w 74"/>
                  <a:gd name="T81" fmla="*/ 47 h 83"/>
                  <a:gd name="T82" fmla="*/ 18 w 74"/>
                  <a:gd name="T83" fmla="*/ 44 h 83"/>
                  <a:gd name="T84" fmla="*/ 28 w 74"/>
                  <a:gd name="T85" fmla="*/ 46 h 83"/>
                  <a:gd name="T86" fmla="*/ 18 w 74"/>
                  <a:gd name="T87" fmla="*/ 44 h 83"/>
                  <a:gd name="T88" fmla="*/ 17 w 74"/>
                  <a:gd name="T89" fmla="*/ 40 h 83"/>
                  <a:gd name="T90" fmla="*/ 17 w 74"/>
                  <a:gd name="T91" fmla="*/ 39 h 83"/>
                  <a:gd name="T92" fmla="*/ 26 w 74"/>
                  <a:gd name="T93" fmla="*/ 38 h 83"/>
                  <a:gd name="T94" fmla="*/ 20 w 74"/>
                  <a:gd name="T95" fmla="*/ 44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74" h="83">
                    <a:moveTo>
                      <a:pt x="17" y="75"/>
                    </a:moveTo>
                    <a:cubicBezTo>
                      <a:pt x="16" y="75"/>
                      <a:pt x="16" y="74"/>
                      <a:pt x="16" y="73"/>
                    </a:cubicBezTo>
                    <a:cubicBezTo>
                      <a:pt x="25" y="53"/>
                      <a:pt x="25" y="53"/>
                      <a:pt x="25" y="53"/>
                    </a:cubicBezTo>
                    <a:cubicBezTo>
                      <a:pt x="6" y="64"/>
                      <a:pt x="6" y="64"/>
                      <a:pt x="6" y="64"/>
                    </a:cubicBezTo>
                    <a:cubicBezTo>
                      <a:pt x="5" y="65"/>
                      <a:pt x="4" y="65"/>
                      <a:pt x="3" y="64"/>
                    </a:cubicBezTo>
                    <a:cubicBezTo>
                      <a:pt x="2" y="63"/>
                      <a:pt x="2" y="62"/>
                      <a:pt x="2" y="61"/>
                    </a:cubicBezTo>
                    <a:cubicBezTo>
                      <a:pt x="7" y="50"/>
                      <a:pt x="7" y="50"/>
                      <a:pt x="7" y="50"/>
                    </a:cubicBezTo>
                    <a:cubicBezTo>
                      <a:pt x="1" y="43"/>
                      <a:pt x="1" y="43"/>
                      <a:pt x="1" y="43"/>
                    </a:cubicBezTo>
                    <a:cubicBezTo>
                      <a:pt x="0" y="42"/>
                      <a:pt x="0" y="42"/>
                      <a:pt x="0" y="41"/>
                    </a:cubicBezTo>
                    <a:cubicBezTo>
                      <a:pt x="1" y="40"/>
                      <a:pt x="1" y="39"/>
                      <a:pt x="2" y="39"/>
                    </a:cubicBezTo>
                    <a:cubicBezTo>
                      <a:pt x="24" y="33"/>
                      <a:pt x="24" y="33"/>
                      <a:pt x="24" y="33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3" y="28"/>
                      <a:pt x="23" y="25"/>
                      <a:pt x="24" y="22"/>
                    </a:cubicBezTo>
                    <a:cubicBezTo>
                      <a:pt x="25" y="19"/>
                      <a:pt x="26" y="15"/>
                      <a:pt x="29" y="12"/>
                    </a:cubicBezTo>
                    <a:cubicBezTo>
                      <a:pt x="37" y="2"/>
                      <a:pt x="52" y="0"/>
                      <a:pt x="63" y="8"/>
                    </a:cubicBezTo>
                    <a:cubicBezTo>
                      <a:pt x="73" y="17"/>
                      <a:pt x="74" y="32"/>
                      <a:pt x="66" y="42"/>
                    </a:cubicBezTo>
                    <a:cubicBezTo>
                      <a:pt x="63" y="45"/>
                      <a:pt x="60" y="48"/>
                      <a:pt x="57" y="49"/>
                    </a:cubicBezTo>
                    <a:cubicBezTo>
                      <a:pt x="54" y="51"/>
                      <a:pt x="50" y="51"/>
                      <a:pt x="47" y="51"/>
                    </a:cubicBezTo>
                    <a:cubicBezTo>
                      <a:pt x="45" y="51"/>
                      <a:pt x="45" y="51"/>
                      <a:pt x="45" y="51"/>
                    </a:cubicBezTo>
                    <a:cubicBezTo>
                      <a:pt x="41" y="81"/>
                      <a:pt x="41" y="81"/>
                      <a:pt x="41" y="81"/>
                    </a:cubicBezTo>
                    <a:cubicBezTo>
                      <a:pt x="41" y="82"/>
                      <a:pt x="41" y="82"/>
                      <a:pt x="40" y="83"/>
                    </a:cubicBezTo>
                    <a:cubicBezTo>
                      <a:pt x="39" y="83"/>
                      <a:pt x="38" y="83"/>
                      <a:pt x="38" y="82"/>
                    </a:cubicBezTo>
                    <a:cubicBezTo>
                      <a:pt x="38" y="82"/>
                      <a:pt x="38" y="82"/>
                      <a:pt x="38" y="82"/>
                    </a:cubicBezTo>
                    <a:cubicBezTo>
                      <a:pt x="38" y="82"/>
                      <a:pt x="37" y="82"/>
                      <a:pt x="37" y="82"/>
                    </a:cubicBezTo>
                    <a:cubicBezTo>
                      <a:pt x="30" y="72"/>
                      <a:pt x="30" y="72"/>
                      <a:pt x="30" y="72"/>
                    </a:cubicBezTo>
                    <a:cubicBezTo>
                      <a:pt x="19" y="76"/>
                      <a:pt x="19" y="76"/>
                      <a:pt x="19" y="76"/>
                    </a:cubicBezTo>
                    <a:cubicBezTo>
                      <a:pt x="18" y="76"/>
                      <a:pt x="18" y="76"/>
                      <a:pt x="17" y="75"/>
                    </a:cubicBezTo>
                    <a:close/>
                    <a:moveTo>
                      <a:pt x="35" y="54"/>
                    </a:moveTo>
                    <a:cubicBezTo>
                      <a:pt x="34" y="54"/>
                      <a:pt x="36" y="55"/>
                      <a:pt x="35" y="54"/>
                    </a:cubicBezTo>
                    <a:cubicBezTo>
                      <a:pt x="33" y="47"/>
                      <a:pt x="33" y="47"/>
                      <a:pt x="33" y="47"/>
                    </a:cubicBezTo>
                    <a:cubicBezTo>
                      <a:pt x="35" y="54"/>
                      <a:pt x="35" y="54"/>
                      <a:pt x="35" y="54"/>
                    </a:cubicBezTo>
                    <a:cubicBezTo>
                      <a:pt x="35" y="54"/>
                      <a:pt x="35" y="54"/>
                      <a:pt x="35" y="54"/>
                    </a:cubicBezTo>
                    <a:cubicBezTo>
                      <a:pt x="36" y="54"/>
                      <a:pt x="35" y="54"/>
                      <a:pt x="36" y="54"/>
                    </a:cubicBezTo>
                    <a:cubicBezTo>
                      <a:pt x="36" y="54"/>
                      <a:pt x="35" y="54"/>
                      <a:pt x="35" y="54"/>
                    </a:cubicBezTo>
                    <a:cubicBezTo>
                      <a:pt x="35" y="54"/>
                      <a:pt x="35" y="54"/>
                      <a:pt x="35" y="54"/>
                    </a:cubicBezTo>
                    <a:cubicBezTo>
                      <a:pt x="35" y="54"/>
                      <a:pt x="35" y="54"/>
                      <a:pt x="35" y="54"/>
                    </a:cubicBezTo>
                    <a:close/>
                    <a:moveTo>
                      <a:pt x="20" y="44"/>
                    </a:moveTo>
                    <a:cubicBezTo>
                      <a:pt x="20" y="44"/>
                      <a:pt x="20" y="44"/>
                      <a:pt x="20" y="44"/>
                    </a:cubicBezTo>
                    <a:cubicBezTo>
                      <a:pt x="20" y="45"/>
                      <a:pt x="19" y="43"/>
                      <a:pt x="18" y="44"/>
                    </a:cubicBezTo>
                    <a:cubicBezTo>
                      <a:pt x="18" y="44"/>
                      <a:pt x="18" y="44"/>
                      <a:pt x="18" y="44"/>
                    </a:cubicBezTo>
                    <a:cubicBezTo>
                      <a:pt x="26" y="47"/>
                      <a:pt x="26" y="47"/>
                      <a:pt x="26" y="47"/>
                    </a:cubicBezTo>
                    <a:cubicBezTo>
                      <a:pt x="18" y="44"/>
                      <a:pt x="18" y="44"/>
                      <a:pt x="18" y="44"/>
                    </a:cubicBezTo>
                    <a:cubicBezTo>
                      <a:pt x="28" y="46"/>
                      <a:pt x="28" y="46"/>
                      <a:pt x="28" y="46"/>
                    </a:cubicBezTo>
                    <a:cubicBezTo>
                      <a:pt x="18" y="44"/>
                      <a:pt x="18" y="44"/>
                      <a:pt x="18" y="44"/>
                    </a:cubicBezTo>
                    <a:cubicBezTo>
                      <a:pt x="17" y="40"/>
                      <a:pt x="17" y="40"/>
                      <a:pt x="17" y="40"/>
                    </a:cubicBezTo>
                    <a:cubicBezTo>
                      <a:pt x="17" y="39"/>
                      <a:pt x="17" y="40"/>
                      <a:pt x="17" y="39"/>
                    </a:cubicBezTo>
                    <a:cubicBezTo>
                      <a:pt x="26" y="38"/>
                      <a:pt x="26" y="38"/>
                      <a:pt x="26" y="38"/>
                    </a:cubicBezTo>
                    <a:lnTo>
                      <a:pt x="20" y="4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4" name="Freeform 206"/>
            <p:cNvSpPr/>
            <p:nvPr/>
          </p:nvSpPr>
          <p:spPr bwMode="auto">
            <a:xfrm>
              <a:off x="5004" y="521"/>
              <a:ext cx="111" cy="104"/>
            </a:xfrm>
            <a:custGeom>
              <a:avLst/>
              <a:gdLst>
                <a:gd name="T0" fmla="*/ 0 w 63"/>
                <a:gd name="T1" fmla="*/ 59 h 59"/>
                <a:gd name="T2" fmla="*/ 63 w 63"/>
                <a:gd name="T3" fmla="*/ 59 h 59"/>
                <a:gd name="T4" fmla="*/ 62 w 63"/>
                <a:gd name="T5" fmla="*/ 58 h 59"/>
                <a:gd name="T6" fmla="*/ 1 w 63"/>
                <a:gd name="T7" fmla="*/ 1 h 59"/>
                <a:gd name="T8" fmla="*/ 0 w 63"/>
                <a:gd name="T9" fmla="*/ 0 h 59"/>
                <a:gd name="T10" fmla="*/ 0 w 63"/>
                <a:gd name="T11" fmla="*/ 5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59">
                  <a:moveTo>
                    <a:pt x="0" y="59"/>
                  </a:moveTo>
                  <a:cubicBezTo>
                    <a:pt x="63" y="59"/>
                    <a:pt x="63" y="59"/>
                    <a:pt x="63" y="59"/>
                  </a:cubicBezTo>
                  <a:cubicBezTo>
                    <a:pt x="63" y="59"/>
                    <a:pt x="62" y="58"/>
                    <a:pt x="62" y="58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0" y="0"/>
                    <a:pt x="0" y="0"/>
                  </a:cubicBezTo>
                  <a:lnTo>
                    <a:pt x="0" y="5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" name="Freeform 207"/>
            <p:cNvSpPr/>
            <p:nvPr/>
          </p:nvSpPr>
          <p:spPr bwMode="auto">
            <a:xfrm>
              <a:off x="4839" y="625"/>
              <a:ext cx="73" cy="127"/>
            </a:xfrm>
            <a:custGeom>
              <a:avLst/>
              <a:gdLst>
                <a:gd name="T0" fmla="*/ 9 w 42"/>
                <a:gd name="T1" fmla="*/ 9 h 72"/>
                <a:gd name="T2" fmla="*/ 11 w 42"/>
                <a:gd name="T3" fmla="*/ 9 h 72"/>
                <a:gd name="T4" fmla="*/ 0 w 42"/>
                <a:gd name="T5" fmla="*/ 0 h 72"/>
                <a:gd name="T6" fmla="*/ 0 w 42"/>
                <a:gd name="T7" fmla="*/ 72 h 72"/>
                <a:gd name="T8" fmla="*/ 42 w 42"/>
                <a:gd name="T9" fmla="*/ 56 h 72"/>
                <a:gd name="T10" fmla="*/ 4 w 42"/>
                <a:gd name="T11" fmla="*/ 20 h 72"/>
                <a:gd name="T12" fmla="*/ 4 w 42"/>
                <a:gd name="T13" fmla="*/ 10 h 72"/>
                <a:gd name="T14" fmla="*/ 9 w 42"/>
                <a:gd name="T15" fmla="*/ 9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72">
                  <a:moveTo>
                    <a:pt x="9" y="9"/>
                  </a:moveTo>
                  <a:cubicBezTo>
                    <a:pt x="10" y="9"/>
                    <a:pt x="11" y="9"/>
                    <a:pt x="11" y="9"/>
                  </a:cubicBezTo>
                  <a:cubicBezTo>
                    <a:pt x="9" y="4"/>
                    <a:pt x="5" y="1"/>
                    <a:pt x="0" y="0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42" y="56"/>
                    <a:pt x="42" y="56"/>
                    <a:pt x="42" y="56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2" y="17"/>
                    <a:pt x="2" y="13"/>
                    <a:pt x="4" y="10"/>
                  </a:cubicBezTo>
                  <a:cubicBezTo>
                    <a:pt x="5" y="9"/>
                    <a:pt x="7" y="9"/>
                    <a:pt x="9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" name="Freeform 208"/>
            <p:cNvSpPr/>
            <p:nvPr/>
          </p:nvSpPr>
          <p:spPr bwMode="auto">
            <a:xfrm>
              <a:off x="4839" y="521"/>
              <a:ext cx="276" cy="342"/>
            </a:xfrm>
            <a:custGeom>
              <a:avLst/>
              <a:gdLst>
                <a:gd name="T0" fmla="*/ 90 w 157"/>
                <a:gd name="T1" fmla="*/ 67 h 194"/>
                <a:gd name="T2" fmla="*/ 86 w 157"/>
                <a:gd name="T3" fmla="*/ 63 h 194"/>
                <a:gd name="T4" fmla="*/ 86 w 157"/>
                <a:gd name="T5" fmla="*/ 0 h 194"/>
                <a:gd name="T6" fmla="*/ 4 w 157"/>
                <a:gd name="T7" fmla="*/ 0 h 194"/>
                <a:gd name="T8" fmla="*/ 0 w 157"/>
                <a:gd name="T9" fmla="*/ 4 h 194"/>
                <a:gd name="T10" fmla="*/ 0 w 157"/>
                <a:gd name="T11" fmla="*/ 45 h 194"/>
                <a:gd name="T12" fmla="*/ 24 w 157"/>
                <a:gd name="T13" fmla="*/ 65 h 194"/>
                <a:gd name="T14" fmla="*/ 26 w 157"/>
                <a:gd name="T15" fmla="*/ 79 h 194"/>
                <a:gd name="T16" fmla="*/ 25 w 157"/>
                <a:gd name="T17" fmla="*/ 81 h 194"/>
                <a:gd name="T18" fmla="*/ 55 w 157"/>
                <a:gd name="T19" fmla="*/ 110 h 194"/>
                <a:gd name="T20" fmla="*/ 62 w 157"/>
                <a:gd name="T21" fmla="*/ 107 h 194"/>
                <a:gd name="T22" fmla="*/ 64 w 157"/>
                <a:gd name="T23" fmla="*/ 107 h 194"/>
                <a:gd name="T24" fmla="*/ 70 w 157"/>
                <a:gd name="T25" fmla="*/ 111 h 194"/>
                <a:gd name="T26" fmla="*/ 70 w 157"/>
                <a:gd name="T27" fmla="*/ 116 h 194"/>
                <a:gd name="T28" fmla="*/ 66 w 157"/>
                <a:gd name="T29" fmla="*/ 119 h 194"/>
                <a:gd name="T30" fmla="*/ 65 w 157"/>
                <a:gd name="T31" fmla="*/ 120 h 194"/>
                <a:gd name="T32" fmla="*/ 90 w 157"/>
                <a:gd name="T33" fmla="*/ 143 h 194"/>
                <a:gd name="T34" fmla="*/ 90 w 157"/>
                <a:gd name="T35" fmla="*/ 153 h 194"/>
                <a:gd name="T36" fmla="*/ 85 w 157"/>
                <a:gd name="T37" fmla="*/ 154 h 194"/>
                <a:gd name="T38" fmla="*/ 81 w 157"/>
                <a:gd name="T39" fmla="*/ 153 h 194"/>
                <a:gd name="T40" fmla="*/ 52 w 157"/>
                <a:gd name="T41" fmla="*/ 125 h 194"/>
                <a:gd name="T42" fmla="*/ 0 w 157"/>
                <a:gd name="T43" fmla="*/ 144 h 194"/>
                <a:gd name="T44" fmla="*/ 0 w 157"/>
                <a:gd name="T45" fmla="*/ 190 h 194"/>
                <a:gd name="T46" fmla="*/ 4 w 157"/>
                <a:gd name="T47" fmla="*/ 194 h 194"/>
                <a:gd name="T48" fmla="*/ 153 w 157"/>
                <a:gd name="T49" fmla="*/ 194 h 194"/>
                <a:gd name="T50" fmla="*/ 157 w 157"/>
                <a:gd name="T51" fmla="*/ 190 h 194"/>
                <a:gd name="T52" fmla="*/ 157 w 157"/>
                <a:gd name="T53" fmla="*/ 67 h 194"/>
                <a:gd name="T54" fmla="*/ 90 w 157"/>
                <a:gd name="T55" fmla="*/ 67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57" h="194">
                  <a:moveTo>
                    <a:pt x="90" y="67"/>
                  </a:moveTo>
                  <a:cubicBezTo>
                    <a:pt x="87" y="67"/>
                    <a:pt x="86" y="65"/>
                    <a:pt x="86" y="63"/>
                  </a:cubicBezTo>
                  <a:cubicBezTo>
                    <a:pt x="86" y="0"/>
                    <a:pt x="86" y="0"/>
                    <a:pt x="86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1" y="0"/>
                    <a:pt x="0" y="1"/>
                    <a:pt x="0" y="4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11" y="47"/>
                    <a:pt x="20" y="55"/>
                    <a:pt x="24" y="65"/>
                  </a:cubicBezTo>
                  <a:cubicBezTo>
                    <a:pt x="26" y="70"/>
                    <a:pt x="26" y="75"/>
                    <a:pt x="26" y="79"/>
                  </a:cubicBezTo>
                  <a:cubicBezTo>
                    <a:pt x="26" y="80"/>
                    <a:pt x="26" y="81"/>
                    <a:pt x="25" y="81"/>
                  </a:cubicBezTo>
                  <a:cubicBezTo>
                    <a:pt x="55" y="110"/>
                    <a:pt x="55" y="110"/>
                    <a:pt x="55" y="110"/>
                  </a:cubicBezTo>
                  <a:cubicBezTo>
                    <a:pt x="62" y="107"/>
                    <a:pt x="62" y="107"/>
                    <a:pt x="62" y="107"/>
                  </a:cubicBezTo>
                  <a:cubicBezTo>
                    <a:pt x="62" y="107"/>
                    <a:pt x="63" y="107"/>
                    <a:pt x="64" y="107"/>
                  </a:cubicBezTo>
                  <a:cubicBezTo>
                    <a:pt x="67" y="107"/>
                    <a:pt x="69" y="109"/>
                    <a:pt x="70" y="111"/>
                  </a:cubicBezTo>
                  <a:cubicBezTo>
                    <a:pt x="70" y="113"/>
                    <a:pt x="70" y="114"/>
                    <a:pt x="70" y="116"/>
                  </a:cubicBezTo>
                  <a:cubicBezTo>
                    <a:pt x="69" y="118"/>
                    <a:pt x="68" y="119"/>
                    <a:pt x="66" y="119"/>
                  </a:cubicBezTo>
                  <a:cubicBezTo>
                    <a:pt x="65" y="120"/>
                    <a:pt x="65" y="120"/>
                    <a:pt x="65" y="120"/>
                  </a:cubicBezTo>
                  <a:cubicBezTo>
                    <a:pt x="90" y="143"/>
                    <a:pt x="90" y="143"/>
                    <a:pt x="90" y="143"/>
                  </a:cubicBezTo>
                  <a:cubicBezTo>
                    <a:pt x="92" y="146"/>
                    <a:pt x="92" y="150"/>
                    <a:pt x="90" y="153"/>
                  </a:cubicBezTo>
                  <a:cubicBezTo>
                    <a:pt x="88" y="154"/>
                    <a:pt x="87" y="154"/>
                    <a:pt x="85" y="154"/>
                  </a:cubicBezTo>
                  <a:cubicBezTo>
                    <a:pt x="83" y="154"/>
                    <a:pt x="82" y="154"/>
                    <a:pt x="81" y="153"/>
                  </a:cubicBezTo>
                  <a:cubicBezTo>
                    <a:pt x="52" y="125"/>
                    <a:pt x="52" y="125"/>
                    <a:pt x="52" y="125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190"/>
                    <a:pt x="0" y="190"/>
                    <a:pt x="0" y="190"/>
                  </a:cubicBezTo>
                  <a:cubicBezTo>
                    <a:pt x="0" y="192"/>
                    <a:pt x="1" y="194"/>
                    <a:pt x="4" y="194"/>
                  </a:cubicBezTo>
                  <a:cubicBezTo>
                    <a:pt x="153" y="194"/>
                    <a:pt x="153" y="194"/>
                    <a:pt x="153" y="194"/>
                  </a:cubicBezTo>
                  <a:cubicBezTo>
                    <a:pt x="156" y="194"/>
                    <a:pt x="157" y="192"/>
                    <a:pt x="157" y="190"/>
                  </a:cubicBezTo>
                  <a:cubicBezTo>
                    <a:pt x="157" y="67"/>
                    <a:pt x="157" y="67"/>
                    <a:pt x="157" y="67"/>
                  </a:cubicBezTo>
                  <a:lnTo>
                    <a:pt x="90" y="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" name="Freeform 209"/>
            <p:cNvSpPr/>
            <p:nvPr/>
          </p:nvSpPr>
          <p:spPr bwMode="auto">
            <a:xfrm>
              <a:off x="4777" y="599"/>
              <a:ext cx="104" cy="95"/>
            </a:xfrm>
            <a:custGeom>
              <a:avLst/>
              <a:gdLst>
                <a:gd name="T0" fmla="*/ 13 w 59"/>
                <a:gd name="T1" fmla="*/ 54 h 54"/>
                <a:gd name="T2" fmla="*/ 11 w 59"/>
                <a:gd name="T3" fmla="*/ 53 h 54"/>
                <a:gd name="T4" fmla="*/ 3 w 59"/>
                <a:gd name="T5" fmla="*/ 42 h 54"/>
                <a:gd name="T6" fmla="*/ 4 w 59"/>
                <a:gd name="T7" fmla="*/ 20 h 54"/>
                <a:gd name="T8" fmla="*/ 20 w 59"/>
                <a:gd name="T9" fmla="*/ 5 h 54"/>
                <a:gd name="T10" fmla="*/ 57 w 59"/>
                <a:gd name="T11" fmla="*/ 22 h 54"/>
                <a:gd name="T12" fmla="*/ 58 w 59"/>
                <a:gd name="T13" fmla="*/ 35 h 54"/>
                <a:gd name="T14" fmla="*/ 54 w 59"/>
                <a:gd name="T15" fmla="*/ 39 h 54"/>
                <a:gd name="T16" fmla="*/ 51 w 59"/>
                <a:gd name="T17" fmla="*/ 34 h 54"/>
                <a:gd name="T18" fmla="*/ 49 w 59"/>
                <a:gd name="T19" fmla="*/ 25 h 54"/>
                <a:gd name="T20" fmla="*/ 23 w 59"/>
                <a:gd name="T21" fmla="*/ 13 h 54"/>
                <a:gd name="T22" fmla="*/ 11 w 59"/>
                <a:gd name="T23" fmla="*/ 39 h 54"/>
                <a:gd name="T24" fmla="*/ 16 w 59"/>
                <a:gd name="T25" fmla="*/ 47 h 54"/>
                <a:gd name="T26" fmla="*/ 16 w 59"/>
                <a:gd name="T27" fmla="*/ 53 h 54"/>
                <a:gd name="T28" fmla="*/ 13 w 59"/>
                <a:gd name="T29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9" h="54">
                  <a:moveTo>
                    <a:pt x="13" y="54"/>
                  </a:moveTo>
                  <a:cubicBezTo>
                    <a:pt x="12" y="54"/>
                    <a:pt x="11" y="54"/>
                    <a:pt x="11" y="53"/>
                  </a:cubicBezTo>
                  <a:cubicBezTo>
                    <a:pt x="7" y="50"/>
                    <a:pt x="5" y="46"/>
                    <a:pt x="3" y="42"/>
                  </a:cubicBezTo>
                  <a:cubicBezTo>
                    <a:pt x="0" y="35"/>
                    <a:pt x="1" y="27"/>
                    <a:pt x="4" y="20"/>
                  </a:cubicBezTo>
                  <a:cubicBezTo>
                    <a:pt x="7" y="13"/>
                    <a:pt x="13" y="8"/>
                    <a:pt x="20" y="5"/>
                  </a:cubicBezTo>
                  <a:cubicBezTo>
                    <a:pt x="35" y="0"/>
                    <a:pt x="51" y="7"/>
                    <a:pt x="57" y="22"/>
                  </a:cubicBezTo>
                  <a:cubicBezTo>
                    <a:pt x="58" y="26"/>
                    <a:pt x="59" y="31"/>
                    <a:pt x="58" y="35"/>
                  </a:cubicBezTo>
                  <a:cubicBezTo>
                    <a:pt x="58" y="37"/>
                    <a:pt x="56" y="39"/>
                    <a:pt x="54" y="39"/>
                  </a:cubicBezTo>
                  <a:cubicBezTo>
                    <a:pt x="52" y="39"/>
                    <a:pt x="50" y="37"/>
                    <a:pt x="51" y="34"/>
                  </a:cubicBezTo>
                  <a:cubicBezTo>
                    <a:pt x="51" y="31"/>
                    <a:pt x="50" y="28"/>
                    <a:pt x="49" y="25"/>
                  </a:cubicBezTo>
                  <a:cubicBezTo>
                    <a:pt x="45" y="14"/>
                    <a:pt x="33" y="9"/>
                    <a:pt x="23" y="13"/>
                  </a:cubicBezTo>
                  <a:cubicBezTo>
                    <a:pt x="12" y="17"/>
                    <a:pt x="7" y="29"/>
                    <a:pt x="11" y="39"/>
                  </a:cubicBezTo>
                  <a:cubicBezTo>
                    <a:pt x="12" y="42"/>
                    <a:pt x="14" y="45"/>
                    <a:pt x="16" y="47"/>
                  </a:cubicBezTo>
                  <a:cubicBezTo>
                    <a:pt x="18" y="49"/>
                    <a:pt x="18" y="51"/>
                    <a:pt x="16" y="53"/>
                  </a:cubicBezTo>
                  <a:cubicBezTo>
                    <a:pt x="15" y="54"/>
                    <a:pt x="14" y="54"/>
                    <a:pt x="13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" name="Freeform 210"/>
            <p:cNvSpPr/>
            <p:nvPr/>
          </p:nvSpPr>
          <p:spPr bwMode="auto">
            <a:xfrm>
              <a:off x="4786" y="660"/>
              <a:ext cx="30" cy="203"/>
            </a:xfrm>
            <a:custGeom>
              <a:avLst/>
              <a:gdLst>
                <a:gd name="T0" fmla="*/ 4 w 17"/>
                <a:gd name="T1" fmla="*/ 115 h 115"/>
                <a:gd name="T2" fmla="*/ 4 w 17"/>
                <a:gd name="T3" fmla="*/ 114 h 115"/>
                <a:gd name="T4" fmla="*/ 0 w 17"/>
                <a:gd name="T5" fmla="*/ 110 h 115"/>
                <a:gd name="T6" fmla="*/ 9 w 17"/>
                <a:gd name="T7" fmla="*/ 4 h 115"/>
                <a:gd name="T8" fmla="*/ 13 w 17"/>
                <a:gd name="T9" fmla="*/ 1 h 115"/>
                <a:gd name="T10" fmla="*/ 17 w 17"/>
                <a:gd name="T11" fmla="*/ 5 h 115"/>
                <a:gd name="T12" fmla="*/ 8 w 17"/>
                <a:gd name="T13" fmla="*/ 111 h 115"/>
                <a:gd name="T14" fmla="*/ 4 w 17"/>
                <a:gd name="T15" fmla="*/ 115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" h="115">
                  <a:moveTo>
                    <a:pt x="4" y="115"/>
                  </a:moveTo>
                  <a:cubicBezTo>
                    <a:pt x="4" y="115"/>
                    <a:pt x="4" y="115"/>
                    <a:pt x="4" y="114"/>
                  </a:cubicBezTo>
                  <a:cubicBezTo>
                    <a:pt x="2" y="114"/>
                    <a:pt x="0" y="112"/>
                    <a:pt x="0" y="110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9" y="2"/>
                    <a:pt x="11" y="0"/>
                    <a:pt x="13" y="1"/>
                  </a:cubicBezTo>
                  <a:cubicBezTo>
                    <a:pt x="16" y="1"/>
                    <a:pt x="17" y="3"/>
                    <a:pt x="17" y="5"/>
                  </a:cubicBezTo>
                  <a:cubicBezTo>
                    <a:pt x="8" y="111"/>
                    <a:pt x="8" y="111"/>
                    <a:pt x="8" y="111"/>
                  </a:cubicBezTo>
                  <a:cubicBezTo>
                    <a:pt x="8" y="113"/>
                    <a:pt x="6" y="115"/>
                    <a:pt x="4" y="1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" name="Freeform 211"/>
            <p:cNvSpPr/>
            <p:nvPr/>
          </p:nvSpPr>
          <p:spPr bwMode="auto">
            <a:xfrm>
              <a:off x="4846" y="645"/>
              <a:ext cx="149" cy="144"/>
            </a:xfrm>
            <a:custGeom>
              <a:avLst/>
              <a:gdLst>
                <a:gd name="T0" fmla="*/ 81 w 85"/>
                <a:gd name="T1" fmla="*/ 82 h 82"/>
                <a:gd name="T2" fmla="*/ 78 w 85"/>
                <a:gd name="T3" fmla="*/ 81 h 82"/>
                <a:gd name="T4" fmla="*/ 2 w 85"/>
                <a:gd name="T5" fmla="*/ 7 h 82"/>
                <a:gd name="T6" fmla="*/ 2 w 85"/>
                <a:gd name="T7" fmla="*/ 1 h 82"/>
                <a:gd name="T8" fmla="*/ 8 w 85"/>
                <a:gd name="T9" fmla="*/ 1 h 82"/>
                <a:gd name="T10" fmla="*/ 84 w 85"/>
                <a:gd name="T11" fmla="*/ 75 h 82"/>
                <a:gd name="T12" fmla="*/ 84 w 85"/>
                <a:gd name="T13" fmla="*/ 81 h 82"/>
                <a:gd name="T14" fmla="*/ 81 w 85"/>
                <a:gd name="T1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5" h="82">
                  <a:moveTo>
                    <a:pt x="81" y="82"/>
                  </a:moveTo>
                  <a:cubicBezTo>
                    <a:pt x="80" y="82"/>
                    <a:pt x="79" y="82"/>
                    <a:pt x="78" y="81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0" y="5"/>
                    <a:pt x="0" y="3"/>
                    <a:pt x="2" y="1"/>
                  </a:cubicBezTo>
                  <a:cubicBezTo>
                    <a:pt x="4" y="0"/>
                    <a:pt x="6" y="0"/>
                    <a:pt x="8" y="1"/>
                  </a:cubicBezTo>
                  <a:cubicBezTo>
                    <a:pt x="84" y="75"/>
                    <a:pt x="84" y="75"/>
                    <a:pt x="84" y="75"/>
                  </a:cubicBezTo>
                  <a:cubicBezTo>
                    <a:pt x="85" y="77"/>
                    <a:pt x="85" y="79"/>
                    <a:pt x="84" y="81"/>
                  </a:cubicBezTo>
                  <a:cubicBezTo>
                    <a:pt x="83" y="82"/>
                    <a:pt x="82" y="82"/>
                    <a:pt x="81" y="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" name="Freeform 212"/>
            <p:cNvSpPr/>
            <p:nvPr/>
          </p:nvSpPr>
          <p:spPr bwMode="auto">
            <a:xfrm>
              <a:off x="4791" y="565"/>
              <a:ext cx="32" cy="57"/>
            </a:xfrm>
            <a:custGeom>
              <a:avLst/>
              <a:gdLst>
                <a:gd name="T0" fmla="*/ 13 w 18"/>
                <a:gd name="T1" fmla="*/ 32 h 32"/>
                <a:gd name="T2" fmla="*/ 10 w 18"/>
                <a:gd name="T3" fmla="*/ 29 h 32"/>
                <a:gd name="T4" fmla="*/ 1 w 18"/>
                <a:gd name="T5" fmla="*/ 6 h 32"/>
                <a:gd name="T6" fmla="*/ 3 w 18"/>
                <a:gd name="T7" fmla="*/ 1 h 32"/>
                <a:gd name="T8" fmla="*/ 8 w 18"/>
                <a:gd name="T9" fmla="*/ 3 h 32"/>
                <a:gd name="T10" fmla="*/ 17 w 18"/>
                <a:gd name="T11" fmla="*/ 27 h 32"/>
                <a:gd name="T12" fmla="*/ 15 w 18"/>
                <a:gd name="T13" fmla="*/ 32 h 32"/>
                <a:gd name="T14" fmla="*/ 13 w 18"/>
                <a:gd name="T15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" h="32">
                  <a:moveTo>
                    <a:pt x="13" y="32"/>
                  </a:moveTo>
                  <a:cubicBezTo>
                    <a:pt x="12" y="32"/>
                    <a:pt x="10" y="31"/>
                    <a:pt x="10" y="29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4"/>
                    <a:pt x="1" y="2"/>
                    <a:pt x="3" y="1"/>
                  </a:cubicBezTo>
                  <a:cubicBezTo>
                    <a:pt x="5" y="0"/>
                    <a:pt x="8" y="1"/>
                    <a:pt x="8" y="3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8" y="29"/>
                    <a:pt x="17" y="31"/>
                    <a:pt x="15" y="32"/>
                  </a:cubicBezTo>
                  <a:cubicBezTo>
                    <a:pt x="14" y="32"/>
                    <a:pt x="14" y="32"/>
                    <a:pt x="13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" name="Freeform 213"/>
            <p:cNvSpPr/>
            <p:nvPr/>
          </p:nvSpPr>
          <p:spPr bwMode="auto">
            <a:xfrm>
              <a:off x="4773" y="713"/>
              <a:ext cx="185" cy="78"/>
            </a:xfrm>
            <a:custGeom>
              <a:avLst/>
              <a:gdLst>
                <a:gd name="T0" fmla="*/ 4 w 105"/>
                <a:gd name="T1" fmla="*/ 44 h 44"/>
                <a:gd name="T2" fmla="*/ 1 w 105"/>
                <a:gd name="T3" fmla="*/ 42 h 44"/>
                <a:gd name="T4" fmla="*/ 3 w 105"/>
                <a:gd name="T5" fmla="*/ 37 h 44"/>
                <a:gd name="T6" fmla="*/ 99 w 105"/>
                <a:gd name="T7" fmla="*/ 1 h 44"/>
                <a:gd name="T8" fmla="*/ 105 w 105"/>
                <a:gd name="T9" fmla="*/ 3 h 44"/>
                <a:gd name="T10" fmla="*/ 102 w 105"/>
                <a:gd name="T11" fmla="*/ 8 h 44"/>
                <a:gd name="T12" fmla="*/ 6 w 105"/>
                <a:gd name="T13" fmla="*/ 44 h 44"/>
                <a:gd name="T14" fmla="*/ 4 w 105"/>
                <a:gd name="T15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5" h="44">
                  <a:moveTo>
                    <a:pt x="4" y="44"/>
                  </a:moveTo>
                  <a:cubicBezTo>
                    <a:pt x="3" y="44"/>
                    <a:pt x="1" y="43"/>
                    <a:pt x="1" y="42"/>
                  </a:cubicBezTo>
                  <a:cubicBezTo>
                    <a:pt x="0" y="40"/>
                    <a:pt x="1" y="37"/>
                    <a:pt x="3" y="37"/>
                  </a:cubicBezTo>
                  <a:cubicBezTo>
                    <a:pt x="99" y="1"/>
                    <a:pt x="99" y="1"/>
                    <a:pt x="99" y="1"/>
                  </a:cubicBezTo>
                  <a:cubicBezTo>
                    <a:pt x="102" y="0"/>
                    <a:pt x="104" y="1"/>
                    <a:pt x="105" y="3"/>
                  </a:cubicBezTo>
                  <a:cubicBezTo>
                    <a:pt x="105" y="5"/>
                    <a:pt x="104" y="7"/>
                    <a:pt x="102" y="8"/>
                  </a:cubicBezTo>
                  <a:cubicBezTo>
                    <a:pt x="6" y="44"/>
                    <a:pt x="6" y="44"/>
                    <a:pt x="6" y="44"/>
                  </a:cubicBezTo>
                  <a:cubicBezTo>
                    <a:pt x="5" y="44"/>
                    <a:pt x="5" y="44"/>
                    <a:pt x="4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" name="Freeform 214"/>
            <p:cNvSpPr/>
            <p:nvPr/>
          </p:nvSpPr>
          <p:spPr bwMode="auto">
            <a:xfrm>
              <a:off x="7026" y="620"/>
              <a:ext cx="117" cy="174"/>
            </a:xfrm>
            <a:custGeom>
              <a:avLst/>
              <a:gdLst>
                <a:gd name="T0" fmla="*/ 0 w 67"/>
                <a:gd name="T1" fmla="*/ 3 h 99"/>
                <a:gd name="T2" fmla="*/ 0 w 67"/>
                <a:gd name="T3" fmla="*/ 97 h 99"/>
                <a:gd name="T4" fmla="*/ 3 w 67"/>
                <a:gd name="T5" fmla="*/ 99 h 99"/>
                <a:gd name="T6" fmla="*/ 65 w 67"/>
                <a:gd name="T7" fmla="*/ 99 h 99"/>
                <a:gd name="T8" fmla="*/ 67 w 67"/>
                <a:gd name="T9" fmla="*/ 97 h 99"/>
                <a:gd name="T10" fmla="*/ 67 w 67"/>
                <a:gd name="T11" fmla="*/ 83 h 99"/>
                <a:gd name="T12" fmla="*/ 40 w 67"/>
                <a:gd name="T13" fmla="*/ 71 h 99"/>
                <a:gd name="T14" fmla="*/ 30 w 67"/>
                <a:gd name="T15" fmla="*/ 61 h 99"/>
                <a:gd name="T16" fmla="*/ 31 w 67"/>
                <a:gd name="T17" fmla="*/ 48 h 99"/>
                <a:gd name="T18" fmla="*/ 53 w 67"/>
                <a:gd name="T19" fmla="*/ 0 h 99"/>
                <a:gd name="T20" fmla="*/ 3 w 67"/>
                <a:gd name="T21" fmla="*/ 0 h 99"/>
                <a:gd name="T22" fmla="*/ 0 w 67"/>
                <a:gd name="T23" fmla="*/ 3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7" h="99">
                  <a:moveTo>
                    <a:pt x="0" y="3"/>
                  </a:moveTo>
                  <a:cubicBezTo>
                    <a:pt x="0" y="97"/>
                    <a:pt x="0" y="97"/>
                    <a:pt x="0" y="97"/>
                  </a:cubicBezTo>
                  <a:cubicBezTo>
                    <a:pt x="0" y="98"/>
                    <a:pt x="1" y="99"/>
                    <a:pt x="3" y="99"/>
                  </a:cubicBezTo>
                  <a:cubicBezTo>
                    <a:pt x="65" y="99"/>
                    <a:pt x="65" y="99"/>
                    <a:pt x="65" y="99"/>
                  </a:cubicBezTo>
                  <a:cubicBezTo>
                    <a:pt x="66" y="99"/>
                    <a:pt x="67" y="98"/>
                    <a:pt x="67" y="97"/>
                  </a:cubicBezTo>
                  <a:cubicBezTo>
                    <a:pt x="67" y="83"/>
                    <a:pt x="67" y="83"/>
                    <a:pt x="67" y="83"/>
                  </a:cubicBezTo>
                  <a:cubicBezTo>
                    <a:pt x="40" y="71"/>
                    <a:pt x="40" y="71"/>
                    <a:pt x="40" y="71"/>
                  </a:cubicBezTo>
                  <a:cubicBezTo>
                    <a:pt x="40" y="70"/>
                    <a:pt x="33" y="67"/>
                    <a:pt x="30" y="61"/>
                  </a:cubicBezTo>
                  <a:cubicBezTo>
                    <a:pt x="28" y="55"/>
                    <a:pt x="31" y="49"/>
                    <a:pt x="31" y="48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" name="Freeform 215"/>
            <p:cNvSpPr>
              <a:spLocks noEditPoints="1"/>
            </p:cNvSpPr>
            <p:nvPr/>
          </p:nvSpPr>
          <p:spPr bwMode="auto">
            <a:xfrm>
              <a:off x="6989" y="556"/>
              <a:ext cx="191" cy="303"/>
            </a:xfrm>
            <a:custGeom>
              <a:avLst/>
              <a:gdLst>
                <a:gd name="T0" fmla="*/ 96 w 109"/>
                <a:gd name="T1" fmla="*/ 133 h 172"/>
                <a:gd name="T2" fmla="*/ 86 w 109"/>
                <a:gd name="T3" fmla="*/ 143 h 172"/>
                <a:gd name="T4" fmla="*/ 24 w 109"/>
                <a:gd name="T5" fmla="*/ 143 h 172"/>
                <a:gd name="T6" fmla="*/ 13 w 109"/>
                <a:gd name="T7" fmla="*/ 133 h 172"/>
                <a:gd name="T8" fmla="*/ 13 w 109"/>
                <a:gd name="T9" fmla="*/ 39 h 172"/>
                <a:gd name="T10" fmla="*/ 24 w 109"/>
                <a:gd name="T11" fmla="*/ 28 h 172"/>
                <a:gd name="T12" fmla="*/ 78 w 109"/>
                <a:gd name="T13" fmla="*/ 28 h 172"/>
                <a:gd name="T14" fmla="*/ 91 w 109"/>
                <a:gd name="T15" fmla="*/ 0 h 172"/>
                <a:gd name="T16" fmla="*/ 13 w 109"/>
                <a:gd name="T17" fmla="*/ 0 h 172"/>
                <a:gd name="T18" fmla="*/ 0 w 109"/>
                <a:gd name="T19" fmla="*/ 12 h 172"/>
                <a:gd name="T20" fmla="*/ 0 w 109"/>
                <a:gd name="T21" fmla="*/ 159 h 172"/>
                <a:gd name="T22" fmla="*/ 13 w 109"/>
                <a:gd name="T23" fmla="*/ 172 h 172"/>
                <a:gd name="T24" fmla="*/ 96 w 109"/>
                <a:gd name="T25" fmla="*/ 172 h 172"/>
                <a:gd name="T26" fmla="*/ 109 w 109"/>
                <a:gd name="T27" fmla="*/ 159 h 172"/>
                <a:gd name="T28" fmla="*/ 109 w 109"/>
                <a:gd name="T29" fmla="*/ 129 h 172"/>
                <a:gd name="T30" fmla="*/ 96 w 109"/>
                <a:gd name="T31" fmla="*/ 123 h 172"/>
                <a:gd name="T32" fmla="*/ 96 w 109"/>
                <a:gd name="T33" fmla="*/ 133 h 172"/>
                <a:gd name="T34" fmla="*/ 61 w 109"/>
                <a:gd name="T35" fmla="*/ 159 h 172"/>
                <a:gd name="T36" fmla="*/ 48 w 109"/>
                <a:gd name="T37" fmla="*/ 159 h 172"/>
                <a:gd name="T38" fmla="*/ 44 w 109"/>
                <a:gd name="T39" fmla="*/ 155 h 172"/>
                <a:gd name="T40" fmla="*/ 48 w 109"/>
                <a:gd name="T41" fmla="*/ 151 h 172"/>
                <a:gd name="T42" fmla="*/ 61 w 109"/>
                <a:gd name="T43" fmla="*/ 151 h 172"/>
                <a:gd name="T44" fmla="*/ 65 w 109"/>
                <a:gd name="T45" fmla="*/ 155 h 172"/>
                <a:gd name="T46" fmla="*/ 61 w 109"/>
                <a:gd name="T47" fmla="*/ 159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9" h="172">
                  <a:moveTo>
                    <a:pt x="96" y="133"/>
                  </a:moveTo>
                  <a:cubicBezTo>
                    <a:pt x="96" y="139"/>
                    <a:pt x="91" y="143"/>
                    <a:pt x="86" y="143"/>
                  </a:cubicBezTo>
                  <a:cubicBezTo>
                    <a:pt x="24" y="143"/>
                    <a:pt x="24" y="143"/>
                    <a:pt x="24" y="143"/>
                  </a:cubicBezTo>
                  <a:cubicBezTo>
                    <a:pt x="18" y="143"/>
                    <a:pt x="13" y="139"/>
                    <a:pt x="13" y="133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3" y="33"/>
                    <a:pt x="18" y="28"/>
                    <a:pt x="24" y="28"/>
                  </a:cubicBezTo>
                  <a:cubicBezTo>
                    <a:pt x="78" y="28"/>
                    <a:pt x="78" y="28"/>
                    <a:pt x="78" y="28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6" y="0"/>
                    <a:pt x="0" y="5"/>
                    <a:pt x="0" y="12"/>
                  </a:cubicBezTo>
                  <a:cubicBezTo>
                    <a:pt x="0" y="159"/>
                    <a:pt x="0" y="159"/>
                    <a:pt x="0" y="159"/>
                  </a:cubicBezTo>
                  <a:cubicBezTo>
                    <a:pt x="0" y="166"/>
                    <a:pt x="6" y="172"/>
                    <a:pt x="13" y="172"/>
                  </a:cubicBezTo>
                  <a:cubicBezTo>
                    <a:pt x="96" y="172"/>
                    <a:pt x="96" y="172"/>
                    <a:pt x="96" y="172"/>
                  </a:cubicBezTo>
                  <a:cubicBezTo>
                    <a:pt x="103" y="172"/>
                    <a:pt x="109" y="166"/>
                    <a:pt x="109" y="159"/>
                  </a:cubicBezTo>
                  <a:cubicBezTo>
                    <a:pt x="109" y="129"/>
                    <a:pt x="109" y="129"/>
                    <a:pt x="109" y="129"/>
                  </a:cubicBezTo>
                  <a:cubicBezTo>
                    <a:pt x="96" y="123"/>
                    <a:pt x="96" y="123"/>
                    <a:pt x="96" y="123"/>
                  </a:cubicBezTo>
                  <a:lnTo>
                    <a:pt x="96" y="133"/>
                  </a:lnTo>
                  <a:close/>
                  <a:moveTo>
                    <a:pt x="61" y="159"/>
                  </a:moveTo>
                  <a:cubicBezTo>
                    <a:pt x="48" y="159"/>
                    <a:pt x="48" y="159"/>
                    <a:pt x="48" y="159"/>
                  </a:cubicBezTo>
                  <a:cubicBezTo>
                    <a:pt x="45" y="159"/>
                    <a:pt x="44" y="158"/>
                    <a:pt x="44" y="155"/>
                  </a:cubicBezTo>
                  <a:cubicBezTo>
                    <a:pt x="44" y="153"/>
                    <a:pt x="45" y="151"/>
                    <a:pt x="48" y="151"/>
                  </a:cubicBezTo>
                  <a:cubicBezTo>
                    <a:pt x="61" y="151"/>
                    <a:pt x="61" y="151"/>
                    <a:pt x="61" y="151"/>
                  </a:cubicBezTo>
                  <a:cubicBezTo>
                    <a:pt x="64" y="151"/>
                    <a:pt x="65" y="153"/>
                    <a:pt x="65" y="155"/>
                  </a:cubicBezTo>
                  <a:cubicBezTo>
                    <a:pt x="65" y="158"/>
                    <a:pt x="64" y="159"/>
                    <a:pt x="61" y="1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" name="Freeform 216"/>
            <p:cNvSpPr/>
            <p:nvPr/>
          </p:nvSpPr>
          <p:spPr bwMode="auto">
            <a:xfrm>
              <a:off x="7089" y="572"/>
              <a:ext cx="216" cy="222"/>
            </a:xfrm>
            <a:custGeom>
              <a:avLst/>
              <a:gdLst>
                <a:gd name="T0" fmla="*/ 2 w 123"/>
                <a:gd name="T1" fmla="*/ 73 h 126"/>
                <a:gd name="T2" fmla="*/ 2 w 123"/>
                <a:gd name="T3" fmla="*/ 84 h 126"/>
                <a:gd name="T4" fmla="*/ 11 w 123"/>
                <a:gd name="T5" fmla="*/ 93 h 126"/>
                <a:gd name="T6" fmla="*/ 80 w 123"/>
                <a:gd name="T7" fmla="*/ 126 h 126"/>
                <a:gd name="T8" fmla="*/ 82 w 123"/>
                <a:gd name="T9" fmla="*/ 126 h 126"/>
                <a:gd name="T10" fmla="*/ 85 w 123"/>
                <a:gd name="T11" fmla="*/ 124 h 126"/>
                <a:gd name="T12" fmla="*/ 123 w 123"/>
                <a:gd name="T13" fmla="*/ 42 h 126"/>
                <a:gd name="T14" fmla="*/ 36 w 123"/>
                <a:gd name="T15" fmla="*/ 0 h 126"/>
                <a:gd name="T16" fmla="*/ 2 w 123"/>
                <a:gd name="T17" fmla="*/ 73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3" h="126">
                  <a:moveTo>
                    <a:pt x="2" y="73"/>
                  </a:moveTo>
                  <a:cubicBezTo>
                    <a:pt x="2" y="73"/>
                    <a:pt x="0" y="79"/>
                    <a:pt x="2" y="84"/>
                  </a:cubicBezTo>
                  <a:cubicBezTo>
                    <a:pt x="4" y="90"/>
                    <a:pt x="10" y="93"/>
                    <a:pt x="11" y="93"/>
                  </a:cubicBezTo>
                  <a:cubicBezTo>
                    <a:pt x="80" y="126"/>
                    <a:pt x="80" y="126"/>
                    <a:pt x="80" y="126"/>
                  </a:cubicBezTo>
                  <a:cubicBezTo>
                    <a:pt x="81" y="126"/>
                    <a:pt x="81" y="126"/>
                    <a:pt x="82" y="126"/>
                  </a:cubicBezTo>
                  <a:cubicBezTo>
                    <a:pt x="83" y="126"/>
                    <a:pt x="84" y="125"/>
                    <a:pt x="85" y="124"/>
                  </a:cubicBezTo>
                  <a:cubicBezTo>
                    <a:pt x="123" y="42"/>
                    <a:pt x="123" y="42"/>
                    <a:pt x="123" y="42"/>
                  </a:cubicBezTo>
                  <a:cubicBezTo>
                    <a:pt x="36" y="0"/>
                    <a:pt x="36" y="0"/>
                    <a:pt x="36" y="0"/>
                  </a:cubicBezTo>
                  <a:lnTo>
                    <a:pt x="2" y="7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Freeform 217"/>
            <p:cNvSpPr/>
            <p:nvPr/>
          </p:nvSpPr>
          <p:spPr bwMode="auto">
            <a:xfrm>
              <a:off x="7156" y="527"/>
              <a:ext cx="165" cy="112"/>
            </a:xfrm>
            <a:custGeom>
              <a:avLst/>
              <a:gdLst>
                <a:gd name="T0" fmla="*/ 92 w 94"/>
                <a:gd name="T1" fmla="*/ 35 h 64"/>
                <a:gd name="T2" fmla="*/ 23 w 94"/>
                <a:gd name="T3" fmla="*/ 3 h 64"/>
                <a:gd name="T4" fmla="*/ 6 w 94"/>
                <a:gd name="T5" fmla="*/ 10 h 64"/>
                <a:gd name="T6" fmla="*/ 5 w 94"/>
                <a:gd name="T7" fmla="*/ 12 h 64"/>
                <a:gd name="T8" fmla="*/ 4 w 94"/>
                <a:gd name="T9" fmla="*/ 13 h 64"/>
                <a:gd name="T10" fmla="*/ 4 w 94"/>
                <a:gd name="T11" fmla="*/ 14 h 64"/>
                <a:gd name="T12" fmla="*/ 0 w 94"/>
                <a:gd name="T13" fmla="*/ 22 h 64"/>
                <a:gd name="T14" fmla="*/ 87 w 94"/>
                <a:gd name="T15" fmla="*/ 64 h 64"/>
                <a:gd name="T16" fmla="*/ 88 w 94"/>
                <a:gd name="T17" fmla="*/ 61 h 64"/>
                <a:gd name="T18" fmla="*/ 86 w 94"/>
                <a:gd name="T19" fmla="*/ 57 h 64"/>
                <a:gd name="T20" fmla="*/ 84 w 94"/>
                <a:gd name="T21" fmla="*/ 55 h 64"/>
                <a:gd name="T22" fmla="*/ 82 w 94"/>
                <a:gd name="T23" fmla="*/ 52 h 64"/>
                <a:gd name="T24" fmla="*/ 85 w 94"/>
                <a:gd name="T25" fmla="*/ 42 h 64"/>
                <a:gd name="T26" fmla="*/ 86 w 94"/>
                <a:gd name="T27" fmla="*/ 41 h 64"/>
                <a:gd name="T28" fmla="*/ 89 w 94"/>
                <a:gd name="T29" fmla="*/ 42 h 64"/>
                <a:gd name="T30" fmla="*/ 93 w 94"/>
                <a:gd name="T31" fmla="*/ 40 h 64"/>
                <a:gd name="T32" fmla="*/ 92 w 94"/>
                <a:gd name="T33" fmla="*/ 35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4" h="64">
                  <a:moveTo>
                    <a:pt x="92" y="35"/>
                  </a:moveTo>
                  <a:cubicBezTo>
                    <a:pt x="23" y="3"/>
                    <a:pt x="23" y="3"/>
                    <a:pt x="23" y="3"/>
                  </a:cubicBezTo>
                  <a:cubicBezTo>
                    <a:pt x="16" y="0"/>
                    <a:pt x="9" y="3"/>
                    <a:pt x="6" y="10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4" y="12"/>
                    <a:pt x="4" y="13"/>
                    <a:pt x="4" y="13"/>
                  </a:cubicBezTo>
                  <a:cubicBezTo>
                    <a:pt x="4" y="13"/>
                    <a:pt x="4" y="14"/>
                    <a:pt x="4" y="14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87" y="64"/>
                    <a:pt x="87" y="64"/>
                    <a:pt x="87" y="64"/>
                  </a:cubicBezTo>
                  <a:cubicBezTo>
                    <a:pt x="88" y="61"/>
                    <a:pt x="88" y="61"/>
                    <a:pt x="88" y="61"/>
                  </a:cubicBezTo>
                  <a:cubicBezTo>
                    <a:pt x="89" y="60"/>
                    <a:pt x="88" y="57"/>
                    <a:pt x="86" y="57"/>
                  </a:cubicBezTo>
                  <a:cubicBezTo>
                    <a:pt x="84" y="55"/>
                    <a:pt x="84" y="55"/>
                    <a:pt x="84" y="55"/>
                  </a:cubicBezTo>
                  <a:cubicBezTo>
                    <a:pt x="83" y="54"/>
                    <a:pt x="83" y="53"/>
                    <a:pt x="82" y="52"/>
                  </a:cubicBezTo>
                  <a:cubicBezTo>
                    <a:pt x="85" y="42"/>
                    <a:pt x="85" y="42"/>
                    <a:pt x="85" y="42"/>
                  </a:cubicBezTo>
                  <a:cubicBezTo>
                    <a:pt x="85" y="42"/>
                    <a:pt x="86" y="41"/>
                    <a:pt x="86" y="41"/>
                  </a:cubicBezTo>
                  <a:cubicBezTo>
                    <a:pt x="89" y="42"/>
                    <a:pt x="89" y="42"/>
                    <a:pt x="89" y="42"/>
                  </a:cubicBezTo>
                  <a:cubicBezTo>
                    <a:pt x="90" y="43"/>
                    <a:pt x="93" y="42"/>
                    <a:pt x="93" y="40"/>
                  </a:cubicBezTo>
                  <a:cubicBezTo>
                    <a:pt x="94" y="38"/>
                    <a:pt x="93" y="36"/>
                    <a:pt x="92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" name="Oval 218"/>
            <p:cNvSpPr>
              <a:spLocks noChangeArrowheads="1"/>
            </p:cNvSpPr>
            <p:nvPr/>
          </p:nvSpPr>
          <p:spPr bwMode="auto">
            <a:xfrm>
              <a:off x="6526" y="2228"/>
              <a:ext cx="42" cy="4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Freeform 219"/>
            <p:cNvSpPr/>
            <p:nvPr/>
          </p:nvSpPr>
          <p:spPr bwMode="auto">
            <a:xfrm>
              <a:off x="6292" y="2004"/>
              <a:ext cx="297" cy="196"/>
            </a:xfrm>
            <a:custGeom>
              <a:avLst/>
              <a:gdLst>
                <a:gd name="T0" fmla="*/ 3 w 169"/>
                <a:gd name="T1" fmla="*/ 111 h 111"/>
                <a:gd name="T2" fmla="*/ 20 w 169"/>
                <a:gd name="T3" fmla="*/ 68 h 111"/>
                <a:gd name="T4" fmla="*/ 30 w 169"/>
                <a:gd name="T5" fmla="*/ 63 h 111"/>
                <a:gd name="T6" fmla="*/ 34 w 169"/>
                <a:gd name="T7" fmla="*/ 73 h 111"/>
                <a:gd name="T8" fmla="*/ 27 w 169"/>
                <a:gd name="T9" fmla="*/ 92 h 111"/>
                <a:gd name="T10" fmla="*/ 28 w 169"/>
                <a:gd name="T11" fmla="*/ 93 h 111"/>
                <a:gd name="T12" fmla="*/ 63 w 169"/>
                <a:gd name="T13" fmla="*/ 52 h 111"/>
                <a:gd name="T14" fmla="*/ 74 w 169"/>
                <a:gd name="T15" fmla="*/ 51 h 111"/>
                <a:gd name="T16" fmla="*/ 75 w 169"/>
                <a:gd name="T17" fmla="*/ 61 h 111"/>
                <a:gd name="T18" fmla="*/ 39 w 169"/>
                <a:gd name="T19" fmla="*/ 102 h 111"/>
                <a:gd name="T20" fmla="*/ 39 w 169"/>
                <a:gd name="T21" fmla="*/ 103 h 111"/>
                <a:gd name="T22" fmla="*/ 40 w 169"/>
                <a:gd name="T23" fmla="*/ 104 h 111"/>
                <a:gd name="T24" fmla="*/ 54 w 169"/>
                <a:gd name="T25" fmla="*/ 88 h 111"/>
                <a:gd name="T26" fmla="*/ 65 w 169"/>
                <a:gd name="T27" fmla="*/ 86 h 111"/>
                <a:gd name="T28" fmla="*/ 66 w 169"/>
                <a:gd name="T29" fmla="*/ 97 h 111"/>
                <a:gd name="T30" fmla="*/ 53 w 169"/>
                <a:gd name="T31" fmla="*/ 111 h 111"/>
                <a:gd name="T32" fmla="*/ 56 w 169"/>
                <a:gd name="T33" fmla="*/ 111 h 111"/>
                <a:gd name="T34" fmla="*/ 66 w 169"/>
                <a:gd name="T35" fmla="*/ 100 h 111"/>
                <a:gd name="T36" fmla="*/ 77 w 169"/>
                <a:gd name="T37" fmla="*/ 98 h 111"/>
                <a:gd name="T38" fmla="*/ 77 w 169"/>
                <a:gd name="T39" fmla="*/ 109 h 111"/>
                <a:gd name="T40" fmla="*/ 75 w 169"/>
                <a:gd name="T41" fmla="*/ 111 h 111"/>
                <a:gd name="T42" fmla="*/ 79 w 169"/>
                <a:gd name="T43" fmla="*/ 111 h 111"/>
                <a:gd name="T44" fmla="*/ 86 w 169"/>
                <a:gd name="T45" fmla="*/ 111 h 111"/>
                <a:gd name="T46" fmla="*/ 155 w 169"/>
                <a:gd name="T47" fmla="*/ 111 h 111"/>
                <a:gd name="T48" fmla="*/ 169 w 169"/>
                <a:gd name="T49" fmla="*/ 99 h 111"/>
                <a:gd name="T50" fmla="*/ 169 w 169"/>
                <a:gd name="T51" fmla="*/ 13 h 111"/>
                <a:gd name="T52" fmla="*/ 155 w 169"/>
                <a:gd name="T53" fmla="*/ 0 h 111"/>
                <a:gd name="T54" fmla="*/ 13 w 169"/>
                <a:gd name="T55" fmla="*/ 0 h 111"/>
                <a:gd name="T56" fmla="*/ 0 w 169"/>
                <a:gd name="T57" fmla="*/ 13 h 111"/>
                <a:gd name="T58" fmla="*/ 0 w 169"/>
                <a:gd name="T59" fmla="*/ 107 h 111"/>
                <a:gd name="T60" fmla="*/ 3 w 169"/>
                <a:gd name="T61" fmla="*/ 111 h 111"/>
                <a:gd name="T62" fmla="*/ 3 w 169"/>
                <a:gd name="T63" fmla="*/ 111 h 111"/>
                <a:gd name="T64" fmla="*/ 3 w 169"/>
                <a:gd name="T65" fmla="*/ 111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9" h="111">
                  <a:moveTo>
                    <a:pt x="3" y="111"/>
                  </a:moveTo>
                  <a:cubicBezTo>
                    <a:pt x="20" y="68"/>
                    <a:pt x="20" y="68"/>
                    <a:pt x="20" y="68"/>
                  </a:cubicBezTo>
                  <a:cubicBezTo>
                    <a:pt x="22" y="64"/>
                    <a:pt x="26" y="62"/>
                    <a:pt x="30" y="63"/>
                  </a:cubicBezTo>
                  <a:cubicBezTo>
                    <a:pt x="34" y="65"/>
                    <a:pt x="36" y="69"/>
                    <a:pt x="34" y="73"/>
                  </a:cubicBezTo>
                  <a:cubicBezTo>
                    <a:pt x="27" y="92"/>
                    <a:pt x="27" y="92"/>
                    <a:pt x="27" y="92"/>
                  </a:cubicBezTo>
                  <a:cubicBezTo>
                    <a:pt x="28" y="93"/>
                    <a:pt x="28" y="93"/>
                    <a:pt x="28" y="93"/>
                  </a:cubicBezTo>
                  <a:cubicBezTo>
                    <a:pt x="63" y="52"/>
                    <a:pt x="63" y="52"/>
                    <a:pt x="63" y="52"/>
                  </a:cubicBezTo>
                  <a:cubicBezTo>
                    <a:pt x="66" y="49"/>
                    <a:pt x="71" y="48"/>
                    <a:pt x="74" y="51"/>
                  </a:cubicBezTo>
                  <a:cubicBezTo>
                    <a:pt x="77" y="53"/>
                    <a:pt x="77" y="58"/>
                    <a:pt x="75" y="61"/>
                  </a:cubicBezTo>
                  <a:cubicBezTo>
                    <a:pt x="39" y="102"/>
                    <a:pt x="39" y="102"/>
                    <a:pt x="39" y="102"/>
                  </a:cubicBezTo>
                  <a:cubicBezTo>
                    <a:pt x="39" y="102"/>
                    <a:pt x="39" y="103"/>
                    <a:pt x="39" y="103"/>
                  </a:cubicBezTo>
                  <a:cubicBezTo>
                    <a:pt x="40" y="104"/>
                    <a:pt x="40" y="104"/>
                    <a:pt x="40" y="104"/>
                  </a:cubicBezTo>
                  <a:cubicBezTo>
                    <a:pt x="54" y="88"/>
                    <a:pt x="54" y="88"/>
                    <a:pt x="54" y="88"/>
                  </a:cubicBezTo>
                  <a:cubicBezTo>
                    <a:pt x="57" y="84"/>
                    <a:pt x="62" y="84"/>
                    <a:pt x="65" y="86"/>
                  </a:cubicBezTo>
                  <a:cubicBezTo>
                    <a:pt x="69" y="89"/>
                    <a:pt x="69" y="93"/>
                    <a:pt x="66" y="97"/>
                  </a:cubicBezTo>
                  <a:cubicBezTo>
                    <a:pt x="53" y="111"/>
                    <a:pt x="53" y="111"/>
                    <a:pt x="53" y="111"/>
                  </a:cubicBezTo>
                  <a:cubicBezTo>
                    <a:pt x="56" y="111"/>
                    <a:pt x="56" y="111"/>
                    <a:pt x="56" y="111"/>
                  </a:cubicBezTo>
                  <a:cubicBezTo>
                    <a:pt x="66" y="100"/>
                    <a:pt x="66" y="100"/>
                    <a:pt x="66" y="100"/>
                  </a:cubicBezTo>
                  <a:cubicBezTo>
                    <a:pt x="69" y="96"/>
                    <a:pt x="74" y="96"/>
                    <a:pt x="77" y="98"/>
                  </a:cubicBezTo>
                  <a:cubicBezTo>
                    <a:pt x="80" y="101"/>
                    <a:pt x="80" y="105"/>
                    <a:pt x="77" y="109"/>
                  </a:cubicBezTo>
                  <a:cubicBezTo>
                    <a:pt x="75" y="111"/>
                    <a:pt x="75" y="111"/>
                    <a:pt x="75" y="111"/>
                  </a:cubicBezTo>
                  <a:cubicBezTo>
                    <a:pt x="79" y="111"/>
                    <a:pt x="79" y="111"/>
                    <a:pt x="79" y="111"/>
                  </a:cubicBezTo>
                  <a:cubicBezTo>
                    <a:pt x="81" y="110"/>
                    <a:pt x="84" y="110"/>
                    <a:pt x="86" y="111"/>
                  </a:cubicBezTo>
                  <a:cubicBezTo>
                    <a:pt x="155" y="111"/>
                    <a:pt x="155" y="111"/>
                    <a:pt x="155" y="111"/>
                  </a:cubicBezTo>
                  <a:cubicBezTo>
                    <a:pt x="163" y="111"/>
                    <a:pt x="169" y="106"/>
                    <a:pt x="169" y="99"/>
                  </a:cubicBezTo>
                  <a:cubicBezTo>
                    <a:pt x="169" y="13"/>
                    <a:pt x="169" y="13"/>
                    <a:pt x="169" y="13"/>
                  </a:cubicBezTo>
                  <a:cubicBezTo>
                    <a:pt x="169" y="6"/>
                    <a:pt x="163" y="0"/>
                    <a:pt x="155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6" y="0"/>
                    <a:pt x="0" y="6"/>
                    <a:pt x="0" y="13"/>
                  </a:cubicBezTo>
                  <a:cubicBezTo>
                    <a:pt x="0" y="107"/>
                    <a:pt x="0" y="107"/>
                    <a:pt x="0" y="107"/>
                  </a:cubicBezTo>
                  <a:cubicBezTo>
                    <a:pt x="0" y="109"/>
                    <a:pt x="1" y="111"/>
                    <a:pt x="3" y="111"/>
                  </a:cubicBezTo>
                  <a:cubicBezTo>
                    <a:pt x="3" y="111"/>
                    <a:pt x="3" y="111"/>
                    <a:pt x="3" y="111"/>
                  </a:cubicBezTo>
                  <a:cubicBezTo>
                    <a:pt x="3" y="111"/>
                    <a:pt x="3" y="111"/>
                    <a:pt x="3" y="1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Freeform 220"/>
            <p:cNvSpPr/>
            <p:nvPr/>
          </p:nvSpPr>
          <p:spPr bwMode="auto">
            <a:xfrm>
              <a:off x="6369" y="2208"/>
              <a:ext cx="224" cy="83"/>
            </a:xfrm>
            <a:custGeom>
              <a:avLst/>
              <a:gdLst>
                <a:gd name="T0" fmla="*/ 123 w 127"/>
                <a:gd name="T1" fmla="*/ 0 h 47"/>
                <a:gd name="T2" fmla="*/ 45 w 127"/>
                <a:gd name="T3" fmla="*/ 0 h 47"/>
                <a:gd name="T4" fmla="*/ 45 w 127"/>
                <a:gd name="T5" fmla="*/ 0 h 47"/>
                <a:gd name="T6" fmla="*/ 43 w 127"/>
                <a:gd name="T7" fmla="*/ 6 h 47"/>
                <a:gd name="T8" fmla="*/ 43 w 127"/>
                <a:gd name="T9" fmla="*/ 7 h 47"/>
                <a:gd name="T10" fmla="*/ 45 w 127"/>
                <a:gd name="T11" fmla="*/ 8 h 47"/>
                <a:gd name="T12" fmla="*/ 119 w 127"/>
                <a:gd name="T13" fmla="*/ 8 h 47"/>
                <a:gd name="T14" fmla="*/ 119 w 127"/>
                <a:gd name="T15" fmla="*/ 39 h 47"/>
                <a:gd name="T16" fmla="*/ 10 w 127"/>
                <a:gd name="T17" fmla="*/ 39 h 47"/>
                <a:gd name="T18" fmla="*/ 0 w 127"/>
                <a:gd name="T19" fmla="*/ 44 h 47"/>
                <a:gd name="T20" fmla="*/ 4 w 127"/>
                <a:gd name="T21" fmla="*/ 47 h 47"/>
                <a:gd name="T22" fmla="*/ 123 w 127"/>
                <a:gd name="T23" fmla="*/ 47 h 47"/>
                <a:gd name="T24" fmla="*/ 127 w 127"/>
                <a:gd name="T25" fmla="*/ 43 h 47"/>
                <a:gd name="T26" fmla="*/ 127 w 127"/>
                <a:gd name="T27" fmla="*/ 4 h 47"/>
                <a:gd name="T28" fmla="*/ 123 w 127"/>
                <a:gd name="T29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7" h="47">
                  <a:moveTo>
                    <a:pt x="123" y="0"/>
                  </a:move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6" y="2"/>
                    <a:pt x="45" y="5"/>
                    <a:pt x="43" y="6"/>
                  </a:cubicBezTo>
                  <a:cubicBezTo>
                    <a:pt x="43" y="7"/>
                    <a:pt x="43" y="7"/>
                    <a:pt x="43" y="7"/>
                  </a:cubicBezTo>
                  <a:cubicBezTo>
                    <a:pt x="43" y="8"/>
                    <a:pt x="44" y="8"/>
                    <a:pt x="45" y="8"/>
                  </a:cubicBezTo>
                  <a:cubicBezTo>
                    <a:pt x="119" y="8"/>
                    <a:pt x="119" y="8"/>
                    <a:pt x="119" y="8"/>
                  </a:cubicBezTo>
                  <a:cubicBezTo>
                    <a:pt x="119" y="39"/>
                    <a:pt x="119" y="39"/>
                    <a:pt x="119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7" y="41"/>
                    <a:pt x="4" y="43"/>
                    <a:pt x="0" y="44"/>
                  </a:cubicBezTo>
                  <a:cubicBezTo>
                    <a:pt x="0" y="46"/>
                    <a:pt x="2" y="47"/>
                    <a:pt x="4" y="47"/>
                  </a:cubicBezTo>
                  <a:cubicBezTo>
                    <a:pt x="123" y="47"/>
                    <a:pt x="123" y="47"/>
                    <a:pt x="123" y="47"/>
                  </a:cubicBezTo>
                  <a:cubicBezTo>
                    <a:pt x="125" y="47"/>
                    <a:pt x="127" y="45"/>
                    <a:pt x="127" y="43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2"/>
                    <a:pt x="125" y="0"/>
                    <a:pt x="12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" name="Freeform 221"/>
            <p:cNvSpPr/>
            <p:nvPr/>
          </p:nvSpPr>
          <p:spPr bwMode="auto">
            <a:xfrm>
              <a:off x="6292" y="2094"/>
              <a:ext cx="155" cy="195"/>
            </a:xfrm>
            <a:custGeom>
              <a:avLst/>
              <a:gdLst>
                <a:gd name="T0" fmla="*/ 86 w 88"/>
                <a:gd name="T1" fmla="*/ 63 h 111"/>
                <a:gd name="T2" fmla="*/ 82 w 88"/>
                <a:gd name="T3" fmla="*/ 62 h 111"/>
                <a:gd name="T4" fmla="*/ 78 w 88"/>
                <a:gd name="T5" fmla="*/ 64 h 111"/>
                <a:gd name="T6" fmla="*/ 65 w 88"/>
                <a:gd name="T7" fmla="*/ 79 h 111"/>
                <a:gd name="T8" fmla="*/ 60 w 88"/>
                <a:gd name="T9" fmla="*/ 75 h 111"/>
                <a:gd name="T10" fmla="*/ 76 w 88"/>
                <a:gd name="T11" fmla="*/ 56 h 111"/>
                <a:gd name="T12" fmla="*/ 77 w 88"/>
                <a:gd name="T13" fmla="*/ 52 h 111"/>
                <a:gd name="T14" fmla="*/ 76 w 88"/>
                <a:gd name="T15" fmla="*/ 49 h 111"/>
                <a:gd name="T16" fmla="*/ 72 w 88"/>
                <a:gd name="T17" fmla="*/ 48 h 111"/>
                <a:gd name="T18" fmla="*/ 68 w 88"/>
                <a:gd name="T19" fmla="*/ 50 h 111"/>
                <a:gd name="T20" fmla="*/ 53 w 88"/>
                <a:gd name="T21" fmla="*/ 67 h 111"/>
                <a:gd name="T22" fmla="*/ 48 w 88"/>
                <a:gd name="T23" fmla="*/ 63 h 111"/>
                <a:gd name="T24" fmla="*/ 64 w 88"/>
                <a:gd name="T25" fmla="*/ 44 h 111"/>
                <a:gd name="T26" fmla="*/ 66 w 88"/>
                <a:gd name="T27" fmla="*/ 40 h 111"/>
                <a:gd name="T28" fmla="*/ 64 w 88"/>
                <a:gd name="T29" fmla="*/ 37 h 111"/>
                <a:gd name="T30" fmla="*/ 61 w 88"/>
                <a:gd name="T31" fmla="*/ 36 h 111"/>
                <a:gd name="T32" fmla="*/ 56 w 88"/>
                <a:gd name="T33" fmla="*/ 38 h 111"/>
                <a:gd name="T34" fmla="*/ 40 w 88"/>
                <a:gd name="T35" fmla="*/ 56 h 111"/>
                <a:gd name="T36" fmla="*/ 36 w 88"/>
                <a:gd name="T37" fmla="*/ 52 h 111"/>
                <a:gd name="T38" fmla="*/ 73 w 88"/>
                <a:gd name="T39" fmla="*/ 9 h 111"/>
                <a:gd name="T40" fmla="*/ 75 w 88"/>
                <a:gd name="T41" fmla="*/ 4 h 111"/>
                <a:gd name="T42" fmla="*/ 73 w 88"/>
                <a:gd name="T43" fmla="*/ 1 h 111"/>
                <a:gd name="T44" fmla="*/ 70 w 88"/>
                <a:gd name="T45" fmla="*/ 0 h 111"/>
                <a:gd name="T46" fmla="*/ 65 w 88"/>
                <a:gd name="T47" fmla="*/ 2 h 111"/>
                <a:gd name="T48" fmla="*/ 28 w 88"/>
                <a:gd name="T49" fmla="*/ 45 h 111"/>
                <a:gd name="T50" fmla="*/ 24 w 88"/>
                <a:gd name="T51" fmla="*/ 42 h 111"/>
                <a:gd name="T52" fmla="*/ 32 w 88"/>
                <a:gd name="T53" fmla="*/ 21 h 111"/>
                <a:gd name="T54" fmla="*/ 32 w 88"/>
                <a:gd name="T55" fmla="*/ 17 h 111"/>
                <a:gd name="T56" fmla="*/ 29 w 88"/>
                <a:gd name="T57" fmla="*/ 14 h 111"/>
                <a:gd name="T58" fmla="*/ 22 w 88"/>
                <a:gd name="T59" fmla="*/ 18 h 111"/>
                <a:gd name="T60" fmla="*/ 2 w 88"/>
                <a:gd name="T61" fmla="*/ 68 h 111"/>
                <a:gd name="T62" fmla="*/ 2 w 88"/>
                <a:gd name="T63" fmla="*/ 70 h 111"/>
                <a:gd name="T64" fmla="*/ 2 w 88"/>
                <a:gd name="T65" fmla="*/ 70 h 111"/>
                <a:gd name="T66" fmla="*/ 2 w 88"/>
                <a:gd name="T67" fmla="*/ 71 h 111"/>
                <a:gd name="T68" fmla="*/ 1 w 88"/>
                <a:gd name="T69" fmla="*/ 88 h 111"/>
                <a:gd name="T70" fmla="*/ 1 w 88"/>
                <a:gd name="T71" fmla="*/ 89 h 111"/>
                <a:gd name="T72" fmla="*/ 30 w 88"/>
                <a:gd name="T73" fmla="*/ 111 h 111"/>
                <a:gd name="T74" fmla="*/ 31 w 88"/>
                <a:gd name="T75" fmla="*/ 111 h 111"/>
                <a:gd name="T76" fmla="*/ 67 w 88"/>
                <a:gd name="T77" fmla="*/ 92 h 111"/>
                <a:gd name="T78" fmla="*/ 86 w 88"/>
                <a:gd name="T79" fmla="*/ 70 h 111"/>
                <a:gd name="T80" fmla="*/ 87 w 88"/>
                <a:gd name="T81" fmla="*/ 66 h 111"/>
                <a:gd name="T82" fmla="*/ 86 w 88"/>
                <a:gd name="T83" fmla="*/ 63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88" h="111">
                  <a:moveTo>
                    <a:pt x="86" y="63"/>
                  </a:moveTo>
                  <a:cubicBezTo>
                    <a:pt x="85" y="62"/>
                    <a:pt x="83" y="62"/>
                    <a:pt x="82" y="62"/>
                  </a:cubicBezTo>
                  <a:cubicBezTo>
                    <a:pt x="81" y="62"/>
                    <a:pt x="79" y="62"/>
                    <a:pt x="78" y="64"/>
                  </a:cubicBezTo>
                  <a:cubicBezTo>
                    <a:pt x="65" y="79"/>
                    <a:pt x="65" y="79"/>
                    <a:pt x="65" y="79"/>
                  </a:cubicBezTo>
                  <a:cubicBezTo>
                    <a:pt x="60" y="75"/>
                    <a:pt x="60" y="75"/>
                    <a:pt x="60" y="75"/>
                  </a:cubicBezTo>
                  <a:cubicBezTo>
                    <a:pt x="76" y="56"/>
                    <a:pt x="76" y="56"/>
                    <a:pt x="76" y="56"/>
                  </a:cubicBezTo>
                  <a:cubicBezTo>
                    <a:pt x="77" y="55"/>
                    <a:pt x="78" y="53"/>
                    <a:pt x="77" y="52"/>
                  </a:cubicBezTo>
                  <a:cubicBezTo>
                    <a:pt x="77" y="51"/>
                    <a:pt x="77" y="49"/>
                    <a:pt x="76" y="49"/>
                  </a:cubicBezTo>
                  <a:cubicBezTo>
                    <a:pt x="75" y="48"/>
                    <a:pt x="73" y="48"/>
                    <a:pt x="72" y="48"/>
                  </a:cubicBezTo>
                  <a:cubicBezTo>
                    <a:pt x="71" y="48"/>
                    <a:pt x="69" y="49"/>
                    <a:pt x="68" y="50"/>
                  </a:cubicBezTo>
                  <a:cubicBezTo>
                    <a:pt x="53" y="67"/>
                    <a:pt x="53" y="67"/>
                    <a:pt x="53" y="67"/>
                  </a:cubicBezTo>
                  <a:cubicBezTo>
                    <a:pt x="48" y="63"/>
                    <a:pt x="48" y="63"/>
                    <a:pt x="48" y="63"/>
                  </a:cubicBezTo>
                  <a:cubicBezTo>
                    <a:pt x="64" y="44"/>
                    <a:pt x="64" y="44"/>
                    <a:pt x="64" y="44"/>
                  </a:cubicBezTo>
                  <a:cubicBezTo>
                    <a:pt x="65" y="43"/>
                    <a:pt x="66" y="41"/>
                    <a:pt x="66" y="40"/>
                  </a:cubicBezTo>
                  <a:cubicBezTo>
                    <a:pt x="66" y="39"/>
                    <a:pt x="65" y="37"/>
                    <a:pt x="64" y="37"/>
                  </a:cubicBezTo>
                  <a:cubicBezTo>
                    <a:pt x="63" y="36"/>
                    <a:pt x="62" y="36"/>
                    <a:pt x="61" y="36"/>
                  </a:cubicBezTo>
                  <a:cubicBezTo>
                    <a:pt x="59" y="36"/>
                    <a:pt x="57" y="37"/>
                    <a:pt x="56" y="38"/>
                  </a:cubicBezTo>
                  <a:cubicBezTo>
                    <a:pt x="40" y="56"/>
                    <a:pt x="40" y="56"/>
                    <a:pt x="40" y="56"/>
                  </a:cubicBezTo>
                  <a:cubicBezTo>
                    <a:pt x="36" y="52"/>
                    <a:pt x="36" y="52"/>
                    <a:pt x="36" y="52"/>
                  </a:cubicBezTo>
                  <a:cubicBezTo>
                    <a:pt x="73" y="9"/>
                    <a:pt x="73" y="9"/>
                    <a:pt x="73" y="9"/>
                  </a:cubicBezTo>
                  <a:cubicBezTo>
                    <a:pt x="74" y="7"/>
                    <a:pt x="75" y="6"/>
                    <a:pt x="75" y="4"/>
                  </a:cubicBezTo>
                  <a:cubicBezTo>
                    <a:pt x="74" y="3"/>
                    <a:pt x="74" y="2"/>
                    <a:pt x="73" y="1"/>
                  </a:cubicBezTo>
                  <a:cubicBezTo>
                    <a:pt x="72" y="0"/>
                    <a:pt x="71" y="0"/>
                    <a:pt x="70" y="0"/>
                  </a:cubicBezTo>
                  <a:cubicBezTo>
                    <a:pt x="68" y="0"/>
                    <a:pt x="66" y="1"/>
                    <a:pt x="65" y="2"/>
                  </a:cubicBezTo>
                  <a:cubicBezTo>
                    <a:pt x="28" y="45"/>
                    <a:pt x="28" y="45"/>
                    <a:pt x="28" y="45"/>
                  </a:cubicBezTo>
                  <a:cubicBezTo>
                    <a:pt x="24" y="42"/>
                    <a:pt x="24" y="42"/>
                    <a:pt x="24" y="42"/>
                  </a:cubicBezTo>
                  <a:cubicBezTo>
                    <a:pt x="32" y="21"/>
                    <a:pt x="32" y="21"/>
                    <a:pt x="32" y="21"/>
                  </a:cubicBezTo>
                  <a:cubicBezTo>
                    <a:pt x="33" y="20"/>
                    <a:pt x="33" y="18"/>
                    <a:pt x="32" y="17"/>
                  </a:cubicBezTo>
                  <a:cubicBezTo>
                    <a:pt x="32" y="16"/>
                    <a:pt x="31" y="15"/>
                    <a:pt x="29" y="14"/>
                  </a:cubicBezTo>
                  <a:cubicBezTo>
                    <a:pt x="26" y="13"/>
                    <a:pt x="23" y="15"/>
                    <a:pt x="22" y="18"/>
                  </a:cubicBezTo>
                  <a:cubicBezTo>
                    <a:pt x="2" y="68"/>
                    <a:pt x="2" y="68"/>
                    <a:pt x="2" y="68"/>
                  </a:cubicBezTo>
                  <a:cubicBezTo>
                    <a:pt x="2" y="68"/>
                    <a:pt x="2" y="69"/>
                    <a:pt x="2" y="70"/>
                  </a:cubicBezTo>
                  <a:cubicBezTo>
                    <a:pt x="2" y="70"/>
                    <a:pt x="2" y="70"/>
                    <a:pt x="2" y="70"/>
                  </a:cubicBezTo>
                  <a:cubicBezTo>
                    <a:pt x="2" y="71"/>
                    <a:pt x="2" y="71"/>
                    <a:pt x="2" y="71"/>
                  </a:cubicBezTo>
                  <a:cubicBezTo>
                    <a:pt x="0" y="80"/>
                    <a:pt x="1" y="86"/>
                    <a:pt x="1" y="88"/>
                  </a:cubicBezTo>
                  <a:cubicBezTo>
                    <a:pt x="1" y="89"/>
                    <a:pt x="1" y="89"/>
                    <a:pt x="1" y="89"/>
                  </a:cubicBezTo>
                  <a:cubicBezTo>
                    <a:pt x="30" y="111"/>
                    <a:pt x="30" y="111"/>
                    <a:pt x="30" y="111"/>
                  </a:cubicBezTo>
                  <a:cubicBezTo>
                    <a:pt x="31" y="111"/>
                    <a:pt x="31" y="111"/>
                    <a:pt x="31" y="111"/>
                  </a:cubicBezTo>
                  <a:cubicBezTo>
                    <a:pt x="52" y="107"/>
                    <a:pt x="66" y="93"/>
                    <a:pt x="67" y="92"/>
                  </a:cubicBezTo>
                  <a:cubicBezTo>
                    <a:pt x="86" y="70"/>
                    <a:pt x="86" y="70"/>
                    <a:pt x="86" y="70"/>
                  </a:cubicBezTo>
                  <a:cubicBezTo>
                    <a:pt x="87" y="69"/>
                    <a:pt x="88" y="67"/>
                    <a:pt x="87" y="66"/>
                  </a:cubicBezTo>
                  <a:cubicBezTo>
                    <a:pt x="87" y="64"/>
                    <a:pt x="87" y="63"/>
                    <a:pt x="86" y="6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Freeform 222"/>
            <p:cNvSpPr/>
            <p:nvPr/>
          </p:nvSpPr>
          <p:spPr bwMode="auto">
            <a:xfrm>
              <a:off x="6253" y="2251"/>
              <a:ext cx="104" cy="93"/>
            </a:xfrm>
            <a:custGeom>
              <a:avLst/>
              <a:gdLst>
                <a:gd name="T0" fmla="*/ 0 w 104"/>
                <a:gd name="T1" fmla="*/ 37 h 93"/>
                <a:gd name="T2" fmla="*/ 71 w 104"/>
                <a:gd name="T3" fmla="*/ 93 h 93"/>
                <a:gd name="T4" fmla="*/ 104 w 104"/>
                <a:gd name="T5" fmla="*/ 54 h 93"/>
                <a:gd name="T6" fmla="*/ 30 w 104"/>
                <a:gd name="T7" fmla="*/ 0 h 93"/>
                <a:gd name="T8" fmla="*/ 0 w 104"/>
                <a:gd name="T9" fmla="*/ 37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93">
                  <a:moveTo>
                    <a:pt x="0" y="37"/>
                  </a:moveTo>
                  <a:lnTo>
                    <a:pt x="71" y="93"/>
                  </a:lnTo>
                  <a:lnTo>
                    <a:pt x="104" y="54"/>
                  </a:lnTo>
                  <a:lnTo>
                    <a:pt x="30" y="0"/>
                  </a:lnTo>
                  <a:lnTo>
                    <a:pt x="0" y="3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" name="Freeform 223"/>
            <p:cNvSpPr/>
            <p:nvPr/>
          </p:nvSpPr>
          <p:spPr bwMode="auto">
            <a:xfrm>
              <a:off x="6997" y="2004"/>
              <a:ext cx="263" cy="292"/>
            </a:xfrm>
            <a:custGeom>
              <a:avLst/>
              <a:gdLst>
                <a:gd name="T0" fmla="*/ 17 w 149"/>
                <a:gd name="T1" fmla="*/ 158 h 166"/>
                <a:gd name="T2" fmla="*/ 8 w 149"/>
                <a:gd name="T3" fmla="*/ 149 h 166"/>
                <a:gd name="T4" fmla="*/ 8 w 149"/>
                <a:gd name="T5" fmla="*/ 17 h 166"/>
                <a:gd name="T6" fmla="*/ 17 w 149"/>
                <a:gd name="T7" fmla="*/ 8 h 166"/>
                <a:gd name="T8" fmla="*/ 132 w 149"/>
                <a:gd name="T9" fmla="*/ 8 h 166"/>
                <a:gd name="T10" fmla="*/ 141 w 149"/>
                <a:gd name="T11" fmla="*/ 17 h 166"/>
                <a:gd name="T12" fmla="*/ 141 w 149"/>
                <a:gd name="T13" fmla="*/ 90 h 166"/>
                <a:gd name="T14" fmla="*/ 143 w 149"/>
                <a:gd name="T15" fmla="*/ 92 h 166"/>
                <a:gd name="T16" fmla="*/ 149 w 149"/>
                <a:gd name="T17" fmla="*/ 87 h 166"/>
                <a:gd name="T18" fmla="*/ 149 w 149"/>
                <a:gd name="T19" fmla="*/ 17 h 166"/>
                <a:gd name="T20" fmla="*/ 132 w 149"/>
                <a:gd name="T21" fmla="*/ 0 h 166"/>
                <a:gd name="T22" fmla="*/ 17 w 149"/>
                <a:gd name="T23" fmla="*/ 0 h 166"/>
                <a:gd name="T24" fmla="*/ 0 w 149"/>
                <a:gd name="T25" fmla="*/ 17 h 166"/>
                <a:gd name="T26" fmla="*/ 0 w 149"/>
                <a:gd name="T27" fmla="*/ 149 h 166"/>
                <a:gd name="T28" fmla="*/ 17 w 149"/>
                <a:gd name="T29" fmla="*/ 166 h 166"/>
                <a:gd name="T30" fmla="*/ 99 w 149"/>
                <a:gd name="T31" fmla="*/ 166 h 166"/>
                <a:gd name="T32" fmla="*/ 92 w 149"/>
                <a:gd name="T33" fmla="*/ 158 h 166"/>
                <a:gd name="T34" fmla="*/ 17 w 149"/>
                <a:gd name="T35" fmla="*/ 158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9" h="166">
                  <a:moveTo>
                    <a:pt x="17" y="158"/>
                  </a:moveTo>
                  <a:cubicBezTo>
                    <a:pt x="12" y="158"/>
                    <a:pt x="8" y="154"/>
                    <a:pt x="8" y="149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2"/>
                    <a:pt x="12" y="8"/>
                    <a:pt x="17" y="8"/>
                  </a:cubicBezTo>
                  <a:cubicBezTo>
                    <a:pt x="132" y="8"/>
                    <a:pt x="132" y="8"/>
                    <a:pt x="132" y="8"/>
                  </a:cubicBezTo>
                  <a:cubicBezTo>
                    <a:pt x="137" y="8"/>
                    <a:pt x="141" y="12"/>
                    <a:pt x="141" y="17"/>
                  </a:cubicBezTo>
                  <a:cubicBezTo>
                    <a:pt x="141" y="90"/>
                    <a:pt x="141" y="90"/>
                    <a:pt x="141" y="90"/>
                  </a:cubicBezTo>
                  <a:cubicBezTo>
                    <a:pt x="142" y="91"/>
                    <a:pt x="143" y="91"/>
                    <a:pt x="143" y="92"/>
                  </a:cubicBezTo>
                  <a:cubicBezTo>
                    <a:pt x="145" y="90"/>
                    <a:pt x="146" y="88"/>
                    <a:pt x="149" y="87"/>
                  </a:cubicBezTo>
                  <a:cubicBezTo>
                    <a:pt x="149" y="17"/>
                    <a:pt x="149" y="17"/>
                    <a:pt x="149" y="17"/>
                  </a:cubicBezTo>
                  <a:cubicBezTo>
                    <a:pt x="149" y="8"/>
                    <a:pt x="141" y="0"/>
                    <a:pt x="132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7" y="0"/>
                    <a:pt x="0" y="8"/>
                    <a:pt x="0" y="17"/>
                  </a:cubicBezTo>
                  <a:cubicBezTo>
                    <a:pt x="0" y="149"/>
                    <a:pt x="0" y="149"/>
                    <a:pt x="0" y="149"/>
                  </a:cubicBezTo>
                  <a:cubicBezTo>
                    <a:pt x="0" y="158"/>
                    <a:pt x="7" y="166"/>
                    <a:pt x="17" y="166"/>
                  </a:cubicBezTo>
                  <a:cubicBezTo>
                    <a:pt x="99" y="166"/>
                    <a:pt x="99" y="166"/>
                    <a:pt x="99" y="166"/>
                  </a:cubicBezTo>
                  <a:cubicBezTo>
                    <a:pt x="92" y="158"/>
                    <a:pt x="92" y="158"/>
                    <a:pt x="92" y="158"/>
                  </a:cubicBezTo>
                  <a:lnTo>
                    <a:pt x="17" y="15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2" name="Freeform 224"/>
            <p:cNvSpPr>
              <a:spLocks noEditPoints="1"/>
            </p:cNvSpPr>
            <p:nvPr/>
          </p:nvSpPr>
          <p:spPr bwMode="auto">
            <a:xfrm>
              <a:off x="7027" y="2038"/>
              <a:ext cx="201" cy="225"/>
            </a:xfrm>
            <a:custGeom>
              <a:avLst/>
              <a:gdLst>
                <a:gd name="T0" fmla="*/ 0 w 114"/>
                <a:gd name="T1" fmla="*/ 0 h 128"/>
                <a:gd name="T2" fmla="*/ 0 w 114"/>
                <a:gd name="T3" fmla="*/ 128 h 128"/>
                <a:gd name="T4" fmla="*/ 64 w 114"/>
                <a:gd name="T5" fmla="*/ 128 h 128"/>
                <a:gd name="T6" fmla="*/ 54 w 114"/>
                <a:gd name="T7" fmla="*/ 118 h 128"/>
                <a:gd name="T8" fmla="*/ 54 w 114"/>
                <a:gd name="T9" fmla="*/ 100 h 128"/>
                <a:gd name="T10" fmla="*/ 72 w 114"/>
                <a:gd name="T11" fmla="*/ 101 h 128"/>
                <a:gd name="T12" fmla="*/ 75 w 114"/>
                <a:gd name="T13" fmla="*/ 104 h 128"/>
                <a:gd name="T14" fmla="*/ 60 w 114"/>
                <a:gd name="T15" fmla="*/ 72 h 128"/>
                <a:gd name="T16" fmla="*/ 25 w 114"/>
                <a:gd name="T17" fmla="*/ 72 h 128"/>
                <a:gd name="T18" fmla="*/ 21 w 114"/>
                <a:gd name="T19" fmla="*/ 68 h 128"/>
                <a:gd name="T20" fmla="*/ 25 w 114"/>
                <a:gd name="T21" fmla="*/ 64 h 128"/>
                <a:gd name="T22" fmla="*/ 56 w 114"/>
                <a:gd name="T23" fmla="*/ 64 h 128"/>
                <a:gd name="T24" fmla="*/ 63 w 114"/>
                <a:gd name="T25" fmla="*/ 50 h 128"/>
                <a:gd name="T26" fmla="*/ 67 w 114"/>
                <a:gd name="T27" fmla="*/ 49 h 128"/>
                <a:gd name="T28" fmla="*/ 79 w 114"/>
                <a:gd name="T29" fmla="*/ 57 h 128"/>
                <a:gd name="T30" fmla="*/ 90 w 114"/>
                <a:gd name="T31" fmla="*/ 81 h 128"/>
                <a:gd name="T32" fmla="*/ 95 w 114"/>
                <a:gd name="T33" fmla="*/ 76 h 128"/>
                <a:gd name="T34" fmla="*/ 107 w 114"/>
                <a:gd name="T35" fmla="*/ 77 h 128"/>
                <a:gd name="T36" fmla="*/ 113 w 114"/>
                <a:gd name="T37" fmla="*/ 71 h 128"/>
                <a:gd name="T38" fmla="*/ 114 w 114"/>
                <a:gd name="T39" fmla="*/ 70 h 128"/>
                <a:gd name="T40" fmla="*/ 114 w 114"/>
                <a:gd name="T41" fmla="*/ 0 h 128"/>
                <a:gd name="T42" fmla="*/ 0 w 114"/>
                <a:gd name="T43" fmla="*/ 0 h 128"/>
                <a:gd name="T44" fmla="*/ 87 w 114"/>
                <a:gd name="T45" fmla="*/ 47 h 128"/>
                <a:gd name="T46" fmla="*/ 25 w 114"/>
                <a:gd name="T47" fmla="*/ 47 h 128"/>
                <a:gd name="T48" fmla="*/ 21 w 114"/>
                <a:gd name="T49" fmla="*/ 43 h 128"/>
                <a:gd name="T50" fmla="*/ 25 w 114"/>
                <a:gd name="T51" fmla="*/ 39 h 128"/>
                <a:gd name="T52" fmla="*/ 87 w 114"/>
                <a:gd name="T53" fmla="*/ 39 h 128"/>
                <a:gd name="T54" fmla="*/ 91 w 114"/>
                <a:gd name="T55" fmla="*/ 43 h 128"/>
                <a:gd name="T56" fmla="*/ 87 w 114"/>
                <a:gd name="T57" fmla="*/ 47 h 128"/>
                <a:gd name="T58" fmla="*/ 87 w 114"/>
                <a:gd name="T59" fmla="*/ 27 h 128"/>
                <a:gd name="T60" fmla="*/ 25 w 114"/>
                <a:gd name="T61" fmla="*/ 27 h 128"/>
                <a:gd name="T62" fmla="*/ 21 w 114"/>
                <a:gd name="T63" fmla="*/ 23 h 128"/>
                <a:gd name="T64" fmla="*/ 25 w 114"/>
                <a:gd name="T65" fmla="*/ 19 h 128"/>
                <a:gd name="T66" fmla="*/ 87 w 114"/>
                <a:gd name="T67" fmla="*/ 19 h 128"/>
                <a:gd name="T68" fmla="*/ 91 w 114"/>
                <a:gd name="T69" fmla="*/ 23 h 128"/>
                <a:gd name="T70" fmla="*/ 87 w 114"/>
                <a:gd name="T71" fmla="*/ 27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14" h="128">
                  <a:moveTo>
                    <a:pt x="0" y="0"/>
                  </a:moveTo>
                  <a:cubicBezTo>
                    <a:pt x="0" y="128"/>
                    <a:pt x="0" y="128"/>
                    <a:pt x="0" y="128"/>
                  </a:cubicBezTo>
                  <a:cubicBezTo>
                    <a:pt x="64" y="128"/>
                    <a:pt x="64" y="128"/>
                    <a:pt x="64" y="128"/>
                  </a:cubicBezTo>
                  <a:cubicBezTo>
                    <a:pt x="54" y="118"/>
                    <a:pt x="54" y="118"/>
                    <a:pt x="54" y="118"/>
                  </a:cubicBezTo>
                  <a:cubicBezTo>
                    <a:pt x="49" y="113"/>
                    <a:pt x="49" y="105"/>
                    <a:pt x="54" y="100"/>
                  </a:cubicBezTo>
                  <a:cubicBezTo>
                    <a:pt x="59" y="96"/>
                    <a:pt x="67" y="96"/>
                    <a:pt x="72" y="101"/>
                  </a:cubicBezTo>
                  <a:cubicBezTo>
                    <a:pt x="75" y="104"/>
                    <a:pt x="75" y="104"/>
                    <a:pt x="75" y="104"/>
                  </a:cubicBezTo>
                  <a:cubicBezTo>
                    <a:pt x="60" y="72"/>
                    <a:pt x="60" y="72"/>
                    <a:pt x="60" y="72"/>
                  </a:cubicBezTo>
                  <a:cubicBezTo>
                    <a:pt x="25" y="72"/>
                    <a:pt x="25" y="72"/>
                    <a:pt x="25" y="72"/>
                  </a:cubicBezTo>
                  <a:cubicBezTo>
                    <a:pt x="23" y="72"/>
                    <a:pt x="21" y="70"/>
                    <a:pt x="21" y="68"/>
                  </a:cubicBezTo>
                  <a:cubicBezTo>
                    <a:pt x="21" y="66"/>
                    <a:pt x="23" y="64"/>
                    <a:pt x="25" y="64"/>
                  </a:cubicBezTo>
                  <a:cubicBezTo>
                    <a:pt x="56" y="64"/>
                    <a:pt x="56" y="64"/>
                    <a:pt x="56" y="64"/>
                  </a:cubicBezTo>
                  <a:cubicBezTo>
                    <a:pt x="55" y="58"/>
                    <a:pt x="58" y="53"/>
                    <a:pt x="63" y="50"/>
                  </a:cubicBezTo>
                  <a:cubicBezTo>
                    <a:pt x="64" y="49"/>
                    <a:pt x="66" y="49"/>
                    <a:pt x="67" y="49"/>
                  </a:cubicBezTo>
                  <a:cubicBezTo>
                    <a:pt x="72" y="49"/>
                    <a:pt x="77" y="52"/>
                    <a:pt x="79" y="57"/>
                  </a:cubicBezTo>
                  <a:cubicBezTo>
                    <a:pt x="90" y="81"/>
                    <a:pt x="90" y="81"/>
                    <a:pt x="90" y="81"/>
                  </a:cubicBezTo>
                  <a:cubicBezTo>
                    <a:pt x="91" y="79"/>
                    <a:pt x="93" y="77"/>
                    <a:pt x="95" y="76"/>
                  </a:cubicBezTo>
                  <a:cubicBezTo>
                    <a:pt x="99" y="74"/>
                    <a:pt x="104" y="75"/>
                    <a:pt x="107" y="77"/>
                  </a:cubicBezTo>
                  <a:cubicBezTo>
                    <a:pt x="108" y="74"/>
                    <a:pt x="110" y="72"/>
                    <a:pt x="113" y="71"/>
                  </a:cubicBezTo>
                  <a:cubicBezTo>
                    <a:pt x="113" y="70"/>
                    <a:pt x="114" y="70"/>
                    <a:pt x="114" y="70"/>
                  </a:cubicBezTo>
                  <a:cubicBezTo>
                    <a:pt x="114" y="0"/>
                    <a:pt x="114" y="0"/>
                    <a:pt x="114" y="0"/>
                  </a:cubicBezTo>
                  <a:lnTo>
                    <a:pt x="0" y="0"/>
                  </a:lnTo>
                  <a:close/>
                  <a:moveTo>
                    <a:pt x="87" y="47"/>
                  </a:moveTo>
                  <a:cubicBezTo>
                    <a:pt x="25" y="47"/>
                    <a:pt x="25" y="47"/>
                    <a:pt x="25" y="47"/>
                  </a:cubicBezTo>
                  <a:cubicBezTo>
                    <a:pt x="23" y="47"/>
                    <a:pt x="21" y="45"/>
                    <a:pt x="21" y="43"/>
                  </a:cubicBezTo>
                  <a:cubicBezTo>
                    <a:pt x="21" y="41"/>
                    <a:pt x="23" y="39"/>
                    <a:pt x="25" y="39"/>
                  </a:cubicBezTo>
                  <a:cubicBezTo>
                    <a:pt x="87" y="39"/>
                    <a:pt x="87" y="39"/>
                    <a:pt x="87" y="39"/>
                  </a:cubicBezTo>
                  <a:cubicBezTo>
                    <a:pt x="90" y="39"/>
                    <a:pt x="91" y="41"/>
                    <a:pt x="91" y="43"/>
                  </a:cubicBezTo>
                  <a:cubicBezTo>
                    <a:pt x="91" y="45"/>
                    <a:pt x="90" y="47"/>
                    <a:pt x="87" y="47"/>
                  </a:cubicBezTo>
                  <a:close/>
                  <a:moveTo>
                    <a:pt x="87" y="27"/>
                  </a:moveTo>
                  <a:cubicBezTo>
                    <a:pt x="25" y="27"/>
                    <a:pt x="25" y="27"/>
                    <a:pt x="25" y="27"/>
                  </a:cubicBezTo>
                  <a:cubicBezTo>
                    <a:pt x="23" y="27"/>
                    <a:pt x="21" y="25"/>
                    <a:pt x="21" y="23"/>
                  </a:cubicBezTo>
                  <a:cubicBezTo>
                    <a:pt x="21" y="21"/>
                    <a:pt x="23" y="19"/>
                    <a:pt x="25" y="19"/>
                  </a:cubicBezTo>
                  <a:cubicBezTo>
                    <a:pt x="87" y="19"/>
                    <a:pt x="87" y="19"/>
                    <a:pt x="87" y="19"/>
                  </a:cubicBezTo>
                  <a:cubicBezTo>
                    <a:pt x="90" y="19"/>
                    <a:pt x="91" y="21"/>
                    <a:pt x="91" y="23"/>
                  </a:cubicBezTo>
                  <a:cubicBezTo>
                    <a:pt x="91" y="25"/>
                    <a:pt x="90" y="27"/>
                    <a:pt x="87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" name="Freeform 225"/>
            <p:cNvSpPr/>
            <p:nvPr/>
          </p:nvSpPr>
          <p:spPr bwMode="auto">
            <a:xfrm>
              <a:off x="7122" y="2131"/>
              <a:ext cx="201" cy="208"/>
            </a:xfrm>
            <a:custGeom>
              <a:avLst/>
              <a:gdLst>
                <a:gd name="T0" fmla="*/ 69 w 114"/>
                <a:gd name="T1" fmla="*/ 118 h 118"/>
                <a:gd name="T2" fmla="*/ 49 w 114"/>
                <a:gd name="T3" fmla="*/ 108 h 118"/>
                <a:gd name="T4" fmla="*/ 49 w 114"/>
                <a:gd name="T5" fmla="*/ 108 h 118"/>
                <a:gd name="T6" fmla="*/ 48 w 114"/>
                <a:gd name="T7" fmla="*/ 108 h 118"/>
                <a:gd name="T8" fmla="*/ 46 w 114"/>
                <a:gd name="T9" fmla="*/ 106 h 118"/>
                <a:gd name="T10" fmla="*/ 3 w 114"/>
                <a:gd name="T11" fmla="*/ 62 h 118"/>
                <a:gd name="T12" fmla="*/ 3 w 114"/>
                <a:gd name="T13" fmla="*/ 50 h 118"/>
                <a:gd name="T14" fmla="*/ 8 w 114"/>
                <a:gd name="T15" fmla="*/ 48 h 118"/>
                <a:gd name="T16" fmla="*/ 15 w 114"/>
                <a:gd name="T17" fmla="*/ 51 h 118"/>
                <a:gd name="T18" fmla="*/ 18 w 114"/>
                <a:gd name="T19" fmla="*/ 54 h 118"/>
                <a:gd name="T20" fmla="*/ 24 w 114"/>
                <a:gd name="T21" fmla="*/ 49 h 118"/>
                <a:gd name="T22" fmla="*/ 8 w 114"/>
                <a:gd name="T23" fmla="*/ 14 h 118"/>
                <a:gd name="T24" fmla="*/ 6 w 114"/>
                <a:gd name="T25" fmla="*/ 10 h 118"/>
                <a:gd name="T26" fmla="*/ 10 w 114"/>
                <a:gd name="T27" fmla="*/ 1 h 118"/>
                <a:gd name="T28" fmla="*/ 13 w 114"/>
                <a:gd name="T29" fmla="*/ 0 h 118"/>
                <a:gd name="T30" fmla="*/ 21 w 114"/>
                <a:gd name="T31" fmla="*/ 5 h 118"/>
                <a:gd name="T32" fmla="*/ 36 w 114"/>
                <a:gd name="T33" fmla="*/ 36 h 118"/>
                <a:gd name="T34" fmla="*/ 40 w 114"/>
                <a:gd name="T35" fmla="*/ 30 h 118"/>
                <a:gd name="T36" fmla="*/ 43 w 114"/>
                <a:gd name="T37" fmla="*/ 27 h 118"/>
                <a:gd name="T38" fmla="*/ 46 w 114"/>
                <a:gd name="T39" fmla="*/ 26 h 118"/>
                <a:gd name="T40" fmla="*/ 51 w 114"/>
                <a:gd name="T41" fmla="*/ 27 h 118"/>
                <a:gd name="T42" fmla="*/ 55 w 114"/>
                <a:gd name="T43" fmla="*/ 30 h 118"/>
                <a:gd name="T44" fmla="*/ 57 w 114"/>
                <a:gd name="T45" fmla="*/ 26 h 118"/>
                <a:gd name="T46" fmla="*/ 61 w 114"/>
                <a:gd name="T47" fmla="*/ 21 h 118"/>
                <a:gd name="T48" fmla="*/ 64 w 114"/>
                <a:gd name="T49" fmla="*/ 21 h 118"/>
                <a:gd name="T50" fmla="*/ 70 w 114"/>
                <a:gd name="T51" fmla="*/ 23 h 118"/>
                <a:gd name="T52" fmla="*/ 74 w 114"/>
                <a:gd name="T53" fmla="*/ 27 h 118"/>
                <a:gd name="T54" fmla="*/ 76 w 114"/>
                <a:gd name="T55" fmla="*/ 22 h 118"/>
                <a:gd name="T56" fmla="*/ 80 w 114"/>
                <a:gd name="T57" fmla="*/ 18 h 118"/>
                <a:gd name="T58" fmla="*/ 83 w 114"/>
                <a:gd name="T59" fmla="*/ 18 h 118"/>
                <a:gd name="T60" fmla="*/ 91 w 114"/>
                <a:gd name="T61" fmla="*/ 23 h 118"/>
                <a:gd name="T62" fmla="*/ 104 w 114"/>
                <a:gd name="T63" fmla="*/ 52 h 118"/>
                <a:gd name="T64" fmla="*/ 107 w 114"/>
                <a:gd name="T65" fmla="*/ 100 h 118"/>
                <a:gd name="T66" fmla="*/ 69 w 114"/>
                <a:gd name="T67" fmla="*/ 118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4" h="118">
                  <a:moveTo>
                    <a:pt x="69" y="118"/>
                  </a:moveTo>
                  <a:cubicBezTo>
                    <a:pt x="69" y="118"/>
                    <a:pt x="61" y="118"/>
                    <a:pt x="49" y="108"/>
                  </a:cubicBezTo>
                  <a:cubicBezTo>
                    <a:pt x="49" y="108"/>
                    <a:pt x="49" y="108"/>
                    <a:pt x="49" y="108"/>
                  </a:cubicBezTo>
                  <a:cubicBezTo>
                    <a:pt x="48" y="108"/>
                    <a:pt x="48" y="108"/>
                    <a:pt x="48" y="108"/>
                  </a:cubicBezTo>
                  <a:cubicBezTo>
                    <a:pt x="47" y="107"/>
                    <a:pt x="46" y="107"/>
                    <a:pt x="46" y="106"/>
                  </a:cubicBezTo>
                  <a:cubicBezTo>
                    <a:pt x="3" y="62"/>
                    <a:pt x="3" y="62"/>
                    <a:pt x="3" y="62"/>
                  </a:cubicBezTo>
                  <a:cubicBezTo>
                    <a:pt x="0" y="59"/>
                    <a:pt x="0" y="53"/>
                    <a:pt x="3" y="50"/>
                  </a:cubicBezTo>
                  <a:cubicBezTo>
                    <a:pt x="4" y="49"/>
                    <a:pt x="6" y="48"/>
                    <a:pt x="8" y="48"/>
                  </a:cubicBezTo>
                  <a:cubicBezTo>
                    <a:pt x="11" y="48"/>
                    <a:pt x="13" y="49"/>
                    <a:pt x="15" y="51"/>
                  </a:cubicBezTo>
                  <a:cubicBezTo>
                    <a:pt x="18" y="54"/>
                    <a:pt x="18" y="54"/>
                    <a:pt x="18" y="54"/>
                  </a:cubicBezTo>
                  <a:cubicBezTo>
                    <a:pt x="24" y="49"/>
                    <a:pt x="24" y="49"/>
                    <a:pt x="24" y="4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5" y="6"/>
                    <a:pt x="7" y="2"/>
                    <a:pt x="10" y="1"/>
                  </a:cubicBezTo>
                  <a:cubicBezTo>
                    <a:pt x="11" y="0"/>
                    <a:pt x="12" y="0"/>
                    <a:pt x="13" y="0"/>
                  </a:cubicBezTo>
                  <a:cubicBezTo>
                    <a:pt x="17" y="0"/>
                    <a:pt x="20" y="2"/>
                    <a:pt x="21" y="5"/>
                  </a:cubicBezTo>
                  <a:cubicBezTo>
                    <a:pt x="36" y="36"/>
                    <a:pt x="36" y="36"/>
                    <a:pt x="36" y="36"/>
                  </a:cubicBezTo>
                  <a:cubicBezTo>
                    <a:pt x="40" y="30"/>
                    <a:pt x="40" y="30"/>
                    <a:pt x="40" y="30"/>
                  </a:cubicBezTo>
                  <a:cubicBezTo>
                    <a:pt x="40" y="28"/>
                    <a:pt x="42" y="27"/>
                    <a:pt x="43" y="27"/>
                  </a:cubicBezTo>
                  <a:cubicBezTo>
                    <a:pt x="44" y="26"/>
                    <a:pt x="45" y="26"/>
                    <a:pt x="46" y="26"/>
                  </a:cubicBezTo>
                  <a:cubicBezTo>
                    <a:pt x="48" y="26"/>
                    <a:pt x="49" y="27"/>
                    <a:pt x="51" y="27"/>
                  </a:cubicBezTo>
                  <a:cubicBezTo>
                    <a:pt x="55" y="30"/>
                    <a:pt x="55" y="30"/>
                    <a:pt x="55" y="30"/>
                  </a:cubicBezTo>
                  <a:cubicBezTo>
                    <a:pt x="57" y="26"/>
                    <a:pt x="57" y="26"/>
                    <a:pt x="57" y="26"/>
                  </a:cubicBezTo>
                  <a:cubicBezTo>
                    <a:pt x="57" y="24"/>
                    <a:pt x="59" y="22"/>
                    <a:pt x="61" y="21"/>
                  </a:cubicBezTo>
                  <a:cubicBezTo>
                    <a:pt x="62" y="21"/>
                    <a:pt x="63" y="21"/>
                    <a:pt x="64" y="21"/>
                  </a:cubicBezTo>
                  <a:cubicBezTo>
                    <a:pt x="66" y="21"/>
                    <a:pt x="68" y="21"/>
                    <a:pt x="70" y="23"/>
                  </a:cubicBezTo>
                  <a:cubicBezTo>
                    <a:pt x="74" y="27"/>
                    <a:pt x="74" y="27"/>
                    <a:pt x="74" y="27"/>
                  </a:cubicBezTo>
                  <a:cubicBezTo>
                    <a:pt x="76" y="22"/>
                    <a:pt x="76" y="22"/>
                    <a:pt x="76" y="22"/>
                  </a:cubicBezTo>
                  <a:cubicBezTo>
                    <a:pt x="77" y="20"/>
                    <a:pt x="78" y="19"/>
                    <a:pt x="80" y="18"/>
                  </a:cubicBezTo>
                  <a:cubicBezTo>
                    <a:pt x="81" y="18"/>
                    <a:pt x="82" y="18"/>
                    <a:pt x="83" y="18"/>
                  </a:cubicBezTo>
                  <a:cubicBezTo>
                    <a:pt x="86" y="18"/>
                    <a:pt x="89" y="20"/>
                    <a:pt x="91" y="23"/>
                  </a:cubicBezTo>
                  <a:cubicBezTo>
                    <a:pt x="104" y="52"/>
                    <a:pt x="104" y="52"/>
                    <a:pt x="104" y="52"/>
                  </a:cubicBezTo>
                  <a:cubicBezTo>
                    <a:pt x="105" y="52"/>
                    <a:pt x="114" y="75"/>
                    <a:pt x="107" y="100"/>
                  </a:cubicBezTo>
                  <a:lnTo>
                    <a:pt x="69" y="1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4" name="Freeform 226"/>
            <p:cNvSpPr/>
            <p:nvPr/>
          </p:nvSpPr>
          <p:spPr bwMode="auto">
            <a:xfrm>
              <a:off x="3315" y="3487"/>
              <a:ext cx="211" cy="76"/>
            </a:xfrm>
            <a:custGeom>
              <a:avLst/>
              <a:gdLst>
                <a:gd name="T0" fmla="*/ 31 w 120"/>
                <a:gd name="T1" fmla="*/ 43 h 43"/>
                <a:gd name="T2" fmla="*/ 25 w 120"/>
                <a:gd name="T3" fmla="*/ 42 h 43"/>
                <a:gd name="T4" fmla="*/ 2 w 120"/>
                <a:gd name="T5" fmla="*/ 17 h 43"/>
                <a:gd name="T6" fmla="*/ 0 w 120"/>
                <a:gd name="T7" fmla="*/ 13 h 43"/>
                <a:gd name="T8" fmla="*/ 3 w 120"/>
                <a:gd name="T9" fmla="*/ 8 h 43"/>
                <a:gd name="T10" fmla="*/ 8 w 120"/>
                <a:gd name="T11" fmla="*/ 10 h 43"/>
                <a:gd name="T12" fmla="*/ 9 w 120"/>
                <a:gd name="T13" fmla="*/ 14 h 43"/>
                <a:gd name="T14" fmla="*/ 26 w 120"/>
                <a:gd name="T15" fmla="*/ 34 h 43"/>
                <a:gd name="T16" fmla="*/ 43 w 120"/>
                <a:gd name="T17" fmla="*/ 33 h 43"/>
                <a:gd name="T18" fmla="*/ 61 w 120"/>
                <a:gd name="T19" fmla="*/ 20 h 43"/>
                <a:gd name="T20" fmla="*/ 63 w 120"/>
                <a:gd name="T21" fmla="*/ 18 h 43"/>
                <a:gd name="T22" fmla="*/ 93 w 120"/>
                <a:gd name="T23" fmla="*/ 0 h 43"/>
                <a:gd name="T24" fmla="*/ 94 w 120"/>
                <a:gd name="T25" fmla="*/ 0 h 43"/>
                <a:gd name="T26" fmla="*/ 111 w 120"/>
                <a:gd name="T27" fmla="*/ 6 h 43"/>
                <a:gd name="T28" fmla="*/ 120 w 120"/>
                <a:gd name="T29" fmla="*/ 23 h 43"/>
                <a:gd name="T30" fmla="*/ 116 w 120"/>
                <a:gd name="T31" fmla="*/ 27 h 43"/>
                <a:gd name="T32" fmla="*/ 112 w 120"/>
                <a:gd name="T33" fmla="*/ 22 h 43"/>
                <a:gd name="T34" fmla="*/ 107 w 120"/>
                <a:gd name="T35" fmla="*/ 12 h 43"/>
                <a:gd name="T36" fmla="*/ 94 w 120"/>
                <a:gd name="T37" fmla="*/ 8 h 43"/>
                <a:gd name="T38" fmla="*/ 93 w 120"/>
                <a:gd name="T39" fmla="*/ 8 h 43"/>
                <a:gd name="T40" fmla="*/ 69 w 120"/>
                <a:gd name="T41" fmla="*/ 23 h 43"/>
                <a:gd name="T42" fmla="*/ 67 w 120"/>
                <a:gd name="T43" fmla="*/ 25 h 43"/>
                <a:gd name="T44" fmla="*/ 45 w 120"/>
                <a:gd name="T45" fmla="*/ 41 h 43"/>
                <a:gd name="T46" fmla="*/ 31 w 120"/>
                <a:gd name="T47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20" h="43">
                  <a:moveTo>
                    <a:pt x="31" y="43"/>
                  </a:moveTo>
                  <a:cubicBezTo>
                    <a:pt x="29" y="43"/>
                    <a:pt x="27" y="42"/>
                    <a:pt x="25" y="42"/>
                  </a:cubicBezTo>
                  <a:cubicBezTo>
                    <a:pt x="11" y="41"/>
                    <a:pt x="6" y="27"/>
                    <a:pt x="2" y="17"/>
                  </a:cubicBezTo>
                  <a:cubicBezTo>
                    <a:pt x="1" y="16"/>
                    <a:pt x="1" y="14"/>
                    <a:pt x="0" y="13"/>
                  </a:cubicBezTo>
                  <a:cubicBezTo>
                    <a:pt x="0" y="11"/>
                    <a:pt x="1" y="9"/>
                    <a:pt x="3" y="8"/>
                  </a:cubicBezTo>
                  <a:cubicBezTo>
                    <a:pt x="5" y="7"/>
                    <a:pt x="7" y="8"/>
                    <a:pt x="8" y="10"/>
                  </a:cubicBezTo>
                  <a:cubicBezTo>
                    <a:pt x="8" y="11"/>
                    <a:pt x="9" y="13"/>
                    <a:pt x="9" y="14"/>
                  </a:cubicBezTo>
                  <a:cubicBezTo>
                    <a:pt x="14" y="26"/>
                    <a:pt x="17" y="33"/>
                    <a:pt x="26" y="34"/>
                  </a:cubicBezTo>
                  <a:cubicBezTo>
                    <a:pt x="31" y="35"/>
                    <a:pt x="37" y="34"/>
                    <a:pt x="43" y="33"/>
                  </a:cubicBezTo>
                  <a:cubicBezTo>
                    <a:pt x="51" y="31"/>
                    <a:pt x="55" y="27"/>
                    <a:pt x="61" y="20"/>
                  </a:cubicBezTo>
                  <a:cubicBezTo>
                    <a:pt x="63" y="18"/>
                    <a:pt x="63" y="18"/>
                    <a:pt x="63" y="18"/>
                  </a:cubicBezTo>
                  <a:cubicBezTo>
                    <a:pt x="71" y="9"/>
                    <a:pt x="80" y="0"/>
                    <a:pt x="93" y="0"/>
                  </a:cubicBezTo>
                  <a:cubicBezTo>
                    <a:pt x="93" y="0"/>
                    <a:pt x="93" y="0"/>
                    <a:pt x="94" y="0"/>
                  </a:cubicBezTo>
                  <a:cubicBezTo>
                    <a:pt x="100" y="0"/>
                    <a:pt x="106" y="2"/>
                    <a:pt x="111" y="6"/>
                  </a:cubicBezTo>
                  <a:cubicBezTo>
                    <a:pt x="117" y="10"/>
                    <a:pt x="120" y="16"/>
                    <a:pt x="120" y="23"/>
                  </a:cubicBezTo>
                  <a:cubicBezTo>
                    <a:pt x="120" y="25"/>
                    <a:pt x="118" y="27"/>
                    <a:pt x="116" y="27"/>
                  </a:cubicBezTo>
                  <a:cubicBezTo>
                    <a:pt x="114" y="27"/>
                    <a:pt x="112" y="25"/>
                    <a:pt x="112" y="22"/>
                  </a:cubicBezTo>
                  <a:cubicBezTo>
                    <a:pt x="112" y="18"/>
                    <a:pt x="111" y="15"/>
                    <a:pt x="107" y="12"/>
                  </a:cubicBezTo>
                  <a:cubicBezTo>
                    <a:pt x="103" y="10"/>
                    <a:pt x="98" y="8"/>
                    <a:pt x="94" y="8"/>
                  </a:cubicBezTo>
                  <a:cubicBezTo>
                    <a:pt x="93" y="8"/>
                    <a:pt x="93" y="8"/>
                    <a:pt x="93" y="8"/>
                  </a:cubicBezTo>
                  <a:cubicBezTo>
                    <a:pt x="83" y="8"/>
                    <a:pt x="77" y="15"/>
                    <a:pt x="69" y="23"/>
                  </a:cubicBezTo>
                  <a:cubicBezTo>
                    <a:pt x="67" y="25"/>
                    <a:pt x="67" y="25"/>
                    <a:pt x="67" y="25"/>
                  </a:cubicBezTo>
                  <a:cubicBezTo>
                    <a:pt x="61" y="32"/>
                    <a:pt x="56" y="38"/>
                    <a:pt x="45" y="41"/>
                  </a:cubicBezTo>
                  <a:cubicBezTo>
                    <a:pt x="40" y="42"/>
                    <a:pt x="35" y="43"/>
                    <a:pt x="31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5" name="Freeform 227"/>
            <p:cNvSpPr>
              <a:spLocks noEditPoints="1"/>
            </p:cNvSpPr>
            <p:nvPr/>
          </p:nvSpPr>
          <p:spPr bwMode="auto">
            <a:xfrm>
              <a:off x="3419" y="3520"/>
              <a:ext cx="202" cy="273"/>
            </a:xfrm>
            <a:custGeom>
              <a:avLst/>
              <a:gdLst>
                <a:gd name="T0" fmla="*/ 57 w 115"/>
                <a:gd name="T1" fmla="*/ 0 h 155"/>
                <a:gd name="T2" fmla="*/ 2 w 115"/>
                <a:gd name="T3" fmla="*/ 55 h 155"/>
                <a:gd name="T4" fmla="*/ 23 w 115"/>
                <a:gd name="T5" fmla="*/ 30 h 155"/>
                <a:gd name="T6" fmla="*/ 36 w 115"/>
                <a:gd name="T7" fmla="*/ 28 h 155"/>
                <a:gd name="T8" fmla="*/ 36 w 115"/>
                <a:gd name="T9" fmla="*/ 41 h 155"/>
                <a:gd name="T10" fmla="*/ 0 w 115"/>
                <a:gd name="T11" fmla="*/ 86 h 155"/>
                <a:gd name="T12" fmla="*/ 0 w 115"/>
                <a:gd name="T13" fmla="*/ 89 h 155"/>
                <a:gd name="T14" fmla="*/ 12 w 115"/>
                <a:gd name="T15" fmla="*/ 75 h 155"/>
                <a:gd name="T16" fmla="*/ 25 w 115"/>
                <a:gd name="T17" fmla="*/ 73 h 155"/>
                <a:gd name="T18" fmla="*/ 26 w 115"/>
                <a:gd name="T19" fmla="*/ 86 h 155"/>
                <a:gd name="T20" fmla="*/ 8 w 115"/>
                <a:gd name="T21" fmla="*/ 108 h 155"/>
                <a:gd name="T22" fmla="*/ 10 w 115"/>
                <a:gd name="T23" fmla="*/ 110 h 155"/>
                <a:gd name="T24" fmla="*/ 26 w 115"/>
                <a:gd name="T25" fmla="*/ 90 h 155"/>
                <a:gd name="T26" fmla="*/ 39 w 115"/>
                <a:gd name="T27" fmla="*/ 88 h 155"/>
                <a:gd name="T28" fmla="*/ 40 w 115"/>
                <a:gd name="T29" fmla="*/ 101 h 155"/>
                <a:gd name="T30" fmla="*/ 22 w 115"/>
                <a:gd name="T31" fmla="*/ 122 h 155"/>
                <a:gd name="T32" fmla="*/ 24 w 115"/>
                <a:gd name="T33" fmla="*/ 124 h 155"/>
                <a:gd name="T34" fmla="*/ 38 w 115"/>
                <a:gd name="T35" fmla="*/ 107 h 155"/>
                <a:gd name="T36" fmla="*/ 51 w 115"/>
                <a:gd name="T37" fmla="*/ 105 h 155"/>
                <a:gd name="T38" fmla="*/ 52 w 115"/>
                <a:gd name="T39" fmla="*/ 118 h 155"/>
                <a:gd name="T40" fmla="*/ 30 w 115"/>
                <a:gd name="T41" fmla="*/ 145 h 155"/>
                <a:gd name="T42" fmla="*/ 57 w 115"/>
                <a:gd name="T43" fmla="*/ 155 h 155"/>
                <a:gd name="T44" fmla="*/ 115 w 115"/>
                <a:gd name="T45" fmla="*/ 77 h 155"/>
                <a:gd name="T46" fmla="*/ 57 w 115"/>
                <a:gd name="T47" fmla="*/ 0 h 155"/>
                <a:gd name="T48" fmla="*/ 62 w 115"/>
                <a:gd name="T49" fmla="*/ 58 h 155"/>
                <a:gd name="T50" fmla="*/ 58 w 115"/>
                <a:gd name="T51" fmla="*/ 62 h 155"/>
                <a:gd name="T52" fmla="*/ 54 w 115"/>
                <a:gd name="T53" fmla="*/ 58 h 155"/>
                <a:gd name="T54" fmla="*/ 54 w 115"/>
                <a:gd name="T55" fmla="*/ 30 h 155"/>
                <a:gd name="T56" fmla="*/ 58 w 115"/>
                <a:gd name="T57" fmla="*/ 26 h 155"/>
                <a:gd name="T58" fmla="*/ 62 w 115"/>
                <a:gd name="T59" fmla="*/ 30 h 155"/>
                <a:gd name="T60" fmla="*/ 62 w 115"/>
                <a:gd name="T61" fmla="*/ 58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15" h="155">
                  <a:moveTo>
                    <a:pt x="57" y="0"/>
                  </a:moveTo>
                  <a:cubicBezTo>
                    <a:pt x="31" y="0"/>
                    <a:pt x="9" y="23"/>
                    <a:pt x="2" y="55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6" y="26"/>
                    <a:pt x="32" y="25"/>
                    <a:pt x="36" y="28"/>
                  </a:cubicBezTo>
                  <a:cubicBezTo>
                    <a:pt x="39" y="31"/>
                    <a:pt x="40" y="37"/>
                    <a:pt x="36" y="41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7"/>
                    <a:pt x="0" y="88"/>
                    <a:pt x="0" y="89"/>
                  </a:cubicBezTo>
                  <a:cubicBezTo>
                    <a:pt x="12" y="75"/>
                    <a:pt x="12" y="75"/>
                    <a:pt x="12" y="75"/>
                  </a:cubicBezTo>
                  <a:cubicBezTo>
                    <a:pt x="16" y="70"/>
                    <a:pt x="21" y="70"/>
                    <a:pt x="25" y="73"/>
                  </a:cubicBezTo>
                  <a:cubicBezTo>
                    <a:pt x="29" y="76"/>
                    <a:pt x="29" y="82"/>
                    <a:pt x="26" y="86"/>
                  </a:cubicBezTo>
                  <a:cubicBezTo>
                    <a:pt x="8" y="108"/>
                    <a:pt x="8" y="108"/>
                    <a:pt x="8" y="108"/>
                  </a:cubicBezTo>
                  <a:cubicBezTo>
                    <a:pt x="10" y="110"/>
                    <a:pt x="10" y="110"/>
                    <a:pt x="10" y="110"/>
                  </a:cubicBezTo>
                  <a:cubicBezTo>
                    <a:pt x="26" y="90"/>
                    <a:pt x="26" y="90"/>
                    <a:pt x="26" y="90"/>
                  </a:cubicBezTo>
                  <a:cubicBezTo>
                    <a:pt x="29" y="86"/>
                    <a:pt x="35" y="85"/>
                    <a:pt x="39" y="88"/>
                  </a:cubicBezTo>
                  <a:cubicBezTo>
                    <a:pt x="43" y="91"/>
                    <a:pt x="43" y="97"/>
                    <a:pt x="40" y="101"/>
                  </a:cubicBezTo>
                  <a:cubicBezTo>
                    <a:pt x="22" y="122"/>
                    <a:pt x="22" y="122"/>
                    <a:pt x="22" y="122"/>
                  </a:cubicBezTo>
                  <a:cubicBezTo>
                    <a:pt x="24" y="124"/>
                    <a:pt x="24" y="124"/>
                    <a:pt x="24" y="124"/>
                  </a:cubicBezTo>
                  <a:cubicBezTo>
                    <a:pt x="38" y="107"/>
                    <a:pt x="38" y="107"/>
                    <a:pt x="38" y="107"/>
                  </a:cubicBezTo>
                  <a:cubicBezTo>
                    <a:pt x="41" y="103"/>
                    <a:pt x="47" y="102"/>
                    <a:pt x="51" y="105"/>
                  </a:cubicBezTo>
                  <a:cubicBezTo>
                    <a:pt x="55" y="108"/>
                    <a:pt x="55" y="114"/>
                    <a:pt x="52" y="118"/>
                  </a:cubicBezTo>
                  <a:cubicBezTo>
                    <a:pt x="30" y="145"/>
                    <a:pt x="30" y="145"/>
                    <a:pt x="30" y="145"/>
                  </a:cubicBezTo>
                  <a:cubicBezTo>
                    <a:pt x="38" y="151"/>
                    <a:pt x="47" y="155"/>
                    <a:pt x="57" y="155"/>
                  </a:cubicBezTo>
                  <a:cubicBezTo>
                    <a:pt x="89" y="155"/>
                    <a:pt x="115" y="120"/>
                    <a:pt x="115" y="77"/>
                  </a:cubicBezTo>
                  <a:cubicBezTo>
                    <a:pt x="115" y="35"/>
                    <a:pt x="89" y="0"/>
                    <a:pt x="57" y="0"/>
                  </a:cubicBezTo>
                  <a:close/>
                  <a:moveTo>
                    <a:pt x="62" y="58"/>
                  </a:moveTo>
                  <a:cubicBezTo>
                    <a:pt x="62" y="60"/>
                    <a:pt x="60" y="62"/>
                    <a:pt x="58" y="62"/>
                  </a:cubicBezTo>
                  <a:cubicBezTo>
                    <a:pt x="55" y="62"/>
                    <a:pt x="54" y="60"/>
                    <a:pt x="54" y="58"/>
                  </a:cubicBezTo>
                  <a:cubicBezTo>
                    <a:pt x="54" y="30"/>
                    <a:pt x="54" y="30"/>
                    <a:pt x="54" y="30"/>
                  </a:cubicBezTo>
                  <a:cubicBezTo>
                    <a:pt x="54" y="28"/>
                    <a:pt x="55" y="26"/>
                    <a:pt x="58" y="26"/>
                  </a:cubicBezTo>
                  <a:cubicBezTo>
                    <a:pt x="60" y="26"/>
                    <a:pt x="62" y="28"/>
                    <a:pt x="62" y="30"/>
                  </a:cubicBezTo>
                  <a:lnTo>
                    <a:pt x="62" y="5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6" name="Freeform 228"/>
            <p:cNvSpPr/>
            <p:nvPr/>
          </p:nvSpPr>
          <p:spPr bwMode="auto">
            <a:xfrm>
              <a:off x="3327" y="3573"/>
              <a:ext cx="180" cy="242"/>
            </a:xfrm>
            <a:custGeom>
              <a:avLst/>
              <a:gdLst>
                <a:gd name="T0" fmla="*/ 2 w 102"/>
                <a:gd name="T1" fmla="*/ 110 h 137"/>
                <a:gd name="T2" fmla="*/ 3 w 102"/>
                <a:gd name="T3" fmla="*/ 88 h 137"/>
                <a:gd name="T4" fmla="*/ 3 w 102"/>
                <a:gd name="T5" fmla="*/ 87 h 137"/>
                <a:gd name="T6" fmla="*/ 3 w 102"/>
                <a:gd name="T7" fmla="*/ 87 h 137"/>
                <a:gd name="T8" fmla="*/ 3 w 102"/>
                <a:gd name="T9" fmla="*/ 84 h 137"/>
                <a:gd name="T10" fmla="*/ 27 w 102"/>
                <a:gd name="T11" fmla="*/ 21 h 137"/>
                <a:gd name="T12" fmla="*/ 32 w 102"/>
                <a:gd name="T13" fmla="*/ 17 h 137"/>
                <a:gd name="T14" fmla="*/ 34 w 102"/>
                <a:gd name="T15" fmla="*/ 18 h 137"/>
                <a:gd name="T16" fmla="*/ 36 w 102"/>
                <a:gd name="T17" fmla="*/ 20 h 137"/>
                <a:gd name="T18" fmla="*/ 36 w 102"/>
                <a:gd name="T19" fmla="*/ 25 h 137"/>
                <a:gd name="T20" fmla="*/ 26 w 102"/>
                <a:gd name="T21" fmla="*/ 51 h 137"/>
                <a:gd name="T22" fmla="*/ 33 w 102"/>
                <a:gd name="T23" fmla="*/ 57 h 137"/>
                <a:gd name="T24" fmla="*/ 78 w 102"/>
                <a:gd name="T25" fmla="*/ 2 h 137"/>
                <a:gd name="T26" fmla="*/ 82 w 102"/>
                <a:gd name="T27" fmla="*/ 0 h 137"/>
                <a:gd name="T28" fmla="*/ 85 w 102"/>
                <a:gd name="T29" fmla="*/ 1 h 137"/>
                <a:gd name="T30" fmla="*/ 87 w 102"/>
                <a:gd name="T31" fmla="*/ 4 h 137"/>
                <a:gd name="T32" fmla="*/ 85 w 102"/>
                <a:gd name="T33" fmla="*/ 8 h 137"/>
                <a:gd name="T34" fmla="*/ 43 w 102"/>
                <a:gd name="T35" fmla="*/ 61 h 137"/>
                <a:gd name="T36" fmla="*/ 42 w 102"/>
                <a:gd name="T37" fmla="*/ 61 h 137"/>
                <a:gd name="T38" fmla="*/ 40 w 102"/>
                <a:gd name="T39" fmla="*/ 64 h 137"/>
                <a:gd name="T40" fmla="*/ 48 w 102"/>
                <a:gd name="T41" fmla="*/ 71 h 137"/>
                <a:gd name="T42" fmla="*/ 67 w 102"/>
                <a:gd name="T43" fmla="*/ 47 h 137"/>
                <a:gd name="T44" fmla="*/ 72 w 102"/>
                <a:gd name="T45" fmla="*/ 45 h 137"/>
                <a:gd name="T46" fmla="*/ 75 w 102"/>
                <a:gd name="T47" fmla="*/ 46 h 137"/>
                <a:gd name="T48" fmla="*/ 75 w 102"/>
                <a:gd name="T49" fmla="*/ 53 h 137"/>
                <a:gd name="T50" fmla="*/ 54 w 102"/>
                <a:gd name="T51" fmla="*/ 78 h 137"/>
                <a:gd name="T52" fmla="*/ 62 w 102"/>
                <a:gd name="T53" fmla="*/ 86 h 137"/>
                <a:gd name="T54" fmla="*/ 81 w 102"/>
                <a:gd name="T55" fmla="*/ 62 h 137"/>
                <a:gd name="T56" fmla="*/ 86 w 102"/>
                <a:gd name="T57" fmla="*/ 60 h 137"/>
                <a:gd name="T58" fmla="*/ 89 w 102"/>
                <a:gd name="T59" fmla="*/ 61 h 137"/>
                <a:gd name="T60" fmla="*/ 89 w 102"/>
                <a:gd name="T61" fmla="*/ 68 h 137"/>
                <a:gd name="T62" fmla="*/ 69 w 102"/>
                <a:gd name="T63" fmla="*/ 93 h 137"/>
                <a:gd name="T64" fmla="*/ 76 w 102"/>
                <a:gd name="T65" fmla="*/ 100 h 137"/>
                <a:gd name="T66" fmla="*/ 93 w 102"/>
                <a:gd name="T67" fmla="*/ 80 h 137"/>
                <a:gd name="T68" fmla="*/ 98 w 102"/>
                <a:gd name="T69" fmla="*/ 77 h 137"/>
                <a:gd name="T70" fmla="*/ 101 w 102"/>
                <a:gd name="T71" fmla="*/ 78 h 137"/>
                <a:gd name="T72" fmla="*/ 102 w 102"/>
                <a:gd name="T73" fmla="*/ 82 h 137"/>
                <a:gd name="T74" fmla="*/ 101 w 102"/>
                <a:gd name="T75" fmla="*/ 86 h 137"/>
                <a:gd name="T76" fmla="*/ 78 w 102"/>
                <a:gd name="T77" fmla="*/ 113 h 137"/>
                <a:gd name="T78" fmla="*/ 35 w 102"/>
                <a:gd name="T79" fmla="*/ 137 h 137"/>
                <a:gd name="T80" fmla="*/ 2 w 102"/>
                <a:gd name="T81" fmla="*/ 110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02" h="137">
                  <a:moveTo>
                    <a:pt x="2" y="110"/>
                  </a:moveTo>
                  <a:cubicBezTo>
                    <a:pt x="1" y="108"/>
                    <a:pt x="0" y="100"/>
                    <a:pt x="3" y="88"/>
                  </a:cubicBezTo>
                  <a:cubicBezTo>
                    <a:pt x="3" y="87"/>
                    <a:pt x="3" y="87"/>
                    <a:pt x="3" y="87"/>
                  </a:cubicBezTo>
                  <a:cubicBezTo>
                    <a:pt x="3" y="87"/>
                    <a:pt x="3" y="87"/>
                    <a:pt x="3" y="87"/>
                  </a:cubicBezTo>
                  <a:cubicBezTo>
                    <a:pt x="3" y="86"/>
                    <a:pt x="3" y="85"/>
                    <a:pt x="3" y="84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28" y="19"/>
                    <a:pt x="30" y="17"/>
                    <a:pt x="32" y="17"/>
                  </a:cubicBezTo>
                  <a:cubicBezTo>
                    <a:pt x="32" y="17"/>
                    <a:pt x="33" y="17"/>
                    <a:pt x="34" y="18"/>
                  </a:cubicBezTo>
                  <a:cubicBezTo>
                    <a:pt x="35" y="18"/>
                    <a:pt x="36" y="19"/>
                    <a:pt x="36" y="20"/>
                  </a:cubicBezTo>
                  <a:cubicBezTo>
                    <a:pt x="37" y="22"/>
                    <a:pt x="37" y="23"/>
                    <a:pt x="36" y="25"/>
                  </a:cubicBezTo>
                  <a:cubicBezTo>
                    <a:pt x="26" y="51"/>
                    <a:pt x="26" y="51"/>
                    <a:pt x="26" y="51"/>
                  </a:cubicBezTo>
                  <a:cubicBezTo>
                    <a:pt x="33" y="57"/>
                    <a:pt x="33" y="57"/>
                    <a:pt x="33" y="57"/>
                  </a:cubicBezTo>
                  <a:cubicBezTo>
                    <a:pt x="78" y="2"/>
                    <a:pt x="78" y="2"/>
                    <a:pt x="78" y="2"/>
                  </a:cubicBezTo>
                  <a:cubicBezTo>
                    <a:pt x="79" y="1"/>
                    <a:pt x="81" y="0"/>
                    <a:pt x="82" y="0"/>
                  </a:cubicBezTo>
                  <a:cubicBezTo>
                    <a:pt x="83" y="0"/>
                    <a:pt x="84" y="0"/>
                    <a:pt x="85" y="1"/>
                  </a:cubicBezTo>
                  <a:cubicBezTo>
                    <a:pt x="86" y="2"/>
                    <a:pt x="87" y="3"/>
                    <a:pt x="87" y="4"/>
                  </a:cubicBezTo>
                  <a:cubicBezTo>
                    <a:pt x="87" y="6"/>
                    <a:pt x="86" y="7"/>
                    <a:pt x="85" y="8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61"/>
                    <a:pt x="42" y="61"/>
                    <a:pt x="42" y="61"/>
                  </a:cubicBezTo>
                  <a:cubicBezTo>
                    <a:pt x="40" y="64"/>
                    <a:pt x="40" y="64"/>
                    <a:pt x="40" y="64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67" y="47"/>
                    <a:pt x="67" y="47"/>
                    <a:pt x="67" y="47"/>
                  </a:cubicBezTo>
                  <a:cubicBezTo>
                    <a:pt x="69" y="46"/>
                    <a:pt x="70" y="45"/>
                    <a:pt x="72" y="45"/>
                  </a:cubicBezTo>
                  <a:cubicBezTo>
                    <a:pt x="73" y="45"/>
                    <a:pt x="74" y="45"/>
                    <a:pt x="75" y="46"/>
                  </a:cubicBezTo>
                  <a:cubicBezTo>
                    <a:pt x="77" y="47"/>
                    <a:pt x="77" y="51"/>
                    <a:pt x="75" y="53"/>
                  </a:cubicBezTo>
                  <a:cubicBezTo>
                    <a:pt x="54" y="78"/>
                    <a:pt x="54" y="78"/>
                    <a:pt x="54" y="78"/>
                  </a:cubicBezTo>
                  <a:cubicBezTo>
                    <a:pt x="62" y="86"/>
                    <a:pt x="62" y="86"/>
                    <a:pt x="62" y="86"/>
                  </a:cubicBezTo>
                  <a:cubicBezTo>
                    <a:pt x="81" y="62"/>
                    <a:pt x="81" y="62"/>
                    <a:pt x="81" y="62"/>
                  </a:cubicBezTo>
                  <a:cubicBezTo>
                    <a:pt x="82" y="61"/>
                    <a:pt x="84" y="60"/>
                    <a:pt x="86" y="60"/>
                  </a:cubicBezTo>
                  <a:cubicBezTo>
                    <a:pt x="87" y="60"/>
                    <a:pt x="88" y="60"/>
                    <a:pt x="89" y="61"/>
                  </a:cubicBezTo>
                  <a:cubicBezTo>
                    <a:pt x="91" y="63"/>
                    <a:pt x="91" y="66"/>
                    <a:pt x="89" y="68"/>
                  </a:cubicBezTo>
                  <a:cubicBezTo>
                    <a:pt x="69" y="93"/>
                    <a:pt x="69" y="93"/>
                    <a:pt x="69" y="93"/>
                  </a:cubicBezTo>
                  <a:cubicBezTo>
                    <a:pt x="76" y="100"/>
                    <a:pt x="76" y="100"/>
                    <a:pt x="76" y="100"/>
                  </a:cubicBezTo>
                  <a:cubicBezTo>
                    <a:pt x="93" y="80"/>
                    <a:pt x="93" y="80"/>
                    <a:pt x="93" y="80"/>
                  </a:cubicBezTo>
                  <a:cubicBezTo>
                    <a:pt x="94" y="78"/>
                    <a:pt x="96" y="77"/>
                    <a:pt x="98" y="77"/>
                  </a:cubicBezTo>
                  <a:cubicBezTo>
                    <a:pt x="99" y="77"/>
                    <a:pt x="100" y="78"/>
                    <a:pt x="101" y="78"/>
                  </a:cubicBezTo>
                  <a:cubicBezTo>
                    <a:pt x="101" y="79"/>
                    <a:pt x="102" y="80"/>
                    <a:pt x="102" y="82"/>
                  </a:cubicBezTo>
                  <a:cubicBezTo>
                    <a:pt x="102" y="83"/>
                    <a:pt x="102" y="85"/>
                    <a:pt x="101" y="86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77" y="114"/>
                    <a:pt x="61" y="132"/>
                    <a:pt x="35" y="137"/>
                  </a:cubicBezTo>
                  <a:lnTo>
                    <a:pt x="2" y="1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7" name="Freeform 229"/>
            <p:cNvSpPr/>
            <p:nvPr/>
          </p:nvSpPr>
          <p:spPr bwMode="auto">
            <a:xfrm>
              <a:off x="7247" y="3487"/>
              <a:ext cx="39" cy="76"/>
            </a:xfrm>
            <a:custGeom>
              <a:avLst/>
              <a:gdLst>
                <a:gd name="T0" fmla="*/ 18 w 22"/>
                <a:gd name="T1" fmla="*/ 43 h 43"/>
                <a:gd name="T2" fmla="*/ 15 w 22"/>
                <a:gd name="T3" fmla="*/ 42 h 43"/>
                <a:gd name="T4" fmla="*/ 1 w 22"/>
                <a:gd name="T5" fmla="*/ 22 h 43"/>
                <a:gd name="T6" fmla="*/ 7 w 22"/>
                <a:gd name="T7" fmla="*/ 2 h 43"/>
                <a:gd name="T8" fmla="*/ 13 w 22"/>
                <a:gd name="T9" fmla="*/ 1 h 43"/>
                <a:gd name="T10" fmla="*/ 13 w 22"/>
                <a:gd name="T11" fmla="*/ 7 h 43"/>
                <a:gd name="T12" fmla="*/ 13 w 22"/>
                <a:gd name="T13" fmla="*/ 7 h 43"/>
                <a:gd name="T14" fmla="*/ 9 w 22"/>
                <a:gd name="T15" fmla="*/ 21 h 43"/>
                <a:gd name="T16" fmla="*/ 20 w 22"/>
                <a:gd name="T17" fmla="*/ 36 h 43"/>
                <a:gd name="T18" fmla="*/ 21 w 22"/>
                <a:gd name="T19" fmla="*/ 42 h 43"/>
                <a:gd name="T20" fmla="*/ 18 w 22"/>
                <a:gd name="T21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" h="43">
                  <a:moveTo>
                    <a:pt x="18" y="43"/>
                  </a:moveTo>
                  <a:cubicBezTo>
                    <a:pt x="17" y="43"/>
                    <a:pt x="16" y="43"/>
                    <a:pt x="15" y="42"/>
                  </a:cubicBezTo>
                  <a:cubicBezTo>
                    <a:pt x="7" y="37"/>
                    <a:pt x="2" y="30"/>
                    <a:pt x="1" y="22"/>
                  </a:cubicBezTo>
                  <a:cubicBezTo>
                    <a:pt x="0" y="11"/>
                    <a:pt x="7" y="2"/>
                    <a:pt x="7" y="2"/>
                  </a:cubicBezTo>
                  <a:cubicBezTo>
                    <a:pt x="9" y="0"/>
                    <a:pt x="11" y="0"/>
                    <a:pt x="13" y="1"/>
                  </a:cubicBezTo>
                  <a:cubicBezTo>
                    <a:pt x="15" y="3"/>
                    <a:pt x="15" y="5"/>
                    <a:pt x="13" y="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7"/>
                    <a:pt x="8" y="13"/>
                    <a:pt x="9" y="21"/>
                  </a:cubicBezTo>
                  <a:cubicBezTo>
                    <a:pt x="10" y="26"/>
                    <a:pt x="14" y="31"/>
                    <a:pt x="20" y="36"/>
                  </a:cubicBezTo>
                  <a:cubicBezTo>
                    <a:pt x="22" y="37"/>
                    <a:pt x="22" y="40"/>
                    <a:pt x="21" y="42"/>
                  </a:cubicBezTo>
                  <a:cubicBezTo>
                    <a:pt x="20" y="43"/>
                    <a:pt x="19" y="43"/>
                    <a:pt x="18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8" name="Freeform 230"/>
            <p:cNvSpPr/>
            <p:nvPr/>
          </p:nvSpPr>
          <p:spPr bwMode="auto">
            <a:xfrm>
              <a:off x="7022" y="3528"/>
              <a:ext cx="276" cy="301"/>
            </a:xfrm>
            <a:custGeom>
              <a:avLst/>
              <a:gdLst>
                <a:gd name="T0" fmla="*/ 153 w 157"/>
                <a:gd name="T1" fmla="*/ 12 h 171"/>
                <a:gd name="T2" fmla="*/ 76 w 157"/>
                <a:gd name="T3" fmla="*/ 12 h 171"/>
                <a:gd name="T4" fmla="*/ 76 w 157"/>
                <a:gd name="T5" fmla="*/ 98 h 171"/>
                <a:gd name="T6" fmla="*/ 74 w 157"/>
                <a:gd name="T7" fmla="*/ 101 h 171"/>
                <a:gd name="T8" fmla="*/ 69 w 157"/>
                <a:gd name="T9" fmla="*/ 100 h 171"/>
                <a:gd name="T10" fmla="*/ 51 w 157"/>
                <a:gd name="T11" fmla="*/ 80 h 171"/>
                <a:gd name="T12" fmla="*/ 35 w 157"/>
                <a:gd name="T13" fmla="*/ 100 h 171"/>
                <a:gd name="T14" fmla="*/ 31 w 157"/>
                <a:gd name="T15" fmla="*/ 102 h 171"/>
                <a:gd name="T16" fmla="*/ 30 w 157"/>
                <a:gd name="T17" fmla="*/ 101 h 171"/>
                <a:gd name="T18" fmla="*/ 27 w 157"/>
                <a:gd name="T19" fmla="*/ 98 h 171"/>
                <a:gd name="T20" fmla="*/ 27 w 157"/>
                <a:gd name="T21" fmla="*/ 12 h 171"/>
                <a:gd name="T22" fmla="*/ 26 w 157"/>
                <a:gd name="T23" fmla="*/ 12 h 171"/>
                <a:gd name="T24" fmla="*/ 25 w 157"/>
                <a:gd name="T25" fmla="*/ 12 h 171"/>
                <a:gd name="T26" fmla="*/ 22 w 157"/>
                <a:gd name="T27" fmla="*/ 13 h 171"/>
                <a:gd name="T28" fmla="*/ 7 w 157"/>
                <a:gd name="T29" fmla="*/ 2 h 171"/>
                <a:gd name="T30" fmla="*/ 3 w 157"/>
                <a:gd name="T31" fmla="*/ 0 h 171"/>
                <a:gd name="T32" fmla="*/ 0 w 157"/>
                <a:gd name="T33" fmla="*/ 4 h 171"/>
                <a:gd name="T34" fmla="*/ 0 w 157"/>
                <a:gd name="T35" fmla="*/ 151 h 171"/>
                <a:gd name="T36" fmla="*/ 0 w 157"/>
                <a:gd name="T37" fmla="*/ 152 h 171"/>
                <a:gd name="T38" fmla="*/ 24 w 157"/>
                <a:gd name="T39" fmla="*/ 171 h 171"/>
                <a:gd name="T40" fmla="*/ 24 w 157"/>
                <a:gd name="T41" fmla="*/ 167 h 171"/>
                <a:gd name="T42" fmla="*/ 25 w 157"/>
                <a:gd name="T43" fmla="*/ 171 h 171"/>
                <a:gd name="T44" fmla="*/ 153 w 157"/>
                <a:gd name="T45" fmla="*/ 171 h 171"/>
                <a:gd name="T46" fmla="*/ 157 w 157"/>
                <a:gd name="T47" fmla="*/ 167 h 171"/>
                <a:gd name="T48" fmla="*/ 157 w 157"/>
                <a:gd name="T49" fmla="*/ 16 h 171"/>
                <a:gd name="T50" fmla="*/ 153 w 157"/>
                <a:gd name="T51" fmla="*/ 12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57" h="171">
                  <a:moveTo>
                    <a:pt x="153" y="12"/>
                  </a:moveTo>
                  <a:cubicBezTo>
                    <a:pt x="76" y="12"/>
                    <a:pt x="76" y="12"/>
                    <a:pt x="76" y="12"/>
                  </a:cubicBezTo>
                  <a:cubicBezTo>
                    <a:pt x="76" y="98"/>
                    <a:pt x="76" y="98"/>
                    <a:pt x="76" y="98"/>
                  </a:cubicBezTo>
                  <a:cubicBezTo>
                    <a:pt x="76" y="99"/>
                    <a:pt x="75" y="101"/>
                    <a:pt x="74" y="101"/>
                  </a:cubicBezTo>
                  <a:cubicBezTo>
                    <a:pt x="72" y="102"/>
                    <a:pt x="70" y="101"/>
                    <a:pt x="69" y="100"/>
                  </a:cubicBezTo>
                  <a:cubicBezTo>
                    <a:pt x="51" y="80"/>
                    <a:pt x="51" y="80"/>
                    <a:pt x="51" y="80"/>
                  </a:cubicBezTo>
                  <a:cubicBezTo>
                    <a:pt x="35" y="100"/>
                    <a:pt x="35" y="100"/>
                    <a:pt x="35" y="100"/>
                  </a:cubicBezTo>
                  <a:cubicBezTo>
                    <a:pt x="34" y="101"/>
                    <a:pt x="33" y="102"/>
                    <a:pt x="31" y="102"/>
                  </a:cubicBezTo>
                  <a:cubicBezTo>
                    <a:pt x="31" y="102"/>
                    <a:pt x="31" y="102"/>
                    <a:pt x="30" y="101"/>
                  </a:cubicBezTo>
                  <a:cubicBezTo>
                    <a:pt x="28" y="101"/>
                    <a:pt x="27" y="99"/>
                    <a:pt x="27" y="98"/>
                  </a:cubicBezTo>
                  <a:cubicBezTo>
                    <a:pt x="27" y="12"/>
                    <a:pt x="27" y="12"/>
                    <a:pt x="27" y="12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6" y="12"/>
                    <a:pt x="25" y="12"/>
                    <a:pt x="25" y="12"/>
                  </a:cubicBezTo>
                  <a:cubicBezTo>
                    <a:pt x="24" y="12"/>
                    <a:pt x="23" y="13"/>
                    <a:pt x="22" y="13"/>
                  </a:cubicBezTo>
                  <a:cubicBezTo>
                    <a:pt x="12" y="13"/>
                    <a:pt x="7" y="3"/>
                    <a:pt x="7" y="2"/>
                  </a:cubicBezTo>
                  <a:cubicBezTo>
                    <a:pt x="6" y="1"/>
                    <a:pt x="4" y="0"/>
                    <a:pt x="3" y="0"/>
                  </a:cubicBezTo>
                  <a:cubicBezTo>
                    <a:pt x="1" y="1"/>
                    <a:pt x="0" y="2"/>
                    <a:pt x="0" y="4"/>
                  </a:cubicBezTo>
                  <a:cubicBezTo>
                    <a:pt x="0" y="151"/>
                    <a:pt x="0" y="151"/>
                    <a:pt x="0" y="151"/>
                  </a:cubicBezTo>
                  <a:cubicBezTo>
                    <a:pt x="0" y="151"/>
                    <a:pt x="0" y="151"/>
                    <a:pt x="0" y="152"/>
                  </a:cubicBezTo>
                  <a:cubicBezTo>
                    <a:pt x="2" y="171"/>
                    <a:pt x="22" y="171"/>
                    <a:pt x="24" y="171"/>
                  </a:cubicBezTo>
                  <a:cubicBezTo>
                    <a:pt x="24" y="167"/>
                    <a:pt x="24" y="167"/>
                    <a:pt x="24" y="167"/>
                  </a:cubicBezTo>
                  <a:cubicBezTo>
                    <a:pt x="25" y="171"/>
                    <a:pt x="25" y="171"/>
                    <a:pt x="25" y="171"/>
                  </a:cubicBezTo>
                  <a:cubicBezTo>
                    <a:pt x="153" y="171"/>
                    <a:pt x="153" y="171"/>
                    <a:pt x="153" y="171"/>
                  </a:cubicBezTo>
                  <a:cubicBezTo>
                    <a:pt x="155" y="171"/>
                    <a:pt x="157" y="170"/>
                    <a:pt x="157" y="167"/>
                  </a:cubicBezTo>
                  <a:cubicBezTo>
                    <a:pt x="157" y="16"/>
                    <a:pt x="157" y="16"/>
                    <a:pt x="157" y="16"/>
                  </a:cubicBezTo>
                  <a:cubicBezTo>
                    <a:pt x="157" y="14"/>
                    <a:pt x="155" y="12"/>
                    <a:pt x="153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9" name="Freeform 231"/>
            <p:cNvSpPr/>
            <p:nvPr/>
          </p:nvSpPr>
          <p:spPr bwMode="auto">
            <a:xfrm>
              <a:off x="7020" y="3487"/>
              <a:ext cx="266" cy="76"/>
            </a:xfrm>
            <a:custGeom>
              <a:avLst/>
              <a:gdLst>
                <a:gd name="T0" fmla="*/ 147 w 151"/>
                <a:gd name="T1" fmla="*/ 43 h 43"/>
                <a:gd name="T2" fmla="*/ 20 w 151"/>
                <a:gd name="T3" fmla="*/ 43 h 43"/>
                <a:gd name="T4" fmla="*/ 20 w 151"/>
                <a:gd name="T5" fmla="*/ 43 h 43"/>
                <a:gd name="T6" fmla="*/ 4 w 151"/>
                <a:gd name="T7" fmla="*/ 35 h 43"/>
                <a:gd name="T8" fmla="*/ 1 w 151"/>
                <a:gd name="T9" fmla="*/ 20 h 43"/>
                <a:gd name="T10" fmla="*/ 20 w 151"/>
                <a:gd name="T11" fmla="*/ 0 h 43"/>
                <a:gd name="T12" fmla="*/ 147 w 151"/>
                <a:gd name="T13" fmla="*/ 0 h 43"/>
                <a:gd name="T14" fmla="*/ 151 w 151"/>
                <a:gd name="T15" fmla="*/ 4 h 43"/>
                <a:gd name="T16" fmla="*/ 147 w 151"/>
                <a:gd name="T17" fmla="*/ 8 h 43"/>
                <a:gd name="T18" fmla="*/ 20 w 151"/>
                <a:gd name="T19" fmla="*/ 8 h 43"/>
                <a:gd name="T20" fmla="*/ 9 w 151"/>
                <a:gd name="T21" fmla="*/ 20 h 43"/>
                <a:gd name="T22" fmla="*/ 8 w 151"/>
                <a:gd name="T23" fmla="*/ 20 h 43"/>
                <a:gd name="T24" fmla="*/ 21 w 151"/>
                <a:gd name="T25" fmla="*/ 35 h 43"/>
                <a:gd name="T26" fmla="*/ 147 w 151"/>
                <a:gd name="T27" fmla="*/ 35 h 43"/>
                <a:gd name="T28" fmla="*/ 151 w 151"/>
                <a:gd name="T29" fmla="*/ 39 h 43"/>
                <a:gd name="T30" fmla="*/ 147 w 151"/>
                <a:gd name="T31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1" h="43">
                  <a:moveTo>
                    <a:pt x="147" y="43"/>
                  </a:moveTo>
                  <a:cubicBezTo>
                    <a:pt x="20" y="43"/>
                    <a:pt x="20" y="43"/>
                    <a:pt x="20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13" y="42"/>
                    <a:pt x="8" y="39"/>
                    <a:pt x="4" y="35"/>
                  </a:cubicBezTo>
                  <a:cubicBezTo>
                    <a:pt x="0" y="29"/>
                    <a:pt x="0" y="21"/>
                    <a:pt x="1" y="20"/>
                  </a:cubicBezTo>
                  <a:cubicBezTo>
                    <a:pt x="1" y="5"/>
                    <a:pt x="13" y="1"/>
                    <a:pt x="20" y="0"/>
                  </a:cubicBezTo>
                  <a:cubicBezTo>
                    <a:pt x="147" y="0"/>
                    <a:pt x="147" y="0"/>
                    <a:pt x="147" y="0"/>
                  </a:cubicBezTo>
                  <a:cubicBezTo>
                    <a:pt x="149" y="0"/>
                    <a:pt x="151" y="2"/>
                    <a:pt x="151" y="4"/>
                  </a:cubicBezTo>
                  <a:cubicBezTo>
                    <a:pt x="151" y="7"/>
                    <a:pt x="149" y="8"/>
                    <a:pt x="147" y="8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19" y="8"/>
                    <a:pt x="9" y="9"/>
                    <a:pt x="9" y="20"/>
                  </a:cubicBezTo>
                  <a:cubicBezTo>
                    <a:pt x="9" y="20"/>
                    <a:pt x="9" y="20"/>
                    <a:pt x="8" y="20"/>
                  </a:cubicBezTo>
                  <a:cubicBezTo>
                    <a:pt x="8" y="22"/>
                    <a:pt x="7" y="33"/>
                    <a:pt x="21" y="35"/>
                  </a:cubicBezTo>
                  <a:cubicBezTo>
                    <a:pt x="147" y="35"/>
                    <a:pt x="147" y="35"/>
                    <a:pt x="147" y="35"/>
                  </a:cubicBezTo>
                  <a:cubicBezTo>
                    <a:pt x="149" y="35"/>
                    <a:pt x="151" y="37"/>
                    <a:pt x="151" y="39"/>
                  </a:cubicBezTo>
                  <a:cubicBezTo>
                    <a:pt x="151" y="41"/>
                    <a:pt x="149" y="43"/>
                    <a:pt x="147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" name="Freeform 232"/>
            <p:cNvSpPr/>
            <p:nvPr/>
          </p:nvSpPr>
          <p:spPr bwMode="auto">
            <a:xfrm>
              <a:off x="1960" y="3587"/>
              <a:ext cx="62" cy="34"/>
            </a:xfrm>
            <a:custGeom>
              <a:avLst/>
              <a:gdLst>
                <a:gd name="T0" fmla="*/ 29 w 35"/>
                <a:gd name="T1" fmla="*/ 5 h 19"/>
                <a:gd name="T2" fmla="*/ 18 w 35"/>
                <a:gd name="T3" fmla="*/ 0 h 19"/>
                <a:gd name="T4" fmla="*/ 2 w 35"/>
                <a:gd name="T5" fmla="*/ 12 h 19"/>
                <a:gd name="T6" fmla="*/ 0 w 35"/>
                <a:gd name="T7" fmla="*/ 19 h 19"/>
                <a:gd name="T8" fmla="*/ 35 w 35"/>
                <a:gd name="T9" fmla="*/ 19 h 19"/>
                <a:gd name="T10" fmla="*/ 29 w 35"/>
                <a:gd name="T11" fmla="*/ 5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19">
                  <a:moveTo>
                    <a:pt x="29" y="5"/>
                  </a:moveTo>
                  <a:cubicBezTo>
                    <a:pt x="26" y="2"/>
                    <a:pt x="22" y="0"/>
                    <a:pt x="18" y="0"/>
                  </a:cubicBezTo>
                  <a:cubicBezTo>
                    <a:pt x="13" y="0"/>
                    <a:pt x="6" y="2"/>
                    <a:pt x="2" y="12"/>
                  </a:cubicBezTo>
                  <a:cubicBezTo>
                    <a:pt x="1" y="14"/>
                    <a:pt x="1" y="17"/>
                    <a:pt x="0" y="19"/>
                  </a:cubicBezTo>
                  <a:cubicBezTo>
                    <a:pt x="35" y="19"/>
                    <a:pt x="35" y="19"/>
                    <a:pt x="35" y="19"/>
                  </a:cubicBezTo>
                  <a:cubicBezTo>
                    <a:pt x="34" y="14"/>
                    <a:pt x="33" y="9"/>
                    <a:pt x="29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1" name="Freeform 233"/>
            <p:cNvSpPr>
              <a:spLocks noEditPoints="1"/>
            </p:cNvSpPr>
            <p:nvPr/>
          </p:nvSpPr>
          <p:spPr bwMode="auto">
            <a:xfrm>
              <a:off x="1821" y="3499"/>
              <a:ext cx="341" cy="272"/>
            </a:xfrm>
            <a:custGeom>
              <a:avLst/>
              <a:gdLst>
                <a:gd name="T0" fmla="*/ 181 w 194"/>
                <a:gd name="T1" fmla="*/ 0 h 154"/>
                <a:gd name="T2" fmla="*/ 13 w 194"/>
                <a:gd name="T3" fmla="*/ 0 h 154"/>
                <a:gd name="T4" fmla="*/ 0 w 194"/>
                <a:gd name="T5" fmla="*/ 13 h 154"/>
                <a:gd name="T6" fmla="*/ 0 w 194"/>
                <a:gd name="T7" fmla="*/ 141 h 154"/>
                <a:gd name="T8" fmla="*/ 13 w 194"/>
                <a:gd name="T9" fmla="*/ 154 h 154"/>
                <a:gd name="T10" fmla="*/ 181 w 194"/>
                <a:gd name="T11" fmla="*/ 154 h 154"/>
                <a:gd name="T12" fmla="*/ 194 w 194"/>
                <a:gd name="T13" fmla="*/ 141 h 154"/>
                <a:gd name="T14" fmla="*/ 194 w 194"/>
                <a:gd name="T15" fmla="*/ 13 h 154"/>
                <a:gd name="T16" fmla="*/ 181 w 194"/>
                <a:gd name="T17" fmla="*/ 0 h 154"/>
                <a:gd name="T18" fmla="*/ 125 w 194"/>
                <a:gd name="T19" fmla="*/ 108 h 154"/>
                <a:gd name="T20" fmla="*/ 100 w 194"/>
                <a:gd name="T21" fmla="*/ 116 h 154"/>
                <a:gd name="T22" fmla="*/ 99 w 194"/>
                <a:gd name="T23" fmla="*/ 116 h 154"/>
                <a:gd name="T24" fmla="*/ 99 w 194"/>
                <a:gd name="T25" fmla="*/ 116 h 154"/>
                <a:gd name="T26" fmla="*/ 66 w 194"/>
                <a:gd name="T27" fmla="*/ 78 h 154"/>
                <a:gd name="T28" fmla="*/ 67 w 194"/>
                <a:gd name="T29" fmla="*/ 76 h 154"/>
                <a:gd name="T30" fmla="*/ 66 w 194"/>
                <a:gd name="T31" fmla="*/ 75 h 154"/>
                <a:gd name="T32" fmla="*/ 67 w 194"/>
                <a:gd name="T33" fmla="*/ 74 h 154"/>
                <a:gd name="T34" fmla="*/ 70 w 194"/>
                <a:gd name="T35" fmla="*/ 58 h 154"/>
                <a:gd name="T36" fmla="*/ 97 w 194"/>
                <a:gd name="T37" fmla="*/ 38 h 154"/>
                <a:gd name="T38" fmla="*/ 116 w 194"/>
                <a:gd name="T39" fmla="*/ 46 h 154"/>
                <a:gd name="T40" fmla="*/ 127 w 194"/>
                <a:gd name="T41" fmla="*/ 75 h 154"/>
                <a:gd name="T42" fmla="*/ 121 w 194"/>
                <a:gd name="T43" fmla="*/ 81 h 154"/>
                <a:gd name="T44" fmla="*/ 79 w 194"/>
                <a:gd name="T45" fmla="*/ 81 h 154"/>
                <a:gd name="T46" fmla="*/ 99 w 194"/>
                <a:gd name="T47" fmla="*/ 104 h 154"/>
                <a:gd name="T48" fmla="*/ 119 w 194"/>
                <a:gd name="T49" fmla="*/ 98 h 154"/>
                <a:gd name="T50" fmla="*/ 127 w 194"/>
                <a:gd name="T51" fmla="*/ 100 h 154"/>
                <a:gd name="T52" fmla="*/ 125 w 194"/>
                <a:gd name="T53" fmla="*/ 108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94" h="154">
                  <a:moveTo>
                    <a:pt x="181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6" y="0"/>
                    <a:pt x="0" y="6"/>
                    <a:pt x="0" y="13"/>
                  </a:cubicBezTo>
                  <a:cubicBezTo>
                    <a:pt x="0" y="141"/>
                    <a:pt x="0" y="141"/>
                    <a:pt x="0" y="141"/>
                  </a:cubicBezTo>
                  <a:cubicBezTo>
                    <a:pt x="0" y="148"/>
                    <a:pt x="6" y="154"/>
                    <a:pt x="13" y="154"/>
                  </a:cubicBezTo>
                  <a:cubicBezTo>
                    <a:pt x="181" y="154"/>
                    <a:pt x="181" y="154"/>
                    <a:pt x="181" y="154"/>
                  </a:cubicBezTo>
                  <a:cubicBezTo>
                    <a:pt x="188" y="154"/>
                    <a:pt x="194" y="148"/>
                    <a:pt x="194" y="141"/>
                  </a:cubicBezTo>
                  <a:cubicBezTo>
                    <a:pt x="194" y="13"/>
                    <a:pt x="194" y="13"/>
                    <a:pt x="194" y="13"/>
                  </a:cubicBezTo>
                  <a:cubicBezTo>
                    <a:pt x="194" y="6"/>
                    <a:pt x="188" y="0"/>
                    <a:pt x="181" y="0"/>
                  </a:cubicBezTo>
                  <a:close/>
                  <a:moveTo>
                    <a:pt x="125" y="108"/>
                  </a:moveTo>
                  <a:cubicBezTo>
                    <a:pt x="111" y="116"/>
                    <a:pt x="102" y="116"/>
                    <a:pt x="100" y="116"/>
                  </a:cubicBezTo>
                  <a:cubicBezTo>
                    <a:pt x="99" y="116"/>
                    <a:pt x="99" y="116"/>
                    <a:pt x="99" y="116"/>
                  </a:cubicBezTo>
                  <a:cubicBezTo>
                    <a:pt x="99" y="116"/>
                    <a:pt x="99" y="116"/>
                    <a:pt x="99" y="116"/>
                  </a:cubicBezTo>
                  <a:cubicBezTo>
                    <a:pt x="73" y="116"/>
                    <a:pt x="66" y="92"/>
                    <a:pt x="66" y="78"/>
                  </a:cubicBezTo>
                  <a:cubicBezTo>
                    <a:pt x="66" y="77"/>
                    <a:pt x="66" y="77"/>
                    <a:pt x="67" y="76"/>
                  </a:cubicBezTo>
                  <a:cubicBezTo>
                    <a:pt x="66" y="75"/>
                    <a:pt x="66" y="75"/>
                    <a:pt x="66" y="75"/>
                  </a:cubicBezTo>
                  <a:cubicBezTo>
                    <a:pt x="66" y="74"/>
                    <a:pt x="67" y="74"/>
                    <a:pt x="67" y="74"/>
                  </a:cubicBezTo>
                  <a:cubicBezTo>
                    <a:pt x="67" y="69"/>
                    <a:pt x="68" y="64"/>
                    <a:pt x="70" y="58"/>
                  </a:cubicBezTo>
                  <a:cubicBezTo>
                    <a:pt x="75" y="45"/>
                    <a:pt x="84" y="38"/>
                    <a:pt x="97" y="38"/>
                  </a:cubicBezTo>
                  <a:cubicBezTo>
                    <a:pt x="105" y="38"/>
                    <a:pt x="111" y="41"/>
                    <a:pt x="116" y="46"/>
                  </a:cubicBezTo>
                  <a:cubicBezTo>
                    <a:pt x="127" y="57"/>
                    <a:pt x="127" y="74"/>
                    <a:pt x="127" y="75"/>
                  </a:cubicBezTo>
                  <a:cubicBezTo>
                    <a:pt x="127" y="78"/>
                    <a:pt x="124" y="81"/>
                    <a:pt x="121" y="81"/>
                  </a:cubicBezTo>
                  <a:cubicBezTo>
                    <a:pt x="79" y="81"/>
                    <a:pt x="79" y="81"/>
                    <a:pt x="79" y="81"/>
                  </a:cubicBezTo>
                  <a:cubicBezTo>
                    <a:pt x="79" y="88"/>
                    <a:pt x="82" y="104"/>
                    <a:pt x="99" y="104"/>
                  </a:cubicBezTo>
                  <a:cubicBezTo>
                    <a:pt x="100" y="104"/>
                    <a:pt x="107" y="104"/>
                    <a:pt x="119" y="98"/>
                  </a:cubicBezTo>
                  <a:cubicBezTo>
                    <a:pt x="122" y="96"/>
                    <a:pt x="125" y="97"/>
                    <a:pt x="127" y="100"/>
                  </a:cubicBezTo>
                  <a:cubicBezTo>
                    <a:pt x="129" y="103"/>
                    <a:pt x="128" y="106"/>
                    <a:pt x="125" y="10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" name="Oval 234"/>
            <p:cNvSpPr>
              <a:spLocks noChangeArrowheads="1"/>
            </p:cNvSpPr>
            <p:nvPr/>
          </p:nvSpPr>
          <p:spPr bwMode="auto">
            <a:xfrm>
              <a:off x="2671" y="1319"/>
              <a:ext cx="42" cy="4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" name="Freeform 235"/>
            <p:cNvSpPr/>
            <p:nvPr/>
          </p:nvSpPr>
          <p:spPr bwMode="auto">
            <a:xfrm>
              <a:off x="2611" y="1321"/>
              <a:ext cx="176" cy="252"/>
            </a:xfrm>
            <a:custGeom>
              <a:avLst/>
              <a:gdLst>
                <a:gd name="T0" fmla="*/ 97 w 100"/>
                <a:gd name="T1" fmla="*/ 2 h 143"/>
                <a:gd name="T2" fmla="*/ 95 w 100"/>
                <a:gd name="T3" fmla="*/ 1 h 143"/>
                <a:gd name="T4" fmla="*/ 87 w 100"/>
                <a:gd name="T5" fmla="*/ 3 h 143"/>
                <a:gd name="T6" fmla="*/ 65 w 100"/>
                <a:gd name="T7" fmla="*/ 35 h 143"/>
                <a:gd name="T8" fmla="*/ 55 w 100"/>
                <a:gd name="T9" fmla="*/ 32 h 143"/>
                <a:gd name="T10" fmla="*/ 27 w 100"/>
                <a:gd name="T11" fmla="*/ 39 h 143"/>
                <a:gd name="T12" fmla="*/ 1 w 100"/>
                <a:gd name="T13" fmla="*/ 78 h 143"/>
                <a:gd name="T14" fmla="*/ 3 w 100"/>
                <a:gd name="T15" fmla="*/ 86 h 143"/>
                <a:gd name="T16" fmla="*/ 5 w 100"/>
                <a:gd name="T17" fmla="*/ 87 h 143"/>
                <a:gd name="T18" fmla="*/ 13 w 100"/>
                <a:gd name="T19" fmla="*/ 85 h 143"/>
                <a:gd name="T20" fmla="*/ 25 w 100"/>
                <a:gd name="T21" fmla="*/ 67 h 143"/>
                <a:gd name="T22" fmla="*/ 25 w 100"/>
                <a:gd name="T23" fmla="*/ 74 h 143"/>
                <a:gd name="T24" fmla="*/ 25 w 100"/>
                <a:gd name="T25" fmla="*/ 75 h 143"/>
                <a:gd name="T26" fmla="*/ 25 w 100"/>
                <a:gd name="T27" fmla="*/ 92 h 143"/>
                <a:gd name="T28" fmla="*/ 25 w 100"/>
                <a:gd name="T29" fmla="*/ 137 h 143"/>
                <a:gd name="T30" fmla="*/ 31 w 100"/>
                <a:gd name="T31" fmla="*/ 143 h 143"/>
                <a:gd name="T32" fmla="*/ 37 w 100"/>
                <a:gd name="T33" fmla="*/ 143 h 143"/>
                <a:gd name="T34" fmla="*/ 43 w 100"/>
                <a:gd name="T35" fmla="*/ 137 h 143"/>
                <a:gd name="T36" fmla="*/ 43 w 100"/>
                <a:gd name="T37" fmla="*/ 92 h 143"/>
                <a:gd name="T38" fmla="*/ 43 w 100"/>
                <a:gd name="T39" fmla="*/ 92 h 143"/>
                <a:gd name="T40" fmla="*/ 55 w 100"/>
                <a:gd name="T41" fmla="*/ 92 h 143"/>
                <a:gd name="T42" fmla="*/ 55 w 100"/>
                <a:gd name="T43" fmla="*/ 92 h 143"/>
                <a:gd name="T44" fmla="*/ 55 w 100"/>
                <a:gd name="T45" fmla="*/ 137 h 143"/>
                <a:gd name="T46" fmla="*/ 61 w 100"/>
                <a:gd name="T47" fmla="*/ 143 h 143"/>
                <a:gd name="T48" fmla="*/ 67 w 100"/>
                <a:gd name="T49" fmla="*/ 143 h 143"/>
                <a:gd name="T50" fmla="*/ 73 w 100"/>
                <a:gd name="T51" fmla="*/ 137 h 143"/>
                <a:gd name="T52" fmla="*/ 73 w 100"/>
                <a:gd name="T53" fmla="*/ 92 h 143"/>
                <a:gd name="T54" fmla="*/ 73 w 100"/>
                <a:gd name="T55" fmla="*/ 75 h 143"/>
                <a:gd name="T56" fmla="*/ 73 w 100"/>
                <a:gd name="T57" fmla="*/ 74 h 143"/>
                <a:gd name="T58" fmla="*/ 73 w 100"/>
                <a:gd name="T59" fmla="*/ 62 h 143"/>
                <a:gd name="T60" fmla="*/ 73 w 100"/>
                <a:gd name="T61" fmla="*/ 50 h 143"/>
                <a:gd name="T62" fmla="*/ 73 w 100"/>
                <a:gd name="T63" fmla="*/ 49 h 143"/>
                <a:gd name="T64" fmla="*/ 98 w 100"/>
                <a:gd name="T65" fmla="*/ 11 h 143"/>
                <a:gd name="T66" fmla="*/ 97 w 100"/>
                <a:gd name="T67" fmla="*/ 2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00" h="143">
                  <a:moveTo>
                    <a:pt x="97" y="2"/>
                  </a:moveTo>
                  <a:cubicBezTo>
                    <a:pt x="95" y="1"/>
                    <a:pt x="95" y="1"/>
                    <a:pt x="95" y="1"/>
                  </a:cubicBezTo>
                  <a:cubicBezTo>
                    <a:pt x="92" y="0"/>
                    <a:pt x="89" y="0"/>
                    <a:pt x="87" y="3"/>
                  </a:cubicBezTo>
                  <a:cubicBezTo>
                    <a:pt x="65" y="35"/>
                    <a:pt x="65" y="35"/>
                    <a:pt x="65" y="35"/>
                  </a:cubicBezTo>
                  <a:cubicBezTo>
                    <a:pt x="62" y="33"/>
                    <a:pt x="59" y="32"/>
                    <a:pt x="55" y="32"/>
                  </a:cubicBezTo>
                  <a:cubicBezTo>
                    <a:pt x="55" y="32"/>
                    <a:pt x="33" y="29"/>
                    <a:pt x="27" y="39"/>
                  </a:cubicBezTo>
                  <a:cubicBezTo>
                    <a:pt x="1" y="78"/>
                    <a:pt x="1" y="78"/>
                    <a:pt x="1" y="78"/>
                  </a:cubicBezTo>
                  <a:cubicBezTo>
                    <a:pt x="0" y="80"/>
                    <a:pt x="0" y="84"/>
                    <a:pt x="3" y="86"/>
                  </a:cubicBezTo>
                  <a:cubicBezTo>
                    <a:pt x="5" y="87"/>
                    <a:pt x="5" y="87"/>
                    <a:pt x="5" y="87"/>
                  </a:cubicBezTo>
                  <a:cubicBezTo>
                    <a:pt x="7" y="89"/>
                    <a:pt x="11" y="88"/>
                    <a:pt x="13" y="85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5" y="74"/>
                    <a:pt x="25" y="74"/>
                    <a:pt x="25" y="74"/>
                  </a:cubicBezTo>
                  <a:cubicBezTo>
                    <a:pt x="25" y="75"/>
                    <a:pt x="25" y="75"/>
                    <a:pt x="25" y="75"/>
                  </a:cubicBezTo>
                  <a:cubicBezTo>
                    <a:pt x="25" y="92"/>
                    <a:pt x="25" y="92"/>
                    <a:pt x="25" y="92"/>
                  </a:cubicBezTo>
                  <a:cubicBezTo>
                    <a:pt x="25" y="137"/>
                    <a:pt x="25" y="137"/>
                    <a:pt x="25" y="137"/>
                  </a:cubicBezTo>
                  <a:cubicBezTo>
                    <a:pt x="25" y="140"/>
                    <a:pt x="28" y="143"/>
                    <a:pt x="31" y="143"/>
                  </a:cubicBezTo>
                  <a:cubicBezTo>
                    <a:pt x="37" y="143"/>
                    <a:pt x="37" y="143"/>
                    <a:pt x="37" y="143"/>
                  </a:cubicBezTo>
                  <a:cubicBezTo>
                    <a:pt x="40" y="143"/>
                    <a:pt x="43" y="140"/>
                    <a:pt x="43" y="137"/>
                  </a:cubicBezTo>
                  <a:cubicBezTo>
                    <a:pt x="43" y="92"/>
                    <a:pt x="43" y="92"/>
                    <a:pt x="43" y="92"/>
                  </a:cubicBezTo>
                  <a:cubicBezTo>
                    <a:pt x="43" y="92"/>
                    <a:pt x="43" y="92"/>
                    <a:pt x="43" y="92"/>
                  </a:cubicBezTo>
                  <a:cubicBezTo>
                    <a:pt x="55" y="92"/>
                    <a:pt x="55" y="92"/>
                    <a:pt x="55" y="92"/>
                  </a:cubicBezTo>
                  <a:cubicBezTo>
                    <a:pt x="55" y="92"/>
                    <a:pt x="55" y="92"/>
                    <a:pt x="55" y="92"/>
                  </a:cubicBezTo>
                  <a:cubicBezTo>
                    <a:pt x="55" y="137"/>
                    <a:pt x="55" y="137"/>
                    <a:pt x="55" y="137"/>
                  </a:cubicBezTo>
                  <a:cubicBezTo>
                    <a:pt x="55" y="140"/>
                    <a:pt x="58" y="143"/>
                    <a:pt x="61" y="143"/>
                  </a:cubicBezTo>
                  <a:cubicBezTo>
                    <a:pt x="67" y="143"/>
                    <a:pt x="67" y="143"/>
                    <a:pt x="67" y="143"/>
                  </a:cubicBezTo>
                  <a:cubicBezTo>
                    <a:pt x="70" y="143"/>
                    <a:pt x="73" y="140"/>
                    <a:pt x="73" y="137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75"/>
                    <a:pt x="73" y="75"/>
                    <a:pt x="73" y="75"/>
                  </a:cubicBezTo>
                  <a:cubicBezTo>
                    <a:pt x="73" y="74"/>
                    <a:pt x="73" y="74"/>
                    <a:pt x="73" y="74"/>
                  </a:cubicBezTo>
                  <a:cubicBezTo>
                    <a:pt x="73" y="62"/>
                    <a:pt x="73" y="62"/>
                    <a:pt x="73" y="62"/>
                  </a:cubicBezTo>
                  <a:cubicBezTo>
                    <a:pt x="73" y="50"/>
                    <a:pt x="73" y="50"/>
                    <a:pt x="73" y="50"/>
                  </a:cubicBezTo>
                  <a:cubicBezTo>
                    <a:pt x="73" y="50"/>
                    <a:pt x="73" y="50"/>
                    <a:pt x="73" y="49"/>
                  </a:cubicBezTo>
                  <a:cubicBezTo>
                    <a:pt x="98" y="11"/>
                    <a:pt x="98" y="11"/>
                    <a:pt x="98" y="11"/>
                  </a:cubicBezTo>
                  <a:cubicBezTo>
                    <a:pt x="100" y="8"/>
                    <a:pt x="100" y="4"/>
                    <a:pt x="97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4" name="Freeform 236"/>
            <p:cNvSpPr>
              <a:spLocks noEditPoints="1"/>
            </p:cNvSpPr>
            <p:nvPr/>
          </p:nvSpPr>
          <p:spPr bwMode="auto">
            <a:xfrm>
              <a:off x="2560" y="1263"/>
              <a:ext cx="341" cy="232"/>
            </a:xfrm>
            <a:custGeom>
              <a:avLst/>
              <a:gdLst>
                <a:gd name="T0" fmla="*/ 169 w 194"/>
                <a:gd name="T1" fmla="*/ 0 h 132"/>
                <a:gd name="T2" fmla="*/ 24 w 194"/>
                <a:gd name="T3" fmla="*/ 0 h 132"/>
                <a:gd name="T4" fmla="*/ 0 w 194"/>
                <a:gd name="T5" fmla="*/ 23 h 132"/>
                <a:gd name="T6" fmla="*/ 0 w 194"/>
                <a:gd name="T7" fmla="*/ 109 h 132"/>
                <a:gd name="T8" fmla="*/ 24 w 194"/>
                <a:gd name="T9" fmla="*/ 132 h 132"/>
                <a:gd name="T10" fmla="*/ 31 w 194"/>
                <a:gd name="T11" fmla="*/ 132 h 132"/>
                <a:gd name="T12" fmla="*/ 50 w 194"/>
                <a:gd name="T13" fmla="*/ 132 h 132"/>
                <a:gd name="T14" fmla="*/ 50 w 194"/>
                <a:gd name="T15" fmla="*/ 113 h 132"/>
                <a:gd name="T16" fmla="*/ 45 w 194"/>
                <a:gd name="T17" fmla="*/ 121 h 132"/>
                <a:gd name="T18" fmla="*/ 31 w 194"/>
                <a:gd name="T19" fmla="*/ 123 h 132"/>
                <a:gd name="T20" fmla="*/ 30 w 194"/>
                <a:gd name="T21" fmla="*/ 122 h 132"/>
                <a:gd name="T22" fmla="*/ 27 w 194"/>
                <a:gd name="T23" fmla="*/ 109 h 132"/>
                <a:gd name="T24" fmla="*/ 53 w 194"/>
                <a:gd name="T25" fmla="*/ 70 h 132"/>
                <a:gd name="T26" fmla="*/ 77 w 194"/>
                <a:gd name="T27" fmla="*/ 61 h 132"/>
                <a:gd name="T28" fmla="*/ 84 w 194"/>
                <a:gd name="T29" fmla="*/ 61 h 132"/>
                <a:gd name="T30" fmla="*/ 93 w 194"/>
                <a:gd name="T31" fmla="*/ 63 h 132"/>
                <a:gd name="T32" fmla="*/ 112 w 194"/>
                <a:gd name="T33" fmla="*/ 34 h 132"/>
                <a:gd name="T34" fmla="*/ 126 w 194"/>
                <a:gd name="T35" fmla="*/ 31 h 132"/>
                <a:gd name="T36" fmla="*/ 128 w 194"/>
                <a:gd name="T37" fmla="*/ 32 h 132"/>
                <a:gd name="T38" fmla="*/ 132 w 194"/>
                <a:gd name="T39" fmla="*/ 39 h 132"/>
                <a:gd name="T40" fmla="*/ 131 w 194"/>
                <a:gd name="T41" fmla="*/ 46 h 132"/>
                <a:gd name="T42" fmla="*/ 106 w 194"/>
                <a:gd name="T43" fmla="*/ 84 h 132"/>
                <a:gd name="T44" fmla="*/ 106 w 194"/>
                <a:gd name="T45" fmla="*/ 132 h 132"/>
                <a:gd name="T46" fmla="*/ 149 w 194"/>
                <a:gd name="T47" fmla="*/ 132 h 132"/>
                <a:gd name="T48" fmla="*/ 169 w 194"/>
                <a:gd name="T49" fmla="*/ 132 h 132"/>
                <a:gd name="T50" fmla="*/ 194 w 194"/>
                <a:gd name="T51" fmla="*/ 109 h 132"/>
                <a:gd name="T52" fmla="*/ 194 w 194"/>
                <a:gd name="T53" fmla="*/ 23 h 132"/>
                <a:gd name="T54" fmla="*/ 169 w 194"/>
                <a:gd name="T55" fmla="*/ 0 h 132"/>
                <a:gd name="T56" fmla="*/ 75 w 194"/>
                <a:gd name="T57" fmla="*/ 61 h 132"/>
                <a:gd name="T58" fmla="*/ 59 w 194"/>
                <a:gd name="T59" fmla="*/ 44 h 132"/>
                <a:gd name="T60" fmla="*/ 75 w 194"/>
                <a:gd name="T61" fmla="*/ 28 h 132"/>
                <a:gd name="T62" fmla="*/ 91 w 194"/>
                <a:gd name="T63" fmla="*/ 44 h 132"/>
                <a:gd name="T64" fmla="*/ 75 w 194"/>
                <a:gd name="T65" fmla="*/ 61 h 132"/>
                <a:gd name="T66" fmla="*/ 146 w 194"/>
                <a:gd name="T67" fmla="*/ 24 h 132"/>
                <a:gd name="T68" fmla="*/ 47 w 194"/>
                <a:gd name="T69" fmla="*/ 24 h 132"/>
                <a:gd name="T70" fmla="*/ 43 w 194"/>
                <a:gd name="T71" fmla="*/ 20 h 132"/>
                <a:gd name="T72" fmla="*/ 47 w 194"/>
                <a:gd name="T73" fmla="*/ 16 h 132"/>
                <a:gd name="T74" fmla="*/ 146 w 194"/>
                <a:gd name="T75" fmla="*/ 16 h 132"/>
                <a:gd name="T76" fmla="*/ 150 w 194"/>
                <a:gd name="T77" fmla="*/ 20 h 132"/>
                <a:gd name="T78" fmla="*/ 146 w 194"/>
                <a:gd name="T79" fmla="*/ 24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94" h="132">
                  <a:moveTo>
                    <a:pt x="169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11" y="0"/>
                    <a:pt x="0" y="10"/>
                    <a:pt x="0" y="23"/>
                  </a:cubicBezTo>
                  <a:cubicBezTo>
                    <a:pt x="0" y="109"/>
                    <a:pt x="0" y="109"/>
                    <a:pt x="0" y="109"/>
                  </a:cubicBezTo>
                  <a:cubicBezTo>
                    <a:pt x="0" y="122"/>
                    <a:pt x="11" y="132"/>
                    <a:pt x="24" y="132"/>
                  </a:cubicBezTo>
                  <a:cubicBezTo>
                    <a:pt x="31" y="132"/>
                    <a:pt x="31" y="132"/>
                    <a:pt x="31" y="132"/>
                  </a:cubicBezTo>
                  <a:cubicBezTo>
                    <a:pt x="50" y="132"/>
                    <a:pt x="50" y="132"/>
                    <a:pt x="50" y="132"/>
                  </a:cubicBezTo>
                  <a:cubicBezTo>
                    <a:pt x="50" y="113"/>
                    <a:pt x="50" y="113"/>
                    <a:pt x="50" y="113"/>
                  </a:cubicBezTo>
                  <a:cubicBezTo>
                    <a:pt x="45" y="121"/>
                    <a:pt x="45" y="121"/>
                    <a:pt x="45" y="121"/>
                  </a:cubicBezTo>
                  <a:cubicBezTo>
                    <a:pt x="42" y="125"/>
                    <a:pt x="36" y="126"/>
                    <a:pt x="31" y="123"/>
                  </a:cubicBezTo>
                  <a:cubicBezTo>
                    <a:pt x="30" y="122"/>
                    <a:pt x="30" y="122"/>
                    <a:pt x="30" y="122"/>
                  </a:cubicBezTo>
                  <a:cubicBezTo>
                    <a:pt x="25" y="119"/>
                    <a:pt x="24" y="113"/>
                    <a:pt x="27" y="109"/>
                  </a:cubicBezTo>
                  <a:cubicBezTo>
                    <a:pt x="53" y="70"/>
                    <a:pt x="53" y="70"/>
                    <a:pt x="53" y="70"/>
                  </a:cubicBezTo>
                  <a:cubicBezTo>
                    <a:pt x="58" y="62"/>
                    <a:pt x="69" y="61"/>
                    <a:pt x="77" y="61"/>
                  </a:cubicBezTo>
                  <a:cubicBezTo>
                    <a:pt x="81" y="61"/>
                    <a:pt x="83" y="61"/>
                    <a:pt x="84" y="61"/>
                  </a:cubicBezTo>
                  <a:cubicBezTo>
                    <a:pt x="87" y="61"/>
                    <a:pt x="90" y="62"/>
                    <a:pt x="93" y="63"/>
                  </a:cubicBezTo>
                  <a:cubicBezTo>
                    <a:pt x="112" y="34"/>
                    <a:pt x="112" y="34"/>
                    <a:pt x="112" y="34"/>
                  </a:cubicBezTo>
                  <a:cubicBezTo>
                    <a:pt x="115" y="29"/>
                    <a:pt x="122" y="28"/>
                    <a:pt x="126" y="31"/>
                  </a:cubicBezTo>
                  <a:cubicBezTo>
                    <a:pt x="128" y="32"/>
                    <a:pt x="128" y="32"/>
                    <a:pt x="128" y="32"/>
                  </a:cubicBezTo>
                  <a:cubicBezTo>
                    <a:pt x="130" y="34"/>
                    <a:pt x="132" y="36"/>
                    <a:pt x="132" y="39"/>
                  </a:cubicBezTo>
                  <a:cubicBezTo>
                    <a:pt x="133" y="41"/>
                    <a:pt x="132" y="44"/>
                    <a:pt x="131" y="46"/>
                  </a:cubicBezTo>
                  <a:cubicBezTo>
                    <a:pt x="106" y="84"/>
                    <a:pt x="106" y="84"/>
                    <a:pt x="106" y="84"/>
                  </a:cubicBezTo>
                  <a:cubicBezTo>
                    <a:pt x="106" y="132"/>
                    <a:pt x="106" y="132"/>
                    <a:pt x="106" y="132"/>
                  </a:cubicBezTo>
                  <a:cubicBezTo>
                    <a:pt x="149" y="132"/>
                    <a:pt x="149" y="132"/>
                    <a:pt x="149" y="132"/>
                  </a:cubicBezTo>
                  <a:cubicBezTo>
                    <a:pt x="169" y="132"/>
                    <a:pt x="169" y="132"/>
                    <a:pt x="169" y="132"/>
                  </a:cubicBezTo>
                  <a:cubicBezTo>
                    <a:pt x="183" y="132"/>
                    <a:pt x="194" y="122"/>
                    <a:pt x="194" y="109"/>
                  </a:cubicBezTo>
                  <a:cubicBezTo>
                    <a:pt x="194" y="23"/>
                    <a:pt x="194" y="23"/>
                    <a:pt x="194" y="23"/>
                  </a:cubicBezTo>
                  <a:cubicBezTo>
                    <a:pt x="194" y="10"/>
                    <a:pt x="183" y="0"/>
                    <a:pt x="169" y="0"/>
                  </a:cubicBezTo>
                  <a:close/>
                  <a:moveTo>
                    <a:pt x="75" y="61"/>
                  </a:moveTo>
                  <a:cubicBezTo>
                    <a:pt x="66" y="61"/>
                    <a:pt x="59" y="53"/>
                    <a:pt x="59" y="44"/>
                  </a:cubicBezTo>
                  <a:cubicBezTo>
                    <a:pt x="59" y="36"/>
                    <a:pt x="66" y="28"/>
                    <a:pt x="75" y="28"/>
                  </a:cubicBezTo>
                  <a:cubicBezTo>
                    <a:pt x="84" y="28"/>
                    <a:pt x="91" y="36"/>
                    <a:pt x="91" y="44"/>
                  </a:cubicBezTo>
                  <a:cubicBezTo>
                    <a:pt x="91" y="53"/>
                    <a:pt x="84" y="61"/>
                    <a:pt x="75" y="61"/>
                  </a:cubicBezTo>
                  <a:close/>
                  <a:moveTo>
                    <a:pt x="146" y="24"/>
                  </a:moveTo>
                  <a:cubicBezTo>
                    <a:pt x="47" y="24"/>
                    <a:pt x="47" y="24"/>
                    <a:pt x="47" y="24"/>
                  </a:cubicBezTo>
                  <a:cubicBezTo>
                    <a:pt x="45" y="24"/>
                    <a:pt x="43" y="22"/>
                    <a:pt x="43" y="20"/>
                  </a:cubicBezTo>
                  <a:cubicBezTo>
                    <a:pt x="43" y="18"/>
                    <a:pt x="45" y="16"/>
                    <a:pt x="47" y="16"/>
                  </a:cubicBezTo>
                  <a:cubicBezTo>
                    <a:pt x="146" y="16"/>
                    <a:pt x="146" y="16"/>
                    <a:pt x="146" y="16"/>
                  </a:cubicBezTo>
                  <a:cubicBezTo>
                    <a:pt x="149" y="16"/>
                    <a:pt x="150" y="18"/>
                    <a:pt x="150" y="20"/>
                  </a:cubicBezTo>
                  <a:cubicBezTo>
                    <a:pt x="150" y="22"/>
                    <a:pt x="149" y="24"/>
                    <a:pt x="146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5" name="Rectangle 237"/>
            <p:cNvSpPr>
              <a:spLocks noChangeArrowheads="1"/>
            </p:cNvSpPr>
            <p:nvPr/>
          </p:nvSpPr>
          <p:spPr bwMode="auto">
            <a:xfrm>
              <a:off x="2694" y="1490"/>
              <a:ext cx="7" cy="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36" name="矩形 235"/>
          <p:cNvSpPr/>
          <p:nvPr/>
        </p:nvSpPr>
        <p:spPr>
          <a:xfrm>
            <a:off x="4262521" y="665600"/>
            <a:ext cx="3666958" cy="611395"/>
          </a:xfrm>
          <a:prstGeom prst="rect">
            <a:avLst/>
          </a:prstGeom>
          <a:solidFill>
            <a:srgbClr val="B28F79"/>
          </a:solidFill>
          <a:ln>
            <a:solidFill>
              <a:schemeClr val="bg1"/>
            </a:solidFill>
          </a:ln>
          <a:effectLst/>
        </p:spPr>
        <p:txBody>
          <a:bodyPr wrap="square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3600" b="1" spc="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附赠图标</a:t>
            </a:r>
            <a:endParaRPr lang="en-US" altLang="zh-CN" sz="1400" b="1" spc="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3355</Words>
  <Application>WPS 演示</Application>
  <PresentationFormat>宽屏</PresentationFormat>
  <Paragraphs>330</Paragraphs>
  <Slides>20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31" baseType="lpstr">
      <vt:lpstr>Arial</vt:lpstr>
      <vt:lpstr>宋体</vt:lpstr>
      <vt:lpstr>Wingdings</vt:lpstr>
      <vt:lpstr>Helvetica</vt:lpstr>
      <vt:lpstr>微软雅黑</vt:lpstr>
      <vt:lpstr>Montserrat</vt:lpstr>
      <vt:lpstr>Calibri</vt:lpstr>
      <vt:lpstr>Arial Unicode MS</vt:lpstr>
      <vt:lpstr>等线</vt:lpstr>
      <vt:lpstr>Segoe Print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admin</cp:lastModifiedBy>
  <cp:revision>54</cp:revision>
  <dcterms:created xsi:type="dcterms:W3CDTF">2018-09-27T00:07:00Z</dcterms:created>
  <dcterms:modified xsi:type="dcterms:W3CDTF">2018-10-10T01:52:52Z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2052-10.1.0.6876</vt:lpwstr>
  </property>
</Properties>
</file>