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301" r:id="rId7"/>
    <p:sldId id="318" r:id="rId8"/>
    <p:sldId id="311" r:id="rId9"/>
    <p:sldId id="314" r:id="rId10"/>
    <p:sldId id="310" r:id="rId11"/>
    <p:sldId id="294" r:id="rId12"/>
    <p:sldId id="317" r:id="rId13"/>
    <p:sldId id="313" r:id="rId14"/>
    <p:sldId id="299" r:id="rId15"/>
    <p:sldId id="288" r:id="rId16"/>
    <p:sldId id="307" r:id="rId17"/>
    <p:sldId id="295" r:id="rId18"/>
    <p:sldId id="308" r:id="rId19"/>
    <p:sldId id="271" r:id="rId20"/>
    <p:sldId id="315" r:id="rId21"/>
    <p:sldId id="309" r:id="rId22"/>
    <p:sldId id="300" r:id="rId23"/>
    <p:sldId id="296" r:id="rId24"/>
    <p:sldId id="289" r:id="rId25"/>
    <p:sldId id="297" r:id="rId26"/>
    <p:sldId id="298" r:id="rId27"/>
    <p:sldId id="268" r:id="rId28"/>
    <p:sldId id="312" r:id="rId29"/>
    <p:sldId id="277" r:id="rId30"/>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1F2"/>
    <a:srgbClr val="F4C6C9"/>
    <a:srgbClr val="F2F2F2"/>
    <a:srgbClr val="FEFFFF"/>
    <a:srgbClr val="FAFBEF"/>
    <a:srgbClr val="E676A9"/>
    <a:srgbClr val="8A8A8A"/>
    <a:srgbClr val="3DB7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1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1A1DC-BD10-4DCA-8290-E647DCE6E72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BE1E47-812A-406D-8B81-E3C0B12E740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66" name="矩形 65"/>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algn="ctr" defTabSz="914400" eaLnBrk="1" latinLnBrk="0" hangingPunct="1"/>
            <a:endParaRPr lang="zh-CN" altLang="en-US" sz="1800"/>
          </a:p>
        </p:txBody>
      </p:sp>
      <p:sp>
        <p:nvSpPr>
          <p:cNvPr id="3" name="Subtitle 2"/>
          <p:cNvSpPr>
            <a:spLocks noGrp="1"/>
          </p:cNvSpPr>
          <p:nvPr>
            <p:ph type="subTitle" idx="1" hasCustomPrompt="1"/>
          </p:nvPr>
        </p:nvSpPr>
        <p:spPr>
          <a:xfrm>
            <a:off x="5944609" y="5309138"/>
            <a:ext cx="4331705" cy="643396"/>
          </a:xfrm>
        </p:spPr>
        <p:txBody>
          <a:bodyPr>
            <a:normAutofit/>
          </a:bodyPr>
          <a:lstStyle>
            <a:lvl1pPr marL="0" indent="0" algn="ctr">
              <a:lnSpc>
                <a:spcPct val="15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29"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30" name="Footer Placeholder 4"/>
          <p:cNvSpPr>
            <a:spLocks noGrp="1"/>
          </p:cNvSpPr>
          <p:nvPr>
            <p:ph type="ftr" sz="quarter" idx="11"/>
          </p:nvPr>
        </p:nvSpPr>
        <p:spPr/>
        <p:txBody>
          <a:bodyPr/>
          <a:lstStyle>
            <a:lvl1pPr>
              <a:defRPr/>
            </a:lvl1pPr>
          </a:lstStyle>
          <a:p>
            <a:endParaRPr lang="zh-CN" altLang="en-US"/>
          </a:p>
        </p:txBody>
      </p:sp>
      <p:sp>
        <p:nvSpPr>
          <p:cNvPr id="2" name="Title 1"/>
          <p:cNvSpPr>
            <a:spLocks noGrp="1"/>
          </p:cNvSpPr>
          <p:nvPr>
            <p:ph type="ctrTitle"/>
          </p:nvPr>
        </p:nvSpPr>
        <p:spPr>
          <a:xfrm>
            <a:off x="5777345" y="2499780"/>
            <a:ext cx="4765964" cy="2563581"/>
          </a:xfrm>
        </p:spPr>
        <p:txBody>
          <a:bodyPr anchor="ctr">
            <a:normAutofit/>
          </a:bodyPr>
          <a:lstStyle>
            <a:lvl1pPr algn="ctr">
              <a:lnSpc>
                <a:spcPct val="150000"/>
              </a:lnSpc>
              <a:defRPr sz="4400" b="1" i="0">
                <a:solidFill>
                  <a:schemeClr val="accent1"/>
                </a:solidFill>
              </a:defRPr>
            </a:lvl1pPr>
          </a:lstStyle>
          <a:p>
            <a:r>
              <a:rPr lang="zh-CN" altLang="en-US" dirty="0"/>
              <a:t>单击此处编辑母版标题样式</a:t>
            </a:r>
            <a:endParaRPr lang="en-US" dirty="0"/>
          </a:p>
        </p:txBody>
      </p:sp>
      <p:sp>
        <p:nvSpPr>
          <p:cNvPr id="31"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algn="ctr" defTabSz="914400" eaLnBrk="1" latinLnBrk="0" hangingPunct="1"/>
            <a:endParaRPr lang="zh-CN" altLang="en-US" sz="1800"/>
          </a:p>
        </p:txBody>
      </p:sp>
      <p:sp>
        <p:nvSpPr>
          <p:cNvPr id="2" name="Title 1"/>
          <p:cNvSpPr>
            <a:spLocks noGrp="1"/>
          </p:cNvSpPr>
          <p:nvPr>
            <p:ph type="title"/>
          </p:nvPr>
        </p:nvSpPr>
        <p:spPr>
          <a:xfrm>
            <a:off x="5662717" y="2480366"/>
            <a:ext cx="4765964" cy="2390505"/>
          </a:xfrm>
        </p:spPr>
        <p:txBody>
          <a:bodyPr anchor="ctr"/>
          <a:lstStyle>
            <a:lvl1pPr algn="ctr">
              <a:lnSpc>
                <a:spcPct val="150000"/>
              </a:lnSpc>
              <a:defRPr sz="4400">
                <a:solidFill>
                  <a:schemeClr val="accent1"/>
                </a:solidFill>
              </a:defRPr>
            </a:lvl1pPr>
          </a:lstStyle>
          <a:p>
            <a:r>
              <a:rPr lang="zh-CN" altLang="en-US" dirty="0"/>
              <a:t>单击此处编辑母版标题样式</a:t>
            </a:r>
            <a:endParaRPr lang="en-US" dirty="0"/>
          </a:p>
        </p:txBody>
      </p:sp>
      <p:sp>
        <p:nvSpPr>
          <p:cNvPr id="3" name="Text Placeholder 2"/>
          <p:cNvSpPr>
            <a:spLocks noGrp="1"/>
          </p:cNvSpPr>
          <p:nvPr>
            <p:ph type="body" idx="1" hasCustomPrompt="1"/>
          </p:nvPr>
        </p:nvSpPr>
        <p:spPr>
          <a:xfrm>
            <a:off x="5721450" y="5262426"/>
            <a:ext cx="4648498" cy="660329"/>
          </a:xfrm>
        </p:spPr>
        <p:txBody>
          <a:bodyPr/>
          <a:lstStyle>
            <a:lvl1pPr marL="0" indent="0" algn="ctr">
              <a:lnSpc>
                <a:spcPct val="150000"/>
              </a:lnSpc>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pic>
        <p:nvPicPr>
          <p:cNvPr id="7" name="图片 6"/>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90"/>
                    </a14:imgEffect>
                  </a14:imgLayer>
                </a14:imgProps>
              </a:ext>
              <a:ext uri="{28A0092B-C50C-407E-A947-70E740481C1C}">
                <a14:useLocalDpi xmlns:a14="http://schemas.microsoft.com/office/drawing/2010/main" val="0"/>
              </a:ext>
            </a:extLst>
          </a:blip>
          <a:srcRect b="15669"/>
          <a:stretch>
            <a:fillRect/>
          </a:stretch>
        </p:blipFill>
        <p:spPr>
          <a:xfrm>
            <a:off x="0" y="0"/>
            <a:ext cx="12192000" cy="6858000"/>
          </a:xfrm>
          <a:prstGeom prst="rect">
            <a:avLst/>
          </a:prstGeom>
        </p:spPr>
      </p:pic>
      <p:sp>
        <p:nvSpPr>
          <p:cNvPr id="8" name="矩形 7"/>
          <p:cNvSpPr/>
          <p:nvPr userDrawn="1"/>
        </p:nvSpPr>
        <p:spPr>
          <a:xfrm>
            <a:off x="0" y="0"/>
            <a:ext cx="12192000" cy="6857999"/>
          </a:xfrm>
          <a:prstGeom prst="rect">
            <a:avLst/>
          </a:prstGeom>
          <a:solidFill>
            <a:srgbClr val="F3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F6E5DE64-B7A0-4DA6-A0DE-A26D6DC60E89}"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53F6BB2C-9590-4B57-BD58-1710C11E557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9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06202" y="311154"/>
            <a:ext cx="342900" cy="365125"/>
          </a:xfrm>
          <a:solidFill>
            <a:schemeClr val="accent1"/>
          </a:solidFill>
        </p:spPr>
        <p:txBody>
          <a:bodyPr/>
          <a:lstStyle>
            <a:lvl1pPr>
              <a:defRPr sz="1000">
                <a:solidFill>
                  <a:schemeClr val="bg1"/>
                </a:solidFill>
              </a:defRPr>
            </a:lvl1pPr>
          </a:lstStyle>
          <a:p>
            <a:fld id="{16F919D3-A0D6-4586-82A8-25A537D2BD8F}"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microsoft.com/office/2007/relationships/hdphoto" Target="../media/hdphoto1.wdp"/><Relationship Id="rId13" Type="http://schemas.openxmlformats.org/officeDocument/2006/relationships/image" Target="../media/image3.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13">
            <a:extLst>
              <a:ext uri="{BEBA8EAE-BF5A-486C-A8C5-ECC9F3942E4B}">
                <a14:imgProps xmlns:a14="http://schemas.microsoft.com/office/drawing/2010/main">
                  <a14:imgLayer r:embed="rId14">
                    <a14:imgEffect>
                      <a14:artisticBlur radius="90"/>
                    </a14:imgEffect>
                  </a14:imgLayer>
                </a14:imgProps>
              </a:ext>
              <a:ext uri="{28A0092B-C50C-407E-A947-70E740481C1C}">
                <a14:useLocalDpi xmlns:a14="http://schemas.microsoft.com/office/drawing/2010/main" val="0"/>
              </a:ext>
            </a:extLst>
          </a:blip>
          <a:srcRect b="15669"/>
          <a:stretch>
            <a:fillRect/>
          </a:stretch>
        </p:blipFill>
        <p:spPr>
          <a:xfrm>
            <a:off x="0" y="0"/>
            <a:ext cx="12192000" cy="6858000"/>
          </a:xfrm>
          <a:prstGeom prst="rect">
            <a:avLst/>
          </a:prstGeom>
        </p:spPr>
      </p:pic>
      <p:sp>
        <p:nvSpPr>
          <p:cNvPr id="3" name="矩形 2"/>
          <p:cNvSpPr/>
          <p:nvPr userDrawn="1"/>
        </p:nvSpPr>
        <p:spPr>
          <a:xfrm>
            <a:off x="0" y="0"/>
            <a:ext cx="12192000" cy="6858000"/>
          </a:xfrm>
          <a:prstGeom prst="rect">
            <a:avLst/>
          </a:prstGeom>
          <a:solidFill>
            <a:srgbClr val="F3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7" name="Text Placeholder 2"/>
          <p:cNvSpPr>
            <a:spLocks noGrp="1"/>
          </p:cNvSpPr>
          <p:nvPr>
            <p:ph type="body" idx="1"/>
          </p:nvPr>
        </p:nvSpPr>
        <p:spPr bwMode="auto">
          <a:xfrm>
            <a:off x="754063" y="1338263"/>
            <a:ext cx="10680700"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F6E5DE64-B7A0-4DA6-A0DE-A26D6DC60E89}"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53F6BB2C-9590-4B57-BD58-1710C11E557A}" type="slidenum">
              <a:rPr lang="zh-CN" altLang="en-US" smtClean="0"/>
            </a:fld>
            <a:endParaRPr lang="zh-CN" altLang="en-US"/>
          </a:p>
        </p:txBody>
      </p:sp>
      <p:sp>
        <p:nvSpPr>
          <p:cNvPr id="1031" name="Title Placeholder 1"/>
          <p:cNvSpPr>
            <a:spLocks noGrp="1"/>
          </p:cNvSpPr>
          <p:nvPr>
            <p:ph type="title"/>
          </p:nvPr>
        </p:nvSpPr>
        <p:spPr bwMode="auto">
          <a:xfrm>
            <a:off x="754063" y="368300"/>
            <a:ext cx="10037761" cy="84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lnSpc>
          <a:spcPct val="90000"/>
        </a:lnSpc>
        <a:spcBef>
          <a:spcPct val="0"/>
        </a:spcBef>
        <a:spcAft>
          <a:spcPct val="0"/>
        </a:spcAft>
        <a:defRPr sz="3600" kern="1200">
          <a:solidFill>
            <a:schemeClr val="accent1"/>
          </a:solidFill>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0" Type="http://schemas.openxmlformats.org/officeDocument/2006/relationships/slideLayout" Target="../slideLayouts/slideLayout7.xml"/><Relationship Id="rId2" Type="http://schemas.openxmlformats.org/officeDocument/2006/relationships/slide" Target="slide3.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9" Type="http://schemas.openxmlformats.org/officeDocument/2006/relationships/slideLayout" Target="../slideLayouts/slideLayout6.xml"/><Relationship Id="rId18" Type="http://schemas.openxmlformats.org/officeDocument/2006/relationships/tags" Target="../tags/tag36.xml"/><Relationship Id="rId17" Type="http://schemas.openxmlformats.org/officeDocument/2006/relationships/tags" Target="../tags/tag35.xml"/><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descr="#clear#"/>
          <p:cNvSpPr>
            <a:spLocks noGrp="1"/>
          </p:cNvSpPr>
          <p:nvPr>
            <p:ph type="subTitle" idx="1"/>
          </p:nvPr>
        </p:nvSpPr>
        <p:spPr/>
        <p:txBody>
          <a:bodyPr>
            <a:normAutofit fontScale="85000"/>
          </a:bodyPr>
          <a:lstStyle/>
          <a:p>
            <a:r>
              <a:rPr lang="zh-CN" altLang="en-US"/>
              <a:t>汇报人：</a:t>
            </a:r>
            <a:r>
              <a:rPr lang="en-US" altLang="zh-CN"/>
              <a:t>XXX</a:t>
            </a:r>
            <a:r>
              <a:rPr lang="zh-CN" altLang="en-US"/>
              <a:t>       汇报时间：</a:t>
            </a:r>
            <a:r>
              <a:rPr lang="en-US" altLang="zh-CN"/>
              <a:t>2018/12/30</a:t>
            </a:r>
            <a:endParaRPr lang="en-US" altLang="zh-CN" dirty="0"/>
          </a:p>
        </p:txBody>
      </p:sp>
      <p:sp>
        <p:nvSpPr>
          <p:cNvPr id="6146" name="标题 5" descr="#clear#"/>
          <p:cNvSpPr>
            <a:spLocks noGrp="1"/>
          </p:cNvSpPr>
          <p:nvPr>
            <p:ph type="ctrTitle"/>
          </p:nvPr>
        </p:nvSpPr>
        <p:spPr/>
        <p:txBody>
          <a:bodyPr>
            <a:normAutofit fontScale="90000"/>
          </a:bodyPr>
          <a:lstStyle/>
          <a:p>
            <a:r>
              <a:rPr lang="zh-CN" altLang="en-US" sz="4800" dirty="0"/>
              <a:t>工作计划总结汇报唯美小清新模板</a:t>
            </a:r>
            <a:endParaRPr lang="zh-CN" altLang="en-US" sz="4800" dirty="0"/>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147" descr="#clear#"/>
          <p:cNvSpPr txBox="1">
            <a:spLocks noChangeArrowheads="1"/>
          </p:cNvSpPr>
          <p:nvPr/>
        </p:nvSpPr>
        <p:spPr bwMode="auto">
          <a:xfrm>
            <a:off x="4634286" y="484870"/>
            <a:ext cx="292342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anose="020B0604020202020204" pitchFamily="34" charset="0"/>
              <a:buNone/>
              <a:defRPr/>
            </a:pPr>
            <a:r>
              <a:rPr lang="zh-CN" altLang="en-US" sz="6000" b="1" dirty="0">
                <a:solidFill>
                  <a:schemeClr val="accent1"/>
                </a:solidFill>
                <a:latin typeface="+mj-ea"/>
                <a:ea typeface="+mj-ea"/>
              </a:rPr>
              <a:t>目录</a:t>
            </a:r>
            <a:endParaRPr lang="en-US" altLang="zh-CN" sz="6000" b="1" dirty="0">
              <a:solidFill>
                <a:schemeClr val="accent1"/>
              </a:solidFill>
              <a:latin typeface="+mj-ea"/>
              <a:ea typeface="+mj-ea"/>
            </a:endParaRPr>
          </a:p>
        </p:txBody>
      </p:sp>
      <p:cxnSp>
        <p:nvCxnSpPr>
          <p:cNvPr id="11" name="MH_Others_1"/>
          <p:cNvCxnSpPr/>
          <p:nvPr>
            <p:custDataLst>
              <p:tags r:id="rId1"/>
            </p:custDataLst>
          </p:nvPr>
        </p:nvCxnSpPr>
        <p:spPr>
          <a:xfrm>
            <a:off x="2008808" y="3108533"/>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2" name="MH_Entry_1" descr="#clear#">
            <a:hlinkClick r:id="rId2" action="ppaction://hlinksldjump"/>
          </p:cNvPr>
          <p:cNvSpPr txBox="1"/>
          <p:nvPr>
            <p:custDataLst>
              <p:tags r:id="rId3"/>
            </p:custDataLst>
          </p:nvPr>
        </p:nvSpPr>
        <p:spPr>
          <a:xfrm>
            <a:off x="2008808" y="2542887"/>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14" name="MH_Number_1" descr="#clear#">
            <a:hlinkClick r:id="rId2" action="ppaction://hlinksldjump"/>
          </p:cNvPr>
          <p:cNvSpPr txBox="1"/>
          <p:nvPr>
            <p:custDataLst>
              <p:tags r:id="rId4"/>
            </p:custDataLst>
          </p:nvPr>
        </p:nvSpPr>
        <p:spPr>
          <a:xfrm>
            <a:off x="1246918" y="2494734"/>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A</a:t>
            </a:r>
            <a:endParaRPr lang="zh-CN" altLang="en-US" sz="2800" dirty="0">
              <a:solidFill>
                <a:srgbClr val="FEFFFF"/>
              </a:solidFill>
              <a:latin typeface="+mj-ea"/>
              <a:ea typeface="+mj-ea"/>
              <a:cs typeface="Times New Roman" panose="02020603050405020304" pitchFamily="18" charset="0"/>
            </a:endParaRPr>
          </a:p>
        </p:txBody>
      </p:sp>
      <p:cxnSp>
        <p:nvCxnSpPr>
          <p:cNvPr id="15" name="MH_Others_1"/>
          <p:cNvCxnSpPr/>
          <p:nvPr>
            <p:custDataLst>
              <p:tags r:id="rId5"/>
            </p:custDataLst>
          </p:nvPr>
        </p:nvCxnSpPr>
        <p:spPr>
          <a:xfrm>
            <a:off x="7345083" y="3108533"/>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6" name="MH_Entry_1" descr="#clear#">
            <a:hlinkClick r:id="rId2" action="ppaction://hlinksldjump"/>
          </p:cNvPr>
          <p:cNvSpPr txBox="1"/>
          <p:nvPr>
            <p:custDataLst>
              <p:tags r:id="rId6"/>
            </p:custDataLst>
          </p:nvPr>
        </p:nvSpPr>
        <p:spPr>
          <a:xfrm>
            <a:off x="7345083" y="2542887"/>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17" name="MH_Number_1" descr="#clear#">
            <a:hlinkClick r:id="rId2" action="ppaction://hlinksldjump"/>
          </p:cNvPr>
          <p:cNvSpPr txBox="1"/>
          <p:nvPr>
            <p:custDataLst>
              <p:tags r:id="rId7"/>
            </p:custDataLst>
          </p:nvPr>
        </p:nvSpPr>
        <p:spPr>
          <a:xfrm>
            <a:off x="6583193" y="2494734"/>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B</a:t>
            </a:r>
            <a:endParaRPr lang="zh-CN" altLang="en-US" sz="2800" dirty="0">
              <a:solidFill>
                <a:srgbClr val="FEFFFF"/>
              </a:solidFill>
              <a:latin typeface="+mj-ea"/>
              <a:ea typeface="+mj-ea"/>
              <a:cs typeface="Times New Roman" panose="02020603050405020304" pitchFamily="18" charset="0"/>
            </a:endParaRPr>
          </a:p>
        </p:txBody>
      </p:sp>
      <p:cxnSp>
        <p:nvCxnSpPr>
          <p:cNvPr id="18" name="MH_Others_1"/>
          <p:cNvCxnSpPr/>
          <p:nvPr>
            <p:custDataLst>
              <p:tags r:id="rId8"/>
            </p:custDataLst>
          </p:nvPr>
        </p:nvCxnSpPr>
        <p:spPr>
          <a:xfrm>
            <a:off x="2008808" y="4465181"/>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9" name="MH_Entry_1" descr="#clear#">
            <a:hlinkClick r:id="rId2" action="ppaction://hlinksldjump"/>
          </p:cNvPr>
          <p:cNvSpPr txBox="1"/>
          <p:nvPr>
            <p:custDataLst>
              <p:tags r:id="rId9"/>
            </p:custDataLst>
          </p:nvPr>
        </p:nvSpPr>
        <p:spPr>
          <a:xfrm>
            <a:off x="2008808" y="3899535"/>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0" name="MH_Number_1" descr="#clear#">
            <a:hlinkClick r:id="rId2" action="ppaction://hlinksldjump"/>
          </p:cNvPr>
          <p:cNvSpPr txBox="1"/>
          <p:nvPr>
            <p:custDataLst>
              <p:tags r:id="rId10"/>
            </p:custDataLst>
          </p:nvPr>
        </p:nvSpPr>
        <p:spPr>
          <a:xfrm>
            <a:off x="1246918" y="3851382"/>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C</a:t>
            </a:r>
            <a:endParaRPr lang="zh-CN" altLang="en-US" sz="2800" dirty="0">
              <a:solidFill>
                <a:srgbClr val="FEFFFF"/>
              </a:solidFill>
              <a:latin typeface="+mj-ea"/>
              <a:ea typeface="+mj-ea"/>
              <a:cs typeface="Times New Roman" panose="02020603050405020304" pitchFamily="18" charset="0"/>
            </a:endParaRPr>
          </a:p>
        </p:txBody>
      </p:sp>
      <p:cxnSp>
        <p:nvCxnSpPr>
          <p:cNvPr id="21" name="MH_Others_1"/>
          <p:cNvCxnSpPr/>
          <p:nvPr>
            <p:custDataLst>
              <p:tags r:id="rId11"/>
            </p:custDataLst>
          </p:nvPr>
        </p:nvCxnSpPr>
        <p:spPr>
          <a:xfrm>
            <a:off x="7345083" y="4465181"/>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2" name="MH_Entry_1" descr="#clear#">
            <a:hlinkClick r:id="rId2" action="ppaction://hlinksldjump"/>
          </p:cNvPr>
          <p:cNvSpPr txBox="1"/>
          <p:nvPr>
            <p:custDataLst>
              <p:tags r:id="rId12"/>
            </p:custDataLst>
          </p:nvPr>
        </p:nvSpPr>
        <p:spPr>
          <a:xfrm>
            <a:off x="7345083" y="3899535"/>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3" name="MH_Number_1" descr="#clear#">
            <a:hlinkClick r:id="rId2" action="ppaction://hlinksldjump"/>
          </p:cNvPr>
          <p:cNvSpPr txBox="1"/>
          <p:nvPr>
            <p:custDataLst>
              <p:tags r:id="rId13"/>
            </p:custDataLst>
          </p:nvPr>
        </p:nvSpPr>
        <p:spPr>
          <a:xfrm>
            <a:off x="6583193" y="3851382"/>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D</a:t>
            </a:r>
            <a:endParaRPr lang="zh-CN" altLang="en-US" sz="2800" dirty="0">
              <a:solidFill>
                <a:srgbClr val="FEFFFF"/>
              </a:solidFill>
              <a:latin typeface="+mj-ea"/>
              <a:ea typeface="+mj-ea"/>
              <a:cs typeface="Times New Roman" panose="02020603050405020304" pitchFamily="18" charset="0"/>
            </a:endParaRPr>
          </a:p>
        </p:txBody>
      </p:sp>
      <p:cxnSp>
        <p:nvCxnSpPr>
          <p:cNvPr id="24" name="MH_Others_1"/>
          <p:cNvCxnSpPr/>
          <p:nvPr>
            <p:custDataLst>
              <p:tags r:id="rId14"/>
            </p:custDataLst>
          </p:nvPr>
        </p:nvCxnSpPr>
        <p:spPr>
          <a:xfrm>
            <a:off x="2008808" y="5821829"/>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5" name="MH_Entry_1" descr="#clear#">
            <a:hlinkClick r:id="rId2" action="ppaction://hlinksldjump"/>
          </p:cNvPr>
          <p:cNvSpPr txBox="1"/>
          <p:nvPr>
            <p:custDataLst>
              <p:tags r:id="rId15"/>
            </p:custDataLst>
          </p:nvPr>
        </p:nvSpPr>
        <p:spPr>
          <a:xfrm>
            <a:off x="2008808" y="5256183"/>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6" name="MH_Number_1" descr="#clear#">
            <a:hlinkClick r:id="rId2" action="ppaction://hlinksldjump"/>
          </p:cNvPr>
          <p:cNvSpPr txBox="1"/>
          <p:nvPr>
            <p:custDataLst>
              <p:tags r:id="rId16"/>
            </p:custDataLst>
          </p:nvPr>
        </p:nvSpPr>
        <p:spPr>
          <a:xfrm>
            <a:off x="1246918" y="5208030"/>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E</a:t>
            </a:r>
            <a:endParaRPr lang="zh-CN" altLang="en-US" sz="2800" dirty="0">
              <a:solidFill>
                <a:srgbClr val="FEFFFF"/>
              </a:solidFill>
              <a:latin typeface="+mj-ea"/>
              <a:ea typeface="+mj-ea"/>
              <a:cs typeface="Times New Roman" panose="02020603050405020304" pitchFamily="18" charset="0"/>
            </a:endParaRPr>
          </a:p>
        </p:txBody>
      </p:sp>
      <p:cxnSp>
        <p:nvCxnSpPr>
          <p:cNvPr id="27" name="MH_Others_1"/>
          <p:cNvCxnSpPr/>
          <p:nvPr>
            <p:custDataLst>
              <p:tags r:id="rId17"/>
            </p:custDataLst>
          </p:nvPr>
        </p:nvCxnSpPr>
        <p:spPr>
          <a:xfrm>
            <a:off x="7345083" y="5821829"/>
            <a:ext cx="3600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8" name="MH_Entry_1" descr="#clear#">
            <a:hlinkClick r:id="rId2" action="ppaction://hlinksldjump"/>
          </p:cNvPr>
          <p:cNvSpPr txBox="1"/>
          <p:nvPr>
            <p:custDataLst>
              <p:tags r:id="rId18"/>
            </p:custDataLst>
          </p:nvPr>
        </p:nvSpPr>
        <p:spPr>
          <a:xfrm>
            <a:off x="7345083" y="5256183"/>
            <a:ext cx="3556610" cy="445522"/>
          </a:xfrm>
          <a:prstGeom prst="rect">
            <a:avLst/>
          </a:prstGeom>
          <a:no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9" name="MH_Number_1" descr="#clear#">
            <a:hlinkClick r:id="rId2" action="ppaction://hlinksldjump"/>
          </p:cNvPr>
          <p:cNvSpPr txBox="1"/>
          <p:nvPr>
            <p:custDataLst>
              <p:tags r:id="rId19"/>
            </p:custDataLst>
          </p:nvPr>
        </p:nvSpPr>
        <p:spPr>
          <a:xfrm>
            <a:off x="6583193" y="5208030"/>
            <a:ext cx="619998" cy="628589"/>
          </a:xfrm>
          <a:prstGeom prst="ellipse">
            <a:avLst/>
          </a:prstGeom>
          <a:solidFill>
            <a:schemeClr val="accent1"/>
          </a:solidFill>
        </p:spPr>
        <p:txBody>
          <a:bodyPr wrap="square" lIns="0" tIns="0" rIns="0" bIns="0" rtlCol="0" anchor="b" anchorCtr="0">
            <a:noAutofit/>
          </a:bodyPr>
          <a:lstStyle/>
          <a:p>
            <a:pPr algn="ctr">
              <a:lnSpc>
                <a:spcPct val="130000"/>
              </a:lnSpc>
            </a:pPr>
            <a:r>
              <a:rPr lang="en-US" altLang="zh-CN" sz="2800" dirty="0">
                <a:solidFill>
                  <a:srgbClr val="FEFFFF"/>
                </a:solidFill>
                <a:latin typeface="+mj-ea"/>
                <a:ea typeface="+mj-ea"/>
                <a:cs typeface="Times New Roman" panose="02020603050405020304" pitchFamily="18" charset="0"/>
              </a:rPr>
              <a:t>F</a:t>
            </a:r>
            <a:endParaRPr lang="zh-CN" altLang="en-US" sz="2800" dirty="0">
              <a:solidFill>
                <a:srgbClr val="FEFFFF"/>
              </a:solidFill>
              <a:latin typeface="+mj-ea"/>
              <a:ea typeface="+mj-ea"/>
              <a:cs typeface="Times New Roman" panose="02020603050405020304" pitchFamily="18"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请输入第一章大标题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请输入第一章说明小标题</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9" name="椭圆 8"/>
          <p:cNvSpPr/>
          <p:nvPr/>
        </p:nvSpPr>
        <p:spPr>
          <a:xfrm>
            <a:off x="665268" y="2380413"/>
            <a:ext cx="2937175" cy="293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24" descr="#clear#"/>
          <p:cNvSpPr txBox="1"/>
          <p:nvPr/>
        </p:nvSpPr>
        <p:spPr>
          <a:xfrm>
            <a:off x="1325663" y="4293171"/>
            <a:ext cx="161417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srgbClr val="FEFFFF"/>
                </a:solidFill>
                <a:latin typeface="微软雅黑" panose="020B0503020204020204" pitchFamily="18" charset="-122"/>
                <a:ea typeface="微软雅黑" panose="020B0503020204020204" pitchFamily="18" charset="-122"/>
                <a:cs typeface="微软雅黑" panose="020B0503020204020204" pitchFamily="18" charset="-122"/>
                <a:sym typeface="+mn-ea"/>
              </a:rPr>
              <a:t>文本</a:t>
            </a:r>
            <a:endParaRPr lang="en-US" sz="3200" dirty="0">
              <a:solidFill>
                <a:srgbClr val="FEFFFF"/>
              </a:solidFill>
            </a:endParaRPr>
          </a:p>
        </p:txBody>
      </p:sp>
      <p:sp>
        <p:nvSpPr>
          <p:cNvPr id="23" name="KSO_Shape"/>
          <p:cNvSpPr/>
          <p:nvPr/>
        </p:nvSpPr>
        <p:spPr bwMode="auto">
          <a:xfrm>
            <a:off x="1825327" y="3204787"/>
            <a:ext cx="614842" cy="919963"/>
          </a:xfrm>
          <a:custGeom>
            <a:avLst/>
            <a:gdLst/>
            <a:ahLst/>
            <a:cxnLst/>
            <a:rect l="0" t="0" r="r" b="b"/>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14400"/>
            <a:endParaRPr lang="zh-CN" altLang="en-US" sz="1800" kern="0">
              <a:solidFill>
                <a:srgbClr val="000000"/>
              </a:solidFill>
              <a:latin typeface="微软雅黑" panose="020B0503020204020204" pitchFamily="18" charset="-122"/>
              <a:ea typeface="Microsoft YaHei UI"/>
            </a:endParaRPr>
          </a:p>
        </p:txBody>
      </p:sp>
      <p:sp>
        <p:nvSpPr>
          <p:cNvPr id="10" name="矩形 9" descr="#clear#"/>
          <p:cNvSpPr/>
          <p:nvPr/>
        </p:nvSpPr>
        <p:spPr>
          <a:xfrm>
            <a:off x="4240569" y="5046831"/>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1" name="矩形 10" descr="#clear#"/>
          <p:cNvSpPr/>
          <p:nvPr/>
        </p:nvSpPr>
        <p:spPr>
          <a:xfrm>
            <a:off x="4240569" y="2681202"/>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2" name="矩形 14" descr="#clear#"/>
          <p:cNvSpPr/>
          <p:nvPr/>
        </p:nvSpPr>
        <p:spPr>
          <a:xfrm>
            <a:off x="4240569" y="1965925"/>
            <a:ext cx="3223066" cy="591714"/>
          </a:xfrm>
          <a:prstGeom prst="roundRect">
            <a:avLst>
              <a:gd name="adj" fmla="val 50000"/>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zh-CN" altLang="en-US" kern="0" dirty="0">
                <a:solidFill>
                  <a:sysClr val="window" lastClr="FFFFFF"/>
                </a:solidFill>
                <a:latin typeface="+mj-ea"/>
                <a:ea typeface="+mj-ea"/>
              </a:rPr>
              <a:t>请输入文本</a:t>
            </a:r>
            <a:endParaRPr lang="zh-CN" altLang="en-US" kern="0" dirty="0">
              <a:solidFill>
                <a:sysClr val="window" lastClr="FFFFFF"/>
              </a:solidFill>
              <a:latin typeface="+mj-ea"/>
              <a:ea typeface="+mj-ea"/>
            </a:endParaRPr>
          </a:p>
        </p:txBody>
      </p:sp>
      <p:sp>
        <p:nvSpPr>
          <p:cNvPr id="17" name="矩形 14" descr="#clear#"/>
          <p:cNvSpPr/>
          <p:nvPr/>
        </p:nvSpPr>
        <p:spPr>
          <a:xfrm>
            <a:off x="4240569" y="4339610"/>
            <a:ext cx="3223066" cy="591714"/>
          </a:xfrm>
          <a:prstGeom prst="roundRect">
            <a:avLst>
              <a:gd name="adj" fmla="val 50000"/>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zh-CN" altLang="en-US" kern="0" dirty="0">
                <a:solidFill>
                  <a:sysClr val="window" lastClr="FFFFFF"/>
                </a:solidFill>
                <a:latin typeface="+mj-ea"/>
                <a:ea typeface="+mj-ea"/>
              </a:rPr>
              <a:t>请输入文本</a:t>
            </a:r>
            <a:endParaRPr lang="zh-CN" altLang="en-US" kern="0" dirty="0">
              <a:solidFill>
                <a:sysClr val="window" lastClr="FFFFFF"/>
              </a:solidFill>
              <a:latin typeface="+mj-ea"/>
              <a:ea typeface="+mj-ea"/>
            </a:endParaRPr>
          </a:p>
        </p:txBody>
      </p:sp>
      <p:sp>
        <p:nvSpPr>
          <p:cNvPr id="18" name="矩形 17" descr="#clear#"/>
          <p:cNvSpPr/>
          <p:nvPr/>
        </p:nvSpPr>
        <p:spPr>
          <a:xfrm>
            <a:off x="8383115" y="5046831"/>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9" name="矩形 18" descr="#clear#"/>
          <p:cNvSpPr/>
          <p:nvPr/>
        </p:nvSpPr>
        <p:spPr>
          <a:xfrm>
            <a:off x="8383115" y="2681202"/>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0" name="矩形 14" descr="#clear#"/>
          <p:cNvSpPr/>
          <p:nvPr/>
        </p:nvSpPr>
        <p:spPr>
          <a:xfrm>
            <a:off x="8383115" y="1965925"/>
            <a:ext cx="3223066" cy="591714"/>
          </a:xfrm>
          <a:prstGeom prst="roundRect">
            <a:avLst>
              <a:gd name="adj" fmla="val 50000"/>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zh-CN" altLang="en-US" kern="0" dirty="0">
                <a:solidFill>
                  <a:sysClr val="window" lastClr="FFFFFF"/>
                </a:solidFill>
                <a:latin typeface="+mj-ea"/>
                <a:ea typeface="+mj-ea"/>
              </a:rPr>
              <a:t>请输入文本</a:t>
            </a:r>
            <a:endParaRPr lang="zh-CN" altLang="en-US" kern="0" dirty="0">
              <a:solidFill>
                <a:sysClr val="window" lastClr="FFFFFF"/>
              </a:solidFill>
              <a:latin typeface="+mj-ea"/>
              <a:ea typeface="+mj-ea"/>
            </a:endParaRPr>
          </a:p>
        </p:txBody>
      </p:sp>
      <p:sp>
        <p:nvSpPr>
          <p:cNvPr id="21" name="矩形 14" descr="#clear#"/>
          <p:cNvSpPr/>
          <p:nvPr/>
        </p:nvSpPr>
        <p:spPr>
          <a:xfrm>
            <a:off x="8383115" y="4339610"/>
            <a:ext cx="3223066" cy="591714"/>
          </a:xfrm>
          <a:prstGeom prst="roundRect">
            <a:avLst>
              <a:gd name="adj" fmla="val 50000"/>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zh-CN" altLang="en-US" kern="0" dirty="0">
                <a:solidFill>
                  <a:sysClr val="window" lastClr="FFFFFF"/>
                </a:solidFill>
                <a:latin typeface="+mj-ea"/>
                <a:ea typeface="+mj-ea"/>
              </a:rPr>
              <a:t>请输入文本</a:t>
            </a:r>
            <a:endParaRPr lang="zh-CN" altLang="en-US" kern="0" dirty="0">
              <a:solidFill>
                <a:sysClr val="window" lastClr="FFFFFF"/>
              </a:solidFill>
              <a:latin typeface="+mj-ea"/>
              <a:ea typeface="+mj-ea"/>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1" name="MH_Other_2"/>
          <p:cNvSpPr/>
          <p:nvPr>
            <p:custDataLst>
              <p:tags r:id="rId1"/>
            </p:custDataLst>
          </p:nvPr>
        </p:nvSpPr>
        <p:spPr bwMode="auto">
          <a:xfrm>
            <a:off x="579902" y="4556439"/>
            <a:ext cx="2901071" cy="129485"/>
          </a:xfrm>
          <a:custGeom>
            <a:avLst/>
            <a:gdLst>
              <a:gd name="T0" fmla="*/ 1333400 w 1524"/>
              <a:gd name="T1" fmla="*/ 67651 h 69"/>
              <a:gd name="T2" fmla="*/ 1494192 w 1524"/>
              <a:gd name="T3" fmla="*/ 0 h 69"/>
              <a:gd name="T4" fmla="*/ 0 w 1524"/>
              <a:gd name="T5" fmla="*/ 0 h 69"/>
              <a:gd name="T6" fmla="*/ 162753 w 1524"/>
              <a:gd name="T7" fmla="*/ 67651 h 69"/>
              <a:gd name="T8" fmla="*/ 1333400 w 1524"/>
              <a:gd name="T9" fmla="*/ 67651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69">
                <a:moveTo>
                  <a:pt x="1360" y="69"/>
                </a:moveTo>
                <a:lnTo>
                  <a:pt x="1524" y="0"/>
                </a:lnTo>
                <a:lnTo>
                  <a:pt x="0" y="0"/>
                </a:lnTo>
                <a:lnTo>
                  <a:pt x="166" y="69"/>
                </a:lnTo>
                <a:lnTo>
                  <a:pt x="1360" y="69"/>
                </a:lnTo>
                <a:close/>
              </a:path>
            </a:pathLst>
          </a:custGeom>
          <a:solidFill>
            <a:schemeClr val="accent1">
              <a:lumMod val="50000"/>
            </a:schemeClr>
          </a:solidFill>
          <a:ln>
            <a:noFill/>
          </a:ln>
        </p:spPr>
        <p:txBody>
          <a:bodyPr bIns="36000"/>
          <a:lstStyle/>
          <a:p>
            <a:pPr>
              <a:defRPr/>
            </a:pPr>
            <a:endParaRPr lang="zh-CN" altLang="en-US" sz="4000"/>
          </a:p>
        </p:txBody>
      </p:sp>
      <p:sp>
        <p:nvSpPr>
          <p:cNvPr id="32" name="任意多边形 29"/>
          <p:cNvSpPr/>
          <p:nvPr>
            <p:custDataLst>
              <p:tags r:id="rId2"/>
            </p:custDataLst>
          </p:nvPr>
        </p:nvSpPr>
        <p:spPr bwMode="auto">
          <a:xfrm>
            <a:off x="579902" y="2376780"/>
            <a:ext cx="2901071" cy="2179659"/>
          </a:xfrm>
          <a:custGeom>
            <a:avLst/>
            <a:gdLst>
              <a:gd name="connsiteX0" fmla="*/ 2164 w 1493838"/>
              <a:gd name="connsiteY0" fmla="*/ 0 h 1008064"/>
              <a:gd name="connsiteX1" fmla="*/ 1491674 w 1493838"/>
              <a:gd name="connsiteY1" fmla="*/ 0 h 1008064"/>
              <a:gd name="connsiteX2" fmla="*/ 1493838 w 1493838"/>
              <a:gd name="connsiteY2" fmla="*/ 21356 h 1008064"/>
              <a:gd name="connsiteX3" fmla="*/ 1493838 w 1493838"/>
              <a:gd name="connsiteY3" fmla="*/ 1008064 h 1008064"/>
              <a:gd name="connsiteX4" fmla="*/ 0 w 1493838"/>
              <a:gd name="connsiteY4" fmla="*/ 1008064 h 1008064"/>
              <a:gd name="connsiteX5" fmla="*/ 0 w 1493838"/>
              <a:gd name="connsiteY5" fmla="*/ 21356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3838" h="1008064">
                <a:moveTo>
                  <a:pt x="2164" y="0"/>
                </a:moveTo>
                <a:lnTo>
                  <a:pt x="1491674" y="0"/>
                </a:lnTo>
                <a:lnTo>
                  <a:pt x="1493838" y="21356"/>
                </a:lnTo>
                <a:cubicBezTo>
                  <a:pt x="1493838" y="1008064"/>
                  <a:pt x="1493838" y="1008064"/>
                  <a:pt x="1493838" y="1008064"/>
                </a:cubicBezTo>
                <a:lnTo>
                  <a:pt x="0" y="1008064"/>
                </a:lnTo>
                <a:cubicBezTo>
                  <a:pt x="0" y="21356"/>
                  <a:pt x="0" y="21356"/>
                  <a:pt x="0" y="2135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oAutofit/>
          </a:bodyPr>
          <a:lstStyle/>
          <a:p>
            <a:endParaRPr lang="zh-CN" altLang="en-US" sz="3200"/>
          </a:p>
        </p:txBody>
      </p:sp>
      <p:sp>
        <p:nvSpPr>
          <p:cNvPr id="33" name="任意多边形 30" descr="#clear#"/>
          <p:cNvSpPr/>
          <p:nvPr>
            <p:custDataLst>
              <p:tags r:id="rId3"/>
            </p:custDataLst>
          </p:nvPr>
        </p:nvSpPr>
        <p:spPr bwMode="auto">
          <a:xfrm>
            <a:off x="832707" y="2598754"/>
            <a:ext cx="2398547" cy="1957686"/>
          </a:xfrm>
          <a:custGeom>
            <a:avLst/>
            <a:gdLst>
              <a:gd name="connsiteX0" fmla="*/ 2210 w 1235075"/>
              <a:gd name="connsiteY0" fmla="*/ 0 h 1008064"/>
              <a:gd name="connsiteX1" fmla="*/ 1232864 w 1235075"/>
              <a:gd name="connsiteY1" fmla="*/ 0 h 1008064"/>
              <a:gd name="connsiteX2" fmla="*/ 1235075 w 1235075"/>
              <a:gd name="connsiteY2" fmla="*/ 21907 h 1008064"/>
              <a:gd name="connsiteX3" fmla="*/ 1235075 w 1235075"/>
              <a:gd name="connsiteY3" fmla="*/ 1008064 h 1008064"/>
              <a:gd name="connsiteX4" fmla="*/ 0 w 1235075"/>
              <a:gd name="connsiteY4" fmla="*/ 1008064 h 1008064"/>
              <a:gd name="connsiteX5" fmla="*/ 0 w 1235075"/>
              <a:gd name="connsiteY5" fmla="*/ 21907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5075" h="1008064">
                <a:moveTo>
                  <a:pt x="2210" y="0"/>
                </a:moveTo>
                <a:lnTo>
                  <a:pt x="1232864" y="0"/>
                </a:lnTo>
                <a:lnTo>
                  <a:pt x="1235075" y="21907"/>
                </a:lnTo>
                <a:cubicBezTo>
                  <a:pt x="1235075" y="1008064"/>
                  <a:pt x="1235075" y="1008064"/>
                  <a:pt x="1235075" y="1008064"/>
                </a:cubicBezTo>
                <a:lnTo>
                  <a:pt x="0" y="1008064"/>
                </a:lnTo>
                <a:cubicBezTo>
                  <a:pt x="0" y="21907"/>
                  <a:pt x="0" y="21907"/>
                  <a:pt x="0" y="21907"/>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ctr">
            <a:no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lnSpc>
                <a:spcPct val="110000"/>
              </a:lnSpc>
              <a:defRPr/>
            </a:pPr>
            <a:r>
              <a:rPr lang="en-US" altLang="zh-CN" sz="4400" b="1" dirty="0">
                <a:solidFill>
                  <a:srgbClr val="3F3F3F"/>
                </a:solidFill>
                <a:effectLst>
                  <a:outerShdw blurRad="38100" dist="38100" dir="2700000" algn="tl">
                    <a:srgbClr val="000000">
                      <a:alpha val="43137"/>
                    </a:srgbClr>
                  </a:outerShdw>
                </a:effectLst>
                <a:latin typeface="+mn-lt"/>
                <a:ea typeface="+mn-ea"/>
              </a:rPr>
              <a:t>895</a:t>
            </a:r>
            <a:r>
              <a:rPr lang="zh-CN" altLang="en-US" sz="4400" b="1" dirty="0">
                <a:solidFill>
                  <a:srgbClr val="3F3F3F"/>
                </a:solidFill>
                <a:effectLst>
                  <a:outerShdw blurRad="38100" dist="38100" dir="2700000" algn="tl">
                    <a:srgbClr val="000000">
                      <a:alpha val="43137"/>
                    </a:srgbClr>
                  </a:outerShdw>
                </a:effectLst>
                <a:latin typeface="+mn-lt"/>
                <a:ea typeface="+mn-ea"/>
              </a:rPr>
              <a:t>万</a:t>
            </a:r>
            <a:endParaRPr lang="zh-CN" altLang="en-US" sz="4400" b="1" dirty="0">
              <a:solidFill>
                <a:srgbClr val="3F3F3F"/>
              </a:solidFill>
              <a:effectLst>
                <a:outerShdw blurRad="38100" dist="38100" dir="2700000" algn="tl">
                  <a:srgbClr val="000000">
                    <a:alpha val="43137"/>
                  </a:srgbClr>
                </a:outerShdw>
              </a:effectLst>
              <a:latin typeface="+mn-lt"/>
              <a:ea typeface="+mn-ea"/>
            </a:endParaRPr>
          </a:p>
        </p:txBody>
      </p:sp>
      <p:sp>
        <p:nvSpPr>
          <p:cNvPr id="34" name="MH_Other_4"/>
          <p:cNvSpPr/>
          <p:nvPr>
            <p:custDataLst>
              <p:tags r:id="rId4"/>
            </p:custDataLst>
          </p:nvPr>
        </p:nvSpPr>
        <p:spPr bwMode="auto">
          <a:xfrm>
            <a:off x="894367" y="4685923"/>
            <a:ext cx="2275228" cy="1137614"/>
          </a:xfrm>
          <a:custGeom>
            <a:avLst/>
            <a:gdLst>
              <a:gd name="T0" fmla="*/ 0 w 503"/>
              <a:gd name="T1" fmla="*/ 0 h 252"/>
              <a:gd name="T2" fmla="*/ 2147483646 w 503"/>
              <a:gd name="T3" fmla="*/ 2147483646 h 252"/>
              <a:gd name="T4" fmla="*/ 2147483646 w 503"/>
              <a:gd name="T5" fmla="*/ 0 h 252"/>
              <a:gd name="T6" fmla="*/ 0 w 503"/>
              <a:gd name="T7" fmla="*/ 0 h 2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3" h="252">
                <a:moveTo>
                  <a:pt x="0" y="0"/>
                </a:moveTo>
                <a:cubicBezTo>
                  <a:pt x="0" y="139"/>
                  <a:pt x="112" y="252"/>
                  <a:pt x="251" y="252"/>
                </a:cubicBezTo>
                <a:cubicBezTo>
                  <a:pt x="390" y="252"/>
                  <a:pt x="503" y="139"/>
                  <a:pt x="503"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bIns="36000"/>
          <a:lstStyle/>
          <a:p>
            <a:endParaRPr lang="zh-CN" altLang="en-US" sz="3200"/>
          </a:p>
        </p:txBody>
      </p:sp>
      <p:sp>
        <p:nvSpPr>
          <p:cNvPr id="37" name="MH_Other_5" descr="#clear#"/>
          <p:cNvSpPr/>
          <p:nvPr>
            <p:custDataLst>
              <p:tags r:id="rId5"/>
            </p:custDataLst>
          </p:nvPr>
        </p:nvSpPr>
        <p:spPr bwMode="auto">
          <a:xfrm>
            <a:off x="1088594" y="4685923"/>
            <a:ext cx="1880608" cy="943387"/>
          </a:xfrm>
          <a:custGeom>
            <a:avLst/>
            <a:gdLst>
              <a:gd name="T0" fmla="*/ 2147483646 w 416"/>
              <a:gd name="T1" fmla="*/ 0 h 209"/>
              <a:gd name="T2" fmla="*/ 2147483646 w 416"/>
              <a:gd name="T3" fmla="*/ 2147483646 h 209"/>
              <a:gd name="T4" fmla="*/ 0 w 416"/>
              <a:gd name="T5" fmla="*/ 0 h 209"/>
              <a:gd name="T6" fmla="*/ 0 60000 65536"/>
              <a:gd name="T7" fmla="*/ 0 60000 65536"/>
              <a:gd name="T8" fmla="*/ 0 60000 65536"/>
              <a:gd name="T9" fmla="*/ 0 w 416"/>
              <a:gd name="T10" fmla="*/ 0 h 209"/>
              <a:gd name="T11" fmla="*/ 416 w 416"/>
              <a:gd name="T12" fmla="*/ 209 h 209"/>
            </a:gdLst>
            <a:ahLst/>
            <a:cxnLst>
              <a:cxn ang="T6">
                <a:pos x="T0" y="T1"/>
              </a:cxn>
              <a:cxn ang="T7">
                <a:pos x="T2" y="T3"/>
              </a:cxn>
              <a:cxn ang="T8">
                <a:pos x="T4" y="T5"/>
              </a:cxn>
            </a:cxnLst>
            <a:rect l="T9" t="T10" r="T11" b="T12"/>
            <a:pathLst>
              <a:path w="416" h="209">
                <a:moveTo>
                  <a:pt x="416" y="0"/>
                </a:moveTo>
                <a:cubicBezTo>
                  <a:pt x="416" y="115"/>
                  <a:pt x="323" y="209"/>
                  <a:pt x="208" y="209"/>
                </a:cubicBezTo>
                <a:cubicBezTo>
                  <a:pt x="93" y="209"/>
                  <a:pt x="0" y="115"/>
                  <a:pt x="0" y="0"/>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36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sz="2000" dirty="0">
                <a:solidFill>
                  <a:srgbClr val="3F3F3F"/>
                </a:solidFill>
                <a:latin typeface="Impact" panose="020B0806030902050204" pitchFamily="34" charset="0"/>
                <a:ea typeface="微软雅黑" panose="020B0503020204020204" pitchFamily="18" charset="-122"/>
              </a:rPr>
              <a:t>文本</a:t>
            </a:r>
            <a:endParaRPr lang="en-US" altLang="zh-CN" sz="2000" dirty="0">
              <a:solidFill>
                <a:srgbClr val="3F3F3F"/>
              </a:solidFill>
              <a:latin typeface="Impact" panose="020B0806030902050204" pitchFamily="34" charset="0"/>
              <a:ea typeface="微软雅黑" panose="020B0503020204020204" pitchFamily="18" charset="-122"/>
            </a:endParaRPr>
          </a:p>
        </p:txBody>
      </p:sp>
      <p:sp>
        <p:nvSpPr>
          <p:cNvPr id="39" name="MH_Other_6"/>
          <p:cNvSpPr/>
          <p:nvPr>
            <p:custDataLst>
              <p:tags r:id="rId6"/>
            </p:custDataLst>
          </p:nvPr>
        </p:nvSpPr>
        <p:spPr bwMode="auto">
          <a:xfrm>
            <a:off x="832707" y="4556439"/>
            <a:ext cx="2398547" cy="129485"/>
          </a:xfrm>
          <a:custGeom>
            <a:avLst/>
            <a:gdLst>
              <a:gd name="T0" fmla="*/ 2147483646 w 1260"/>
              <a:gd name="T1" fmla="*/ 2147483646 h 69"/>
              <a:gd name="T2" fmla="*/ 0 w 1260"/>
              <a:gd name="T3" fmla="*/ 0 h 69"/>
              <a:gd name="T4" fmla="*/ 2147483646 w 1260"/>
              <a:gd name="T5" fmla="*/ 0 h 69"/>
              <a:gd name="T6" fmla="*/ 2147483646 w 1260"/>
              <a:gd name="T7" fmla="*/ 2147483646 h 69"/>
              <a:gd name="T8" fmla="*/ 2147483646 w 1260"/>
              <a:gd name="T9" fmla="*/ 214748364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0" h="69">
                <a:moveTo>
                  <a:pt x="135" y="69"/>
                </a:moveTo>
                <a:lnTo>
                  <a:pt x="0" y="0"/>
                </a:lnTo>
                <a:lnTo>
                  <a:pt x="1260" y="0"/>
                </a:lnTo>
                <a:lnTo>
                  <a:pt x="1122" y="69"/>
                </a:lnTo>
                <a:lnTo>
                  <a:pt x="135" y="69"/>
                </a:lnTo>
                <a:close/>
              </a:path>
            </a:pathLst>
          </a:custGeom>
          <a:solidFill>
            <a:srgbClr val="C0BFBE"/>
          </a:solidFill>
          <a:ln>
            <a:noFill/>
          </a:ln>
        </p:spPr>
        <p:txBody>
          <a:bodyPr bIns="36000"/>
          <a:lstStyle/>
          <a:p>
            <a:endParaRPr lang="zh-CN" altLang="en-US" sz="4000"/>
          </a:p>
        </p:txBody>
      </p:sp>
      <p:sp>
        <p:nvSpPr>
          <p:cNvPr id="13" name="MH_Other_2"/>
          <p:cNvSpPr/>
          <p:nvPr>
            <p:custDataLst>
              <p:tags r:id="rId7"/>
            </p:custDataLst>
          </p:nvPr>
        </p:nvSpPr>
        <p:spPr bwMode="auto">
          <a:xfrm>
            <a:off x="4645465" y="4556439"/>
            <a:ext cx="2901071" cy="129485"/>
          </a:xfrm>
          <a:custGeom>
            <a:avLst/>
            <a:gdLst>
              <a:gd name="T0" fmla="*/ 1333400 w 1524"/>
              <a:gd name="T1" fmla="*/ 67651 h 69"/>
              <a:gd name="T2" fmla="*/ 1494192 w 1524"/>
              <a:gd name="T3" fmla="*/ 0 h 69"/>
              <a:gd name="T4" fmla="*/ 0 w 1524"/>
              <a:gd name="T5" fmla="*/ 0 h 69"/>
              <a:gd name="T6" fmla="*/ 162753 w 1524"/>
              <a:gd name="T7" fmla="*/ 67651 h 69"/>
              <a:gd name="T8" fmla="*/ 1333400 w 1524"/>
              <a:gd name="T9" fmla="*/ 67651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69">
                <a:moveTo>
                  <a:pt x="1360" y="69"/>
                </a:moveTo>
                <a:lnTo>
                  <a:pt x="1524" y="0"/>
                </a:lnTo>
                <a:lnTo>
                  <a:pt x="0" y="0"/>
                </a:lnTo>
                <a:lnTo>
                  <a:pt x="166" y="69"/>
                </a:lnTo>
                <a:lnTo>
                  <a:pt x="1360" y="69"/>
                </a:lnTo>
                <a:close/>
              </a:path>
            </a:pathLst>
          </a:custGeom>
          <a:solidFill>
            <a:schemeClr val="accent1">
              <a:lumMod val="50000"/>
            </a:schemeClr>
          </a:solidFill>
          <a:ln>
            <a:noFill/>
          </a:ln>
        </p:spPr>
        <p:txBody>
          <a:bodyPr bIns="36000"/>
          <a:lstStyle/>
          <a:p>
            <a:pPr>
              <a:defRPr/>
            </a:pPr>
            <a:endParaRPr lang="zh-CN" altLang="en-US" sz="4000"/>
          </a:p>
        </p:txBody>
      </p:sp>
      <p:sp>
        <p:nvSpPr>
          <p:cNvPr id="14" name="任意多边形 29"/>
          <p:cNvSpPr/>
          <p:nvPr>
            <p:custDataLst>
              <p:tags r:id="rId8"/>
            </p:custDataLst>
          </p:nvPr>
        </p:nvSpPr>
        <p:spPr bwMode="auto">
          <a:xfrm>
            <a:off x="4645465" y="2376780"/>
            <a:ext cx="2901071" cy="2179659"/>
          </a:xfrm>
          <a:custGeom>
            <a:avLst/>
            <a:gdLst>
              <a:gd name="connsiteX0" fmla="*/ 2164 w 1493838"/>
              <a:gd name="connsiteY0" fmla="*/ 0 h 1008064"/>
              <a:gd name="connsiteX1" fmla="*/ 1491674 w 1493838"/>
              <a:gd name="connsiteY1" fmla="*/ 0 h 1008064"/>
              <a:gd name="connsiteX2" fmla="*/ 1493838 w 1493838"/>
              <a:gd name="connsiteY2" fmla="*/ 21356 h 1008064"/>
              <a:gd name="connsiteX3" fmla="*/ 1493838 w 1493838"/>
              <a:gd name="connsiteY3" fmla="*/ 1008064 h 1008064"/>
              <a:gd name="connsiteX4" fmla="*/ 0 w 1493838"/>
              <a:gd name="connsiteY4" fmla="*/ 1008064 h 1008064"/>
              <a:gd name="connsiteX5" fmla="*/ 0 w 1493838"/>
              <a:gd name="connsiteY5" fmla="*/ 21356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3838" h="1008064">
                <a:moveTo>
                  <a:pt x="2164" y="0"/>
                </a:moveTo>
                <a:lnTo>
                  <a:pt x="1491674" y="0"/>
                </a:lnTo>
                <a:lnTo>
                  <a:pt x="1493838" y="21356"/>
                </a:lnTo>
                <a:cubicBezTo>
                  <a:pt x="1493838" y="1008064"/>
                  <a:pt x="1493838" y="1008064"/>
                  <a:pt x="1493838" y="1008064"/>
                </a:cubicBezTo>
                <a:lnTo>
                  <a:pt x="0" y="1008064"/>
                </a:lnTo>
                <a:cubicBezTo>
                  <a:pt x="0" y="21356"/>
                  <a:pt x="0" y="21356"/>
                  <a:pt x="0" y="2135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oAutofit/>
          </a:bodyPr>
          <a:lstStyle/>
          <a:p>
            <a:endParaRPr lang="zh-CN" altLang="en-US" sz="3200"/>
          </a:p>
        </p:txBody>
      </p:sp>
      <p:sp>
        <p:nvSpPr>
          <p:cNvPr id="15" name="任意多边形 30" descr="#clear#"/>
          <p:cNvSpPr/>
          <p:nvPr>
            <p:custDataLst>
              <p:tags r:id="rId9"/>
            </p:custDataLst>
          </p:nvPr>
        </p:nvSpPr>
        <p:spPr bwMode="auto">
          <a:xfrm>
            <a:off x="4898270" y="2598754"/>
            <a:ext cx="2398547" cy="1957686"/>
          </a:xfrm>
          <a:custGeom>
            <a:avLst/>
            <a:gdLst>
              <a:gd name="connsiteX0" fmla="*/ 2210 w 1235075"/>
              <a:gd name="connsiteY0" fmla="*/ 0 h 1008064"/>
              <a:gd name="connsiteX1" fmla="*/ 1232864 w 1235075"/>
              <a:gd name="connsiteY1" fmla="*/ 0 h 1008064"/>
              <a:gd name="connsiteX2" fmla="*/ 1235075 w 1235075"/>
              <a:gd name="connsiteY2" fmla="*/ 21907 h 1008064"/>
              <a:gd name="connsiteX3" fmla="*/ 1235075 w 1235075"/>
              <a:gd name="connsiteY3" fmla="*/ 1008064 h 1008064"/>
              <a:gd name="connsiteX4" fmla="*/ 0 w 1235075"/>
              <a:gd name="connsiteY4" fmla="*/ 1008064 h 1008064"/>
              <a:gd name="connsiteX5" fmla="*/ 0 w 1235075"/>
              <a:gd name="connsiteY5" fmla="*/ 21907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5075" h="1008064">
                <a:moveTo>
                  <a:pt x="2210" y="0"/>
                </a:moveTo>
                <a:lnTo>
                  <a:pt x="1232864" y="0"/>
                </a:lnTo>
                <a:lnTo>
                  <a:pt x="1235075" y="21907"/>
                </a:lnTo>
                <a:cubicBezTo>
                  <a:pt x="1235075" y="1008064"/>
                  <a:pt x="1235075" y="1008064"/>
                  <a:pt x="1235075" y="1008064"/>
                </a:cubicBezTo>
                <a:lnTo>
                  <a:pt x="0" y="1008064"/>
                </a:lnTo>
                <a:cubicBezTo>
                  <a:pt x="0" y="21907"/>
                  <a:pt x="0" y="21907"/>
                  <a:pt x="0" y="21907"/>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ctr">
            <a:no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lnSpc>
                <a:spcPct val="110000"/>
              </a:lnSpc>
              <a:defRPr/>
            </a:pPr>
            <a:r>
              <a:rPr lang="en-US" altLang="zh-CN" sz="4400" b="1" dirty="0">
                <a:solidFill>
                  <a:srgbClr val="3F3F3F"/>
                </a:solidFill>
                <a:effectLst>
                  <a:outerShdw blurRad="38100" dist="38100" dir="2700000" algn="tl">
                    <a:srgbClr val="000000">
                      <a:alpha val="43137"/>
                    </a:srgbClr>
                  </a:outerShdw>
                </a:effectLst>
                <a:latin typeface="+mn-lt"/>
                <a:ea typeface="+mn-ea"/>
              </a:rPr>
              <a:t>707</a:t>
            </a:r>
            <a:r>
              <a:rPr lang="zh-CN" altLang="en-US" sz="4400" b="1" dirty="0">
                <a:solidFill>
                  <a:srgbClr val="3F3F3F"/>
                </a:solidFill>
                <a:effectLst>
                  <a:outerShdw blurRad="38100" dist="38100" dir="2700000" algn="tl">
                    <a:srgbClr val="000000">
                      <a:alpha val="43137"/>
                    </a:srgbClr>
                  </a:outerShdw>
                </a:effectLst>
                <a:latin typeface="+mn-lt"/>
                <a:ea typeface="+mn-ea"/>
              </a:rPr>
              <a:t>万</a:t>
            </a:r>
            <a:endParaRPr lang="zh-CN" altLang="en-US" sz="4400" b="1" dirty="0">
              <a:solidFill>
                <a:srgbClr val="3F3F3F"/>
              </a:solidFill>
              <a:effectLst>
                <a:outerShdw blurRad="38100" dist="38100" dir="2700000" algn="tl">
                  <a:srgbClr val="000000">
                    <a:alpha val="43137"/>
                  </a:srgbClr>
                </a:outerShdw>
              </a:effectLst>
              <a:latin typeface="+mn-lt"/>
              <a:ea typeface="+mn-ea"/>
            </a:endParaRPr>
          </a:p>
        </p:txBody>
      </p:sp>
      <p:sp>
        <p:nvSpPr>
          <p:cNvPr id="16" name="MH_Other_4"/>
          <p:cNvSpPr/>
          <p:nvPr>
            <p:custDataLst>
              <p:tags r:id="rId10"/>
            </p:custDataLst>
          </p:nvPr>
        </p:nvSpPr>
        <p:spPr bwMode="auto">
          <a:xfrm>
            <a:off x="4959930" y="4685923"/>
            <a:ext cx="2275228" cy="1137614"/>
          </a:xfrm>
          <a:custGeom>
            <a:avLst/>
            <a:gdLst>
              <a:gd name="T0" fmla="*/ 0 w 503"/>
              <a:gd name="T1" fmla="*/ 0 h 252"/>
              <a:gd name="T2" fmla="*/ 2147483646 w 503"/>
              <a:gd name="T3" fmla="*/ 2147483646 h 252"/>
              <a:gd name="T4" fmla="*/ 2147483646 w 503"/>
              <a:gd name="T5" fmla="*/ 0 h 252"/>
              <a:gd name="T6" fmla="*/ 0 w 503"/>
              <a:gd name="T7" fmla="*/ 0 h 2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3" h="252">
                <a:moveTo>
                  <a:pt x="0" y="0"/>
                </a:moveTo>
                <a:cubicBezTo>
                  <a:pt x="0" y="139"/>
                  <a:pt x="112" y="252"/>
                  <a:pt x="251" y="252"/>
                </a:cubicBezTo>
                <a:cubicBezTo>
                  <a:pt x="390" y="252"/>
                  <a:pt x="503" y="139"/>
                  <a:pt x="503"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bIns="36000"/>
          <a:lstStyle/>
          <a:p>
            <a:endParaRPr lang="zh-CN" altLang="en-US" sz="3200"/>
          </a:p>
        </p:txBody>
      </p:sp>
      <p:sp>
        <p:nvSpPr>
          <p:cNvPr id="17" name="MH_Other_5" descr="#clear#"/>
          <p:cNvSpPr/>
          <p:nvPr>
            <p:custDataLst>
              <p:tags r:id="rId11"/>
            </p:custDataLst>
          </p:nvPr>
        </p:nvSpPr>
        <p:spPr bwMode="auto">
          <a:xfrm>
            <a:off x="5154157" y="4685923"/>
            <a:ext cx="1880608" cy="943387"/>
          </a:xfrm>
          <a:custGeom>
            <a:avLst/>
            <a:gdLst>
              <a:gd name="T0" fmla="*/ 2147483646 w 416"/>
              <a:gd name="T1" fmla="*/ 0 h 209"/>
              <a:gd name="T2" fmla="*/ 2147483646 w 416"/>
              <a:gd name="T3" fmla="*/ 2147483646 h 209"/>
              <a:gd name="T4" fmla="*/ 0 w 416"/>
              <a:gd name="T5" fmla="*/ 0 h 209"/>
              <a:gd name="T6" fmla="*/ 0 60000 65536"/>
              <a:gd name="T7" fmla="*/ 0 60000 65536"/>
              <a:gd name="T8" fmla="*/ 0 60000 65536"/>
              <a:gd name="T9" fmla="*/ 0 w 416"/>
              <a:gd name="T10" fmla="*/ 0 h 209"/>
              <a:gd name="T11" fmla="*/ 416 w 416"/>
              <a:gd name="T12" fmla="*/ 209 h 209"/>
            </a:gdLst>
            <a:ahLst/>
            <a:cxnLst>
              <a:cxn ang="T6">
                <a:pos x="T0" y="T1"/>
              </a:cxn>
              <a:cxn ang="T7">
                <a:pos x="T2" y="T3"/>
              </a:cxn>
              <a:cxn ang="T8">
                <a:pos x="T4" y="T5"/>
              </a:cxn>
            </a:cxnLst>
            <a:rect l="T9" t="T10" r="T11" b="T12"/>
            <a:pathLst>
              <a:path w="416" h="209">
                <a:moveTo>
                  <a:pt x="416" y="0"/>
                </a:moveTo>
                <a:cubicBezTo>
                  <a:pt x="416" y="115"/>
                  <a:pt x="323" y="209"/>
                  <a:pt x="208" y="209"/>
                </a:cubicBezTo>
                <a:cubicBezTo>
                  <a:pt x="93" y="209"/>
                  <a:pt x="0" y="115"/>
                  <a:pt x="0" y="0"/>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36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sz="2000" dirty="0">
                <a:solidFill>
                  <a:srgbClr val="3F3F3F"/>
                </a:solidFill>
                <a:latin typeface="Impact" panose="020B0806030902050204" pitchFamily="34" charset="0"/>
                <a:ea typeface="微软雅黑" panose="020B0503020204020204" pitchFamily="18" charset="-122"/>
              </a:rPr>
              <a:t>文本</a:t>
            </a:r>
            <a:endParaRPr lang="en-US" altLang="zh-CN" sz="2000" dirty="0">
              <a:solidFill>
                <a:srgbClr val="3F3F3F"/>
              </a:solidFill>
              <a:latin typeface="Impact" panose="020B0806030902050204" pitchFamily="34" charset="0"/>
              <a:ea typeface="微软雅黑" panose="020B0503020204020204" pitchFamily="18" charset="-122"/>
            </a:endParaRPr>
          </a:p>
        </p:txBody>
      </p:sp>
      <p:sp>
        <p:nvSpPr>
          <p:cNvPr id="18" name="MH_Other_6"/>
          <p:cNvSpPr/>
          <p:nvPr>
            <p:custDataLst>
              <p:tags r:id="rId12"/>
            </p:custDataLst>
          </p:nvPr>
        </p:nvSpPr>
        <p:spPr bwMode="auto">
          <a:xfrm>
            <a:off x="4898270" y="4556439"/>
            <a:ext cx="2398547" cy="129485"/>
          </a:xfrm>
          <a:custGeom>
            <a:avLst/>
            <a:gdLst>
              <a:gd name="T0" fmla="*/ 2147483646 w 1260"/>
              <a:gd name="T1" fmla="*/ 2147483646 h 69"/>
              <a:gd name="T2" fmla="*/ 0 w 1260"/>
              <a:gd name="T3" fmla="*/ 0 h 69"/>
              <a:gd name="T4" fmla="*/ 2147483646 w 1260"/>
              <a:gd name="T5" fmla="*/ 0 h 69"/>
              <a:gd name="T6" fmla="*/ 2147483646 w 1260"/>
              <a:gd name="T7" fmla="*/ 2147483646 h 69"/>
              <a:gd name="T8" fmla="*/ 2147483646 w 1260"/>
              <a:gd name="T9" fmla="*/ 214748364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0" h="69">
                <a:moveTo>
                  <a:pt x="135" y="69"/>
                </a:moveTo>
                <a:lnTo>
                  <a:pt x="0" y="0"/>
                </a:lnTo>
                <a:lnTo>
                  <a:pt x="1260" y="0"/>
                </a:lnTo>
                <a:lnTo>
                  <a:pt x="1122" y="69"/>
                </a:lnTo>
                <a:lnTo>
                  <a:pt x="135" y="69"/>
                </a:lnTo>
                <a:close/>
              </a:path>
            </a:pathLst>
          </a:custGeom>
          <a:solidFill>
            <a:srgbClr val="C0BFBE"/>
          </a:solidFill>
          <a:ln>
            <a:noFill/>
          </a:ln>
        </p:spPr>
        <p:txBody>
          <a:bodyPr bIns="36000"/>
          <a:lstStyle/>
          <a:p>
            <a:endParaRPr lang="zh-CN" altLang="en-US" sz="4000"/>
          </a:p>
        </p:txBody>
      </p:sp>
      <p:sp>
        <p:nvSpPr>
          <p:cNvPr id="22" name="MH_Other_2"/>
          <p:cNvSpPr/>
          <p:nvPr>
            <p:custDataLst>
              <p:tags r:id="rId13"/>
            </p:custDataLst>
          </p:nvPr>
        </p:nvSpPr>
        <p:spPr bwMode="auto">
          <a:xfrm>
            <a:off x="8711028" y="4556439"/>
            <a:ext cx="2901071" cy="129485"/>
          </a:xfrm>
          <a:custGeom>
            <a:avLst/>
            <a:gdLst>
              <a:gd name="T0" fmla="*/ 1333400 w 1524"/>
              <a:gd name="T1" fmla="*/ 67651 h 69"/>
              <a:gd name="T2" fmla="*/ 1494192 w 1524"/>
              <a:gd name="T3" fmla="*/ 0 h 69"/>
              <a:gd name="T4" fmla="*/ 0 w 1524"/>
              <a:gd name="T5" fmla="*/ 0 h 69"/>
              <a:gd name="T6" fmla="*/ 162753 w 1524"/>
              <a:gd name="T7" fmla="*/ 67651 h 69"/>
              <a:gd name="T8" fmla="*/ 1333400 w 1524"/>
              <a:gd name="T9" fmla="*/ 67651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69">
                <a:moveTo>
                  <a:pt x="1360" y="69"/>
                </a:moveTo>
                <a:lnTo>
                  <a:pt x="1524" y="0"/>
                </a:lnTo>
                <a:lnTo>
                  <a:pt x="0" y="0"/>
                </a:lnTo>
                <a:lnTo>
                  <a:pt x="166" y="69"/>
                </a:lnTo>
                <a:lnTo>
                  <a:pt x="1360" y="69"/>
                </a:lnTo>
                <a:close/>
              </a:path>
            </a:pathLst>
          </a:custGeom>
          <a:solidFill>
            <a:schemeClr val="accent1">
              <a:lumMod val="50000"/>
            </a:schemeClr>
          </a:solidFill>
          <a:ln>
            <a:noFill/>
          </a:ln>
        </p:spPr>
        <p:txBody>
          <a:bodyPr bIns="36000"/>
          <a:lstStyle/>
          <a:p>
            <a:pPr>
              <a:defRPr/>
            </a:pPr>
            <a:endParaRPr lang="zh-CN" altLang="en-US" sz="4000"/>
          </a:p>
        </p:txBody>
      </p:sp>
      <p:sp>
        <p:nvSpPr>
          <p:cNvPr id="23" name="任意多边形 29"/>
          <p:cNvSpPr/>
          <p:nvPr>
            <p:custDataLst>
              <p:tags r:id="rId14"/>
            </p:custDataLst>
          </p:nvPr>
        </p:nvSpPr>
        <p:spPr bwMode="auto">
          <a:xfrm>
            <a:off x="8711028" y="2376780"/>
            <a:ext cx="2901071" cy="2179659"/>
          </a:xfrm>
          <a:custGeom>
            <a:avLst/>
            <a:gdLst>
              <a:gd name="connsiteX0" fmla="*/ 2164 w 1493838"/>
              <a:gd name="connsiteY0" fmla="*/ 0 h 1008064"/>
              <a:gd name="connsiteX1" fmla="*/ 1491674 w 1493838"/>
              <a:gd name="connsiteY1" fmla="*/ 0 h 1008064"/>
              <a:gd name="connsiteX2" fmla="*/ 1493838 w 1493838"/>
              <a:gd name="connsiteY2" fmla="*/ 21356 h 1008064"/>
              <a:gd name="connsiteX3" fmla="*/ 1493838 w 1493838"/>
              <a:gd name="connsiteY3" fmla="*/ 1008064 h 1008064"/>
              <a:gd name="connsiteX4" fmla="*/ 0 w 1493838"/>
              <a:gd name="connsiteY4" fmla="*/ 1008064 h 1008064"/>
              <a:gd name="connsiteX5" fmla="*/ 0 w 1493838"/>
              <a:gd name="connsiteY5" fmla="*/ 21356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3838" h="1008064">
                <a:moveTo>
                  <a:pt x="2164" y="0"/>
                </a:moveTo>
                <a:lnTo>
                  <a:pt x="1491674" y="0"/>
                </a:lnTo>
                <a:lnTo>
                  <a:pt x="1493838" y="21356"/>
                </a:lnTo>
                <a:cubicBezTo>
                  <a:pt x="1493838" y="1008064"/>
                  <a:pt x="1493838" y="1008064"/>
                  <a:pt x="1493838" y="1008064"/>
                </a:cubicBezTo>
                <a:lnTo>
                  <a:pt x="0" y="1008064"/>
                </a:lnTo>
                <a:cubicBezTo>
                  <a:pt x="0" y="21356"/>
                  <a:pt x="0" y="21356"/>
                  <a:pt x="0" y="2135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oAutofit/>
          </a:bodyPr>
          <a:lstStyle/>
          <a:p>
            <a:endParaRPr lang="zh-CN" altLang="en-US" sz="3200"/>
          </a:p>
        </p:txBody>
      </p:sp>
      <p:sp>
        <p:nvSpPr>
          <p:cNvPr id="24" name="任意多边形 30" descr="#clear#"/>
          <p:cNvSpPr/>
          <p:nvPr>
            <p:custDataLst>
              <p:tags r:id="rId15"/>
            </p:custDataLst>
          </p:nvPr>
        </p:nvSpPr>
        <p:spPr bwMode="auto">
          <a:xfrm>
            <a:off x="8963833" y="2598754"/>
            <a:ext cx="2398547" cy="1957686"/>
          </a:xfrm>
          <a:custGeom>
            <a:avLst/>
            <a:gdLst>
              <a:gd name="connsiteX0" fmla="*/ 2210 w 1235075"/>
              <a:gd name="connsiteY0" fmla="*/ 0 h 1008064"/>
              <a:gd name="connsiteX1" fmla="*/ 1232864 w 1235075"/>
              <a:gd name="connsiteY1" fmla="*/ 0 h 1008064"/>
              <a:gd name="connsiteX2" fmla="*/ 1235075 w 1235075"/>
              <a:gd name="connsiteY2" fmla="*/ 21907 h 1008064"/>
              <a:gd name="connsiteX3" fmla="*/ 1235075 w 1235075"/>
              <a:gd name="connsiteY3" fmla="*/ 1008064 h 1008064"/>
              <a:gd name="connsiteX4" fmla="*/ 0 w 1235075"/>
              <a:gd name="connsiteY4" fmla="*/ 1008064 h 1008064"/>
              <a:gd name="connsiteX5" fmla="*/ 0 w 1235075"/>
              <a:gd name="connsiteY5" fmla="*/ 21907 h 100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5075" h="1008064">
                <a:moveTo>
                  <a:pt x="2210" y="0"/>
                </a:moveTo>
                <a:lnTo>
                  <a:pt x="1232864" y="0"/>
                </a:lnTo>
                <a:lnTo>
                  <a:pt x="1235075" y="21907"/>
                </a:lnTo>
                <a:cubicBezTo>
                  <a:pt x="1235075" y="1008064"/>
                  <a:pt x="1235075" y="1008064"/>
                  <a:pt x="1235075" y="1008064"/>
                </a:cubicBezTo>
                <a:lnTo>
                  <a:pt x="0" y="1008064"/>
                </a:lnTo>
                <a:cubicBezTo>
                  <a:pt x="0" y="21907"/>
                  <a:pt x="0" y="21907"/>
                  <a:pt x="0" y="21907"/>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ctr">
            <a:no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lnSpc>
                <a:spcPct val="110000"/>
              </a:lnSpc>
              <a:defRPr/>
            </a:pPr>
            <a:r>
              <a:rPr lang="en-US" altLang="zh-CN" sz="4400" b="1" dirty="0">
                <a:solidFill>
                  <a:srgbClr val="3F3F3F"/>
                </a:solidFill>
                <a:effectLst>
                  <a:outerShdw blurRad="38100" dist="38100" dir="2700000" algn="tl">
                    <a:srgbClr val="000000">
                      <a:alpha val="43137"/>
                    </a:srgbClr>
                  </a:outerShdw>
                </a:effectLst>
                <a:latin typeface="+mn-lt"/>
                <a:ea typeface="+mn-ea"/>
              </a:rPr>
              <a:t>236</a:t>
            </a:r>
            <a:r>
              <a:rPr lang="zh-CN" altLang="en-US" sz="4400" b="1" dirty="0">
                <a:solidFill>
                  <a:srgbClr val="3F3F3F"/>
                </a:solidFill>
                <a:effectLst>
                  <a:outerShdw blurRad="38100" dist="38100" dir="2700000" algn="tl">
                    <a:srgbClr val="000000">
                      <a:alpha val="43137"/>
                    </a:srgbClr>
                  </a:outerShdw>
                </a:effectLst>
                <a:latin typeface="+mn-lt"/>
                <a:ea typeface="+mn-ea"/>
              </a:rPr>
              <a:t>万</a:t>
            </a:r>
            <a:endParaRPr lang="zh-CN" altLang="en-US" sz="4400" b="1" dirty="0">
              <a:solidFill>
                <a:srgbClr val="3F3F3F"/>
              </a:solidFill>
              <a:effectLst>
                <a:outerShdw blurRad="38100" dist="38100" dir="2700000" algn="tl">
                  <a:srgbClr val="000000">
                    <a:alpha val="43137"/>
                  </a:srgbClr>
                </a:outerShdw>
              </a:effectLst>
              <a:latin typeface="+mn-lt"/>
              <a:ea typeface="+mn-ea"/>
            </a:endParaRPr>
          </a:p>
        </p:txBody>
      </p:sp>
      <p:sp>
        <p:nvSpPr>
          <p:cNvPr id="25" name="MH_Other_4"/>
          <p:cNvSpPr/>
          <p:nvPr>
            <p:custDataLst>
              <p:tags r:id="rId16"/>
            </p:custDataLst>
          </p:nvPr>
        </p:nvSpPr>
        <p:spPr bwMode="auto">
          <a:xfrm>
            <a:off x="9025493" y="4685923"/>
            <a:ext cx="2275228" cy="1137614"/>
          </a:xfrm>
          <a:custGeom>
            <a:avLst/>
            <a:gdLst>
              <a:gd name="T0" fmla="*/ 0 w 503"/>
              <a:gd name="T1" fmla="*/ 0 h 252"/>
              <a:gd name="T2" fmla="*/ 2147483646 w 503"/>
              <a:gd name="T3" fmla="*/ 2147483646 h 252"/>
              <a:gd name="T4" fmla="*/ 2147483646 w 503"/>
              <a:gd name="T5" fmla="*/ 0 h 252"/>
              <a:gd name="T6" fmla="*/ 0 w 503"/>
              <a:gd name="T7" fmla="*/ 0 h 2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3" h="252">
                <a:moveTo>
                  <a:pt x="0" y="0"/>
                </a:moveTo>
                <a:cubicBezTo>
                  <a:pt x="0" y="139"/>
                  <a:pt x="112" y="252"/>
                  <a:pt x="251" y="252"/>
                </a:cubicBezTo>
                <a:cubicBezTo>
                  <a:pt x="390" y="252"/>
                  <a:pt x="503" y="139"/>
                  <a:pt x="503"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bIns="36000"/>
          <a:lstStyle/>
          <a:p>
            <a:endParaRPr lang="zh-CN" altLang="en-US" sz="3200"/>
          </a:p>
        </p:txBody>
      </p:sp>
      <p:sp>
        <p:nvSpPr>
          <p:cNvPr id="26" name="MH_Other_5" descr="#clear#"/>
          <p:cNvSpPr/>
          <p:nvPr>
            <p:custDataLst>
              <p:tags r:id="rId17"/>
            </p:custDataLst>
          </p:nvPr>
        </p:nvSpPr>
        <p:spPr bwMode="auto">
          <a:xfrm>
            <a:off x="9219720" y="4685923"/>
            <a:ext cx="1880608" cy="943387"/>
          </a:xfrm>
          <a:custGeom>
            <a:avLst/>
            <a:gdLst>
              <a:gd name="T0" fmla="*/ 2147483646 w 416"/>
              <a:gd name="T1" fmla="*/ 0 h 209"/>
              <a:gd name="T2" fmla="*/ 2147483646 w 416"/>
              <a:gd name="T3" fmla="*/ 2147483646 h 209"/>
              <a:gd name="T4" fmla="*/ 0 w 416"/>
              <a:gd name="T5" fmla="*/ 0 h 209"/>
              <a:gd name="T6" fmla="*/ 0 60000 65536"/>
              <a:gd name="T7" fmla="*/ 0 60000 65536"/>
              <a:gd name="T8" fmla="*/ 0 60000 65536"/>
              <a:gd name="T9" fmla="*/ 0 w 416"/>
              <a:gd name="T10" fmla="*/ 0 h 209"/>
              <a:gd name="T11" fmla="*/ 416 w 416"/>
              <a:gd name="T12" fmla="*/ 209 h 209"/>
            </a:gdLst>
            <a:ahLst/>
            <a:cxnLst>
              <a:cxn ang="T6">
                <a:pos x="T0" y="T1"/>
              </a:cxn>
              <a:cxn ang="T7">
                <a:pos x="T2" y="T3"/>
              </a:cxn>
              <a:cxn ang="T8">
                <a:pos x="T4" y="T5"/>
              </a:cxn>
            </a:cxnLst>
            <a:rect l="T9" t="T10" r="T11" b="T12"/>
            <a:pathLst>
              <a:path w="416" h="209">
                <a:moveTo>
                  <a:pt x="416" y="0"/>
                </a:moveTo>
                <a:cubicBezTo>
                  <a:pt x="416" y="115"/>
                  <a:pt x="323" y="209"/>
                  <a:pt x="208" y="209"/>
                </a:cubicBezTo>
                <a:cubicBezTo>
                  <a:pt x="93" y="209"/>
                  <a:pt x="0" y="115"/>
                  <a:pt x="0" y="0"/>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36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sz="2000" dirty="0">
                <a:solidFill>
                  <a:srgbClr val="3F3F3F"/>
                </a:solidFill>
                <a:latin typeface="Impact" panose="020B0806030902050204" pitchFamily="34" charset="0"/>
                <a:ea typeface="微软雅黑" panose="020B0503020204020204" pitchFamily="18" charset="-122"/>
              </a:rPr>
              <a:t>文本</a:t>
            </a:r>
            <a:endParaRPr lang="en-US" altLang="zh-CN" sz="2000" dirty="0">
              <a:solidFill>
                <a:srgbClr val="3F3F3F"/>
              </a:solidFill>
              <a:latin typeface="Impact" panose="020B0806030902050204" pitchFamily="34" charset="0"/>
              <a:ea typeface="微软雅黑" panose="020B0503020204020204" pitchFamily="18" charset="-122"/>
            </a:endParaRPr>
          </a:p>
        </p:txBody>
      </p:sp>
      <p:sp>
        <p:nvSpPr>
          <p:cNvPr id="27" name="MH_Other_6"/>
          <p:cNvSpPr/>
          <p:nvPr>
            <p:custDataLst>
              <p:tags r:id="rId18"/>
            </p:custDataLst>
          </p:nvPr>
        </p:nvSpPr>
        <p:spPr bwMode="auto">
          <a:xfrm>
            <a:off x="8963833" y="4556439"/>
            <a:ext cx="2398547" cy="129485"/>
          </a:xfrm>
          <a:custGeom>
            <a:avLst/>
            <a:gdLst>
              <a:gd name="T0" fmla="*/ 2147483646 w 1260"/>
              <a:gd name="T1" fmla="*/ 2147483646 h 69"/>
              <a:gd name="T2" fmla="*/ 0 w 1260"/>
              <a:gd name="T3" fmla="*/ 0 h 69"/>
              <a:gd name="T4" fmla="*/ 2147483646 w 1260"/>
              <a:gd name="T5" fmla="*/ 0 h 69"/>
              <a:gd name="T6" fmla="*/ 2147483646 w 1260"/>
              <a:gd name="T7" fmla="*/ 2147483646 h 69"/>
              <a:gd name="T8" fmla="*/ 2147483646 w 1260"/>
              <a:gd name="T9" fmla="*/ 214748364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0" h="69">
                <a:moveTo>
                  <a:pt x="135" y="69"/>
                </a:moveTo>
                <a:lnTo>
                  <a:pt x="0" y="0"/>
                </a:lnTo>
                <a:lnTo>
                  <a:pt x="1260" y="0"/>
                </a:lnTo>
                <a:lnTo>
                  <a:pt x="1122" y="69"/>
                </a:lnTo>
                <a:lnTo>
                  <a:pt x="135" y="69"/>
                </a:lnTo>
                <a:close/>
              </a:path>
            </a:pathLst>
          </a:custGeom>
          <a:solidFill>
            <a:srgbClr val="C0BFBE"/>
          </a:solidFill>
          <a:ln>
            <a:noFill/>
          </a:ln>
        </p:spPr>
        <p:txBody>
          <a:bodyPr bIns="36000"/>
          <a:lstStyle/>
          <a:p>
            <a:endParaRPr lang="zh-CN" altLang="en-US" sz="400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矩形 11" descr="#clear#"/>
          <p:cNvSpPr/>
          <p:nvPr/>
        </p:nvSpPr>
        <p:spPr>
          <a:xfrm>
            <a:off x="852797" y="2465588"/>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3" name="矩形 12" descr="#clear#"/>
          <p:cNvSpPr/>
          <p:nvPr/>
        </p:nvSpPr>
        <p:spPr>
          <a:xfrm>
            <a:off x="8837038" y="2465588"/>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4" name="矩形 13" descr="#clear#"/>
          <p:cNvSpPr/>
          <p:nvPr/>
        </p:nvSpPr>
        <p:spPr>
          <a:xfrm>
            <a:off x="852797" y="4553245"/>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5" name="矩形 14" descr="#clear#"/>
          <p:cNvSpPr/>
          <p:nvPr/>
        </p:nvSpPr>
        <p:spPr>
          <a:xfrm>
            <a:off x="8837038" y="4553245"/>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6" name="矩形 15"/>
          <p:cNvSpPr/>
          <p:nvPr/>
        </p:nvSpPr>
        <p:spPr>
          <a:xfrm>
            <a:off x="6254048" y="2282093"/>
            <a:ext cx="1741966" cy="1741966"/>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254048" y="4369750"/>
            <a:ext cx="1741966" cy="1741966"/>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195987" y="2282093"/>
            <a:ext cx="1741966" cy="1741966"/>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195987" y="4369750"/>
            <a:ext cx="1741966" cy="1741966"/>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KSO_Shape"/>
          <p:cNvSpPr/>
          <p:nvPr/>
        </p:nvSpPr>
        <p:spPr bwMode="auto">
          <a:xfrm flipH="1">
            <a:off x="6562080" y="4788496"/>
            <a:ext cx="1125902" cy="904474"/>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KSO_Shape"/>
          <p:cNvSpPr/>
          <p:nvPr/>
        </p:nvSpPr>
        <p:spPr bwMode="auto">
          <a:xfrm>
            <a:off x="4594565" y="2622284"/>
            <a:ext cx="944811" cy="1061586"/>
          </a:xfrm>
          <a:custGeom>
            <a:avLst/>
            <a:gdLst>
              <a:gd name="T0" fmla="*/ 2147483646 w 89"/>
              <a:gd name="T1" fmla="*/ 2147483646 h 100"/>
              <a:gd name="T2" fmla="*/ 2147483646 w 89"/>
              <a:gd name="T3" fmla="*/ 2147483646 h 100"/>
              <a:gd name="T4" fmla="*/ 2147483646 w 89"/>
              <a:gd name="T5" fmla="*/ 0 h 100"/>
              <a:gd name="T6" fmla="*/ 2147483646 w 89"/>
              <a:gd name="T7" fmla="*/ 2147483646 h 100"/>
              <a:gd name="T8" fmla="*/ 2147483646 w 89"/>
              <a:gd name="T9" fmla="*/ 2147483646 h 100"/>
              <a:gd name="T10" fmla="*/ 2147483646 w 89"/>
              <a:gd name="T11" fmla="*/ 2147483646 h 100"/>
              <a:gd name="T12" fmla="*/ 2147483646 w 89"/>
              <a:gd name="T13" fmla="*/ 2147483646 h 100"/>
              <a:gd name="T14" fmla="*/ 2147483646 w 89"/>
              <a:gd name="T15" fmla="*/ 2147483646 h 100"/>
              <a:gd name="T16" fmla="*/ 2147483646 w 89"/>
              <a:gd name="T17" fmla="*/ 2147483646 h 100"/>
              <a:gd name="T18" fmla="*/ 2147483646 w 89"/>
              <a:gd name="T19" fmla="*/ 2147483646 h 100"/>
              <a:gd name="T20" fmla="*/ 0 w 89"/>
              <a:gd name="T21" fmla="*/ 2147483646 h 100"/>
              <a:gd name="T22" fmla="*/ 2147483646 w 89"/>
              <a:gd name="T23" fmla="*/ 2147483646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9" h="100">
                <a:moveTo>
                  <a:pt x="23" y="53"/>
                </a:moveTo>
                <a:cubicBezTo>
                  <a:pt x="26" y="53"/>
                  <a:pt x="29" y="54"/>
                  <a:pt x="31" y="54"/>
                </a:cubicBezTo>
                <a:cubicBezTo>
                  <a:pt x="31" y="0"/>
                  <a:pt x="31" y="0"/>
                  <a:pt x="31" y="0"/>
                </a:cubicBezTo>
                <a:cubicBezTo>
                  <a:pt x="31" y="0"/>
                  <a:pt x="77" y="15"/>
                  <a:pt x="83" y="29"/>
                </a:cubicBezTo>
                <a:cubicBezTo>
                  <a:pt x="89" y="43"/>
                  <a:pt x="70" y="65"/>
                  <a:pt x="70" y="65"/>
                </a:cubicBezTo>
                <a:cubicBezTo>
                  <a:pt x="66" y="63"/>
                  <a:pt x="66" y="63"/>
                  <a:pt x="66" y="63"/>
                </a:cubicBezTo>
                <a:cubicBezTo>
                  <a:pt x="66" y="63"/>
                  <a:pt x="74" y="46"/>
                  <a:pt x="66" y="37"/>
                </a:cubicBezTo>
                <a:cubicBezTo>
                  <a:pt x="62" y="31"/>
                  <a:pt x="53" y="30"/>
                  <a:pt x="47" y="30"/>
                </a:cubicBezTo>
                <a:cubicBezTo>
                  <a:pt x="47" y="76"/>
                  <a:pt x="47" y="76"/>
                  <a:pt x="47" y="76"/>
                </a:cubicBezTo>
                <a:cubicBezTo>
                  <a:pt x="47" y="89"/>
                  <a:pt x="36" y="100"/>
                  <a:pt x="23" y="100"/>
                </a:cubicBezTo>
                <a:cubicBezTo>
                  <a:pt x="10" y="100"/>
                  <a:pt x="0" y="89"/>
                  <a:pt x="0" y="76"/>
                </a:cubicBezTo>
                <a:cubicBezTo>
                  <a:pt x="0" y="63"/>
                  <a:pt x="10" y="53"/>
                  <a:pt x="23" y="53"/>
                </a:cubicBezTo>
                <a:close/>
              </a:path>
            </a:pathLst>
          </a:custGeom>
          <a:solidFill>
            <a:srgbClr val="F9FCFB"/>
          </a:solidFill>
          <a:ln>
            <a:noFill/>
          </a:ln>
          <a:effectLst/>
        </p:spPr>
        <p:txBody>
          <a:bodyPr/>
          <a:lstStyle/>
          <a:p>
            <a:endParaRPr lang="zh-CN" altLang="en-US" sz="4400"/>
          </a:p>
        </p:txBody>
      </p:sp>
      <p:sp>
        <p:nvSpPr>
          <p:cNvPr id="30" name="KSO_Shape"/>
          <p:cNvSpPr/>
          <p:nvPr/>
        </p:nvSpPr>
        <p:spPr bwMode="auto">
          <a:xfrm>
            <a:off x="6730781" y="2660698"/>
            <a:ext cx="788499" cy="984756"/>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solidFill>
                <a:srgbClr val="FFFFFF"/>
              </a:solidFill>
              <a:latin typeface="+mj-ea"/>
              <a:ea typeface="+mj-ea"/>
            </a:endParaRPr>
          </a:p>
        </p:txBody>
      </p:sp>
      <p:sp>
        <p:nvSpPr>
          <p:cNvPr id="32" name="KSO_Shape"/>
          <p:cNvSpPr/>
          <p:nvPr/>
        </p:nvSpPr>
        <p:spPr bwMode="auto">
          <a:xfrm>
            <a:off x="4549420" y="4723182"/>
            <a:ext cx="1035101" cy="1035101"/>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rgbClr val="F9FCFB"/>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1" name="任意多边形: 形状 10"/>
          <p:cNvSpPr/>
          <p:nvPr/>
        </p:nvSpPr>
        <p:spPr>
          <a:xfrm rot="16200000">
            <a:off x="5850699" y="4475237"/>
            <a:ext cx="1342279" cy="749441"/>
          </a:xfrm>
          <a:custGeom>
            <a:avLst/>
            <a:gdLst>
              <a:gd name="connsiteX0" fmla="*/ 0 w 2017590"/>
              <a:gd name="connsiteY0" fmla="*/ 0 h 1126490"/>
              <a:gd name="connsiteX1" fmla="*/ 1130672 w 2017590"/>
              <a:gd name="connsiteY1" fmla="*/ 0 h 1126490"/>
              <a:gd name="connsiteX2" fmla="*/ 1412667 w 2017590"/>
              <a:gd name="connsiteY2" fmla="*/ 610921 h 1126490"/>
              <a:gd name="connsiteX3" fmla="*/ 2017590 w 2017590"/>
              <a:gd name="connsiteY3" fmla="*/ 892519 h 1126490"/>
              <a:gd name="connsiteX4" fmla="*/ 2017590 w 2017590"/>
              <a:gd name="connsiteY4" fmla="*/ 1126490 h 1126490"/>
              <a:gd name="connsiteX5" fmla="*/ 934971 w 2017590"/>
              <a:gd name="connsiteY5" fmla="*/ 233290 h 1126490"/>
              <a:gd name="connsiteX6" fmla="*/ 0 w 2017590"/>
              <a:gd name="connsiteY6" fmla="*/ 233290 h 11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7590" h="1126490">
                <a:moveTo>
                  <a:pt x="0" y="0"/>
                </a:moveTo>
                <a:lnTo>
                  <a:pt x="1130672" y="0"/>
                </a:lnTo>
                <a:cubicBezTo>
                  <a:pt x="1148737" y="230831"/>
                  <a:pt x="1247238" y="445425"/>
                  <a:pt x="1412667" y="610921"/>
                </a:cubicBezTo>
                <a:cubicBezTo>
                  <a:pt x="1576720" y="775034"/>
                  <a:pt x="1789037" y="873270"/>
                  <a:pt x="2017590" y="892519"/>
                </a:cubicBezTo>
                <a:lnTo>
                  <a:pt x="2017590" y="1126490"/>
                </a:lnTo>
                <a:cubicBezTo>
                  <a:pt x="1495761" y="1090891"/>
                  <a:pt x="1065178" y="723335"/>
                  <a:pt x="934971" y="233290"/>
                </a:cubicBezTo>
                <a:lnTo>
                  <a:pt x="0" y="233290"/>
                </a:ln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任意多边形: 形状 11"/>
          <p:cNvSpPr/>
          <p:nvPr/>
        </p:nvSpPr>
        <p:spPr>
          <a:xfrm rot="16200000">
            <a:off x="4995221" y="4479039"/>
            <a:ext cx="1342279" cy="741836"/>
          </a:xfrm>
          <a:custGeom>
            <a:avLst/>
            <a:gdLst>
              <a:gd name="connsiteX0" fmla="*/ 2017590 w 2017590"/>
              <a:gd name="connsiteY0" fmla="*/ 0 h 1115060"/>
              <a:gd name="connsiteX1" fmla="*/ 2017590 w 2017590"/>
              <a:gd name="connsiteY1" fmla="*/ 233991 h 1115060"/>
              <a:gd name="connsiteX2" fmla="*/ 1412667 w 2017590"/>
              <a:gd name="connsiteY2" fmla="*/ 515623 h 1115060"/>
              <a:gd name="connsiteX3" fmla="*/ 1131656 w 2017590"/>
              <a:gd name="connsiteY3" fmla="*/ 1115060 h 1115060"/>
              <a:gd name="connsiteX4" fmla="*/ 0 w 2017590"/>
              <a:gd name="connsiteY4" fmla="*/ 1115060 h 1115060"/>
              <a:gd name="connsiteX5" fmla="*/ 0 w 2017590"/>
              <a:gd name="connsiteY5" fmla="*/ 881750 h 1115060"/>
              <a:gd name="connsiteX6" fmla="*/ 938033 w 2017590"/>
              <a:gd name="connsiteY6" fmla="*/ 881750 h 1115060"/>
              <a:gd name="connsiteX7" fmla="*/ 2017590 w 2017590"/>
              <a:gd name="connsiteY7" fmla="*/ 0 h 111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90" h="1115060">
                <a:moveTo>
                  <a:pt x="2017590" y="0"/>
                </a:moveTo>
                <a:lnTo>
                  <a:pt x="2017590" y="233991"/>
                </a:lnTo>
                <a:cubicBezTo>
                  <a:pt x="1789037" y="253247"/>
                  <a:pt x="1576720" y="351496"/>
                  <a:pt x="1412667" y="515623"/>
                </a:cubicBezTo>
                <a:cubicBezTo>
                  <a:pt x="1249993" y="678373"/>
                  <a:pt x="1152055" y="888599"/>
                  <a:pt x="1131656" y="1115060"/>
                </a:cubicBezTo>
                <a:lnTo>
                  <a:pt x="0" y="1115060"/>
                </a:lnTo>
                <a:lnTo>
                  <a:pt x="0" y="881750"/>
                </a:lnTo>
                <a:lnTo>
                  <a:pt x="938033" y="881750"/>
                </a:lnTo>
                <a:cubicBezTo>
                  <a:pt x="1071901" y="397432"/>
                  <a:pt x="1499852" y="35326"/>
                  <a:pt x="2017590" y="0"/>
                </a:cubicBez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形状 20"/>
          <p:cNvSpPr/>
          <p:nvPr/>
        </p:nvSpPr>
        <p:spPr>
          <a:xfrm rot="16200000" flipH="1">
            <a:off x="5850699" y="2977665"/>
            <a:ext cx="1342279" cy="749441"/>
          </a:xfrm>
          <a:custGeom>
            <a:avLst/>
            <a:gdLst>
              <a:gd name="connsiteX0" fmla="*/ 0 w 2017590"/>
              <a:gd name="connsiteY0" fmla="*/ 0 h 1126490"/>
              <a:gd name="connsiteX1" fmla="*/ 1130672 w 2017590"/>
              <a:gd name="connsiteY1" fmla="*/ 0 h 1126490"/>
              <a:gd name="connsiteX2" fmla="*/ 1412667 w 2017590"/>
              <a:gd name="connsiteY2" fmla="*/ 610921 h 1126490"/>
              <a:gd name="connsiteX3" fmla="*/ 2017590 w 2017590"/>
              <a:gd name="connsiteY3" fmla="*/ 892519 h 1126490"/>
              <a:gd name="connsiteX4" fmla="*/ 2017590 w 2017590"/>
              <a:gd name="connsiteY4" fmla="*/ 1126490 h 1126490"/>
              <a:gd name="connsiteX5" fmla="*/ 934971 w 2017590"/>
              <a:gd name="connsiteY5" fmla="*/ 233290 h 1126490"/>
              <a:gd name="connsiteX6" fmla="*/ 0 w 2017590"/>
              <a:gd name="connsiteY6" fmla="*/ 233290 h 11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7590" h="1126490">
                <a:moveTo>
                  <a:pt x="0" y="0"/>
                </a:moveTo>
                <a:lnTo>
                  <a:pt x="1130672" y="0"/>
                </a:lnTo>
                <a:cubicBezTo>
                  <a:pt x="1148737" y="230831"/>
                  <a:pt x="1247238" y="445425"/>
                  <a:pt x="1412667" y="610921"/>
                </a:cubicBezTo>
                <a:cubicBezTo>
                  <a:pt x="1576720" y="775034"/>
                  <a:pt x="1789037" y="873270"/>
                  <a:pt x="2017590" y="892519"/>
                </a:cubicBezTo>
                <a:lnTo>
                  <a:pt x="2017590" y="1126490"/>
                </a:lnTo>
                <a:cubicBezTo>
                  <a:pt x="1495761" y="1090891"/>
                  <a:pt x="1065178" y="723335"/>
                  <a:pt x="934971" y="233290"/>
                </a:cubicBezTo>
                <a:lnTo>
                  <a:pt x="0" y="233290"/>
                </a:ln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任意多边形: 形状 21"/>
          <p:cNvSpPr/>
          <p:nvPr/>
        </p:nvSpPr>
        <p:spPr>
          <a:xfrm rot="16200000" flipH="1">
            <a:off x="4995221" y="2981467"/>
            <a:ext cx="1342279" cy="741836"/>
          </a:xfrm>
          <a:custGeom>
            <a:avLst/>
            <a:gdLst>
              <a:gd name="connsiteX0" fmla="*/ 2017590 w 2017590"/>
              <a:gd name="connsiteY0" fmla="*/ 0 h 1115060"/>
              <a:gd name="connsiteX1" fmla="*/ 2017590 w 2017590"/>
              <a:gd name="connsiteY1" fmla="*/ 233991 h 1115060"/>
              <a:gd name="connsiteX2" fmla="*/ 1412667 w 2017590"/>
              <a:gd name="connsiteY2" fmla="*/ 515623 h 1115060"/>
              <a:gd name="connsiteX3" fmla="*/ 1131656 w 2017590"/>
              <a:gd name="connsiteY3" fmla="*/ 1115060 h 1115060"/>
              <a:gd name="connsiteX4" fmla="*/ 0 w 2017590"/>
              <a:gd name="connsiteY4" fmla="*/ 1115060 h 1115060"/>
              <a:gd name="connsiteX5" fmla="*/ 0 w 2017590"/>
              <a:gd name="connsiteY5" fmla="*/ 881750 h 1115060"/>
              <a:gd name="connsiteX6" fmla="*/ 938033 w 2017590"/>
              <a:gd name="connsiteY6" fmla="*/ 881750 h 1115060"/>
              <a:gd name="connsiteX7" fmla="*/ 2017590 w 2017590"/>
              <a:gd name="connsiteY7" fmla="*/ 0 h 111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90" h="1115060">
                <a:moveTo>
                  <a:pt x="2017590" y="0"/>
                </a:moveTo>
                <a:lnTo>
                  <a:pt x="2017590" y="233991"/>
                </a:lnTo>
                <a:cubicBezTo>
                  <a:pt x="1789037" y="253247"/>
                  <a:pt x="1576720" y="351496"/>
                  <a:pt x="1412667" y="515623"/>
                </a:cubicBezTo>
                <a:cubicBezTo>
                  <a:pt x="1249993" y="678373"/>
                  <a:pt x="1152055" y="888599"/>
                  <a:pt x="1131656" y="1115060"/>
                </a:cubicBezTo>
                <a:lnTo>
                  <a:pt x="0" y="1115060"/>
                </a:lnTo>
                <a:lnTo>
                  <a:pt x="0" y="881750"/>
                </a:lnTo>
                <a:lnTo>
                  <a:pt x="938033" y="881750"/>
                </a:lnTo>
                <a:cubicBezTo>
                  <a:pt x="1071901" y="397432"/>
                  <a:pt x="1499852" y="35326"/>
                  <a:pt x="2017590" y="0"/>
                </a:cubicBez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3" name="直接连接符 22"/>
          <p:cNvCxnSpPr/>
          <p:nvPr/>
        </p:nvCxnSpPr>
        <p:spPr>
          <a:xfrm>
            <a:off x="4654062" y="2681245"/>
            <a:ext cx="288387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654062" y="5501345"/>
            <a:ext cx="288387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矩形 24" descr="#clear#"/>
          <p:cNvSpPr/>
          <p:nvPr/>
        </p:nvSpPr>
        <p:spPr>
          <a:xfrm>
            <a:off x="880416" y="2930199"/>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6" name="矩形 25" descr="#clear#"/>
          <p:cNvSpPr/>
          <p:nvPr/>
        </p:nvSpPr>
        <p:spPr>
          <a:xfrm>
            <a:off x="7537939" y="2930199"/>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7" name="圆角矩形 34" descr="#clear#"/>
          <p:cNvSpPr/>
          <p:nvPr/>
        </p:nvSpPr>
        <p:spPr>
          <a:xfrm>
            <a:off x="4259003" y="5637566"/>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28" name="文本框 27" descr="#clear#"/>
          <p:cNvSpPr txBox="1"/>
          <p:nvPr/>
        </p:nvSpPr>
        <p:spPr>
          <a:xfrm>
            <a:off x="5295617" y="3679893"/>
            <a:ext cx="1600767" cy="830997"/>
          </a:xfrm>
          <a:prstGeom prst="rect">
            <a:avLst/>
          </a:prstGeom>
          <a:noFill/>
        </p:spPr>
        <p:txBody>
          <a:bodyPr wrap="square" rtlCol="0">
            <a:spAutoFit/>
          </a:bodyPr>
          <a:lstStyle/>
          <a:p>
            <a:pPr algn="ctr"/>
            <a:r>
              <a:rPr lang="en-US" altLang="zh-CN" sz="4800" b="1" dirty="0">
                <a:latin typeface="+mj-ea"/>
                <a:ea typeface="+mj-ea"/>
              </a:rPr>
              <a:t>76</a:t>
            </a:r>
            <a:r>
              <a:rPr lang="en-US" altLang="zh-CN" dirty="0">
                <a:latin typeface="+mj-ea"/>
                <a:ea typeface="+mj-ea"/>
              </a:rPr>
              <a:t>%</a:t>
            </a:r>
            <a:endParaRPr lang="zh-CN" altLang="en-US" sz="4800" dirty="0">
              <a:latin typeface="+mj-ea"/>
              <a:ea typeface="+mj-ea"/>
            </a:endParaRPr>
          </a:p>
        </p:txBody>
      </p:sp>
      <p:sp>
        <p:nvSpPr>
          <p:cNvPr id="29" name="圆角矩形 34" descr="#clear#"/>
          <p:cNvSpPr/>
          <p:nvPr/>
        </p:nvSpPr>
        <p:spPr>
          <a:xfrm>
            <a:off x="4259003" y="1860982"/>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椭圆 12"/>
          <p:cNvSpPr/>
          <p:nvPr/>
        </p:nvSpPr>
        <p:spPr>
          <a:xfrm>
            <a:off x="1649652" y="1820807"/>
            <a:ext cx="1661903" cy="166190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p:nvPr/>
        </p:nvSpPr>
        <p:spPr bwMode="auto">
          <a:xfrm>
            <a:off x="1991109" y="2222695"/>
            <a:ext cx="978989" cy="858126"/>
          </a:xfrm>
          <a:custGeom>
            <a:avLst/>
            <a:gdLst>
              <a:gd name="T0" fmla="*/ 272525 w 3323"/>
              <a:gd name="T1" fmla="*/ 106820 h 2908"/>
              <a:gd name="T2" fmla="*/ 1551711 w 3323"/>
              <a:gd name="T3" fmla="*/ 979270 h 2908"/>
              <a:gd name="T4" fmla="*/ 1658446 w 3323"/>
              <a:gd name="T5" fmla="*/ 978728 h 2908"/>
              <a:gd name="T6" fmla="*/ 1551711 w 3323"/>
              <a:gd name="T7" fmla="*/ 0 h 2908"/>
              <a:gd name="T8" fmla="*/ 165790 w 3323"/>
              <a:gd name="T9" fmla="*/ 106820 h 2908"/>
              <a:gd name="T10" fmla="*/ 249227 w 3323"/>
              <a:gd name="T11" fmla="*/ 690803 h 2908"/>
              <a:gd name="T12" fmla="*/ 1462856 w 3323"/>
              <a:gd name="T13" fmla="*/ 960292 h 2908"/>
              <a:gd name="T14" fmla="*/ 1515953 w 3323"/>
              <a:gd name="T15" fmla="*/ 142607 h 2908"/>
              <a:gd name="T16" fmla="*/ 307742 w 3323"/>
              <a:gd name="T17" fmla="*/ 666402 h 2908"/>
              <a:gd name="T18" fmla="*/ 307742 w 3323"/>
              <a:gd name="T19" fmla="*/ 1029697 h 2908"/>
              <a:gd name="T20" fmla="*/ 1232050 w 3323"/>
              <a:gd name="T21" fmla="*/ 1031324 h 2908"/>
              <a:gd name="T22" fmla="*/ 1320363 w 3323"/>
              <a:gd name="T23" fmla="*/ 676163 h 2908"/>
              <a:gd name="T24" fmla="*/ 1409760 w 3323"/>
              <a:gd name="T25" fmla="*/ 978728 h 2908"/>
              <a:gd name="T26" fmla="*/ 698920 w 3323"/>
              <a:gd name="T27" fmla="*/ 854015 h 2908"/>
              <a:gd name="T28" fmla="*/ 556427 w 3323"/>
              <a:gd name="T29" fmla="*/ 711408 h 2908"/>
              <a:gd name="T30" fmla="*/ 698920 w 3323"/>
              <a:gd name="T31" fmla="*/ 854015 h 2908"/>
              <a:gd name="T32" fmla="*/ 556427 w 3323"/>
              <a:gd name="T33" fmla="*/ 640375 h 2908"/>
              <a:gd name="T34" fmla="*/ 698920 w 3323"/>
              <a:gd name="T35" fmla="*/ 498311 h 2908"/>
              <a:gd name="T36" fmla="*/ 698920 w 3323"/>
              <a:gd name="T37" fmla="*/ 426736 h 2908"/>
              <a:gd name="T38" fmla="*/ 556427 w 3323"/>
              <a:gd name="T39" fmla="*/ 284672 h 2908"/>
              <a:gd name="T40" fmla="*/ 698920 w 3323"/>
              <a:gd name="T41" fmla="*/ 426736 h 2908"/>
              <a:gd name="T42" fmla="*/ 1232050 w 3323"/>
              <a:gd name="T43" fmla="*/ 1173931 h 2908"/>
              <a:gd name="T44" fmla="*/ 306658 w 3323"/>
              <a:gd name="T45" fmla="*/ 1067111 h 2908"/>
              <a:gd name="T46" fmla="*/ 1747301 w 3323"/>
              <a:gd name="T47" fmla="*/ 1102899 h 2908"/>
              <a:gd name="T48" fmla="*/ 1693663 w 3323"/>
              <a:gd name="T49" fmla="*/ 1209176 h 2908"/>
              <a:gd name="T50" fmla="*/ 1658446 w 3323"/>
              <a:gd name="T51" fmla="*/ 1120250 h 2908"/>
              <a:gd name="T52" fmla="*/ 1551711 w 3323"/>
              <a:gd name="T53" fmla="*/ 1120250 h 2908"/>
              <a:gd name="T54" fmla="*/ 1515953 w 3323"/>
              <a:gd name="T55" fmla="*/ 1209176 h 2908"/>
              <a:gd name="T56" fmla="*/ 1462856 w 3323"/>
              <a:gd name="T57" fmla="*/ 1031324 h 2908"/>
              <a:gd name="T58" fmla="*/ 1409760 w 3323"/>
              <a:gd name="T59" fmla="*/ 1209176 h 2908"/>
              <a:gd name="T60" fmla="*/ 1374001 w 3323"/>
              <a:gd name="T61" fmla="*/ 800334 h 2908"/>
              <a:gd name="T62" fmla="*/ 1267267 w 3323"/>
              <a:gd name="T63" fmla="*/ 800334 h 2908"/>
              <a:gd name="T64" fmla="*/ 1123149 w 3323"/>
              <a:gd name="T65" fmla="*/ 1209176 h 2908"/>
              <a:gd name="T66" fmla="*/ 1800397 w 3323"/>
              <a:gd name="T67" fmla="*/ 1529635 h 2908"/>
              <a:gd name="T68" fmla="*/ 1747301 w 3323"/>
              <a:gd name="T69" fmla="*/ 1102899 h 2908"/>
              <a:gd name="T70" fmla="*/ 352169 w 3323"/>
              <a:gd name="T71" fmla="*/ 854015 h 2908"/>
              <a:gd name="T72" fmla="*/ 59056 w 3323"/>
              <a:gd name="T73" fmla="*/ 1055182 h 2908"/>
              <a:gd name="T74" fmla="*/ 387928 w 3323"/>
              <a:gd name="T75" fmla="*/ 1526381 h 2908"/>
              <a:gd name="T76" fmla="*/ 731428 w 3323"/>
              <a:gd name="T77" fmla="*/ 1286173 h 2908"/>
              <a:gd name="T78" fmla="*/ 287695 w 3323"/>
              <a:gd name="T79" fmla="*/ 1209176 h 29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23" h="2908">
                <a:moveTo>
                  <a:pt x="503" y="1245"/>
                </a:moveTo>
                <a:cubicBezTo>
                  <a:pt x="503" y="197"/>
                  <a:pt x="503" y="197"/>
                  <a:pt x="503" y="197"/>
                </a:cubicBezTo>
                <a:cubicBezTo>
                  <a:pt x="2864" y="197"/>
                  <a:pt x="2864" y="197"/>
                  <a:pt x="2864" y="197"/>
                </a:cubicBezTo>
                <a:cubicBezTo>
                  <a:pt x="2864" y="1806"/>
                  <a:pt x="2864" y="1806"/>
                  <a:pt x="2864" y="1806"/>
                </a:cubicBezTo>
                <a:cubicBezTo>
                  <a:pt x="2891" y="1784"/>
                  <a:pt x="2925" y="1771"/>
                  <a:pt x="2962" y="1771"/>
                </a:cubicBezTo>
                <a:cubicBezTo>
                  <a:pt x="2999" y="1771"/>
                  <a:pt x="3033" y="1784"/>
                  <a:pt x="3061" y="1805"/>
                </a:cubicBezTo>
                <a:cubicBezTo>
                  <a:pt x="3061" y="197"/>
                  <a:pt x="3061" y="197"/>
                  <a:pt x="3061" y="197"/>
                </a:cubicBezTo>
                <a:cubicBezTo>
                  <a:pt x="3061" y="88"/>
                  <a:pt x="2972" y="0"/>
                  <a:pt x="2864" y="0"/>
                </a:cubicBezTo>
                <a:cubicBezTo>
                  <a:pt x="503" y="0"/>
                  <a:pt x="503" y="0"/>
                  <a:pt x="503" y="0"/>
                </a:cubicBezTo>
                <a:cubicBezTo>
                  <a:pt x="394" y="0"/>
                  <a:pt x="306" y="88"/>
                  <a:pt x="306" y="197"/>
                </a:cubicBezTo>
                <a:cubicBezTo>
                  <a:pt x="306" y="1476"/>
                  <a:pt x="306" y="1476"/>
                  <a:pt x="306" y="1476"/>
                </a:cubicBezTo>
                <a:cubicBezTo>
                  <a:pt x="374" y="1385"/>
                  <a:pt x="433" y="1308"/>
                  <a:pt x="460" y="1274"/>
                </a:cubicBezTo>
                <a:cubicBezTo>
                  <a:pt x="470" y="1261"/>
                  <a:pt x="485" y="1252"/>
                  <a:pt x="503" y="1245"/>
                </a:cubicBezTo>
                <a:close/>
                <a:moveTo>
                  <a:pt x="2700" y="1771"/>
                </a:moveTo>
                <a:cubicBezTo>
                  <a:pt x="2737" y="1771"/>
                  <a:pt x="2771" y="1784"/>
                  <a:pt x="2798" y="1806"/>
                </a:cubicBezTo>
                <a:cubicBezTo>
                  <a:pt x="2798" y="263"/>
                  <a:pt x="2798" y="263"/>
                  <a:pt x="2798" y="263"/>
                </a:cubicBezTo>
                <a:cubicBezTo>
                  <a:pt x="568" y="263"/>
                  <a:pt x="568" y="263"/>
                  <a:pt x="568" y="263"/>
                </a:cubicBezTo>
                <a:cubicBezTo>
                  <a:pt x="568" y="1229"/>
                  <a:pt x="568" y="1229"/>
                  <a:pt x="568" y="1229"/>
                </a:cubicBezTo>
                <a:cubicBezTo>
                  <a:pt x="721" y="1217"/>
                  <a:pt x="946" y="1330"/>
                  <a:pt x="804" y="1589"/>
                </a:cubicBezTo>
                <a:cubicBezTo>
                  <a:pt x="859" y="1556"/>
                  <a:pt x="717" y="1727"/>
                  <a:pt x="568" y="1899"/>
                </a:cubicBezTo>
                <a:cubicBezTo>
                  <a:pt x="568" y="1902"/>
                  <a:pt x="568" y="1902"/>
                  <a:pt x="568" y="1902"/>
                </a:cubicBezTo>
                <a:cubicBezTo>
                  <a:pt x="2274" y="1902"/>
                  <a:pt x="2274" y="1902"/>
                  <a:pt x="2274" y="1902"/>
                </a:cubicBezTo>
                <a:cubicBezTo>
                  <a:pt x="2274" y="1411"/>
                  <a:pt x="2274" y="1411"/>
                  <a:pt x="2274" y="1411"/>
                </a:cubicBezTo>
                <a:cubicBezTo>
                  <a:pt x="2274" y="1320"/>
                  <a:pt x="2347" y="1247"/>
                  <a:pt x="2437" y="1247"/>
                </a:cubicBezTo>
                <a:cubicBezTo>
                  <a:pt x="2528" y="1247"/>
                  <a:pt x="2602" y="1320"/>
                  <a:pt x="2602" y="1411"/>
                </a:cubicBezTo>
                <a:cubicBezTo>
                  <a:pt x="2602" y="1805"/>
                  <a:pt x="2602" y="1805"/>
                  <a:pt x="2602" y="1805"/>
                </a:cubicBezTo>
                <a:cubicBezTo>
                  <a:pt x="2629" y="1784"/>
                  <a:pt x="2663" y="1771"/>
                  <a:pt x="2700" y="1771"/>
                </a:cubicBezTo>
                <a:close/>
                <a:moveTo>
                  <a:pt x="1290" y="1575"/>
                </a:moveTo>
                <a:cubicBezTo>
                  <a:pt x="1027" y="1575"/>
                  <a:pt x="1027" y="1575"/>
                  <a:pt x="1027" y="1575"/>
                </a:cubicBezTo>
                <a:cubicBezTo>
                  <a:pt x="1027" y="1312"/>
                  <a:pt x="1027" y="1312"/>
                  <a:pt x="1027" y="1312"/>
                </a:cubicBezTo>
                <a:cubicBezTo>
                  <a:pt x="1290" y="1312"/>
                  <a:pt x="1290" y="1312"/>
                  <a:pt x="1290" y="1312"/>
                </a:cubicBezTo>
                <a:lnTo>
                  <a:pt x="1290" y="1575"/>
                </a:lnTo>
                <a:close/>
                <a:moveTo>
                  <a:pt x="1290" y="1181"/>
                </a:moveTo>
                <a:cubicBezTo>
                  <a:pt x="1027" y="1181"/>
                  <a:pt x="1027" y="1181"/>
                  <a:pt x="1027" y="1181"/>
                </a:cubicBezTo>
                <a:cubicBezTo>
                  <a:pt x="1027" y="919"/>
                  <a:pt x="1027" y="919"/>
                  <a:pt x="1027" y="919"/>
                </a:cubicBezTo>
                <a:cubicBezTo>
                  <a:pt x="1290" y="919"/>
                  <a:pt x="1290" y="919"/>
                  <a:pt x="1290" y="919"/>
                </a:cubicBezTo>
                <a:lnTo>
                  <a:pt x="1290" y="1181"/>
                </a:lnTo>
                <a:close/>
                <a:moveTo>
                  <a:pt x="1290" y="787"/>
                </a:moveTo>
                <a:cubicBezTo>
                  <a:pt x="1027" y="787"/>
                  <a:pt x="1027" y="787"/>
                  <a:pt x="1027" y="787"/>
                </a:cubicBezTo>
                <a:cubicBezTo>
                  <a:pt x="1027" y="525"/>
                  <a:pt x="1027" y="525"/>
                  <a:pt x="1027" y="525"/>
                </a:cubicBezTo>
                <a:cubicBezTo>
                  <a:pt x="1290" y="525"/>
                  <a:pt x="1290" y="525"/>
                  <a:pt x="1290" y="525"/>
                </a:cubicBezTo>
                <a:lnTo>
                  <a:pt x="1290" y="787"/>
                </a:lnTo>
                <a:close/>
                <a:moveTo>
                  <a:pt x="566" y="2165"/>
                </a:moveTo>
                <a:cubicBezTo>
                  <a:pt x="2274" y="2165"/>
                  <a:pt x="2274" y="2165"/>
                  <a:pt x="2274" y="2165"/>
                </a:cubicBezTo>
                <a:cubicBezTo>
                  <a:pt x="2274" y="1968"/>
                  <a:pt x="2274" y="1968"/>
                  <a:pt x="2274" y="1968"/>
                </a:cubicBezTo>
                <a:cubicBezTo>
                  <a:pt x="566" y="1968"/>
                  <a:pt x="566" y="1968"/>
                  <a:pt x="566" y="1968"/>
                </a:cubicBezTo>
                <a:cubicBezTo>
                  <a:pt x="566" y="2105"/>
                  <a:pt x="566" y="2062"/>
                  <a:pt x="566" y="2165"/>
                </a:cubicBezTo>
                <a:close/>
                <a:moveTo>
                  <a:pt x="3225" y="2034"/>
                </a:moveTo>
                <a:cubicBezTo>
                  <a:pt x="3170" y="2034"/>
                  <a:pt x="3126" y="2078"/>
                  <a:pt x="3126" y="2132"/>
                </a:cubicBezTo>
                <a:cubicBezTo>
                  <a:pt x="3126" y="2230"/>
                  <a:pt x="3126" y="2230"/>
                  <a:pt x="3126" y="2230"/>
                </a:cubicBezTo>
                <a:cubicBezTo>
                  <a:pt x="3061" y="2230"/>
                  <a:pt x="3061" y="2230"/>
                  <a:pt x="3061" y="2230"/>
                </a:cubicBezTo>
                <a:cubicBezTo>
                  <a:pt x="3061" y="2066"/>
                  <a:pt x="3061" y="2066"/>
                  <a:pt x="3061" y="2066"/>
                </a:cubicBezTo>
                <a:cubicBezTo>
                  <a:pt x="3061" y="2012"/>
                  <a:pt x="3017" y="1968"/>
                  <a:pt x="2962" y="1968"/>
                </a:cubicBezTo>
                <a:cubicBezTo>
                  <a:pt x="2908" y="1968"/>
                  <a:pt x="2864" y="2012"/>
                  <a:pt x="2864" y="2066"/>
                </a:cubicBezTo>
                <a:cubicBezTo>
                  <a:pt x="2864" y="2230"/>
                  <a:pt x="2864" y="2230"/>
                  <a:pt x="2864" y="2230"/>
                </a:cubicBezTo>
                <a:cubicBezTo>
                  <a:pt x="2798" y="2230"/>
                  <a:pt x="2798" y="2230"/>
                  <a:pt x="2798" y="2230"/>
                </a:cubicBezTo>
                <a:cubicBezTo>
                  <a:pt x="2798" y="2001"/>
                  <a:pt x="2798" y="2001"/>
                  <a:pt x="2798" y="2001"/>
                </a:cubicBezTo>
                <a:cubicBezTo>
                  <a:pt x="2798" y="1947"/>
                  <a:pt x="2754" y="1902"/>
                  <a:pt x="2700" y="1902"/>
                </a:cubicBezTo>
                <a:cubicBezTo>
                  <a:pt x="2646" y="1902"/>
                  <a:pt x="2602" y="1947"/>
                  <a:pt x="2602" y="2001"/>
                </a:cubicBezTo>
                <a:cubicBezTo>
                  <a:pt x="2602" y="2230"/>
                  <a:pt x="2602" y="2230"/>
                  <a:pt x="2602" y="2230"/>
                </a:cubicBezTo>
                <a:cubicBezTo>
                  <a:pt x="2536" y="2230"/>
                  <a:pt x="2536" y="2230"/>
                  <a:pt x="2536" y="2230"/>
                </a:cubicBezTo>
                <a:cubicBezTo>
                  <a:pt x="2536" y="1476"/>
                  <a:pt x="2536" y="1476"/>
                  <a:pt x="2536" y="1476"/>
                </a:cubicBezTo>
                <a:cubicBezTo>
                  <a:pt x="2536" y="1422"/>
                  <a:pt x="2492" y="1378"/>
                  <a:pt x="2437" y="1378"/>
                </a:cubicBezTo>
                <a:cubicBezTo>
                  <a:pt x="2383" y="1378"/>
                  <a:pt x="2339" y="1422"/>
                  <a:pt x="2339" y="1476"/>
                </a:cubicBezTo>
                <a:cubicBezTo>
                  <a:pt x="2339" y="2230"/>
                  <a:pt x="2339" y="2230"/>
                  <a:pt x="2339" y="2230"/>
                </a:cubicBezTo>
                <a:cubicBezTo>
                  <a:pt x="2073" y="2230"/>
                  <a:pt x="2073" y="2230"/>
                  <a:pt x="2073" y="2230"/>
                </a:cubicBezTo>
                <a:cubicBezTo>
                  <a:pt x="2208" y="2821"/>
                  <a:pt x="2208" y="2821"/>
                  <a:pt x="2208" y="2821"/>
                </a:cubicBezTo>
                <a:cubicBezTo>
                  <a:pt x="3323" y="2821"/>
                  <a:pt x="3323" y="2821"/>
                  <a:pt x="3323" y="2821"/>
                </a:cubicBezTo>
                <a:cubicBezTo>
                  <a:pt x="3323" y="2132"/>
                  <a:pt x="3323" y="2132"/>
                  <a:pt x="3323" y="2132"/>
                </a:cubicBezTo>
                <a:cubicBezTo>
                  <a:pt x="3323" y="2078"/>
                  <a:pt x="3279" y="2034"/>
                  <a:pt x="3225" y="2034"/>
                </a:cubicBezTo>
                <a:close/>
                <a:moveTo>
                  <a:pt x="356" y="1963"/>
                </a:moveTo>
                <a:cubicBezTo>
                  <a:pt x="356" y="1963"/>
                  <a:pt x="732" y="1525"/>
                  <a:pt x="650" y="1575"/>
                </a:cubicBezTo>
                <a:cubicBezTo>
                  <a:pt x="765" y="1421"/>
                  <a:pt x="585" y="1318"/>
                  <a:pt x="513" y="1405"/>
                </a:cubicBezTo>
                <a:cubicBezTo>
                  <a:pt x="442" y="1492"/>
                  <a:pt x="109" y="1946"/>
                  <a:pt x="109" y="1946"/>
                </a:cubicBezTo>
                <a:cubicBezTo>
                  <a:pt x="109" y="1946"/>
                  <a:pt x="0" y="2094"/>
                  <a:pt x="109" y="2225"/>
                </a:cubicBezTo>
                <a:cubicBezTo>
                  <a:pt x="131" y="2247"/>
                  <a:pt x="716" y="2815"/>
                  <a:pt x="716" y="2815"/>
                </a:cubicBezTo>
                <a:cubicBezTo>
                  <a:pt x="716" y="2815"/>
                  <a:pt x="781" y="2908"/>
                  <a:pt x="880" y="2821"/>
                </a:cubicBezTo>
                <a:cubicBezTo>
                  <a:pt x="978" y="2733"/>
                  <a:pt x="1350" y="2372"/>
                  <a:pt x="1350" y="2372"/>
                </a:cubicBezTo>
                <a:cubicBezTo>
                  <a:pt x="1350" y="2230"/>
                  <a:pt x="1350" y="2230"/>
                  <a:pt x="1350" y="2230"/>
                </a:cubicBezTo>
                <a:cubicBezTo>
                  <a:pt x="1350" y="2230"/>
                  <a:pt x="761" y="2230"/>
                  <a:pt x="531" y="2230"/>
                </a:cubicBezTo>
                <a:cubicBezTo>
                  <a:pt x="236" y="2230"/>
                  <a:pt x="356" y="1963"/>
                  <a:pt x="356" y="1963"/>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solidFill>
                <a:srgbClr val="FFFFFF"/>
              </a:solidFill>
              <a:latin typeface="+mn-lt"/>
              <a:ea typeface="+mn-ea"/>
            </a:endParaRPr>
          </a:p>
        </p:txBody>
      </p:sp>
      <p:sp>
        <p:nvSpPr>
          <p:cNvPr id="15" name="矩形 14" descr="#clear#"/>
          <p:cNvSpPr/>
          <p:nvPr/>
        </p:nvSpPr>
        <p:spPr>
          <a:xfrm>
            <a:off x="1217381" y="4518975"/>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6" name="矩形 15" descr="#clear#"/>
          <p:cNvSpPr/>
          <p:nvPr/>
        </p:nvSpPr>
        <p:spPr>
          <a:xfrm>
            <a:off x="1217381" y="3754757"/>
            <a:ext cx="2526444" cy="564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请输入您的小标题</a:t>
            </a:r>
            <a:endParaRPr lang="zh-CN" altLang="zh-CN" sz="1800" dirty="0">
              <a:solidFill>
                <a:schemeClr val="tx1"/>
              </a:solidFill>
              <a:latin typeface="+mn-ea"/>
            </a:endParaRPr>
          </a:p>
        </p:txBody>
      </p:sp>
      <p:sp>
        <p:nvSpPr>
          <p:cNvPr id="17" name="椭圆 16"/>
          <p:cNvSpPr/>
          <p:nvPr/>
        </p:nvSpPr>
        <p:spPr>
          <a:xfrm>
            <a:off x="5265049" y="1820807"/>
            <a:ext cx="1661903" cy="166190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descr="#clear#"/>
          <p:cNvSpPr/>
          <p:nvPr/>
        </p:nvSpPr>
        <p:spPr>
          <a:xfrm>
            <a:off x="4832778" y="4518975"/>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4" name="矩形 23" descr="#clear#"/>
          <p:cNvSpPr/>
          <p:nvPr/>
        </p:nvSpPr>
        <p:spPr>
          <a:xfrm>
            <a:off x="4832778" y="3754757"/>
            <a:ext cx="2526444" cy="564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请输入您的小标题</a:t>
            </a:r>
            <a:endParaRPr lang="zh-CN" altLang="zh-CN" sz="1800" dirty="0">
              <a:solidFill>
                <a:schemeClr val="tx1"/>
              </a:solidFill>
              <a:latin typeface="+mn-ea"/>
            </a:endParaRPr>
          </a:p>
        </p:txBody>
      </p:sp>
      <p:sp>
        <p:nvSpPr>
          <p:cNvPr id="30" name="椭圆 29"/>
          <p:cNvSpPr/>
          <p:nvPr/>
        </p:nvSpPr>
        <p:spPr>
          <a:xfrm>
            <a:off x="8880446" y="1820807"/>
            <a:ext cx="1661903" cy="166190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clear#"/>
          <p:cNvSpPr/>
          <p:nvPr/>
        </p:nvSpPr>
        <p:spPr>
          <a:xfrm>
            <a:off x="8448175" y="4518975"/>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2" name="矩形 31" descr="#clear#"/>
          <p:cNvSpPr/>
          <p:nvPr/>
        </p:nvSpPr>
        <p:spPr>
          <a:xfrm>
            <a:off x="8448175" y="3754757"/>
            <a:ext cx="2526444" cy="56402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请输入您的小标题</a:t>
            </a:r>
            <a:endParaRPr lang="zh-CN" altLang="zh-CN" sz="1800" dirty="0">
              <a:solidFill>
                <a:schemeClr val="tx1"/>
              </a:solidFill>
              <a:latin typeface="+mn-ea"/>
            </a:endParaRPr>
          </a:p>
        </p:txBody>
      </p:sp>
      <p:sp>
        <p:nvSpPr>
          <p:cNvPr id="33" name="KSO_Shape"/>
          <p:cNvSpPr/>
          <p:nvPr/>
        </p:nvSpPr>
        <p:spPr>
          <a:xfrm>
            <a:off x="5606506" y="2265057"/>
            <a:ext cx="978989" cy="773401"/>
          </a:xfrm>
          <a:prstGeom prst="wedgeEllipseCallout">
            <a:avLst>
              <a:gd name="adj1" fmla="val -25046"/>
              <a:gd name="adj2" fmla="val 65698"/>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pPr>
            <a:endParaRPr lang="zh-CN" altLang="en-US" dirty="0">
              <a:solidFill>
                <a:srgbClr val="FFFFFF"/>
              </a:solidFill>
            </a:endParaRPr>
          </a:p>
        </p:txBody>
      </p:sp>
      <p:sp>
        <p:nvSpPr>
          <p:cNvPr id="34" name="KSO_Shape"/>
          <p:cNvSpPr/>
          <p:nvPr/>
        </p:nvSpPr>
        <p:spPr bwMode="auto">
          <a:xfrm>
            <a:off x="9297469" y="2222695"/>
            <a:ext cx="827857" cy="858126"/>
          </a:xfrm>
          <a:custGeom>
            <a:avLst/>
            <a:gdLst>
              <a:gd name="T0" fmla="*/ 269770 w 11301413"/>
              <a:gd name="T1" fmla="*/ 1200927 h 11718926"/>
              <a:gd name="T2" fmla="*/ 408539 w 11301413"/>
              <a:gd name="T3" fmla="*/ 1208278 h 11718926"/>
              <a:gd name="T4" fmla="*/ 479976 w 11301413"/>
              <a:gd name="T5" fmla="*/ 1297067 h 11718926"/>
              <a:gd name="T6" fmla="*/ 479976 w 11301413"/>
              <a:gd name="T7" fmla="*/ 1710455 h 11718926"/>
              <a:gd name="T8" fmla="*/ 401049 w 11301413"/>
              <a:gd name="T9" fmla="*/ 1800397 h 11718926"/>
              <a:gd name="T10" fmla="*/ 138923 w 11301413"/>
              <a:gd name="T11" fmla="*/ 1800397 h 11718926"/>
              <a:gd name="T12" fmla="*/ 59997 w 11301413"/>
              <a:gd name="T13" fmla="*/ 1710455 h 11718926"/>
              <a:gd name="T14" fmla="*/ 59997 w 11301413"/>
              <a:gd name="T15" fmla="*/ 1297643 h 11718926"/>
              <a:gd name="T16" fmla="*/ 131434 w 11301413"/>
              <a:gd name="T17" fmla="*/ 1208278 h 11718926"/>
              <a:gd name="T18" fmla="*/ 269770 w 11301413"/>
              <a:gd name="T19" fmla="*/ 1200927 h 11718926"/>
              <a:gd name="T20" fmla="*/ 869740 w 11301413"/>
              <a:gd name="T21" fmla="*/ 1021179 h 11718926"/>
              <a:gd name="T22" fmla="*/ 1008508 w 11301413"/>
              <a:gd name="T23" fmla="*/ 1028529 h 11718926"/>
              <a:gd name="T24" fmla="*/ 1079945 w 11301413"/>
              <a:gd name="T25" fmla="*/ 1117879 h 11718926"/>
              <a:gd name="T26" fmla="*/ 1079945 w 11301413"/>
              <a:gd name="T27" fmla="*/ 1710471 h 11718926"/>
              <a:gd name="T28" fmla="*/ 1001019 w 11301413"/>
              <a:gd name="T29" fmla="*/ 1800397 h 11718926"/>
              <a:gd name="T30" fmla="*/ 738892 w 11301413"/>
              <a:gd name="T31" fmla="*/ 1800397 h 11718926"/>
              <a:gd name="T32" fmla="*/ 659966 w 11301413"/>
              <a:gd name="T33" fmla="*/ 1710471 h 11718926"/>
              <a:gd name="T34" fmla="*/ 659966 w 11301413"/>
              <a:gd name="T35" fmla="*/ 1117879 h 11718926"/>
              <a:gd name="T36" fmla="*/ 731403 w 11301413"/>
              <a:gd name="T37" fmla="*/ 1028529 h 11718926"/>
              <a:gd name="T38" fmla="*/ 869740 w 11301413"/>
              <a:gd name="T39" fmla="*/ 1021179 h 11718926"/>
              <a:gd name="T40" fmla="*/ 1469559 w 11301413"/>
              <a:gd name="T41" fmla="*/ 720707 h 11718926"/>
              <a:gd name="T42" fmla="*/ 1608510 w 11301413"/>
              <a:gd name="T43" fmla="*/ 728058 h 11718926"/>
              <a:gd name="T44" fmla="*/ 1679427 w 11301413"/>
              <a:gd name="T45" fmla="*/ 817996 h 11718926"/>
              <a:gd name="T46" fmla="*/ 1679427 w 11301413"/>
              <a:gd name="T47" fmla="*/ 1710459 h 11718926"/>
              <a:gd name="T48" fmla="*/ 1601015 w 11301413"/>
              <a:gd name="T49" fmla="*/ 1800397 h 11718926"/>
              <a:gd name="T50" fmla="*/ 1338104 w 11301413"/>
              <a:gd name="T51" fmla="*/ 1800397 h 11718926"/>
              <a:gd name="T52" fmla="*/ 1259692 w 11301413"/>
              <a:gd name="T53" fmla="*/ 1710459 h 11718926"/>
              <a:gd name="T54" fmla="*/ 1259692 w 11301413"/>
              <a:gd name="T55" fmla="*/ 817996 h 11718926"/>
              <a:gd name="T56" fmla="*/ 1330609 w 11301413"/>
              <a:gd name="T57" fmla="*/ 728058 h 11718926"/>
              <a:gd name="T58" fmla="*/ 1469559 w 11301413"/>
              <a:gd name="T59" fmla="*/ 720707 h 11718926"/>
              <a:gd name="T60" fmla="*/ 1527073 w 11301413"/>
              <a:gd name="T61" fmla="*/ 0 h 11718926"/>
              <a:gd name="T62" fmla="*/ 1736253 w 11301413"/>
              <a:gd name="T63" fmla="*/ 210420 h 11718926"/>
              <a:gd name="T64" fmla="*/ 1527073 w 11301413"/>
              <a:gd name="T65" fmla="*/ 420264 h 11718926"/>
              <a:gd name="T66" fmla="*/ 1462532 w 11301413"/>
              <a:gd name="T67" fmla="*/ 409311 h 11718926"/>
              <a:gd name="T68" fmla="*/ 970988 w 11301413"/>
              <a:gd name="T69" fmla="*/ 779997 h 11718926"/>
              <a:gd name="T70" fmla="*/ 810213 w 11301413"/>
              <a:gd name="T71" fmla="*/ 765008 h 11718926"/>
              <a:gd name="T72" fmla="*/ 595270 w 11301413"/>
              <a:gd name="T73" fmla="*/ 528645 h 11718926"/>
              <a:gd name="T74" fmla="*/ 415479 w 11301413"/>
              <a:gd name="T75" fmla="*/ 711970 h 11718926"/>
              <a:gd name="T76" fmla="*/ 418937 w 11301413"/>
              <a:gd name="T77" fmla="*/ 750019 h 11718926"/>
              <a:gd name="T78" fmla="*/ 209756 w 11301413"/>
              <a:gd name="T79" fmla="*/ 960439 h 11718926"/>
              <a:gd name="T80" fmla="*/ 0 w 11301413"/>
              <a:gd name="T81" fmla="*/ 750019 h 11718926"/>
              <a:gd name="T82" fmla="*/ 209756 w 11301413"/>
              <a:gd name="T83" fmla="*/ 540175 h 11718926"/>
              <a:gd name="T84" fmla="*/ 244332 w 11301413"/>
              <a:gd name="T85" fmla="*/ 543634 h 11718926"/>
              <a:gd name="T86" fmla="*/ 513442 w 11301413"/>
              <a:gd name="T87" fmla="*/ 276141 h 11718926"/>
              <a:gd name="T88" fmla="*/ 601033 w 11301413"/>
              <a:gd name="T89" fmla="*/ 240398 h 11718926"/>
              <a:gd name="T90" fmla="*/ 687471 w 11301413"/>
              <a:gd name="T91" fmla="*/ 279600 h 11718926"/>
              <a:gd name="T92" fmla="*/ 913939 w 11301413"/>
              <a:gd name="T93" fmla="*/ 522304 h 11718926"/>
              <a:gd name="T94" fmla="*/ 1317893 w 11301413"/>
              <a:gd name="T95" fmla="*/ 217338 h 11718926"/>
              <a:gd name="T96" fmla="*/ 1317316 w 11301413"/>
              <a:gd name="T97" fmla="*/ 210420 h 11718926"/>
              <a:gd name="T98" fmla="*/ 1527073 w 11301413"/>
              <a:gd name="T99" fmla="*/ 0 h 117189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301413" h="11718926">
                <a:moveTo>
                  <a:pt x="1755956" y="7816926"/>
                </a:moveTo>
                <a:cubicBezTo>
                  <a:pt x="2057354" y="7816926"/>
                  <a:pt x="2359221" y="7832876"/>
                  <a:pt x="2659213" y="7864774"/>
                </a:cubicBezTo>
                <a:cubicBezTo>
                  <a:pt x="2921705" y="7894796"/>
                  <a:pt x="3124200" y="8142484"/>
                  <a:pt x="3124200" y="8442710"/>
                </a:cubicBezTo>
                <a:cubicBezTo>
                  <a:pt x="3124200" y="8442710"/>
                  <a:pt x="3124200" y="8442710"/>
                  <a:pt x="3124200" y="11133486"/>
                </a:cubicBezTo>
                <a:cubicBezTo>
                  <a:pt x="3124200" y="11456228"/>
                  <a:pt x="2895456" y="11718926"/>
                  <a:pt x="2610464" y="11718926"/>
                </a:cubicBezTo>
                <a:cubicBezTo>
                  <a:pt x="2610464" y="11718926"/>
                  <a:pt x="2610464" y="11718926"/>
                  <a:pt x="904261" y="11718926"/>
                </a:cubicBezTo>
                <a:cubicBezTo>
                  <a:pt x="619269" y="11718926"/>
                  <a:pt x="390525" y="11456228"/>
                  <a:pt x="390525" y="11133486"/>
                </a:cubicBezTo>
                <a:cubicBezTo>
                  <a:pt x="390525" y="11133486"/>
                  <a:pt x="390525" y="11133486"/>
                  <a:pt x="390525" y="8446462"/>
                </a:cubicBezTo>
                <a:cubicBezTo>
                  <a:pt x="390525" y="8146236"/>
                  <a:pt x="593019" y="7894796"/>
                  <a:pt x="855512" y="7864774"/>
                </a:cubicBezTo>
                <a:cubicBezTo>
                  <a:pt x="1153629" y="7832876"/>
                  <a:pt x="1454558" y="7816926"/>
                  <a:pt x="1755956" y="7816926"/>
                </a:cubicBezTo>
                <a:close/>
                <a:moveTo>
                  <a:pt x="5661206" y="6646934"/>
                </a:moveTo>
                <a:cubicBezTo>
                  <a:pt x="5962604" y="6646934"/>
                  <a:pt x="6264471" y="6662880"/>
                  <a:pt x="6564463" y="6694774"/>
                </a:cubicBezTo>
                <a:cubicBezTo>
                  <a:pt x="6826955" y="6721040"/>
                  <a:pt x="7029450" y="6976188"/>
                  <a:pt x="7029450" y="7276360"/>
                </a:cubicBezTo>
                <a:cubicBezTo>
                  <a:pt x="7029450" y="7276360"/>
                  <a:pt x="7029450" y="7276360"/>
                  <a:pt x="7029450" y="11133588"/>
                </a:cubicBezTo>
                <a:cubicBezTo>
                  <a:pt x="7029450" y="11456274"/>
                  <a:pt x="6796957" y="11718926"/>
                  <a:pt x="6515714" y="11718926"/>
                </a:cubicBezTo>
                <a:cubicBezTo>
                  <a:pt x="6515714" y="11718926"/>
                  <a:pt x="6515714" y="11718926"/>
                  <a:pt x="4809511" y="11718926"/>
                </a:cubicBezTo>
                <a:cubicBezTo>
                  <a:pt x="4524519" y="11718926"/>
                  <a:pt x="4295775" y="11456274"/>
                  <a:pt x="4295775" y="11133588"/>
                </a:cubicBezTo>
                <a:cubicBezTo>
                  <a:pt x="4295775" y="11133588"/>
                  <a:pt x="4295775" y="11133588"/>
                  <a:pt x="4295775" y="7276360"/>
                </a:cubicBezTo>
                <a:cubicBezTo>
                  <a:pt x="4295775" y="6976188"/>
                  <a:pt x="4498269" y="6721040"/>
                  <a:pt x="4760762" y="6694774"/>
                </a:cubicBezTo>
                <a:cubicBezTo>
                  <a:pt x="5058879" y="6662880"/>
                  <a:pt x="5359808" y="6646934"/>
                  <a:pt x="5661206" y="6646934"/>
                </a:cubicBezTo>
                <a:close/>
                <a:moveTo>
                  <a:pt x="9565481" y="4691138"/>
                </a:moveTo>
                <a:cubicBezTo>
                  <a:pt x="9867587" y="4691138"/>
                  <a:pt x="10169692" y="4707086"/>
                  <a:pt x="10469922" y="4738984"/>
                </a:cubicBezTo>
                <a:cubicBezTo>
                  <a:pt x="10732623" y="4769004"/>
                  <a:pt x="10931525" y="5020432"/>
                  <a:pt x="10931525" y="5324398"/>
                </a:cubicBezTo>
                <a:cubicBezTo>
                  <a:pt x="10931525" y="5324398"/>
                  <a:pt x="10931525" y="5324398"/>
                  <a:pt x="10931525" y="11133512"/>
                </a:cubicBezTo>
                <a:cubicBezTo>
                  <a:pt x="10931525" y="11456240"/>
                  <a:pt x="10702600" y="11718926"/>
                  <a:pt x="10421135" y="11718926"/>
                </a:cubicBezTo>
                <a:cubicBezTo>
                  <a:pt x="10421135" y="11718926"/>
                  <a:pt x="10421135" y="11718926"/>
                  <a:pt x="8709827" y="11718926"/>
                </a:cubicBezTo>
                <a:cubicBezTo>
                  <a:pt x="8428362" y="11718926"/>
                  <a:pt x="8199437" y="11456240"/>
                  <a:pt x="8199437" y="11133512"/>
                </a:cubicBezTo>
                <a:cubicBezTo>
                  <a:pt x="8199437" y="11133512"/>
                  <a:pt x="8199437" y="11133512"/>
                  <a:pt x="8199437" y="5324398"/>
                </a:cubicBezTo>
                <a:cubicBezTo>
                  <a:pt x="8199437" y="5020432"/>
                  <a:pt x="8398339" y="4769004"/>
                  <a:pt x="8661040" y="4738984"/>
                </a:cubicBezTo>
                <a:cubicBezTo>
                  <a:pt x="8961270" y="4707086"/>
                  <a:pt x="9263375" y="4691138"/>
                  <a:pt x="9565481" y="4691138"/>
                </a:cubicBezTo>
                <a:close/>
                <a:moveTo>
                  <a:pt x="9939842" y="0"/>
                </a:moveTo>
                <a:cubicBezTo>
                  <a:pt x="10693770" y="0"/>
                  <a:pt x="11301413" y="611648"/>
                  <a:pt x="11301413" y="1369642"/>
                </a:cubicBezTo>
                <a:cubicBezTo>
                  <a:pt x="11301413" y="2123884"/>
                  <a:pt x="10693770" y="2735532"/>
                  <a:pt x="9939842" y="2735532"/>
                </a:cubicBezTo>
                <a:cubicBezTo>
                  <a:pt x="9789807" y="2735532"/>
                  <a:pt x="9651024" y="2705514"/>
                  <a:pt x="9519743" y="2664236"/>
                </a:cubicBezTo>
                <a:cubicBezTo>
                  <a:pt x="9519743" y="2664236"/>
                  <a:pt x="9519743" y="2664236"/>
                  <a:pt x="6320239" y="5077060"/>
                </a:cubicBezTo>
                <a:cubicBezTo>
                  <a:pt x="5997663" y="5320968"/>
                  <a:pt x="5543807" y="5275940"/>
                  <a:pt x="5273743" y="4979496"/>
                </a:cubicBezTo>
                <a:cubicBezTo>
                  <a:pt x="5273743" y="4979496"/>
                  <a:pt x="5273743" y="4979496"/>
                  <a:pt x="3874663" y="3440992"/>
                </a:cubicBezTo>
                <a:cubicBezTo>
                  <a:pt x="3874663" y="3440992"/>
                  <a:pt x="3874663" y="3440992"/>
                  <a:pt x="2704387" y="4634272"/>
                </a:cubicBezTo>
                <a:cubicBezTo>
                  <a:pt x="2719391" y="4716824"/>
                  <a:pt x="2726893" y="4799378"/>
                  <a:pt x="2726893" y="4881932"/>
                </a:cubicBezTo>
                <a:cubicBezTo>
                  <a:pt x="2726893" y="5639926"/>
                  <a:pt x="2119249" y="6251576"/>
                  <a:pt x="1365322" y="6251576"/>
                </a:cubicBezTo>
                <a:cubicBezTo>
                  <a:pt x="611394" y="6251576"/>
                  <a:pt x="0" y="5639926"/>
                  <a:pt x="0" y="4881932"/>
                </a:cubicBezTo>
                <a:cubicBezTo>
                  <a:pt x="0" y="4127690"/>
                  <a:pt x="611394" y="3516042"/>
                  <a:pt x="1365322" y="3516042"/>
                </a:cubicBezTo>
                <a:cubicBezTo>
                  <a:pt x="1440339" y="3516042"/>
                  <a:pt x="1515357" y="3527300"/>
                  <a:pt x="1590375" y="3538556"/>
                </a:cubicBezTo>
                <a:cubicBezTo>
                  <a:pt x="1590375" y="3538556"/>
                  <a:pt x="1590375" y="3538556"/>
                  <a:pt x="3342037" y="1797422"/>
                </a:cubicBezTo>
                <a:cubicBezTo>
                  <a:pt x="3492073" y="1647324"/>
                  <a:pt x="3702122" y="1557266"/>
                  <a:pt x="3912172" y="1564770"/>
                </a:cubicBezTo>
                <a:cubicBezTo>
                  <a:pt x="4125972" y="1572274"/>
                  <a:pt x="4328520" y="1662334"/>
                  <a:pt x="4474805" y="1819936"/>
                </a:cubicBezTo>
                <a:cubicBezTo>
                  <a:pt x="4474805" y="1819936"/>
                  <a:pt x="4474805" y="1819936"/>
                  <a:pt x="5948902" y="3399716"/>
                </a:cubicBezTo>
                <a:cubicBezTo>
                  <a:pt x="5948902" y="3399716"/>
                  <a:pt x="5948902" y="3399716"/>
                  <a:pt x="8578271" y="1414672"/>
                </a:cubicBezTo>
                <a:cubicBezTo>
                  <a:pt x="8578271" y="1399662"/>
                  <a:pt x="8574520" y="1384652"/>
                  <a:pt x="8574520" y="1369642"/>
                </a:cubicBezTo>
                <a:cubicBezTo>
                  <a:pt x="8574520" y="611648"/>
                  <a:pt x="9185915" y="0"/>
                  <a:pt x="9939842"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pPr>
            <a:endParaRPr lang="zh-CN" altLang="en-US">
              <a:solidFill>
                <a:srgbClr val="FFFFFF"/>
              </a:solidFill>
              <a:latin typeface="+mn-lt"/>
              <a:ea typeface="+mn-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请输入第二章大标题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请输入第二章说明小标题</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3" name="任意多边形: 形状 22"/>
          <p:cNvSpPr/>
          <p:nvPr/>
        </p:nvSpPr>
        <p:spPr>
          <a:xfrm>
            <a:off x="2236764" y="3998203"/>
            <a:ext cx="2017590" cy="1126490"/>
          </a:xfrm>
          <a:custGeom>
            <a:avLst/>
            <a:gdLst>
              <a:gd name="connsiteX0" fmla="*/ 0 w 2017590"/>
              <a:gd name="connsiteY0" fmla="*/ 0 h 1126490"/>
              <a:gd name="connsiteX1" fmla="*/ 1130672 w 2017590"/>
              <a:gd name="connsiteY1" fmla="*/ 0 h 1126490"/>
              <a:gd name="connsiteX2" fmla="*/ 1412667 w 2017590"/>
              <a:gd name="connsiteY2" fmla="*/ 610921 h 1126490"/>
              <a:gd name="connsiteX3" fmla="*/ 2017590 w 2017590"/>
              <a:gd name="connsiteY3" fmla="*/ 892519 h 1126490"/>
              <a:gd name="connsiteX4" fmla="*/ 2017590 w 2017590"/>
              <a:gd name="connsiteY4" fmla="*/ 1126490 h 1126490"/>
              <a:gd name="connsiteX5" fmla="*/ 934971 w 2017590"/>
              <a:gd name="connsiteY5" fmla="*/ 233290 h 1126490"/>
              <a:gd name="connsiteX6" fmla="*/ 0 w 2017590"/>
              <a:gd name="connsiteY6" fmla="*/ 233290 h 11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7590" h="1126490">
                <a:moveTo>
                  <a:pt x="0" y="0"/>
                </a:moveTo>
                <a:lnTo>
                  <a:pt x="1130672" y="0"/>
                </a:lnTo>
                <a:cubicBezTo>
                  <a:pt x="1148737" y="230831"/>
                  <a:pt x="1247238" y="445425"/>
                  <a:pt x="1412667" y="610921"/>
                </a:cubicBezTo>
                <a:cubicBezTo>
                  <a:pt x="1576720" y="775034"/>
                  <a:pt x="1789037" y="873270"/>
                  <a:pt x="2017590" y="892519"/>
                </a:cubicBezTo>
                <a:lnTo>
                  <a:pt x="2017590" y="1126490"/>
                </a:lnTo>
                <a:cubicBezTo>
                  <a:pt x="1495761" y="1090891"/>
                  <a:pt x="1065178" y="723335"/>
                  <a:pt x="934971" y="233290"/>
                </a:cubicBezTo>
                <a:lnTo>
                  <a:pt x="0" y="233290"/>
                </a:ln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任意多边形: 形状 23"/>
          <p:cNvSpPr/>
          <p:nvPr/>
        </p:nvSpPr>
        <p:spPr>
          <a:xfrm>
            <a:off x="2236764" y="2718043"/>
            <a:ext cx="2017590" cy="1115060"/>
          </a:xfrm>
          <a:custGeom>
            <a:avLst/>
            <a:gdLst>
              <a:gd name="connsiteX0" fmla="*/ 2017590 w 2017590"/>
              <a:gd name="connsiteY0" fmla="*/ 0 h 1115060"/>
              <a:gd name="connsiteX1" fmla="*/ 2017590 w 2017590"/>
              <a:gd name="connsiteY1" fmla="*/ 233991 h 1115060"/>
              <a:gd name="connsiteX2" fmla="*/ 1412667 w 2017590"/>
              <a:gd name="connsiteY2" fmla="*/ 515623 h 1115060"/>
              <a:gd name="connsiteX3" fmla="*/ 1131656 w 2017590"/>
              <a:gd name="connsiteY3" fmla="*/ 1115060 h 1115060"/>
              <a:gd name="connsiteX4" fmla="*/ 0 w 2017590"/>
              <a:gd name="connsiteY4" fmla="*/ 1115060 h 1115060"/>
              <a:gd name="connsiteX5" fmla="*/ 0 w 2017590"/>
              <a:gd name="connsiteY5" fmla="*/ 881750 h 1115060"/>
              <a:gd name="connsiteX6" fmla="*/ 938033 w 2017590"/>
              <a:gd name="connsiteY6" fmla="*/ 881750 h 1115060"/>
              <a:gd name="connsiteX7" fmla="*/ 2017590 w 2017590"/>
              <a:gd name="connsiteY7" fmla="*/ 0 h 111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7590" h="1115060">
                <a:moveTo>
                  <a:pt x="2017590" y="0"/>
                </a:moveTo>
                <a:lnTo>
                  <a:pt x="2017590" y="233991"/>
                </a:lnTo>
                <a:cubicBezTo>
                  <a:pt x="1789037" y="253247"/>
                  <a:pt x="1576720" y="351496"/>
                  <a:pt x="1412667" y="515623"/>
                </a:cubicBezTo>
                <a:cubicBezTo>
                  <a:pt x="1249993" y="678373"/>
                  <a:pt x="1152055" y="888599"/>
                  <a:pt x="1131656" y="1115060"/>
                </a:cubicBezTo>
                <a:lnTo>
                  <a:pt x="0" y="1115060"/>
                </a:lnTo>
                <a:lnTo>
                  <a:pt x="0" y="881750"/>
                </a:lnTo>
                <a:lnTo>
                  <a:pt x="938033" y="881750"/>
                </a:lnTo>
                <a:cubicBezTo>
                  <a:pt x="1071901" y="397432"/>
                  <a:pt x="1499852" y="35326"/>
                  <a:pt x="2017590" y="0"/>
                </a:cubicBezTo>
                <a:close/>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Oval 23"/>
          <p:cNvSpPr>
            <a:spLocks noChangeArrowheads="1"/>
          </p:cNvSpPr>
          <p:nvPr/>
        </p:nvSpPr>
        <p:spPr bwMode="auto">
          <a:xfrm>
            <a:off x="909581" y="3323493"/>
            <a:ext cx="1172438" cy="1184321"/>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26" name="KSO_Shape"/>
          <p:cNvSpPr/>
          <p:nvPr/>
        </p:nvSpPr>
        <p:spPr bwMode="auto">
          <a:xfrm>
            <a:off x="1156554" y="3636906"/>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p:spPr>
        <p:txBody>
          <a:bodyPr/>
          <a:lstStyle/>
          <a:p>
            <a:endParaRPr lang="zh-CN" altLang="en-US"/>
          </a:p>
        </p:txBody>
      </p:sp>
      <p:sp>
        <p:nvSpPr>
          <p:cNvPr id="31" name="矩形 30" descr="#clear#"/>
          <p:cNvSpPr/>
          <p:nvPr/>
        </p:nvSpPr>
        <p:spPr>
          <a:xfrm>
            <a:off x="4701378" y="2077256"/>
            <a:ext cx="6676242" cy="1559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7" name="文本框 46" descr="#clear#"/>
          <p:cNvSpPr txBox="1"/>
          <p:nvPr/>
        </p:nvSpPr>
        <p:spPr>
          <a:xfrm>
            <a:off x="4254354" y="1887046"/>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48" name="矩形 47" descr="#clear#"/>
          <p:cNvSpPr/>
          <p:nvPr/>
        </p:nvSpPr>
        <p:spPr>
          <a:xfrm>
            <a:off x="4701378" y="4588849"/>
            <a:ext cx="6676242" cy="1559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9" name="文本框 48" descr="#clear#"/>
          <p:cNvSpPr txBox="1"/>
          <p:nvPr/>
        </p:nvSpPr>
        <p:spPr>
          <a:xfrm>
            <a:off x="4254354" y="4398639"/>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9" name="矩形 14"/>
          <p:cNvSpPr/>
          <p:nvPr/>
        </p:nvSpPr>
        <p:spPr>
          <a:xfrm>
            <a:off x="411872"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0" name="KSO_GT1" descr="#clear#"/>
          <p:cNvSpPr/>
          <p:nvPr/>
        </p:nvSpPr>
        <p:spPr>
          <a:xfrm>
            <a:off x="411872"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18" charset="-122"/>
                <a:ea typeface="微软雅黑" panose="020B0503020204020204" pitchFamily="18" charset="-122"/>
              </a:rPr>
              <a:t>请输入文本</a:t>
            </a:r>
            <a:endParaRPr lang="zh-CN" altLang="en-US" kern="0" dirty="0">
              <a:solidFill>
                <a:sysClr val="window" lastClr="FFFFFF"/>
              </a:solidFill>
              <a:latin typeface="微软雅黑" panose="020B0503020204020204" pitchFamily="18" charset="-122"/>
              <a:ea typeface="微软雅黑" panose="020B0503020204020204" pitchFamily="18" charset="-122"/>
            </a:endParaRPr>
          </a:p>
        </p:txBody>
      </p:sp>
      <p:sp>
        <p:nvSpPr>
          <p:cNvPr id="21" name="矩形 20" descr="#clear#"/>
          <p:cNvSpPr/>
          <p:nvPr/>
        </p:nvSpPr>
        <p:spPr>
          <a:xfrm>
            <a:off x="995105"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2" name="文本框 21" descr="#clear#"/>
          <p:cNvSpPr txBox="1"/>
          <p:nvPr/>
        </p:nvSpPr>
        <p:spPr>
          <a:xfrm>
            <a:off x="964149" y="5445846"/>
            <a:ext cx="2653908" cy="830997"/>
          </a:xfrm>
          <a:prstGeom prst="rect">
            <a:avLst/>
          </a:prstGeom>
          <a:noFill/>
        </p:spPr>
        <p:txBody>
          <a:bodyPr wrap="square" rtlCol="0">
            <a:spAutoFit/>
          </a:bodyPr>
          <a:lstStyle/>
          <a:p>
            <a:pPr algn="ctr"/>
            <a:r>
              <a:rPr lang="en-US" altLang="zh-CN" sz="4800" b="1" dirty="0">
                <a:latin typeface="+mj-ea"/>
                <a:ea typeface="+mj-ea"/>
              </a:rPr>
              <a:t>8380</a:t>
            </a:r>
            <a:r>
              <a:rPr lang="zh-CN" altLang="en-US" sz="2800" dirty="0">
                <a:latin typeface="+mj-ea"/>
                <a:ea typeface="+mj-ea"/>
              </a:rPr>
              <a:t>万</a:t>
            </a:r>
            <a:endParaRPr lang="zh-CN" altLang="en-US" sz="4800" dirty="0">
              <a:latin typeface="+mj-ea"/>
              <a:ea typeface="+mj-ea"/>
            </a:endParaRPr>
          </a:p>
        </p:txBody>
      </p:sp>
      <p:sp>
        <p:nvSpPr>
          <p:cNvPr id="28" name="矩形 14"/>
          <p:cNvSpPr/>
          <p:nvPr/>
        </p:nvSpPr>
        <p:spPr>
          <a:xfrm>
            <a:off x="4201291"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KSO_GT1" descr="#clear#"/>
          <p:cNvSpPr/>
          <p:nvPr/>
        </p:nvSpPr>
        <p:spPr>
          <a:xfrm>
            <a:off x="4201291"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18" charset="-122"/>
                <a:ea typeface="微软雅黑" panose="020B0503020204020204" pitchFamily="18" charset="-122"/>
              </a:rPr>
              <a:t>请输入文本</a:t>
            </a:r>
            <a:endParaRPr lang="zh-CN" altLang="en-US" kern="0" dirty="0">
              <a:solidFill>
                <a:sysClr val="window" lastClr="FFFFFF"/>
              </a:solidFill>
              <a:latin typeface="微软雅黑" panose="020B0503020204020204" pitchFamily="18" charset="-122"/>
              <a:ea typeface="微软雅黑" panose="020B0503020204020204" pitchFamily="18" charset="-122"/>
            </a:endParaRPr>
          </a:p>
        </p:txBody>
      </p:sp>
      <p:sp>
        <p:nvSpPr>
          <p:cNvPr id="30" name="矩形 29" descr="#clear#"/>
          <p:cNvSpPr/>
          <p:nvPr/>
        </p:nvSpPr>
        <p:spPr>
          <a:xfrm>
            <a:off x="4784524"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31" name="文本框 30" descr="#clear#"/>
          <p:cNvSpPr txBox="1"/>
          <p:nvPr/>
        </p:nvSpPr>
        <p:spPr>
          <a:xfrm>
            <a:off x="4753568" y="5445846"/>
            <a:ext cx="2653908" cy="830997"/>
          </a:xfrm>
          <a:prstGeom prst="rect">
            <a:avLst/>
          </a:prstGeom>
          <a:noFill/>
        </p:spPr>
        <p:txBody>
          <a:bodyPr wrap="square" rtlCol="0">
            <a:spAutoFit/>
          </a:bodyPr>
          <a:lstStyle/>
          <a:p>
            <a:pPr algn="ctr"/>
            <a:r>
              <a:rPr lang="en-US" altLang="zh-CN" sz="4800" b="1" dirty="0">
                <a:latin typeface="+mj-ea"/>
                <a:ea typeface="+mj-ea"/>
              </a:rPr>
              <a:t>7480</a:t>
            </a:r>
            <a:r>
              <a:rPr lang="zh-CN" altLang="en-US" sz="2800" dirty="0">
                <a:latin typeface="+mj-ea"/>
                <a:ea typeface="+mj-ea"/>
              </a:rPr>
              <a:t>万</a:t>
            </a:r>
            <a:endParaRPr lang="zh-CN" altLang="en-US" sz="4800" dirty="0">
              <a:latin typeface="+mj-ea"/>
              <a:ea typeface="+mj-ea"/>
            </a:endParaRPr>
          </a:p>
        </p:txBody>
      </p:sp>
      <p:sp>
        <p:nvSpPr>
          <p:cNvPr id="32" name="矩形 14"/>
          <p:cNvSpPr/>
          <p:nvPr/>
        </p:nvSpPr>
        <p:spPr>
          <a:xfrm>
            <a:off x="7990710"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KSO_GT1" descr="#clear#"/>
          <p:cNvSpPr/>
          <p:nvPr/>
        </p:nvSpPr>
        <p:spPr>
          <a:xfrm>
            <a:off x="7990710"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18" charset="-122"/>
                <a:ea typeface="微软雅黑" panose="020B0503020204020204" pitchFamily="18" charset="-122"/>
              </a:rPr>
              <a:t>请输入文本</a:t>
            </a:r>
            <a:endParaRPr lang="zh-CN" altLang="en-US" kern="0" dirty="0">
              <a:solidFill>
                <a:sysClr val="window" lastClr="FFFFFF"/>
              </a:solidFill>
              <a:latin typeface="微软雅黑" panose="020B0503020204020204" pitchFamily="18" charset="-122"/>
              <a:ea typeface="微软雅黑" panose="020B0503020204020204" pitchFamily="18" charset="-122"/>
            </a:endParaRPr>
          </a:p>
        </p:txBody>
      </p:sp>
      <p:sp>
        <p:nvSpPr>
          <p:cNvPr id="34" name="矩形 33" descr="#clear#"/>
          <p:cNvSpPr/>
          <p:nvPr/>
        </p:nvSpPr>
        <p:spPr>
          <a:xfrm>
            <a:off x="8573943"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35" name="文本框 34" descr="#clear#"/>
          <p:cNvSpPr txBox="1"/>
          <p:nvPr/>
        </p:nvSpPr>
        <p:spPr>
          <a:xfrm>
            <a:off x="8542987" y="5445846"/>
            <a:ext cx="2653908" cy="830997"/>
          </a:xfrm>
          <a:prstGeom prst="rect">
            <a:avLst/>
          </a:prstGeom>
          <a:noFill/>
        </p:spPr>
        <p:txBody>
          <a:bodyPr wrap="square" rtlCol="0">
            <a:spAutoFit/>
          </a:bodyPr>
          <a:lstStyle/>
          <a:p>
            <a:pPr algn="ctr"/>
            <a:r>
              <a:rPr lang="en-US" altLang="zh-CN" sz="4800" b="1" dirty="0">
                <a:latin typeface="+mj-ea"/>
                <a:ea typeface="+mj-ea"/>
              </a:rPr>
              <a:t>3806</a:t>
            </a:r>
            <a:r>
              <a:rPr lang="zh-CN" altLang="en-US" sz="2800" dirty="0">
                <a:latin typeface="+mj-ea"/>
                <a:ea typeface="+mj-ea"/>
              </a:rPr>
              <a:t>万</a:t>
            </a:r>
            <a:endParaRPr lang="zh-CN" altLang="en-US" sz="4800" dirty="0">
              <a:latin typeface="+mj-ea"/>
              <a:ea typeface="+mj-ea"/>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cxnSp>
        <p:nvCxnSpPr>
          <p:cNvPr id="21" name="直接连接符 20"/>
          <p:cNvCxnSpPr/>
          <p:nvPr/>
        </p:nvCxnSpPr>
        <p:spPr>
          <a:xfrm>
            <a:off x="273909" y="3529262"/>
            <a:ext cx="360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矩形 21" descr="#clear#"/>
          <p:cNvSpPr/>
          <p:nvPr/>
        </p:nvSpPr>
        <p:spPr>
          <a:xfrm>
            <a:off x="187086" y="3778216"/>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3" name="圆角矩形 34" descr="#clear#"/>
          <p:cNvSpPr/>
          <p:nvPr/>
        </p:nvSpPr>
        <p:spPr>
          <a:xfrm>
            <a:off x="236912" y="2708999"/>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24" name="KSO_Shape"/>
          <p:cNvSpPr/>
          <p:nvPr/>
        </p:nvSpPr>
        <p:spPr bwMode="auto">
          <a:xfrm>
            <a:off x="1730537" y="1853405"/>
            <a:ext cx="686744" cy="689176"/>
          </a:xfrm>
          <a:custGeom>
            <a:avLst/>
            <a:gdLst>
              <a:gd name="T0" fmla="*/ 1172550 w 14052"/>
              <a:gd name="T1" fmla="*/ 1599473 h 14095"/>
              <a:gd name="T2" fmla="*/ 1080978 w 14052"/>
              <a:gd name="T3" fmla="*/ 1629746 h 14095"/>
              <a:gd name="T4" fmla="*/ 996431 w 14052"/>
              <a:gd name="T5" fmla="*/ 1647373 h 14095"/>
              <a:gd name="T6" fmla="*/ 897325 w 14052"/>
              <a:gd name="T7" fmla="*/ 1654270 h 14095"/>
              <a:gd name="T8" fmla="*/ 809201 w 14052"/>
              <a:gd name="T9" fmla="*/ 1648778 h 14095"/>
              <a:gd name="T10" fmla="*/ 724143 w 14052"/>
              <a:gd name="T11" fmla="*/ 1632556 h 14095"/>
              <a:gd name="T12" fmla="*/ 632188 w 14052"/>
              <a:gd name="T13" fmla="*/ 1603305 h 14095"/>
              <a:gd name="T14" fmla="*/ 0 w 14052"/>
              <a:gd name="T15" fmla="*/ 1462032 h 14095"/>
              <a:gd name="T16" fmla="*/ 196553 w 14052"/>
              <a:gd name="T17" fmla="*/ 1166330 h 14095"/>
              <a:gd name="T18" fmla="*/ 167306 w 14052"/>
              <a:gd name="T19" fmla="*/ 1074107 h 14095"/>
              <a:gd name="T20" fmla="*/ 151087 w 14052"/>
              <a:gd name="T21" fmla="*/ 988654 h 14095"/>
              <a:gd name="T22" fmla="*/ 145723 w 14052"/>
              <a:gd name="T23" fmla="*/ 900135 h 14095"/>
              <a:gd name="T24" fmla="*/ 152492 w 14052"/>
              <a:gd name="T25" fmla="*/ 800886 h 14095"/>
              <a:gd name="T26" fmla="*/ 170116 w 14052"/>
              <a:gd name="T27" fmla="*/ 715944 h 14095"/>
              <a:gd name="T28" fmla="*/ 200385 w 14052"/>
              <a:gd name="T29" fmla="*/ 624104 h 14095"/>
              <a:gd name="T30" fmla="*/ 563222 w 14052"/>
              <a:gd name="T31" fmla="*/ 226854 h 14095"/>
              <a:gd name="T32" fmla="*/ 642023 w 14052"/>
              <a:gd name="T33" fmla="*/ 193388 h 14095"/>
              <a:gd name="T34" fmla="*/ 724143 w 14052"/>
              <a:gd name="T35" fmla="*/ 168097 h 14095"/>
              <a:gd name="T36" fmla="*/ 820057 w 14052"/>
              <a:gd name="T37" fmla="*/ 150470 h 14095"/>
              <a:gd name="T38" fmla="*/ 908563 w 14052"/>
              <a:gd name="T39" fmla="*/ 146254 h 14095"/>
              <a:gd name="T40" fmla="*/ 1007032 w 14052"/>
              <a:gd name="T41" fmla="*/ 154685 h 14095"/>
              <a:gd name="T42" fmla="*/ 1091451 w 14052"/>
              <a:gd name="T43" fmla="*/ 173717 h 14095"/>
              <a:gd name="T44" fmla="*/ 1182512 w 14052"/>
              <a:gd name="T45" fmla="*/ 205139 h 14095"/>
              <a:gd name="T46" fmla="*/ 1568594 w 14052"/>
              <a:gd name="T47" fmla="*/ 565091 h 14095"/>
              <a:gd name="T48" fmla="*/ 1605503 w 14052"/>
              <a:gd name="T49" fmla="*/ 654249 h 14095"/>
              <a:gd name="T50" fmla="*/ 1630025 w 14052"/>
              <a:gd name="T51" fmla="*/ 736892 h 14095"/>
              <a:gd name="T52" fmla="*/ 1645861 w 14052"/>
              <a:gd name="T53" fmla="*/ 833586 h 14095"/>
              <a:gd name="T54" fmla="*/ 1648671 w 14052"/>
              <a:gd name="T55" fmla="*/ 922743 h 14095"/>
              <a:gd name="T56" fmla="*/ 1638709 w 14052"/>
              <a:gd name="T57" fmla="*/ 1021098 h 14095"/>
              <a:gd name="T58" fmla="*/ 1618658 w 14052"/>
              <a:gd name="T59" fmla="*/ 1105274 h 14095"/>
              <a:gd name="T60" fmla="*/ 1586218 w 14052"/>
              <a:gd name="T61" fmla="*/ 1196348 h 14095"/>
              <a:gd name="T62" fmla="*/ 1192090 w 14052"/>
              <a:gd name="T63" fmla="*/ 900135 h 14095"/>
              <a:gd name="T64" fmla="*/ 1184811 w 14052"/>
              <a:gd name="T65" fmla="*/ 834863 h 14095"/>
              <a:gd name="T66" fmla="*/ 1165781 w 14052"/>
              <a:gd name="T67" fmla="*/ 779299 h 14095"/>
              <a:gd name="T68" fmla="*/ 1133086 w 14052"/>
              <a:gd name="T69" fmla="*/ 723224 h 14095"/>
              <a:gd name="T70" fmla="*/ 1094899 w 14052"/>
              <a:gd name="T71" fmla="*/ 680945 h 14095"/>
              <a:gd name="T72" fmla="*/ 1043175 w 14052"/>
              <a:gd name="T73" fmla="*/ 643136 h 14095"/>
              <a:gd name="T74" fmla="*/ 990045 w 14052"/>
              <a:gd name="T75" fmla="*/ 618739 h 14095"/>
              <a:gd name="T76" fmla="*/ 926571 w 14052"/>
              <a:gd name="T77" fmla="*/ 604688 h 14095"/>
              <a:gd name="T78" fmla="*/ 866928 w 14052"/>
              <a:gd name="T79" fmla="*/ 604688 h 14095"/>
              <a:gd name="T80" fmla="*/ 802560 w 14052"/>
              <a:gd name="T81" fmla="*/ 618739 h 14095"/>
              <a:gd name="T82" fmla="*/ 750708 w 14052"/>
              <a:gd name="T83" fmla="*/ 643136 h 14095"/>
              <a:gd name="T84" fmla="*/ 699750 w 14052"/>
              <a:gd name="T85" fmla="*/ 680945 h 14095"/>
              <a:gd name="T86" fmla="*/ 661691 w 14052"/>
              <a:gd name="T87" fmla="*/ 723224 h 14095"/>
              <a:gd name="T88" fmla="*/ 628868 w 14052"/>
              <a:gd name="T89" fmla="*/ 779299 h 14095"/>
              <a:gd name="T90" fmla="*/ 609966 w 14052"/>
              <a:gd name="T91" fmla="*/ 834863 h 14095"/>
              <a:gd name="T92" fmla="*/ 602559 w 14052"/>
              <a:gd name="T93" fmla="*/ 900135 h 14095"/>
              <a:gd name="T94" fmla="*/ 608434 w 14052"/>
              <a:gd name="T95" fmla="*/ 960552 h 14095"/>
              <a:gd name="T96" fmla="*/ 625803 w 14052"/>
              <a:gd name="T97" fmla="*/ 1015861 h 14095"/>
              <a:gd name="T98" fmla="*/ 657476 w 14052"/>
              <a:gd name="T99" fmla="*/ 1071808 h 14095"/>
              <a:gd name="T100" fmla="*/ 694513 w 14052"/>
              <a:gd name="T101" fmla="*/ 1114726 h 14095"/>
              <a:gd name="T102" fmla="*/ 744833 w 14052"/>
              <a:gd name="T103" fmla="*/ 1153812 h 14095"/>
              <a:gd name="T104" fmla="*/ 795919 w 14052"/>
              <a:gd name="T105" fmla="*/ 1179359 h 14095"/>
              <a:gd name="T106" fmla="*/ 859393 w 14052"/>
              <a:gd name="T107" fmla="*/ 1194942 h 14095"/>
              <a:gd name="T108" fmla="*/ 919291 w 14052"/>
              <a:gd name="T109" fmla="*/ 1196348 h 14095"/>
              <a:gd name="T110" fmla="*/ 983277 w 14052"/>
              <a:gd name="T111" fmla="*/ 1184085 h 14095"/>
              <a:gd name="T112" fmla="*/ 1036789 w 14052"/>
              <a:gd name="T113" fmla="*/ 1160965 h 14095"/>
              <a:gd name="T114" fmla="*/ 1089535 w 14052"/>
              <a:gd name="T115" fmla="*/ 1124434 h 14095"/>
              <a:gd name="T116" fmla="*/ 1128744 w 14052"/>
              <a:gd name="T117" fmla="*/ 1083048 h 14095"/>
              <a:gd name="T118" fmla="*/ 1162716 w 14052"/>
              <a:gd name="T119" fmla="*/ 1029017 h 14095"/>
              <a:gd name="T120" fmla="*/ 1182895 w 14052"/>
              <a:gd name="T121" fmla="*/ 974731 h 14095"/>
              <a:gd name="T122" fmla="*/ 1191963 w 14052"/>
              <a:gd name="T123" fmla="*/ 908054 h 140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052" h="14095">
                <a:moveTo>
                  <a:pt x="11410" y="14095"/>
                </a:moveTo>
                <a:lnTo>
                  <a:pt x="9642" y="12319"/>
                </a:lnTo>
                <a:lnTo>
                  <a:pt x="9566" y="12355"/>
                </a:lnTo>
                <a:lnTo>
                  <a:pt x="9490" y="12391"/>
                </a:lnTo>
                <a:lnTo>
                  <a:pt x="9413" y="12425"/>
                </a:lnTo>
                <a:lnTo>
                  <a:pt x="9337" y="12458"/>
                </a:lnTo>
                <a:lnTo>
                  <a:pt x="9259" y="12491"/>
                </a:lnTo>
                <a:lnTo>
                  <a:pt x="9181" y="12522"/>
                </a:lnTo>
                <a:lnTo>
                  <a:pt x="9103" y="12552"/>
                </a:lnTo>
                <a:lnTo>
                  <a:pt x="9025" y="12580"/>
                </a:lnTo>
                <a:lnTo>
                  <a:pt x="8946" y="12609"/>
                </a:lnTo>
                <a:lnTo>
                  <a:pt x="8867" y="12637"/>
                </a:lnTo>
                <a:lnTo>
                  <a:pt x="8787" y="12663"/>
                </a:lnTo>
                <a:lnTo>
                  <a:pt x="8706" y="12688"/>
                </a:lnTo>
                <a:lnTo>
                  <a:pt x="8626" y="12713"/>
                </a:lnTo>
                <a:lnTo>
                  <a:pt x="8546" y="12736"/>
                </a:lnTo>
                <a:lnTo>
                  <a:pt x="8464" y="12759"/>
                </a:lnTo>
                <a:lnTo>
                  <a:pt x="8383" y="12781"/>
                </a:lnTo>
                <a:lnTo>
                  <a:pt x="8301" y="12801"/>
                </a:lnTo>
                <a:lnTo>
                  <a:pt x="8219" y="12820"/>
                </a:lnTo>
                <a:lnTo>
                  <a:pt x="8136" y="12838"/>
                </a:lnTo>
                <a:lnTo>
                  <a:pt x="8053" y="12855"/>
                </a:lnTo>
                <a:lnTo>
                  <a:pt x="7969" y="12870"/>
                </a:lnTo>
                <a:lnTo>
                  <a:pt x="7885" y="12884"/>
                </a:lnTo>
                <a:lnTo>
                  <a:pt x="7802" y="12897"/>
                </a:lnTo>
                <a:lnTo>
                  <a:pt x="7716" y="12908"/>
                </a:lnTo>
                <a:lnTo>
                  <a:pt x="7631" y="12918"/>
                </a:lnTo>
                <a:lnTo>
                  <a:pt x="7546" y="12927"/>
                </a:lnTo>
                <a:lnTo>
                  <a:pt x="7460" y="12934"/>
                </a:lnTo>
                <a:lnTo>
                  <a:pt x="7374" y="12940"/>
                </a:lnTo>
                <a:lnTo>
                  <a:pt x="7287" y="12945"/>
                </a:lnTo>
                <a:lnTo>
                  <a:pt x="7201" y="12948"/>
                </a:lnTo>
                <a:lnTo>
                  <a:pt x="7114" y="12949"/>
                </a:lnTo>
                <a:lnTo>
                  <a:pt x="7026" y="12951"/>
                </a:lnTo>
                <a:lnTo>
                  <a:pt x="6939" y="12949"/>
                </a:lnTo>
                <a:lnTo>
                  <a:pt x="6851" y="12948"/>
                </a:lnTo>
                <a:lnTo>
                  <a:pt x="6764" y="12945"/>
                </a:lnTo>
                <a:lnTo>
                  <a:pt x="6678" y="12940"/>
                </a:lnTo>
                <a:lnTo>
                  <a:pt x="6591" y="12934"/>
                </a:lnTo>
                <a:lnTo>
                  <a:pt x="6506" y="12927"/>
                </a:lnTo>
                <a:lnTo>
                  <a:pt x="6421" y="12918"/>
                </a:lnTo>
                <a:lnTo>
                  <a:pt x="6336" y="12908"/>
                </a:lnTo>
                <a:lnTo>
                  <a:pt x="6251" y="12897"/>
                </a:lnTo>
                <a:lnTo>
                  <a:pt x="6167" y="12884"/>
                </a:lnTo>
                <a:lnTo>
                  <a:pt x="6083" y="12870"/>
                </a:lnTo>
                <a:lnTo>
                  <a:pt x="6000" y="12855"/>
                </a:lnTo>
                <a:lnTo>
                  <a:pt x="5917" y="12838"/>
                </a:lnTo>
                <a:lnTo>
                  <a:pt x="5834" y="12820"/>
                </a:lnTo>
                <a:lnTo>
                  <a:pt x="5751" y="12801"/>
                </a:lnTo>
                <a:lnTo>
                  <a:pt x="5670" y="12781"/>
                </a:lnTo>
                <a:lnTo>
                  <a:pt x="5588" y="12759"/>
                </a:lnTo>
                <a:lnTo>
                  <a:pt x="5507" y="12736"/>
                </a:lnTo>
                <a:lnTo>
                  <a:pt x="5426" y="12713"/>
                </a:lnTo>
                <a:lnTo>
                  <a:pt x="5346" y="12688"/>
                </a:lnTo>
                <a:lnTo>
                  <a:pt x="5266" y="12663"/>
                </a:lnTo>
                <a:lnTo>
                  <a:pt x="5187" y="12637"/>
                </a:lnTo>
                <a:lnTo>
                  <a:pt x="5107" y="12609"/>
                </a:lnTo>
                <a:lnTo>
                  <a:pt x="5027" y="12580"/>
                </a:lnTo>
                <a:lnTo>
                  <a:pt x="4950" y="12552"/>
                </a:lnTo>
                <a:lnTo>
                  <a:pt x="4872" y="12522"/>
                </a:lnTo>
                <a:lnTo>
                  <a:pt x="4794" y="12491"/>
                </a:lnTo>
                <a:lnTo>
                  <a:pt x="4716" y="12458"/>
                </a:lnTo>
                <a:lnTo>
                  <a:pt x="4639" y="12425"/>
                </a:lnTo>
                <a:lnTo>
                  <a:pt x="4562" y="12391"/>
                </a:lnTo>
                <a:lnTo>
                  <a:pt x="4486" y="12355"/>
                </a:lnTo>
                <a:lnTo>
                  <a:pt x="4410" y="12319"/>
                </a:lnTo>
                <a:lnTo>
                  <a:pt x="2643" y="14095"/>
                </a:lnTo>
                <a:lnTo>
                  <a:pt x="0" y="11446"/>
                </a:lnTo>
                <a:lnTo>
                  <a:pt x="1770" y="9671"/>
                </a:lnTo>
                <a:lnTo>
                  <a:pt x="1734" y="9596"/>
                </a:lnTo>
                <a:lnTo>
                  <a:pt x="1700" y="9519"/>
                </a:lnTo>
                <a:lnTo>
                  <a:pt x="1665" y="9443"/>
                </a:lnTo>
                <a:lnTo>
                  <a:pt x="1633" y="9366"/>
                </a:lnTo>
                <a:lnTo>
                  <a:pt x="1600" y="9288"/>
                </a:lnTo>
                <a:lnTo>
                  <a:pt x="1569" y="9210"/>
                </a:lnTo>
                <a:lnTo>
                  <a:pt x="1539" y="9131"/>
                </a:lnTo>
                <a:lnTo>
                  <a:pt x="1510" y="9052"/>
                </a:lnTo>
                <a:lnTo>
                  <a:pt x="1482" y="8973"/>
                </a:lnTo>
                <a:lnTo>
                  <a:pt x="1454" y="8894"/>
                </a:lnTo>
                <a:lnTo>
                  <a:pt x="1428" y="8813"/>
                </a:lnTo>
                <a:lnTo>
                  <a:pt x="1402" y="8733"/>
                </a:lnTo>
                <a:lnTo>
                  <a:pt x="1377" y="8653"/>
                </a:lnTo>
                <a:lnTo>
                  <a:pt x="1355" y="8571"/>
                </a:lnTo>
                <a:lnTo>
                  <a:pt x="1332" y="8490"/>
                </a:lnTo>
                <a:lnTo>
                  <a:pt x="1310" y="8409"/>
                </a:lnTo>
                <a:lnTo>
                  <a:pt x="1290" y="8327"/>
                </a:lnTo>
                <a:lnTo>
                  <a:pt x="1271" y="8244"/>
                </a:lnTo>
                <a:lnTo>
                  <a:pt x="1253" y="8161"/>
                </a:lnTo>
                <a:lnTo>
                  <a:pt x="1236" y="8078"/>
                </a:lnTo>
                <a:lnTo>
                  <a:pt x="1220" y="7994"/>
                </a:lnTo>
                <a:lnTo>
                  <a:pt x="1207" y="7910"/>
                </a:lnTo>
                <a:lnTo>
                  <a:pt x="1194" y="7825"/>
                </a:lnTo>
                <a:lnTo>
                  <a:pt x="1183" y="7740"/>
                </a:lnTo>
                <a:lnTo>
                  <a:pt x="1174" y="7655"/>
                </a:lnTo>
                <a:lnTo>
                  <a:pt x="1165" y="7570"/>
                </a:lnTo>
                <a:lnTo>
                  <a:pt x="1157" y="7484"/>
                </a:lnTo>
                <a:lnTo>
                  <a:pt x="1152" y="7397"/>
                </a:lnTo>
                <a:lnTo>
                  <a:pt x="1147" y="7310"/>
                </a:lnTo>
                <a:lnTo>
                  <a:pt x="1144" y="7224"/>
                </a:lnTo>
                <a:lnTo>
                  <a:pt x="1141" y="7135"/>
                </a:lnTo>
                <a:lnTo>
                  <a:pt x="1141" y="7047"/>
                </a:lnTo>
                <a:lnTo>
                  <a:pt x="1141" y="6960"/>
                </a:lnTo>
                <a:lnTo>
                  <a:pt x="1144" y="6873"/>
                </a:lnTo>
                <a:lnTo>
                  <a:pt x="1147" y="6785"/>
                </a:lnTo>
                <a:lnTo>
                  <a:pt x="1152" y="6699"/>
                </a:lnTo>
                <a:lnTo>
                  <a:pt x="1157" y="6613"/>
                </a:lnTo>
                <a:lnTo>
                  <a:pt x="1165" y="6526"/>
                </a:lnTo>
                <a:lnTo>
                  <a:pt x="1174" y="6440"/>
                </a:lnTo>
                <a:lnTo>
                  <a:pt x="1183" y="6355"/>
                </a:lnTo>
                <a:lnTo>
                  <a:pt x="1194" y="6270"/>
                </a:lnTo>
                <a:lnTo>
                  <a:pt x="1207" y="6186"/>
                </a:lnTo>
                <a:lnTo>
                  <a:pt x="1220" y="6102"/>
                </a:lnTo>
                <a:lnTo>
                  <a:pt x="1236" y="6018"/>
                </a:lnTo>
                <a:lnTo>
                  <a:pt x="1253" y="5934"/>
                </a:lnTo>
                <a:lnTo>
                  <a:pt x="1271" y="5852"/>
                </a:lnTo>
                <a:lnTo>
                  <a:pt x="1290" y="5769"/>
                </a:lnTo>
                <a:lnTo>
                  <a:pt x="1310" y="5688"/>
                </a:lnTo>
                <a:lnTo>
                  <a:pt x="1332" y="5605"/>
                </a:lnTo>
                <a:lnTo>
                  <a:pt x="1355" y="5523"/>
                </a:lnTo>
                <a:lnTo>
                  <a:pt x="1377" y="5443"/>
                </a:lnTo>
                <a:lnTo>
                  <a:pt x="1402" y="5363"/>
                </a:lnTo>
                <a:lnTo>
                  <a:pt x="1428" y="5281"/>
                </a:lnTo>
                <a:lnTo>
                  <a:pt x="1454" y="5202"/>
                </a:lnTo>
                <a:lnTo>
                  <a:pt x="1482" y="5122"/>
                </a:lnTo>
                <a:lnTo>
                  <a:pt x="1510" y="5043"/>
                </a:lnTo>
                <a:lnTo>
                  <a:pt x="1539" y="4964"/>
                </a:lnTo>
                <a:lnTo>
                  <a:pt x="1569" y="4886"/>
                </a:lnTo>
                <a:lnTo>
                  <a:pt x="1600" y="4808"/>
                </a:lnTo>
                <a:lnTo>
                  <a:pt x="1633" y="4730"/>
                </a:lnTo>
                <a:lnTo>
                  <a:pt x="1665" y="4652"/>
                </a:lnTo>
                <a:lnTo>
                  <a:pt x="1700" y="4576"/>
                </a:lnTo>
                <a:lnTo>
                  <a:pt x="1734" y="4499"/>
                </a:lnTo>
                <a:lnTo>
                  <a:pt x="1770" y="4424"/>
                </a:lnTo>
                <a:lnTo>
                  <a:pt x="0" y="2649"/>
                </a:lnTo>
                <a:lnTo>
                  <a:pt x="2643" y="0"/>
                </a:lnTo>
                <a:lnTo>
                  <a:pt x="4410" y="1776"/>
                </a:lnTo>
                <a:lnTo>
                  <a:pt x="4486" y="1740"/>
                </a:lnTo>
                <a:lnTo>
                  <a:pt x="4562" y="1705"/>
                </a:lnTo>
                <a:lnTo>
                  <a:pt x="4639" y="1670"/>
                </a:lnTo>
                <a:lnTo>
                  <a:pt x="4716" y="1638"/>
                </a:lnTo>
                <a:lnTo>
                  <a:pt x="4794" y="1606"/>
                </a:lnTo>
                <a:lnTo>
                  <a:pt x="4872" y="1574"/>
                </a:lnTo>
                <a:lnTo>
                  <a:pt x="4950" y="1544"/>
                </a:lnTo>
                <a:lnTo>
                  <a:pt x="5027" y="1514"/>
                </a:lnTo>
                <a:lnTo>
                  <a:pt x="5107" y="1487"/>
                </a:lnTo>
                <a:lnTo>
                  <a:pt x="5187" y="1459"/>
                </a:lnTo>
                <a:lnTo>
                  <a:pt x="5266" y="1433"/>
                </a:lnTo>
                <a:lnTo>
                  <a:pt x="5346" y="1408"/>
                </a:lnTo>
                <a:lnTo>
                  <a:pt x="5426" y="1383"/>
                </a:lnTo>
                <a:lnTo>
                  <a:pt x="5507" y="1360"/>
                </a:lnTo>
                <a:lnTo>
                  <a:pt x="5588" y="1337"/>
                </a:lnTo>
                <a:lnTo>
                  <a:pt x="5670" y="1316"/>
                </a:lnTo>
                <a:lnTo>
                  <a:pt x="5751" y="1295"/>
                </a:lnTo>
                <a:lnTo>
                  <a:pt x="5834" y="1275"/>
                </a:lnTo>
                <a:lnTo>
                  <a:pt x="5917" y="1257"/>
                </a:lnTo>
                <a:lnTo>
                  <a:pt x="6000" y="1241"/>
                </a:lnTo>
                <a:lnTo>
                  <a:pt x="6083" y="1226"/>
                </a:lnTo>
                <a:lnTo>
                  <a:pt x="6167" y="1211"/>
                </a:lnTo>
                <a:lnTo>
                  <a:pt x="6251" y="1199"/>
                </a:lnTo>
                <a:lnTo>
                  <a:pt x="6336" y="1187"/>
                </a:lnTo>
                <a:lnTo>
                  <a:pt x="6421" y="1178"/>
                </a:lnTo>
                <a:lnTo>
                  <a:pt x="6506" y="1169"/>
                </a:lnTo>
                <a:lnTo>
                  <a:pt x="6591" y="1161"/>
                </a:lnTo>
                <a:lnTo>
                  <a:pt x="6678" y="1155"/>
                </a:lnTo>
                <a:lnTo>
                  <a:pt x="6764" y="1151"/>
                </a:lnTo>
                <a:lnTo>
                  <a:pt x="6851" y="1148"/>
                </a:lnTo>
                <a:lnTo>
                  <a:pt x="6939" y="1145"/>
                </a:lnTo>
                <a:lnTo>
                  <a:pt x="7026" y="1145"/>
                </a:lnTo>
                <a:lnTo>
                  <a:pt x="7114" y="1145"/>
                </a:lnTo>
                <a:lnTo>
                  <a:pt x="7201" y="1148"/>
                </a:lnTo>
                <a:lnTo>
                  <a:pt x="7287" y="1151"/>
                </a:lnTo>
                <a:lnTo>
                  <a:pt x="7374" y="1155"/>
                </a:lnTo>
                <a:lnTo>
                  <a:pt x="7460" y="1161"/>
                </a:lnTo>
                <a:lnTo>
                  <a:pt x="7546" y="1169"/>
                </a:lnTo>
                <a:lnTo>
                  <a:pt x="7631" y="1178"/>
                </a:lnTo>
                <a:lnTo>
                  <a:pt x="7716" y="1187"/>
                </a:lnTo>
                <a:lnTo>
                  <a:pt x="7802" y="1199"/>
                </a:lnTo>
                <a:lnTo>
                  <a:pt x="7885" y="1211"/>
                </a:lnTo>
                <a:lnTo>
                  <a:pt x="7969" y="1226"/>
                </a:lnTo>
                <a:lnTo>
                  <a:pt x="8053" y="1241"/>
                </a:lnTo>
                <a:lnTo>
                  <a:pt x="8136" y="1257"/>
                </a:lnTo>
                <a:lnTo>
                  <a:pt x="8219" y="1275"/>
                </a:lnTo>
                <a:lnTo>
                  <a:pt x="8301" y="1295"/>
                </a:lnTo>
                <a:lnTo>
                  <a:pt x="8383" y="1316"/>
                </a:lnTo>
                <a:lnTo>
                  <a:pt x="8464" y="1337"/>
                </a:lnTo>
                <a:lnTo>
                  <a:pt x="8546" y="1360"/>
                </a:lnTo>
                <a:lnTo>
                  <a:pt x="8626" y="1383"/>
                </a:lnTo>
                <a:lnTo>
                  <a:pt x="8706" y="1408"/>
                </a:lnTo>
                <a:lnTo>
                  <a:pt x="8787" y="1433"/>
                </a:lnTo>
                <a:lnTo>
                  <a:pt x="8867" y="1459"/>
                </a:lnTo>
                <a:lnTo>
                  <a:pt x="8946" y="1487"/>
                </a:lnTo>
                <a:lnTo>
                  <a:pt x="9025" y="1514"/>
                </a:lnTo>
                <a:lnTo>
                  <a:pt x="9103" y="1544"/>
                </a:lnTo>
                <a:lnTo>
                  <a:pt x="9181" y="1574"/>
                </a:lnTo>
                <a:lnTo>
                  <a:pt x="9259" y="1606"/>
                </a:lnTo>
                <a:lnTo>
                  <a:pt x="9337" y="1638"/>
                </a:lnTo>
                <a:lnTo>
                  <a:pt x="9413" y="1670"/>
                </a:lnTo>
                <a:lnTo>
                  <a:pt x="9490" y="1705"/>
                </a:lnTo>
                <a:lnTo>
                  <a:pt x="9566" y="1740"/>
                </a:lnTo>
                <a:lnTo>
                  <a:pt x="9642" y="1776"/>
                </a:lnTo>
                <a:lnTo>
                  <a:pt x="11410" y="0"/>
                </a:lnTo>
                <a:lnTo>
                  <a:pt x="14052" y="2649"/>
                </a:lnTo>
                <a:lnTo>
                  <a:pt x="12282" y="4424"/>
                </a:lnTo>
                <a:lnTo>
                  <a:pt x="12318" y="4499"/>
                </a:lnTo>
                <a:lnTo>
                  <a:pt x="12353" y="4576"/>
                </a:lnTo>
                <a:lnTo>
                  <a:pt x="12386" y="4652"/>
                </a:lnTo>
                <a:lnTo>
                  <a:pt x="12420" y="4730"/>
                </a:lnTo>
                <a:lnTo>
                  <a:pt x="12452" y="4808"/>
                </a:lnTo>
                <a:lnTo>
                  <a:pt x="12483" y="4886"/>
                </a:lnTo>
                <a:lnTo>
                  <a:pt x="12513" y="4964"/>
                </a:lnTo>
                <a:lnTo>
                  <a:pt x="12542" y="5043"/>
                </a:lnTo>
                <a:lnTo>
                  <a:pt x="12571" y="5122"/>
                </a:lnTo>
                <a:lnTo>
                  <a:pt x="12599" y="5202"/>
                </a:lnTo>
                <a:lnTo>
                  <a:pt x="12624" y="5281"/>
                </a:lnTo>
                <a:lnTo>
                  <a:pt x="12650" y="5363"/>
                </a:lnTo>
                <a:lnTo>
                  <a:pt x="12674" y="5443"/>
                </a:lnTo>
                <a:lnTo>
                  <a:pt x="12698" y="5523"/>
                </a:lnTo>
                <a:lnTo>
                  <a:pt x="12721" y="5605"/>
                </a:lnTo>
                <a:lnTo>
                  <a:pt x="12742" y="5688"/>
                </a:lnTo>
                <a:lnTo>
                  <a:pt x="12763" y="5769"/>
                </a:lnTo>
                <a:lnTo>
                  <a:pt x="12782" y="5852"/>
                </a:lnTo>
                <a:lnTo>
                  <a:pt x="12800" y="5934"/>
                </a:lnTo>
                <a:lnTo>
                  <a:pt x="12817" y="6018"/>
                </a:lnTo>
                <a:lnTo>
                  <a:pt x="12831" y="6102"/>
                </a:lnTo>
                <a:lnTo>
                  <a:pt x="12845" y="6186"/>
                </a:lnTo>
                <a:lnTo>
                  <a:pt x="12859" y="6270"/>
                </a:lnTo>
                <a:lnTo>
                  <a:pt x="12869" y="6355"/>
                </a:lnTo>
                <a:lnTo>
                  <a:pt x="12879" y="6440"/>
                </a:lnTo>
                <a:lnTo>
                  <a:pt x="12887" y="6526"/>
                </a:lnTo>
                <a:lnTo>
                  <a:pt x="12896" y="6613"/>
                </a:lnTo>
                <a:lnTo>
                  <a:pt x="12902" y="6699"/>
                </a:lnTo>
                <a:lnTo>
                  <a:pt x="12905" y="6785"/>
                </a:lnTo>
                <a:lnTo>
                  <a:pt x="12909" y="6873"/>
                </a:lnTo>
                <a:lnTo>
                  <a:pt x="12911" y="6960"/>
                </a:lnTo>
                <a:lnTo>
                  <a:pt x="12911" y="7047"/>
                </a:lnTo>
                <a:lnTo>
                  <a:pt x="12911" y="7135"/>
                </a:lnTo>
                <a:lnTo>
                  <a:pt x="12909" y="7224"/>
                </a:lnTo>
                <a:lnTo>
                  <a:pt x="12905" y="7310"/>
                </a:lnTo>
                <a:lnTo>
                  <a:pt x="12902" y="7397"/>
                </a:lnTo>
                <a:lnTo>
                  <a:pt x="12896" y="7484"/>
                </a:lnTo>
                <a:lnTo>
                  <a:pt x="12887" y="7570"/>
                </a:lnTo>
                <a:lnTo>
                  <a:pt x="12879" y="7655"/>
                </a:lnTo>
                <a:lnTo>
                  <a:pt x="12869" y="7740"/>
                </a:lnTo>
                <a:lnTo>
                  <a:pt x="12859" y="7825"/>
                </a:lnTo>
                <a:lnTo>
                  <a:pt x="12845" y="7910"/>
                </a:lnTo>
                <a:lnTo>
                  <a:pt x="12831" y="7994"/>
                </a:lnTo>
                <a:lnTo>
                  <a:pt x="12817" y="8078"/>
                </a:lnTo>
                <a:lnTo>
                  <a:pt x="12800" y="8161"/>
                </a:lnTo>
                <a:lnTo>
                  <a:pt x="12782" y="8244"/>
                </a:lnTo>
                <a:lnTo>
                  <a:pt x="12763" y="8327"/>
                </a:lnTo>
                <a:lnTo>
                  <a:pt x="12742" y="8409"/>
                </a:lnTo>
                <a:lnTo>
                  <a:pt x="12721" y="8490"/>
                </a:lnTo>
                <a:lnTo>
                  <a:pt x="12698" y="8571"/>
                </a:lnTo>
                <a:lnTo>
                  <a:pt x="12674" y="8653"/>
                </a:lnTo>
                <a:lnTo>
                  <a:pt x="12650" y="8733"/>
                </a:lnTo>
                <a:lnTo>
                  <a:pt x="12624" y="8813"/>
                </a:lnTo>
                <a:lnTo>
                  <a:pt x="12599" y="8894"/>
                </a:lnTo>
                <a:lnTo>
                  <a:pt x="12571" y="8973"/>
                </a:lnTo>
                <a:lnTo>
                  <a:pt x="12542" y="9052"/>
                </a:lnTo>
                <a:lnTo>
                  <a:pt x="12513" y="9131"/>
                </a:lnTo>
                <a:lnTo>
                  <a:pt x="12483" y="9210"/>
                </a:lnTo>
                <a:lnTo>
                  <a:pt x="12452" y="9288"/>
                </a:lnTo>
                <a:lnTo>
                  <a:pt x="12420" y="9366"/>
                </a:lnTo>
                <a:lnTo>
                  <a:pt x="12386" y="9443"/>
                </a:lnTo>
                <a:lnTo>
                  <a:pt x="12353" y="9519"/>
                </a:lnTo>
                <a:lnTo>
                  <a:pt x="12318" y="9596"/>
                </a:lnTo>
                <a:lnTo>
                  <a:pt x="12282" y="9671"/>
                </a:lnTo>
                <a:lnTo>
                  <a:pt x="14052" y="11446"/>
                </a:lnTo>
                <a:lnTo>
                  <a:pt x="11410" y="14095"/>
                </a:lnTo>
                <a:close/>
                <a:moveTo>
                  <a:pt x="9334" y="7047"/>
                </a:moveTo>
                <a:lnTo>
                  <a:pt x="9334" y="7047"/>
                </a:lnTo>
                <a:lnTo>
                  <a:pt x="9333" y="6990"/>
                </a:lnTo>
                <a:lnTo>
                  <a:pt x="9331" y="6932"/>
                </a:lnTo>
                <a:lnTo>
                  <a:pt x="9327" y="6875"/>
                </a:lnTo>
                <a:lnTo>
                  <a:pt x="9322" y="6817"/>
                </a:lnTo>
                <a:lnTo>
                  <a:pt x="9316" y="6761"/>
                </a:lnTo>
                <a:lnTo>
                  <a:pt x="9308" y="6704"/>
                </a:lnTo>
                <a:lnTo>
                  <a:pt x="9300" y="6648"/>
                </a:lnTo>
                <a:lnTo>
                  <a:pt x="9289" y="6592"/>
                </a:lnTo>
                <a:lnTo>
                  <a:pt x="9277" y="6536"/>
                </a:lnTo>
                <a:lnTo>
                  <a:pt x="9262" y="6481"/>
                </a:lnTo>
                <a:lnTo>
                  <a:pt x="9248" y="6426"/>
                </a:lnTo>
                <a:lnTo>
                  <a:pt x="9231" y="6370"/>
                </a:lnTo>
                <a:lnTo>
                  <a:pt x="9213" y="6317"/>
                </a:lnTo>
                <a:lnTo>
                  <a:pt x="9194" y="6261"/>
                </a:lnTo>
                <a:lnTo>
                  <a:pt x="9174" y="6208"/>
                </a:lnTo>
                <a:lnTo>
                  <a:pt x="9152" y="6155"/>
                </a:lnTo>
                <a:lnTo>
                  <a:pt x="9128" y="6101"/>
                </a:lnTo>
                <a:lnTo>
                  <a:pt x="9104" y="6049"/>
                </a:lnTo>
                <a:lnTo>
                  <a:pt x="9079" y="5998"/>
                </a:lnTo>
                <a:lnTo>
                  <a:pt x="9051" y="5948"/>
                </a:lnTo>
                <a:lnTo>
                  <a:pt x="9025" y="5897"/>
                </a:lnTo>
                <a:lnTo>
                  <a:pt x="8996" y="5848"/>
                </a:lnTo>
                <a:lnTo>
                  <a:pt x="8966" y="5800"/>
                </a:lnTo>
                <a:lnTo>
                  <a:pt x="8935" y="5753"/>
                </a:lnTo>
                <a:lnTo>
                  <a:pt x="8904" y="5708"/>
                </a:lnTo>
                <a:lnTo>
                  <a:pt x="8872" y="5662"/>
                </a:lnTo>
                <a:lnTo>
                  <a:pt x="8838" y="5617"/>
                </a:lnTo>
                <a:lnTo>
                  <a:pt x="8803" y="5574"/>
                </a:lnTo>
                <a:lnTo>
                  <a:pt x="8767" y="5531"/>
                </a:lnTo>
                <a:lnTo>
                  <a:pt x="8730" y="5489"/>
                </a:lnTo>
                <a:lnTo>
                  <a:pt x="8692" y="5448"/>
                </a:lnTo>
                <a:lnTo>
                  <a:pt x="8654" y="5407"/>
                </a:lnTo>
                <a:lnTo>
                  <a:pt x="8614" y="5369"/>
                </a:lnTo>
                <a:lnTo>
                  <a:pt x="8573" y="5331"/>
                </a:lnTo>
                <a:lnTo>
                  <a:pt x="8531" y="5293"/>
                </a:lnTo>
                <a:lnTo>
                  <a:pt x="8488" y="5257"/>
                </a:lnTo>
                <a:lnTo>
                  <a:pt x="8445" y="5223"/>
                </a:lnTo>
                <a:lnTo>
                  <a:pt x="8401" y="5188"/>
                </a:lnTo>
                <a:lnTo>
                  <a:pt x="8356" y="5156"/>
                </a:lnTo>
                <a:lnTo>
                  <a:pt x="8311" y="5123"/>
                </a:lnTo>
                <a:lnTo>
                  <a:pt x="8264" y="5092"/>
                </a:lnTo>
                <a:lnTo>
                  <a:pt x="8216" y="5063"/>
                </a:lnTo>
                <a:lnTo>
                  <a:pt x="8168" y="5035"/>
                </a:lnTo>
                <a:lnTo>
                  <a:pt x="8118" y="5007"/>
                </a:lnTo>
                <a:lnTo>
                  <a:pt x="8069" y="4979"/>
                </a:lnTo>
                <a:lnTo>
                  <a:pt x="8017" y="4954"/>
                </a:lnTo>
                <a:lnTo>
                  <a:pt x="7966" y="4929"/>
                </a:lnTo>
                <a:lnTo>
                  <a:pt x="7913" y="4906"/>
                </a:lnTo>
                <a:lnTo>
                  <a:pt x="7860" y="4884"/>
                </a:lnTo>
                <a:lnTo>
                  <a:pt x="7806" y="4863"/>
                </a:lnTo>
                <a:lnTo>
                  <a:pt x="7752" y="4844"/>
                </a:lnTo>
                <a:lnTo>
                  <a:pt x="7699" y="4826"/>
                </a:lnTo>
                <a:lnTo>
                  <a:pt x="7643" y="4809"/>
                </a:lnTo>
                <a:lnTo>
                  <a:pt x="7588" y="4794"/>
                </a:lnTo>
                <a:lnTo>
                  <a:pt x="7534" y="4781"/>
                </a:lnTo>
                <a:lnTo>
                  <a:pt x="7478" y="4769"/>
                </a:lnTo>
                <a:lnTo>
                  <a:pt x="7423" y="4758"/>
                </a:lnTo>
                <a:lnTo>
                  <a:pt x="7367" y="4748"/>
                </a:lnTo>
                <a:lnTo>
                  <a:pt x="7311" y="4740"/>
                </a:lnTo>
                <a:lnTo>
                  <a:pt x="7255" y="4734"/>
                </a:lnTo>
                <a:lnTo>
                  <a:pt x="7198" y="4729"/>
                </a:lnTo>
                <a:lnTo>
                  <a:pt x="7141" y="4725"/>
                </a:lnTo>
                <a:lnTo>
                  <a:pt x="7084" y="4723"/>
                </a:lnTo>
                <a:lnTo>
                  <a:pt x="7026" y="4722"/>
                </a:lnTo>
                <a:lnTo>
                  <a:pt x="6965" y="4723"/>
                </a:lnTo>
                <a:lnTo>
                  <a:pt x="6905" y="4725"/>
                </a:lnTo>
                <a:lnTo>
                  <a:pt x="6846" y="4729"/>
                </a:lnTo>
                <a:lnTo>
                  <a:pt x="6788" y="4734"/>
                </a:lnTo>
                <a:lnTo>
                  <a:pt x="6729" y="4740"/>
                </a:lnTo>
                <a:lnTo>
                  <a:pt x="6672" y="4748"/>
                </a:lnTo>
                <a:lnTo>
                  <a:pt x="6615" y="4758"/>
                </a:lnTo>
                <a:lnTo>
                  <a:pt x="6558" y="4769"/>
                </a:lnTo>
                <a:lnTo>
                  <a:pt x="6503" y="4781"/>
                </a:lnTo>
                <a:lnTo>
                  <a:pt x="6447" y="4794"/>
                </a:lnTo>
                <a:lnTo>
                  <a:pt x="6392" y="4809"/>
                </a:lnTo>
                <a:lnTo>
                  <a:pt x="6338" y="4826"/>
                </a:lnTo>
                <a:lnTo>
                  <a:pt x="6284" y="4844"/>
                </a:lnTo>
                <a:lnTo>
                  <a:pt x="6232" y="4863"/>
                </a:lnTo>
                <a:lnTo>
                  <a:pt x="6179" y="4884"/>
                </a:lnTo>
                <a:lnTo>
                  <a:pt x="6127" y="4906"/>
                </a:lnTo>
                <a:lnTo>
                  <a:pt x="6076" y="4929"/>
                </a:lnTo>
                <a:lnTo>
                  <a:pt x="6026" y="4954"/>
                </a:lnTo>
                <a:lnTo>
                  <a:pt x="5975" y="4979"/>
                </a:lnTo>
                <a:lnTo>
                  <a:pt x="5927" y="5007"/>
                </a:lnTo>
                <a:lnTo>
                  <a:pt x="5878" y="5035"/>
                </a:lnTo>
                <a:lnTo>
                  <a:pt x="5832" y="5063"/>
                </a:lnTo>
                <a:lnTo>
                  <a:pt x="5785" y="5092"/>
                </a:lnTo>
                <a:lnTo>
                  <a:pt x="5739" y="5123"/>
                </a:lnTo>
                <a:lnTo>
                  <a:pt x="5694" y="5156"/>
                </a:lnTo>
                <a:lnTo>
                  <a:pt x="5649" y="5188"/>
                </a:lnTo>
                <a:lnTo>
                  <a:pt x="5605" y="5223"/>
                </a:lnTo>
                <a:lnTo>
                  <a:pt x="5563" y="5257"/>
                </a:lnTo>
                <a:lnTo>
                  <a:pt x="5520" y="5293"/>
                </a:lnTo>
                <a:lnTo>
                  <a:pt x="5479" y="5331"/>
                </a:lnTo>
                <a:lnTo>
                  <a:pt x="5438" y="5369"/>
                </a:lnTo>
                <a:lnTo>
                  <a:pt x="5399" y="5407"/>
                </a:lnTo>
                <a:lnTo>
                  <a:pt x="5359" y="5448"/>
                </a:lnTo>
                <a:lnTo>
                  <a:pt x="5322" y="5489"/>
                </a:lnTo>
                <a:lnTo>
                  <a:pt x="5285" y="5531"/>
                </a:lnTo>
                <a:lnTo>
                  <a:pt x="5249" y="5574"/>
                </a:lnTo>
                <a:lnTo>
                  <a:pt x="5214" y="5617"/>
                </a:lnTo>
                <a:lnTo>
                  <a:pt x="5181" y="5662"/>
                </a:lnTo>
                <a:lnTo>
                  <a:pt x="5148" y="5708"/>
                </a:lnTo>
                <a:lnTo>
                  <a:pt x="5116" y="5753"/>
                </a:lnTo>
                <a:lnTo>
                  <a:pt x="5086" y="5800"/>
                </a:lnTo>
                <a:lnTo>
                  <a:pt x="5056" y="5848"/>
                </a:lnTo>
                <a:lnTo>
                  <a:pt x="5027" y="5897"/>
                </a:lnTo>
                <a:lnTo>
                  <a:pt x="5000" y="5948"/>
                </a:lnTo>
                <a:lnTo>
                  <a:pt x="4973" y="5998"/>
                </a:lnTo>
                <a:lnTo>
                  <a:pt x="4948" y="6049"/>
                </a:lnTo>
                <a:lnTo>
                  <a:pt x="4924" y="6101"/>
                </a:lnTo>
                <a:lnTo>
                  <a:pt x="4900" y="6155"/>
                </a:lnTo>
                <a:lnTo>
                  <a:pt x="4879" y="6208"/>
                </a:lnTo>
                <a:lnTo>
                  <a:pt x="4857" y="6261"/>
                </a:lnTo>
                <a:lnTo>
                  <a:pt x="4838" y="6317"/>
                </a:lnTo>
                <a:lnTo>
                  <a:pt x="4820" y="6370"/>
                </a:lnTo>
                <a:lnTo>
                  <a:pt x="4805" y="6426"/>
                </a:lnTo>
                <a:lnTo>
                  <a:pt x="4789" y="6481"/>
                </a:lnTo>
                <a:lnTo>
                  <a:pt x="4776" y="6536"/>
                </a:lnTo>
                <a:lnTo>
                  <a:pt x="4764" y="6592"/>
                </a:lnTo>
                <a:lnTo>
                  <a:pt x="4753" y="6648"/>
                </a:lnTo>
                <a:lnTo>
                  <a:pt x="4743" y="6704"/>
                </a:lnTo>
                <a:lnTo>
                  <a:pt x="4736" y="6761"/>
                </a:lnTo>
                <a:lnTo>
                  <a:pt x="4730" y="6817"/>
                </a:lnTo>
                <a:lnTo>
                  <a:pt x="4724" y="6875"/>
                </a:lnTo>
                <a:lnTo>
                  <a:pt x="4721" y="6932"/>
                </a:lnTo>
                <a:lnTo>
                  <a:pt x="4719" y="6990"/>
                </a:lnTo>
                <a:lnTo>
                  <a:pt x="4718" y="7047"/>
                </a:lnTo>
                <a:lnTo>
                  <a:pt x="4719" y="7109"/>
                </a:lnTo>
                <a:lnTo>
                  <a:pt x="4721" y="7168"/>
                </a:lnTo>
                <a:lnTo>
                  <a:pt x="4724" y="7228"/>
                </a:lnTo>
                <a:lnTo>
                  <a:pt x="4730" y="7288"/>
                </a:lnTo>
                <a:lnTo>
                  <a:pt x="4736" y="7347"/>
                </a:lnTo>
                <a:lnTo>
                  <a:pt x="4743" y="7404"/>
                </a:lnTo>
                <a:lnTo>
                  <a:pt x="4753" y="7462"/>
                </a:lnTo>
                <a:lnTo>
                  <a:pt x="4764" y="7520"/>
                </a:lnTo>
                <a:lnTo>
                  <a:pt x="4776" y="7576"/>
                </a:lnTo>
                <a:lnTo>
                  <a:pt x="4789" y="7631"/>
                </a:lnTo>
                <a:lnTo>
                  <a:pt x="4805" y="7686"/>
                </a:lnTo>
                <a:lnTo>
                  <a:pt x="4820" y="7741"/>
                </a:lnTo>
                <a:lnTo>
                  <a:pt x="4838" y="7795"/>
                </a:lnTo>
                <a:lnTo>
                  <a:pt x="4857" y="7849"/>
                </a:lnTo>
                <a:lnTo>
                  <a:pt x="4879" y="7902"/>
                </a:lnTo>
                <a:lnTo>
                  <a:pt x="4900" y="7953"/>
                </a:lnTo>
                <a:lnTo>
                  <a:pt x="4924" y="8005"/>
                </a:lnTo>
                <a:lnTo>
                  <a:pt x="4948" y="8056"/>
                </a:lnTo>
                <a:lnTo>
                  <a:pt x="4973" y="8107"/>
                </a:lnTo>
                <a:lnTo>
                  <a:pt x="5000" y="8156"/>
                </a:lnTo>
                <a:lnTo>
                  <a:pt x="5027" y="8204"/>
                </a:lnTo>
                <a:lnTo>
                  <a:pt x="5056" y="8252"/>
                </a:lnTo>
                <a:lnTo>
                  <a:pt x="5086" y="8298"/>
                </a:lnTo>
                <a:lnTo>
                  <a:pt x="5116" y="8345"/>
                </a:lnTo>
                <a:lnTo>
                  <a:pt x="5148" y="8391"/>
                </a:lnTo>
                <a:lnTo>
                  <a:pt x="5181" y="8435"/>
                </a:lnTo>
                <a:lnTo>
                  <a:pt x="5214" y="8479"/>
                </a:lnTo>
                <a:lnTo>
                  <a:pt x="5249" y="8522"/>
                </a:lnTo>
                <a:lnTo>
                  <a:pt x="5285" y="8565"/>
                </a:lnTo>
                <a:lnTo>
                  <a:pt x="5322" y="8606"/>
                </a:lnTo>
                <a:lnTo>
                  <a:pt x="5359" y="8648"/>
                </a:lnTo>
                <a:lnTo>
                  <a:pt x="5399" y="8688"/>
                </a:lnTo>
                <a:lnTo>
                  <a:pt x="5438" y="8727"/>
                </a:lnTo>
                <a:lnTo>
                  <a:pt x="5479" y="8766"/>
                </a:lnTo>
                <a:lnTo>
                  <a:pt x="5520" y="8803"/>
                </a:lnTo>
                <a:lnTo>
                  <a:pt x="5563" y="8839"/>
                </a:lnTo>
                <a:lnTo>
                  <a:pt x="5605" y="8873"/>
                </a:lnTo>
                <a:lnTo>
                  <a:pt x="5649" y="8908"/>
                </a:lnTo>
                <a:lnTo>
                  <a:pt x="5694" y="8940"/>
                </a:lnTo>
                <a:lnTo>
                  <a:pt x="5739" y="8973"/>
                </a:lnTo>
                <a:lnTo>
                  <a:pt x="5785" y="9003"/>
                </a:lnTo>
                <a:lnTo>
                  <a:pt x="5832" y="9033"/>
                </a:lnTo>
                <a:lnTo>
                  <a:pt x="5878" y="9062"/>
                </a:lnTo>
                <a:lnTo>
                  <a:pt x="5927" y="9089"/>
                </a:lnTo>
                <a:lnTo>
                  <a:pt x="5975" y="9115"/>
                </a:lnTo>
                <a:lnTo>
                  <a:pt x="6026" y="9142"/>
                </a:lnTo>
                <a:lnTo>
                  <a:pt x="6076" y="9166"/>
                </a:lnTo>
                <a:lnTo>
                  <a:pt x="6127" y="9190"/>
                </a:lnTo>
                <a:lnTo>
                  <a:pt x="6179" y="9211"/>
                </a:lnTo>
                <a:lnTo>
                  <a:pt x="6232" y="9233"/>
                </a:lnTo>
                <a:lnTo>
                  <a:pt x="6284" y="9252"/>
                </a:lnTo>
                <a:lnTo>
                  <a:pt x="6338" y="9270"/>
                </a:lnTo>
                <a:lnTo>
                  <a:pt x="6392" y="9287"/>
                </a:lnTo>
                <a:lnTo>
                  <a:pt x="6447" y="9301"/>
                </a:lnTo>
                <a:lnTo>
                  <a:pt x="6503" y="9314"/>
                </a:lnTo>
                <a:lnTo>
                  <a:pt x="6558" y="9327"/>
                </a:lnTo>
                <a:lnTo>
                  <a:pt x="6615" y="9338"/>
                </a:lnTo>
                <a:lnTo>
                  <a:pt x="6672" y="9347"/>
                </a:lnTo>
                <a:lnTo>
                  <a:pt x="6729" y="9355"/>
                </a:lnTo>
                <a:lnTo>
                  <a:pt x="6788" y="9361"/>
                </a:lnTo>
                <a:lnTo>
                  <a:pt x="6846" y="9366"/>
                </a:lnTo>
                <a:lnTo>
                  <a:pt x="6905" y="9369"/>
                </a:lnTo>
                <a:lnTo>
                  <a:pt x="6965" y="9372"/>
                </a:lnTo>
                <a:lnTo>
                  <a:pt x="7026" y="9373"/>
                </a:lnTo>
                <a:lnTo>
                  <a:pt x="7084" y="9372"/>
                </a:lnTo>
                <a:lnTo>
                  <a:pt x="7141" y="9369"/>
                </a:lnTo>
                <a:lnTo>
                  <a:pt x="7198" y="9366"/>
                </a:lnTo>
                <a:lnTo>
                  <a:pt x="7255" y="9361"/>
                </a:lnTo>
                <a:lnTo>
                  <a:pt x="7311" y="9355"/>
                </a:lnTo>
                <a:lnTo>
                  <a:pt x="7367" y="9347"/>
                </a:lnTo>
                <a:lnTo>
                  <a:pt x="7423" y="9338"/>
                </a:lnTo>
                <a:lnTo>
                  <a:pt x="7478" y="9327"/>
                </a:lnTo>
                <a:lnTo>
                  <a:pt x="7534" y="9314"/>
                </a:lnTo>
                <a:lnTo>
                  <a:pt x="7588" y="9301"/>
                </a:lnTo>
                <a:lnTo>
                  <a:pt x="7643" y="9287"/>
                </a:lnTo>
                <a:lnTo>
                  <a:pt x="7699" y="9270"/>
                </a:lnTo>
                <a:lnTo>
                  <a:pt x="7752" y="9252"/>
                </a:lnTo>
                <a:lnTo>
                  <a:pt x="7806" y="9233"/>
                </a:lnTo>
                <a:lnTo>
                  <a:pt x="7860" y="9211"/>
                </a:lnTo>
                <a:lnTo>
                  <a:pt x="7913" y="9190"/>
                </a:lnTo>
                <a:lnTo>
                  <a:pt x="7966" y="9166"/>
                </a:lnTo>
                <a:lnTo>
                  <a:pt x="8017" y="9142"/>
                </a:lnTo>
                <a:lnTo>
                  <a:pt x="8069" y="9115"/>
                </a:lnTo>
                <a:lnTo>
                  <a:pt x="8118" y="9089"/>
                </a:lnTo>
                <a:lnTo>
                  <a:pt x="8168" y="9062"/>
                </a:lnTo>
                <a:lnTo>
                  <a:pt x="8216" y="9033"/>
                </a:lnTo>
                <a:lnTo>
                  <a:pt x="8264" y="9003"/>
                </a:lnTo>
                <a:lnTo>
                  <a:pt x="8311" y="8973"/>
                </a:lnTo>
                <a:lnTo>
                  <a:pt x="8356" y="8940"/>
                </a:lnTo>
                <a:lnTo>
                  <a:pt x="8401" y="8908"/>
                </a:lnTo>
                <a:lnTo>
                  <a:pt x="8445" y="8873"/>
                </a:lnTo>
                <a:lnTo>
                  <a:pt x="8488" y="8839"/>
                </a:lnTo>
                <a:lnTo>
                  <a:pt x="8531" y="8803"/>
                </a:lnTo>
                <a:lnTo>
                  <a:pt x="8573" y="8766"/>
                </a:lnTo>
                <a:lnTo>
                  <a:pt x="8614" y="8727"/>
                </a:lnTo>
                <a:lnTo>
                  <a:pt x="8654" y="8688"/>
                </a:lnTo>
                <a:lnTo>
                  <a:pt x="8692" y="8648"/>
                </a:lnTo>
                <a:lnTo>
                  <a:pt x="8730" y="8606"/>
                </a:lnTo>
                <a:lnTo>
                  <a:pt x="8767" y="8565"/>
                </a:lnTo>
                <a:lnTo>
                  <a:pt x="8803" y="8522"/>
                </a:lnTo>
                <a:lnTo>
                  <a:pt x="8838" y="8479"/>
                </a:lnTo>
                <a:lnTo>
                  <a:pt x="8872" y="8435"/>
                </a:lnTo>
                <a:lnTo>
                  <a:pt x="8904" y="8391"/>
                </a:lnTo>
                <a:lnTo>
                  <a:pt x="8935" y="8345"/>
                </a:lnTo>
                <a:lnTo>
                  <a:pt x="8966" y="8298"/>
                </a:lnTo>
                <a:lnTo>
                  <a:pt x="8996" y="8252"/>
                </a:lnTo>
                <a:lnTo>
                  <a:pt x="9025" y="8204"/>
                </a:lnTo>
                <a:lnTo>
                  <a:pt x="9051" y="8156"/>
                </a:lnTo>
                <a:lnTo>
                  <a:pt x="9079" y="8107"/>
                </a:lnTo>
                <a:lnTo>
                  <a:pt x="9104" y="8056"/>
                </a:lnTo>
                <a:lnTo>
                  <a:pt x="9128" y="8005"/>
                </a:lnTo>
                <a:lnTo>
                  <a:pt x="9152" y="7953"/>
                </a:lnTo>
                <a:lnTo>
                  <a:pt x="9174" y="7902"/>
                </a:lnTo>
                <a:lnTo>
                  <a:pt x="9194" y="7849"/>
                </a:lnTo>
                <a:lnTo>
                  <a:pt x="9213" y="7795"/>
                </a:lnTo>
                <a:lnTo>
                  <a:pt x="9231" y="7741"/>
                </a:lnTo>
                <a:lnTo>
                  <a:pt x="9248" y="7686"/>
                </a:lnTo>
                <a:lnTo>
                  <a:pt x="9262" y="7631"/>
                </a:lnTo>
                <a:lnTo>
                  <a:pt x="9277" y="7576"/>
                </a:lnTo>
                <a:lnTo>
                  <a:pt x="9289" y="7520"/>
                </a:lnTo>
                <a:lnTo>
                  <a:pt x="9300" y="7462"/>
                </a:lnTo>
                <a:lnTo>
                  <a:pt x="9308" y="7404"/>
                </a:lnTo>
                <a:lnTo>
                  <a:pt x="9316" y="7347"/>
                </a:lnTo>
                <a:lnTo>
                  <a:pt x="9322" y="7288"/>
                </a:lnTo>
                <a:lnTo>
                  <a:pt x="9327" y="7228"/>
                </a:lnTo>
                <a:lnTo>
                  <a:pt x="9331" y="7168"/>
                </a:lnTo>
                <a:lnTo>
                  <a:pt x="9333" y="7109"/>
                </a:lnTo>
                <a:lnTo>
                  <a:pt x="9334" y="704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cxnSp>
        <p:nvCxnSpPr>
          <p:cNvPr id="25" name="直接连接符 24"/>
          <p:cNvCxnSpPr/>
          <p:nvPr/>
        </p:nvCxnSpPr>
        <p:spPr>
          <a:xfrm>
            <a:off x="4296000" y="3529262"/>
            <a:ext cx="360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矩形 25" descr="#clear#"/>
          <p:cNvSpPr/>
          <p:nvPr/>
        </p:nvSpPr>
        <p:spPr>
          <a:xfrm>
            <a:off x="4209177" y="3778216"/>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7" name="圆角矩形 34" descr="#clear#"/>
          <p:cNvSpPr/>
          <p:nvPr/>
        </p:nvSpPr>
        <p:spPr>
          <a:xfrm>
            <a:off x="4259003" y="2708999"/>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cxnSp>
        <p:nvCxnSpPr>
          <p:cNvPr id="28" name="直接连接符 27"/>
          <p:cNvCxnSpPr/>
          <p:nvPr/>
        </p:nvCxnSpPr>
        <p:spPr>
          <a:xfrm>
            <a:off x="8318091" y="3529262"/>
            <a:ext cx="360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9" name="矩形 28" descr="#clear#"/>
          <p:cNvSpPr/>
          <p:nvPr/>
        </p:nvSpPr>
        <p:spPr>
          <a:xfrm>
            <a:off x="8231268" y="3778216"/>
            <a:ext cx="3773646" cy="2327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34" name="圆角矩形 34" descr="#clear#"/>
          <p:cNvSpPr/>
          <p:nvPr/>
        </p:nvSpPr>
        <p:spPr>
          <a:xfrm>
            <a:off x="8281094" y="2708999"/>
            <a:ext cx="3673995" cy="720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8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35" name="KSO_Shape"/>
          <p:cNvSpPr/>
          <p:nvPr/>
        </p:nvSpPr>
        <p:spPr bwMode="auto">
          <a:xfrm>
            <a:off x="5833428" y="1982446"/>
            <a:ext cx="579011" cy="579011"/>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6" name="KSO_Shape"/>
          <p:cNvSpPr/>
          <p:nvPr/>
        </p:nvSpPr>
        <p:spPr bwMode="auto">
          <a:xfrm>
            <a:off x="9828586" y="1780769"/>
            <a:ext cx="579011" cy="780688"/>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35" name="圆角矩形 5" descr="#clear#"/>
          <p:cNvSpPr/>
          <p:nvPr/>
        </p:nvSpPr>
        <p:spPr>
          <a:xfrm>
            <a:off x="2243738" y="2444693"/>
            <a:ext cx="3546334" cy="945269"/>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accent1"/>
          </a:solidFill>
          <a:ln w="25400" cap="flat" cmpd="sng" algn="ctr">
            <a:noFill/>
            <a:prstDash val="solid"/>
          </a:ln>
          <a:effectLst/>
        </p:spPr>
        <p:txBody>
          <a:bodyPr lIns="468000" tIns="0" bIns="0" rtlCol="0" anchor="ctr"/>
          <a:lstStyle/>
          <a:p>
            <a:pPr lvl="0" algn="ctr">
              <a:lnSpc>
                <a:spcPct val="130000"/>
              </a:lnSpc>
              <a:defRPr/>
            </a:pPr>
            <a:r>
              <a:rPr lang="zh-CN" altLang="en-US" sz="1600" kern="0" dirty="0">
                <a:latin typeface="幼圆" panose="02010509060101010101" pitchFamily="49" charset="-122"/>
                <a:ea typeface="幼圆" panose="02010509060101010101" pitchFamily="49" charset="-122"/>
                <a:cs typeface="Arial" panose="020B0604020202020204" pitchFamily="34" charset="0"/>
              </a:rPr>
              <a:t>请在此处输入您的文本</a:t>
            </a:r>
            <a:endParaRPr lang="zh-CN" altLang="en-US" sz="1600" kern="0" dirty="0">
              <a:latin typeface="幼圆" panose="02010509060101010101" pitchFamily="49" charset="-122"/>
              <a:ea typeface="幼圆" panose="02010509060101010101" pitchFamily="49" charset="-122"/>
              <a:cs typeface="Arial" panose="020B0604020202020204" pitchFamily="34" charset="0"/>
            </a:endParaRPr>
          </a:p>
          <a:p>
            <a:pPr lvl="0" algn="ctr">
              <a:lnSpc>
                <a:spcPct val="130000"/>
              </a:lnSpc>
              <a:defRPr/>
            </a:pPr>
            <a:r>
              <a:rPr lang="zh-CN" altLang="en-US" sz="1600" kern="0" dirty="0">
                <a:latin typeface="幼圆" panose="02010509060101010101" pitchFamily="49" charset="-122"/>
                <a:ea typeface="幼圆" panose="02010509060101010101" pitchFamily="49" charset="-122"/>
                <a:cs typeface="Arial" panose="020B0604020202020204" pitchFamily="34" charset="0"/>
              </a:rPr>
              <a:t>请在此处输入您的文本</a:t>
            </a:r>
            <a:endParaRPr lang="zh-CN" altLang="en-US" sz="1600" kern="0" dirty="0">
              <a:latin typeface="幼圆" panose="02010509060101010101" pitchFamily="49" charset="-122"/>
              <a:ea typeface="幼圆" panose="02010509060101010101" pitchFamily="49" charset="-122"/>
              <a:cs typeface="Arial" panose="020B0604020202020204" pitchFamily="34" charset="0"/>
            </a:endParaRPr>
          </a:p>
        </p:txBody>
      </p:sp>
      <p:sp>
        <p:nvSpPr>
          <p:cNvPr id="36" name="Oval 23"/>
          <p:cNvSpPr>
            <a:spLocks noChangeArrowheads="1"/>
          </p:cNvSpPr>
          <p:nvPr/>
        </p:nvSpPr>
        <p:spPr bwMode="auto">
          <a:xfrm>
            <a:off x="928780" y="2322552"/>
            <a:ext cx="1172438" cy="1184321"/>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53" name="KSO_Shape"/>
          <p:cNvSpPr/>
          <p:nvPr/>
        </p:nvSpPr>
        <p:spPr bwMode="auto">
          <a:xfrm>
            <a:off x="1175753" y="2635965"/>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p:spPr>
        <p:txBody>
          <a:bodyPr/>
          <a:lstStyle/>
          <a:p>
            <a:endParaRPr lang="zh-CN" altLang="en-US"/>
          </a:p>
        </p:txBody>
      </p:sp>
      <p:sp>
        <p:nvSpPr>
          <p:cNvPr id="54" name="圆角矩形 5" descr="#clear#"/>
          <p:cNvSpPr/>
          <p:nvPr/>
        </p:nvSpPr>
        <p:spPr>
          <a:xfrm>
            <a:off x="7716886" y="2444693"/>
            <a:ext cx="3546334" cy="945269"/>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accent1"/>
          </a:solidFill>
          <a:ln w="25400" cap="flat" cmpd="sng" algn="ctr">
            <a:noFill/>
            <a:prstDash val="solid"/>
          </a:ln>
          <a:effectLst/>
        </p:spPr>
        <p:txBody>
          <a:bodyPr lIns="468000" tIns="0" bIns="0" rtlCol="0" anchor="ctr"/>
          <a:lstStyle/>
          <a:p>
            <a:pPr lvl="0" algn="ctr">
              <a:lnSpc>
                <a:spcPct val="130000"/>
              </a:lnSpc>
              <a:defRPr/>
            </a:pPr>
            <a:r>
              <a:rPr lang="zh-CN" altLang="en-US" sz="1600" kern="0" dirty="0">
                <a:latin typeface="幼圆" panose="02010509060101010101" pitchFamily="49" charset="-122"/>
                <a:ea typeface="幼圆" panose="02010509060101010101" pitchFamily="49" charset="-122"/>
                <a:cs typeface="Arial" panose="020B0604020202020204" pitchFamily="34" charset="0"/>
              </a:rPr>
              <a:t>请在此处输入您的文本</a:t>
            </a:r>
            <a:endParaRPr lang="zh-CN" altLang="en-US" sz="1600" kern="0" dirty="0">
              <a:latin typeface="幼圆" panose="02010509060101010101" pitchFamily="49" charset="-122"/>
              <a:ea typeface="幼圆" panose="02010509060101010101" pitchFamily="49" charset="-122"/>
              <a:cs typeface="Arial" panose="020B0604020202020204" pitchFamily="34" charset="0"/>
            </a:endParaRPr>
          </a:p>
          <a:p>
            <a:pPr lvl="0" algn="ctr">
              <a:lnSpc>
                <a:spcPct val="130000"/>
              </a:lnSpc>
              <a:defRPr/>
            </a:pPr>
            <a:r>
              <a:rPr lang="zh-CN" altLang="en-US" sz="1600" kern="0" dirty="0">
                <a:latin typeface="幼圆" panose="02010509060101010101" pitchFamily="49" charset="-122"/>
                <a:ea typeface="幼圆" panose="02010509060101010101" pitchFamily="49" charset="-122"/>
                <a:cs typeface="Arial" panose="020B0604020202020204" pitchFamily="34" charset="0"/>
              </a:rPr>
              <a:t>请在此处输入您的文本</a:t>
            </a:r>
            <a:endParaRPr lang="zh-CN" altLang="en-US" sz="1600" kern="0" dirty="0">
              <a:latin typeface="幼圆" panose="02010509060101010101" pitchFamily="49" charset="-122"/>
              <a:ea typeface="幼圆" panose="02010509060101010101" pitchFamily="49" charset="-122"/>
              <a:cs typeface="Arial" panose="020B0604020202020204" pitchFamily="34" charset="0"/>
            </a:endParaRPr>
          </a:p>
        </p:txBody>
      </p:sp>
      <p:sp>
        <p:nvSpPr>
          <p:cNvPr id="55" name="Oval 23"/>
          <p:cNvSpPr>
            <a:spLocks noChangeArrowheads="1"/>
          </p:cNvSpPr>
          <p:nvPr/>
        </p:nvSpPr>
        <p:spPr bwMode="auto">
          <a:xfrm>
            <a:off x="6401928" y="2322552"/>
            <a:ext cx="1172438" cy="1184321"/>
          </a:xfrm>
          <a:prstGeom prst="ellipse">
            <a:avLst/>
          </a:prstGeom>
          <a:solidFill>
            <a:schemeClr val="accent1"/>
          </a:solidFill>
          <a:ln w="38100">
            <a:solidFill>
              <a:schemeClr val="accent1">
                <a:lumMod val="20000"/>
                <a:lumOff val="80000"/>
              </a:schemeClr>
            </a:solidFill>
            <a:round/>
          </a:ln>
        </p:spPr>
        <p:txBody>
          <a:bodyPr/>
          <a:lstStyle/>
          <a:p>
            <a:endParaRPr lang="zh-CN" altLang="en-US"/>
          </a:p>
        </p:txBody>
      </p:sp>
      <p:sp>
        <p:nvSpPr>
          <p:cNvPr id="56" name="KSO_Shape"/>
          <p:cNvSpPr/>
          <p:nvPr/>
        </p:nvSpPr>
        <p:spPr bwMode="auto">
          <a:xfrm>
            <a:off x="6662339" y="2552490"/>
            <a:ext cx="651617" cy="724445"/>
          </a:xfrm>
          <a:custGeom>
            <a:avLst/>
            <a:gdLst>
              <a:gd name="T0" fmla="*/ 1511663 w 2946"/>
              <a:gd name="T1" fmla="*/ 216114 h 3274"/>
              <a:gd name="T2" fmla="*/ 1558387 w 2946"/>
              <a:gd name="T3" fmla="*/ 72038 h 3274"/>
              <a:gd name="T4" fmla="*/ 1619403 w 2946"/>
              <a:gd name="T5" fmla="*/ 168822 h 3274"/>
              <a:gd name="T6" fmla="*/ 141821 w 2946"/>
              <a:gd name="T7" fmla="*/ 72038 h 3274"/>
              <a:gd name="T8" fmla="*/ 647541 w 2946"/>
              <a:gd name="T9" fmla="*/ 0 h 3274"/>
              <a:gd name="T10" fmla="*/ 974060 w 2946"/>
              <a:gd name="T11" fmla="*/ 72038 h 3274"/>
              <a:gd name="T12" fmla="*/ 1477582 w 2946"/>
              <a:gd name="T13" fmla="*/ 216114 h 3274"/>
              <a:gd name="T14" fmla="*/ 141821 w 2946"/>
              <a:gd name="T15" fmla="*/ 72038 h 3274"/>
              <a:gd name="T16" fmla="*/ 0 w 2946"/>
              <a:gd name="T17" fmla="*/ 112731 h 3274"/>
              <a:gd name="T18" fmla="*/ 107740 w 2946"/>
              <a:gd name="T19" fmla="*/ 72038 h 3274"/>
              <a:gd name="T20" fmla="*/ 51671 w 2946"/>
              <a:gd name="T21" fmla="*/ 216114 h 3274"/>
              <a:gd name="T22" fmla="*/ 1441851 w 2946"/>
              <a:gd name="T23" fmla="*/ 285952 h 3274"/>
              <a:gd name="T24" fmla="*/ 179750 w 2946"/>
              <a:gd name="T25" fmla="*/ 1298331 h 3274"/>
              <a:gd name="T26" fmla="*/ 1441851 w 2946"/>
              <a:gd name="T27" fmla="*/ 285952 h 3274"/>
              <a:gd name="T28" fmla="*/ 1190091 w 2946"/>
              <a:gd name="T29" fmla="*/ 1118512 h 3274"/>
              <a:gd name="T30" fmla="*/ 937781 w 2946"/>
              <a:gd name="T31" fmla="*/ 1046474 h 3274"/>
              <a:gd name="T32" fmla="*/ 937781 w 2946"/>
              <a:gd name="T33" fmla="*/ 974436 h 3274"/>
              <a:gd name="T34" fmla="*/ 1334111 w 2946"/>
              <a:gd name="T35" fmla="*/ 900199 h 3274"/>
              <a:gd name="T36" fmla="*/ 937781 w 2946"/>
              <a:gd name="T37" fmla="*/ 974436 h 3274"/>
              <a:gd name="T38" fmla="*/ 1334111 w 2946"/>
              <a:gd name="T39" fmla="*/ 792417 h 3274"/>
              <a:gd name="T40" fmla="*/ 937781 w 2946"/>
              <a:gd name="T41" fmla="*/ 722578 h 3274"/>
              <a:gd name="T42" fmla="*/ 554093 w 2946"/>
              <a:gd name="T43" fmla="*/ 1181751 h 3274"/>
              <a:gd name="T44" fmla="*/ 507919 w 2946"/>
              <a:gd name="T45" fmla="*/ 972236 h 3274"/>
              <a:gd name="T46" fmla="*/ 301233 w 2946"/>
              <a:gd name="T47" fmla="*/ 928244 h 3274"/>
              <a:gd name="T48" fmla="*/ 863572 w 2946"/>
              <a:gd name="T49" fmla="*/ 900199 h 3274"/>
              <a:gd name="T50" fmla="*/ 575531 w 2946"/>
              <a:gd name="T51" fmla="*/ 900199 h 3274"/>
              <a:gd name="T52" fmla="*/ 287491 w 2946"/>
              <a:gd name="T53" fmla="*/ 506465 h 3274"/>
              <a:gd name="T54" fmla="*/ 863572 w 2946"/>
              <a:gd name="T55" fmla="*/ 393734 h 3274"/>
              <a:gd name="T56" fmla="*/ 287491 w 2946"/>
              <a:gd name="T57" fmla="*/ 506465 h 3274"/>
              <a:gd name="T58" fmla="*/ 109939 w 2946"/>
              <a:gd name="T59" fmla="*/ 1476502 h 3274"/>
              <a:gd name="T60" fmla="*/ 1551790 w 2946"/>
              <a:gd name="T61" fmla="*/ 1368170 h 3274"/>
              <a:gd name="T62" fmla="*/ 694815 w 2946"/>
              <a:gd name="T63" fmla="*/ 1519394 h 3274"/>
              <a:gd name="T64" fmla="*/ 357302 w 2946"/>
              <a:gd name="T65" fmla="*/ 1800397 h 3274"/>
              <a:gd name="T66" fmla="*/ 694815 w 2946"/>
              <a:gd name="T67" fmla="*/ 1519394 h 3274"/>
              <a:gd name="T68" fmla="*/ 1088397 w 2946"/>
              <a:gd name="T69" fmla="*/ 1800397 h 3274"/>
              <a:gd name="T70" fmla="*/ 1088397 w 2946"/>
              <a:gd name="T71" fmla="*/ 1519394 h 3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46" h="3274">
                <a:moveTo>
                  <a:pt x="2831" y="393"/>
                </a:moveTo>
                <a:cubicBezTo>
                  <a:pt x="2750" y="393"/>
                  <a:pt x="2750" y="393"/>
                  <a:pt x="2750" y="393"/>
                </a:cubicBezTo>
                <a:cubicBezTo>
                  <a:pt x="2754" y="131"/>
                  <a:pt x="2754" y="131"/>
                  <a:pt x="2754" y="131"/>
                </a:cubicBezTo>
                <a:cubicBezTo>
                  <a:pt x="2835" y="131"/>
                  <a:pt x="2835" y="131"/>
                  <a:pt x="2835" y="131"/>
                </a:cubicBezTo>
                <a:cubicBezTo>
                  <a:pt x="2946" y="205"/>
                  <a:pt x="2946" y="205"/>
                  <a:pt x="2946" y="205"/>
                </a:cubicBezTo>
                <a:cubicBezTo>
                  <a:pt x="2946" y="307"/>
                  <a:pt x="2946" y="307"/>
                  <a:pt x="2946" y="307"/>
                </a:cubicBezTo>
                <a:lnTo>
                  <a:pt x="2831" y="393"/>
                </a:lnTo>
                <a:close/>
                <a:moveTo>
                  <a:pt x="258" y="131"/>
                </a:moveTo>
                <a:cubicBezTo>
                  <a:pt x="1178" y="131"/>
                  <a:pt x="1178" y="131"/>
                  <a:pt x="1178" y="131"/>
                </a:cubicBezTo>
                <a:cubicBezTo>
                  <a:pt x="1178" y="0"/>
                  <a:pt x="1178" y="0"/>
                  <a:pt x="1178" y="0"/>
                </a:cubicBezTo>
                <a:cubicBezTo>
                  <a:pt x="1772" y="0"/>
                  <a:pt x="1772" y="0"/>
                  <a:pt x="1772" y="0"/>
                </a:cubicBezTo>
                <a:cubicBezTo>
                  <a:pt x="1772" y="131"/>
                  <a:pt x="1772" y="131"/>
                  <a:pt x="1772" y="131"/>
                </a:cubicBezTo>
                <a:cubicBezTo>
                  <a:pt x="2688" y="131"/>
                  <a:pt x="2688" y="131"/>
                  <a:pt x="2688" y="131"/>
                </a:cubicBezTo>
                <a:cubicBezTo>
                  <a:pt x="2688" y="393"/>
                  <a:pt x="2688" y="393"/>
                  <a:pt x="2688" y="393"/>
                </a:cubicBezTo>
                <a:cubicBezTo>
                  <a:pt x="258" y="393"/>
                  <a:pt x="258" y="393"/>
                  <a:pt x="258" y="393"/>
                </a:cubicBezTo>
                <a:lnTo>
                  <a:pt x="258" y="131"/>
                </a:lnTo>
                <a:close/>
                <a:moveTo>
                  <a:pt x="0" y="307"/>
                </a:moveTo>
                <a:cubicBezTo>
                  <a:pt x="0" y="205"/>
                  <a:pt x="0" y="205"/>
                  <a:pt x="0" y="205"/>
                </a:cubicBezTo>
                <a:cubicBezTo>
                  <a:pt x="94" y="131"/>
                  <a:pt x="94" y="131"/>
                  <a:pt x="94" y="131"/>
                </a:cubicBezTo>
                <a:cubicBezTo>
                  <a:pt x="196" y="131"/>
                  <a:pt x="196" y="131"/>
                  <a:pt x="196" y="131"/>
                </a:cubicBezTo>
                <a:cubicBezTo>
                  <a:pt x="196" y="393"/>
                  <a:pt x="196" y="393"/>
                  <a:pt x="196" y="393"/>
                </a:cubicBezTo>
                <a:cubicBezTo>
                  <a:pt x="94" y="393"/>
                  <a:pt x="94" y="393"/>
                  <a:pt x="94" y="393"/>
                </a:cubicBezTo>
                <a:lnTo>
                  <a:pt x="0" y="307"/>
                </a:lnTo>
                <a:close/>
                <a:moveTo>
                  <a:pt x="2623" y="520"/>
                </a:moveTo>
                <a:cubicBezTo>
                  <a:pt x="2623" y="2361"/>
                  <a:pt x="2623" y="2361"/>
                  <a:pt x="2623" y="2361"/>
                </a:cubicBezTo>
                <a:cubicBezTo>
                  <a:pt x="327" y="2361"/>
                  <a:pt x="327" y="2361"/>
                  <a:pt x="327" y="2361"/>
                </a:cubicBezTo>
                <a:cubicBezTo>
                  <a:pt x="327" y="520"/>
                  <a:pt x="327" y="520"/>
                  <a:pt x="327" y="520"/>
                </a:cubicBezTo>
                <a:lnTo>
                  <a:pt x="2623" y="520"/>
                </a:lnTo>
                <a:close/>
                <a:moveTo>
                  <a:pt x="1706" y="2034"/>
                </a:moveTo>
                <a:cubicBezTo>
                  <a:pt x="2165" y="2034"/>
                  <a:pt x="2165" y="2034"/>
                  <a:pt x="2165" y="2034"/>
                </a:cubicBezTo>
                <a:cubicBezTo>
                  <a:pt x="2165" y="1903"/>
                  <a:pt x="2165" y="1903"/>
                  <a:pt x="2165" y="1903"/>
                </a:cubicBezTo>
                <a:cubicBezTo>
                  <a:pt x="1706" y="1903"/>
                  <a:pt x="1706" y="1903"/>
                  <a:pt x="1706" y="1903"/>
                </a:cubicBezTo>
                <a:lnTo>
                  <a:pt x="1706" y="2034"/>
                </a:lnTo>
                <a:close/>
                <a:moveTo>
                  <a:pt x="1706" y="1772"/>
                </a:moveTo>
                <a:cubicBezTo>
                  <a:pt x="2427" y="1772"/>
                  <a:pt x="2427" y="1772"/>
                  <a:pt x="2427" y="1772"/>
                </a:cubicBezTo>
                <a:cubicBezTo>
                  <a:pt x="2427" y="1637"/>
                  <a:pt x="2427" y="1637"/>
                  <a:pt x="2427" y="1637"/>
                </a:cubicBezTo>
                <a:cubicBezTo>
                  <a:pt x="1706" y="1637"/>
                  <a:pt x="1706" y="1637"/>
                  <a:pt x="1706" y="1637"/>
                </a:cubicBezTo>
                <a:lnTo>
                  <a:pt x="1706" y="1772"/>
                </a:lnTo>
                <a:close/>
                <a:moveTo>
                  <a:pt x="1706" y="1441"/>
                </a:moveTo>
                <a:cubicBezTo>
                  <a:pt x="2427" y="1441"/>
                  <a:pt x="2427" y="1441"/>
                  <a:pt x="2427" y="1441"/>
                </a:cubicBezTo>
                <a:cubicBezTo>
                  <a:pt x="2427" y="1314"/>
                  <a:pt x="2427" y="1314"/>
                  <a:pt x="2427" y="1314"/>
                </a:cubicBezTo>
                <a:cubicBezTo>
                  <a:pt x="1706" y="1314"/>
                  <a:pt x="1706" y="1314"/>
                  <a:pt x="1706" y="1314"/>
                </a:cubicBezTo>
                <a:lnTo>
                  <a:pt x="1706" y="1441"/>
                </a:lnTo>
                <a:close/>
                <a:moveTo>
                  <a:pt x="1008" y="2149"/>
                </a:moveTo>
                <a:cubicBezTo>
                  <a:pt x="1245" y="2149"/>
                  <a:pt x="1440" y="1998"/>
                  <a:pt x="1466" y="1768"/>
                </a:cubicBezTo>
                <a:cubicBezTo>
                  <a:pt x="924" y="1768"/>
                  <a:pt x="924" y="1768"/>
                  <a:pt x="924" y="1768"/>
                </a:cubicBezTo>
                <a:cubicBezTo>
                  <a:pt x="924" y="1231"/>
                  <a:pt x="924" y="1231"/>
                  <a:pt x="924" y="1231"/>
                </a:cubicBezTo>
                <a:cubicBezTo>
                  <a:pt x="694" y="1256"/>
                  <a:pt x="548" y="1451"/>
                  <a:pt x="548" y="1688"/>
                </a:cubicBezTo>
                <a:cubicBezTo>
                  <a:pt x="548" y="1943"/>
                  <a:pt x="754" y="2149"/>
                  <a:pt x="1008" y="2149"/>
                </a:cubicBezTo>
                <a:close/>
                <a:moveTo>
                  <a:pt x="1571" y="1637"/>
                </a:moveTo>
                <a:cubicBezTo>
                  <a:pt x="1571" y="1637"/>
                  <a:pt x="1559" y="1126"/>
                  <a:pt x="1047" y="1126"/>
                </a:cubicBezTo>
                <a:cubicBezTo>
                  <a:pt x="1047" y="1637"/>
                  <a:pt x="1047" y="1637"/>
                  <a:pt x="1047" y="1637"/>
                </a:cubicBezTo>
                <a:lnTo>
                  <a:pt x="1571" y="1637"/>
                </a:lnTo>
                <a:close/>
                <a:moveTo>
                  <a:pt x="523" y="921"/>
                </a:moveTo>
                <a:cubicBezTo>
                  <a:pt x="1571" y="921"/>
                  <a:pt x="1571" y="921"/>
                  <a:pt x="1571" y="921"/>
                </a:cubicBezTo>
                <a:cubicBezTo>
                  <a:pt x="1571" y="716"/>
                  <a:pt x="1571" y="716"/>
                  <a:pt x="1571" y="716"/>
                </a:cubicBezTo>
                <a:cubicBezTo>
                  <a:pt x="523" y="716"/>
                  <a:pt x="523" y="716"/>
                  <a:pt x="523" y="716"/>
                </a:cubicBezTo>
                <a:lnTo>
                  <a:pt x="523" y="921"/>
                </a:lnTo>
                <a:close/>
                <a:moveTo>
                  <a:pt x="2823" y="2685"/>
                </a:moveTo>
                <a:cubicBezTo>
                  <a:pt x="200" y="2685"/>
                  <a:pt x="200" y="2685"/>
                  <a:pt x="200" y="2685"/>
                </a:cubicBezTo>
                <a:cubicBezTo>
                  <a:pt x="200" y="2488"/>
                  <a:pt x="200" y="2488"/>
                  <a:pt x="200" y="2488"/>
                </a:cubicBezTo>
                <a:cubicBezTo>
                  <a:pt x="2823" y="2488"/>
                  <a:pt x="2823" y="2488"/>
                  <a:pt x="2823" y="2488"/>
                </a:cubicBezTo>
                <a:lnTo>
                  <a:pt x="2823" y="2685"/>
                </a:lnTo>
                <a:close/>
                <a:moveTo>
                  <a:pt x="1264" y="2763"/>
                </a:moveTo>
                <a:cubicBezTo>
                  <a:pt x="957" y="3274"/>
                  <a:pt x="957" y="3274"/>
                  <a:pt x="957" y="3274"/>
                </a:cubicBezTo>
                <a:cubicBezTo>
                  <a:pt x="650" y="3274"/>
                  <a:pt x="650" y="3274"/>
                  <a:pt x="650" y="3274"/>
                </a:cubicBezTo>
                <a:cubicBezTo>
                  <a:pt x="957" y="2763"/>
                  <a:pt x="957" y="2763"/>
                  <a:pt x="957" y="2763"/>
                </a:cubicBezTo>
                <a:lnTo>
                  <a:pt x="1264" y="2763"/>
                </a:lnTo>
                <a:close/>
                <a:moveTo>
                  <a:pt x="2287" y="3274"/>
                </a:moveTo>
                <a:cubicBezTo>
                  <a:pt x="1980" y="3274"/>
                  <a:pt x="1980" y="3274"/>
                  <a:pt x="1980" y="3274"/>
                </a:cubicBezTo>
                <a:cubicBezTo>
                  <a:pt x="1673" y="2763"/>
                  <a:pt x="1673" y="2763"/>
                  <a:pt x="1673" y="2763"/>
                </a:cubicBezTo>
                <a:cubicBezTo>
                  <a:pt x="1980" y="2763"/>
                  <a:pt x="1980" y="2763"/>
                  <a:pt x="1980" y="2763"/>
                </a:cubicBezTo>
                <a:lnTo>
                  <a:pt x="2287" y="3274"/>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57" name="矩形 56" descr="#clear#"/>
          <p:cNvSpPr/>
          <p:nvPr/>
        </p:nvSpPr>
        <p:spPr>
          <a:xfrm>
            <a:off x="1136129" y="3845861"/>
            <a:ext cx="9919743" cy="983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8" name="文本框 57" descr="#clear#"/>
          <p:cNvSpPr txBox="1"/>
          <p:nvPr/>
        </p:nvSpPr>
        <p:spPr>
          <a:xfrm>
            <a:off x="404621" y="3998261"/>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59" name="矩形 58" descr="#clear#"/>
          <p:cNvSpPr/>
          <p:nvPr/>
        </p:nvSpPr>
        <p:spPr>
          <a:xfrm>
            <a:off x="1136129" y="5106268"/>
            <a:ext cx="9919743" cy="983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descr="#clear#"/>
          <p:cNvSpPr>
            <a:spLocks noGrp="1"/>
          </p:cNvSpPr>
          <p:nvPr>
            <p:ph type="title"/>
          </p:nvPr>
        </p:nvSpPr>
        <p:spPr/>
        <p:txBody>
          <a:bodyPr/>
          <a:lstStyle/>
          <a:p>
            <a:r>
              <a:rPr lang="zh-CN" altLang="en-US"/>
              <a:t>请在此输入您的大标题</a:t>
            </a:r>
            <a:endParaRPr lang="en-US" altLang="zh-CN" dirty="0"/>
          </a:p>
        </p:txBody>
      </p:sp>
      <p:sp>
        <p:nvSpPr>
          <p:cNvPr id="17" name="KSO_Shape"/>
          <p:cNvSpPr/>
          <p:nvPr/>
        </p:nvSpPr>
        <p:spPr bwMode="auto">
          <a:xfrm>
            <a:off x="1083036" y="2328480"/>
            <a:ext cx="2306873" cy="2486687"/>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8" name="Rectangle 41" descr="#clear#"/>
          <p:cNvSpPr>
            <a:spLocks noChangeArrowheads="1"/>
          </p:cNvSpPr>
          <p:nvPr/>
        </p:nvSpPr>
        <p:spPr bwMode="auto">
          <a:xfrm>
            <a:off x="701228" y="5248749"/>
            <a:ext cx="27610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zh-CN" altLang="en-US" sz="3200" dirty="0">
                <a:latin typeface="+mn-lt"/>
              </a:rPr>
              <a:t>请输入文本</a:t>
            </a:r>
            <a:endParaRPr lang="zh-CN" altLang="en-US" dirty="0">
              <a:latin typeface="+mn-lt"/>
            </a:endParaRPr>
          </a:p>
        </p:txBody>
      </p:sp>
      <p:sp>
        <p:nvSpPr>
          <p:cNvPr id="19" name="文本框 18" descr="#clear#"/>
          <p:cNvSpPr txBox="1"/>
          <p:nvPr/>
        </p:nvSpPr>
        <p:spPr>
          <a:xfrm>
            <a:off x="5134604" y="2162404"/>
            <a:ext cx="1674055" cy="461665"/>
          </a:xfrm>
          <a:prstGeom prst="rect">
            <a:avLst/>
          </a:prstGeom>
          <a:solidFill>
            <a:schemeClr val="accent1"/>
          </a:solidFill>
          <a:ln>
            <a:noFill/>
          </a:ln>
        </p:spPr>
        <p:txBody>
          <a:bodyPr wrap="square" rtlCol="0">
            <a:spAutoFit/>
          </a:bodyPr>
          <a:lstStyle/>
          <a:p>
            <a:pPr algn="dist"/>
            <a:r>
              <a:rPr lang="en-US" altLang="zh-CN" dirty="0">
                <a:solidFill>
                  <a:srgbClr val="FFFFFF"/>
                </a:solidFill>
              </a:rPr>
              <a:t>2017</a:t>
            </a:r>
            <a:endParaRPr lang="zh-CN" altLang="en-US" dirty="0">
              <a:solidFill>
                <a:srgbClr val="FFFFFF"/>
              </a:solidFill>
            </a:endParaRPr>
          </a:p>
        </p:txBody>
      </p:sp>
      <p:sp>
        <p:nvSpPr>
          <p:cNvPr id="20" name="矩形 19" descr="#clear#"/>
          <p:cNvSpPr/>
          <p:nvPr/>
        </p:nvSpPr>
        <p:spPr>
          <a:xfrm>
            <a:off x="4322855" y="2833350"/>
            <a:ext cx="3297552" cy="2999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1" name="文本框 20" descr="#clear#"/>
          <p:cNvSpPr txBox="1"/>
          <p:nvPr/>
        </p:nvSpPr>
        <p:spPr>
          <a:xfrm>
            <a:off x="9155535" y="2162404"/>
            <a:ext cx="1674055" cy="461665"/>
          </a:xfrm>
          <a:prstGeom prst="rect">
            <a:avLst/>
          </a:prstGeom>
          <a:solidFill>
            <a:schemeClr val="accent1"/>
          </a:solidFill>
          <a:ln>
            <a:noFill/>
          </a:ln>
        </p:spPr>
        <p:txBody>
          <a:bodyPr wrap="square" rtlCol="0">
            <a:spAutoFit/>
          </a:bodyPr>
          <a:lstStyle/>
          <a:p>
            <a:pPr algn="dist"/>
            <a:r>
              <a:rPr lang="en-US" altLang="zh-CN" dirty="0">
                <a:solidFill>
                  <a:srgbClr val="FFFFFF"/>
                </a:solidFill>
              </a:rPr>
              <a:t>2018</a:t>
            </a:r>
            <a:endParaRPr lang="zh-CN" altLang="en-US" dirty="0">
              <a:solidFill>
                <a:srgbClr val="FFFFFF"/>
              </a:solidFill>
            </a:endParaRPr>
          </a:p>
        </p:txBody>
      </p:sp>
      <p:sp>
        <p:nvSpPr>
          <p:cNvPr id="22" name="矩形 21" descr="#clear#"/>
          <p:cNvSpPr/>
          <p:nvPr/>
        </p:nvSpPr>
        <p:spPr>
          <a:xfrm>
            <a:off x="8343786" y="2833350"/>
            <a:ext cx="3297552" cy="2999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请输入第三章大标题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请输入第三章说明小标题</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0" name="不完整圆 9"/>
          <p:cNvSpPr/>
          <p:nvPr/>
        </p:nvSpPr>
        <p:spPr>
          <a:xfrm>
            <a:off x="1334329" y="2826854"/>
            <a:ext cx="2667000" cy="2667000"/>
          </a:xfrm>
          <a:prstGeom prst="pie">
            <a:avLst>
              <a:gd name="adj1" fmla="val 20299521"/>
              <a:gd name="adj2" fmla="val 162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descr="#clear#"/>
          <p:cNvSpPr/>
          <p:nvPr/>
        </p:nvSpPr>
        <p:spPr>
          <a:xfrm>
            <a:off x="1734379" y="3226904"/>
            <a:ext cx="1866900" cy="1866900"/>
          </a:xfrm>
          <a:prstGeom prst="ellipse">
            <a:avLst/>
          </a:prstGeom>
          <a:solidFill>
            <a:schemeClr val="accent1">
              <a:lumMod val="20000"/>
              <a:lumOff val="80000"/>
            </a:schemeClr>
          </a:solidFill>
          <a:ln w="76200">
            <a:solidFill>
              <a:srgbClr val="FAF8F9"/>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lumMod val="50000"/>
                  </a:schemeClr>
                </a:solidFill>
              </a:rPr>
              <a:t>86%</a:t>
            </a:r>
            <a:endParaRPr lang="en-US" altLang="zh-CN" sz="3200" dirty="0">
              <a:solidFill>
                <a:schemeClr val="accent1">
                  <a:lumMod val="50000"/>
                </a:schemeClr>
              </a:solidFill>
            </a:endParaRPr>
          </a:p>
          <a:p>
            <a:pPr algn="ctr"/>
            <a:r>
              <a:rPr lang="zh-CN" altLang="en-US" sz="3200" dirty="0">
                <a:solidFill>
                  <a:schemeClr val="accent1">
                    <a:lumMod val="50000"/>
                  </a:schemeClr>
                </a:solidFill>
              </a:rPr>
              <a:t>华南</a:t>
            </a:r>
            <a:endParaRPr lang="zh-CN" altLang="en-US" sz="3200" dirty="0">
              <a:solidFill>
                <a:schemeClr val="accent1">
                  <a:lumMod val="50000"/>
                </a:schemeClr>
              </a:solidFill>
            </a:endParaRPr>
          </a:p>
        </p:txBody>
      </p:sp>
      <p:sp>
        <p:nvSpPr>
          <p:cNvPr id="13" name="KSO_Shape"/>
          <p:cNvSpPr/>
          <p:nvPr/>
        </p:nvSpPr>
        <p:spPr bwMode="auto">
          <a:xfrm flipH="1">
            <a:off x="4587314" y="2697683"/>
            <a:ext cx="607538" cy="2925342"/>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矩形 13" descr="#clear#"/>
          <p:cNvSpPr/>
          <p:nvPr/>
        </p:nvSpPr>
        <p:spPr>
          <a:xfrm>
            <a:off x="5780837" y="1686736"/>
            <a:ext cx="4987345" cy="15998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5" name="矩形 14" descr="#clear#"/>
          <p:cNvSpPr/>
          <p:nvPr/>
        </p:nvSpPr>
        <p:spPr>
          <a:xfrm>
            <a:off x="5780837" y="4693953"/>
            <a:ext cx="4987345" cy="15998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0" name="矩形 9" descr="#clear#"/>
          <p:cNvSpPr/>
          <p:nvPr>
            <p:custDataLst>
              <p:tags r:id="rId1"/>
            </p:custDataLst>
          </p:nvPr>
        </p:nvSpPr>
        <p:spPr bwMode="auto">
          <a:xfrm>
            <a:off x="1026804"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2016</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11" name="箭头: 右 10"/>
          <p:cNvSpPr/>
          <p:nvPr/>
        </p:nvSpPr>
        <p:spPr>
          <a:xfrm>
            <a:off x="1624749"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descr="#clear#"/>
          <p:cNvSpPr/>
          <p:nvPr/>
        </p:nvSpPr>
        <p:spPr>
          <a:xfrm>
            <a:off x="690282"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13" name="圆角矩形 85" descr="#clear#"/>
          <p:cNvSpPr/>
          <p:nvPr/>
        </p:nvSpPr>
        <p:spPr>
          <a:xfrm>
            <a:off x="750180"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4" name="矩形 13" descr="#clear#"/>
          <p:cNvSpPr/>
          <p:nvPr>
            <p:custDataLst>
              <p:tags r:id="rId2"/>
            </p:custDataLst>
          </p:nvPr>
        </p:nvSpPr>
        <p:spPr bwMode="auto">
          <a:xfrm>
            <a:off x="3685598"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2017</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15" name="箭头: 右 14"/>
          <p:cNvSpPr/>
          <p:nvPr/>
        </p:nvSpPr>
        <p:spPr>
          <a:xfrm>
            <a:off x="4283543"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descr="#clear#"/>
          <p:cNvSpPr/>
          <p:nvPr/>
        </p:nvSpPr>
        <p:spPr>
          <a:xfrm>
            <a:off x="3349076"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17" name="圆角矩形 85" descr="#clear#"/>
          <p:cNvSpPr/>
          <p:nvPr/>
        </p:nvSpPr>
        <p:spPr>
          <a:xfrm>
            <a:off x="3408974"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8" name="矩形 17" descr="#clear#"/>
          <p:cNvSpPr/>
          <p:nvPr>
            <p:custDataLst>
              <p:tags r:id="rId3"/>
            </p:custDataLst>
          </p:nvPr>
        </p:nvSpPr>
        <p:spPr bwMode="auto">
          <a:xfrm>
            <a:off x="6344392"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2018</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26" name="箭头: 右 25"/>
          <p:cNvSpPr/>
          <p:nvPr/>
        </p:nvSpPr>
        <p:spPr>
          <a:xfrm>
            <a:off x="6942337"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descr="#clear#"/>
          <p:cNvSpPr/>
          <p:nvPr/>
        </p:nvSpPr>
        <p:spPr>
          <a:xfrm>
            <a:off x="6007870"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28" name="圆角矩形 85" descr="#clear#"/>
          <p:cNvSpPr/>
          <p:nvPr/>
        </p:nvSpPr>
        <p:spPr>
          <a:xfrm>
            <a:off x="6067768"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29" name="矩形 28" descr="#clear#"/>
          <p:cNvSpPr/>
          <p:nvPr>
            <p:custDataLst>
              <p:tags r:id="rId4"/>
            </p:custDataLst>
          </p:nvPr>
        </p:nvSpPr>
        <p:spPr bwMode="auto">
          <a:xfrm>
            <a:off x="9003186" y="2425107"/>
            <a:ext cx="1603852" cy="849148"/>
          </a:xfrm>
          <a:prstGeom prst="rect">
            <a:avLst/>
          </a:prstGeom>
          <a:solidFill>
            <a:schemeClr val="accent1"/>
          </a:solidFill>
          <a:ln>
            <a:noFill/>
          </a:ln>
        </p:spPr>
        <p:txBody>
          <a:bodyPr wrap="square" lIns="68580" tIns="34290" rIns="68580" bIns="34290" anchor="ctr">
            <a:noAutofit/>
          </a:bodyPr>
          <a:lstStyle/>
          <a:p>
            <a:pPr algn="dist"/>
            <a:r>
              <a:rPr lang="en-US" altLang="zh-CN" sz="3600" kern="0" dirty="0">
                <a:solidFill>
                  <a:schemeClr val="bg1"/>
                </a:solidFill>
                <a:effectLst>
                  <a:outerShdw blurRad="38100" dist="38100" dir="2700000" algn="tl">
                    <a:srgbClr val="000000">
                      <a:alpha val="43137"/>
                    </a:srgbClr>
                  </a:outerShdw>
                </a:effectLst>
                <a:latin typeface="+mj-ea"/>
                <a:ea typeface="+mj-ea"/>
              </a:rPr>
              <a:t>2019</a:t>
            </a:r>
            <a:endParaRPr lang="zh-CN" altLang="en-US" sz="3600" kern="0" dirty="0">
              <a:solidFill>
                <a:schemeClr val="bg1"/>
              </a:solidFill>
              <a:effectLst>
                <a:outerShdw blurRad="38100" dist="38100" dir="2700000" algn="tl">
                  <a:srgbClr val="000000">
                    <a:alpha val="43137"/>
                  </a:srgbClr>
                </a:outerShdw>
              </a:effectLst>
              <a:latin typeface="+mj-ea"/>
              <a:ea typeface="+mj-ea"/>
            </a:endParaRPr>
          </a:p>
        </p:txBody>
      </p:sp>
      <p:sp>
        <p:nvSpPr>
          <p:cNvPr id="30" name="箭头: 右 29"/>
          <p:cNvSpPr/>
          <p:nvPr/>
        </p:nvSpPr>
        <p:spPr>
          <a:xfrm>
            <a:off x="9601131" y="3573195"/>
            <a:ext cx="407963" cy="295421"/>
          </a:xfrm>
          <a:prstGeom prst="rightArrow">
            <a:avLst/>
          </a:prstGeom>
          <a:solidFill>
            <a:schemeClr val="accent1"/>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clear#"/>
          <p:cNvSpPr/>
          <p:nvPr/>
        </p:nvSpPr>
        <p:spPr>
          <a:xfrm>
            <a:off x="8666664" y="4575521"/>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2" name="圆角矩形 85" descr="#clear#"/>
          <p:cNvSpPr/>
          <p:nvPr/>
        </p:nvSpPr>
        <p:spPr>
          <a:xfrm>
            <a:off x="8726562" y="4141305"/>
            <a:ext cx="2157100" cy="4420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EFFFF"/>
                </a:solidFill>
                <a:latin typeface="幼圆" panose="02010509060101010101" pitchFamily="49" charset="-122"/>
                <a:ea typeface="幼圆" panose="02010509060101010101" pitchFamily="49" charset="-122"/>
              </a:rPr>
              <a:t>请输入文本</a:t>
            </a:r>
            <a:endParaRPr lang="zh-CN" altLang="zh-CN" sz="1800" dirty="0">
              <a:solidFill>
                <a:srgbClr val="FEFFFF"/>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2" name="Freeform 23"/>
          <p:cNvSpPr/>
          <p:nvPr/>
        </p:nvSpPr>
        <p:spPr bwMode="auto">
          <a:xfrm>
            <a:off x="1499556" y="2450024"/>
            <a:ext cx="892931" cy="1986935"/>
          </a:xfrm>
          <a:custGeom>
            <a:avLst/>
            <a:gdLst>
              <a:gd name="T0" fmla="*/ 655637 w 215"/>
              <a:gd name="T1" fmla="*/ 1458913 h 479"/>
              <a:gd name="T2" fmla="*/ 655637 w 215"/>
              <a:gd name="T3" fmla="*/ 328941 h 479"/>
              <a:gd name="T4" fmla="*/ 329343 w 215"/>
              <a:gd name="T5" fmla="*/ 0 h 479"/>
              <a:gd name="T6" fmla="*/ 0 w 215"/>
              <a:gd name="T7" fmla="*/ 328941 h 479"/>
              <a:gd name="T8" fmla="*/ 0 w 215"/>
              <a:gd name="T9" fmla="*/ 1458913 h 479"/>
              <a:gd name="T10" fmla="*/ 655637 w 215"/>
              <a:gd name="T11" fmla="*/ 1458913 h 479"/>
              <a:gd name="T12" fmla="*/ 0 60000 65536"/>
              <a:gd name="T13" fmla="*/ 0 60000 65536"/>
              <a:gd name="T14" fmla="*/ 0 60000 65536"/>
              <a:gd name="T15" fmla="*/ 0 60000 65536"/>
              <a:gd name="T16" fmla="*/ 0 60000 65536"/>
              <a:gd name="T17" fmla="*/ 0 60000 65536"/>
              <a:gd name="T18" fmla="*/ 0 w 215"/>
              <a:gd name="T19" fmla="*/ 0 h 479"/>
              <a:gd name="T20" fmla="*/ 215 w 215"/>
              <a:gd name="T21" fmla="*/ 479 h 479"/>
            </a:gdLst>
            <a:ahLst/>
            <a:cxnLst>
              <a:cxn ang="T12">
                <a:pos x="T0" y="T1"/>
              </a:cxn>
              <a:cxn ang="T13">
                <a:pos x="T2" y="T3"/>
              </a:cxn>
              <a:cxn ang="T14">
                <a:pos x="T4" y="T5"/>
              </a:cxn>
              <a:cxn ang="T15">
                <a:pos x="T6" y="T7"/>
              </a:cxn>
              <a:cxn ang="T16">
                <a:pos x="T8" y="T9"/>
              </a:cxn>
              <a:cxn ang="T17">
                <a:pos x="T10" y="T11"/>
              </a:cxn>
            </a:cxnLst>
            <a:rect l="T18" t="T19" r="T20" b="T21"/>
            <a:pathLst>
              <a:path w="215" h="479">
                <a:moveTo>
                  <a:pt x="215" y="479"/>
                </a:moveTo>
                <a:cubicBezTo>
                  <a:pt x="215" y="108"/>
                  <a:pt x="215" y="108"/>
                  <a:pt x="215" y="108"/>
                </a:cubicBezTo>
                <a:cubicBezTo>
                  <a:pt x="215" y="49"/>
                  <a:pt x="167" y="0"/>
                  <a:pt x="108" y="0"/>
                </a:cubicBezTo>
                <a:cubicBezTo>
                  <a:pt x="48" y="0"/>
                  <a:pt x="0" y="49"/>
                  <a:pt x="0" y="108"/>
                </a:cubicBezTo>
                <a:cubicBezTo>
                  <a:pt x="0" y="479"/>
                  <a:pt x="0" y="479"/>
                  <a:pt x="0" y="479"/>
                </a:cubicBezTo>
                <a:lnTo>
                  <a:pt x="215" y="479"/>
                </a:lnTo>
                <a:close/>
              </a:path>
            </a:pathLst>
          </a:custGeom>
          <a:solidFill>
            <a:schemeClr val="accent1"/>
          </a:solidFill>
          <a:ln>
            <a:noFill/>
          </a:ln>
        </p:spPr>
        <p:txBody>
          <a:bodyPr/>
          <a:lstStyle/>
          <a:p>
            <a:endParaRPr lang="zh-CN" altLang="en-US">
              <a:solidFill>
                <a:schemeClr val="bg1"/>
              </a:solidFill>
            </a:endParaRPr>
          </a:p>
        </p:txBody>
      </p:sp>
      <p:sp>
        <p:nvSpPr>
          <p:cNvPr id="23" name="Oval 24"/>
          <p:cNvSpPr>
            <a:spLocks noChangeArrowheads="1"/>
          </p:cNvSpPr>
          <p:nvPr/>
        </p:nvSpPr>
        <p:spPr bwMode="auto">
          <a:xfrm>
            <a:off x="1583875" y="2536508"/>
            <a:ext cx="726452" cy="722128"/>
          </a:xfrm>
          <a:prstGeom prst="ellipse">
            <a:avLst/>
          </a:prstGeom>
          <a:solidFill>
            <a:srgbClr val="FFFFFF"/>
          </a:solidFill>
          <a:ln>
            <a:noFill/>
          </a:ln>
        </p:spPr>
        <p:txBody>
          <a:bodyPr/>
          <a:lstStyle/>
          <a:p>
            <a:endParaRPr lang="zh-CN" altLang="zh-CN">
              <a:solidFill>
                <a:schemeClr val="bg1"/>
              </a:solidFill>
              <a:latin typeface="Calibri" panose="020F0502020204030204" pitchFamily="34" charset="0"/>
              <a:ea typeface="宋体" panose="02010600030101010101" pitchFamily="2" charset="-122"/>
            </a:endParaRPr>
          </a:p>
        </p:txBody>
      </p:sp>
      <p:sp>
        <p:nvSpPr>
          <p:cNvPr id="24" name="Freeform 31"/>
          <p:cNvSpPr>
            <a:spLocks noEditPoints="1"/>
          </p:cNvSpPr>
          <p:nvPr/>
        </p:nvSpPr>
        <p:spPr bwMode="auto">
          <a:xfrm>
            <a:off x="1802244" y="2715959"/>
            <a:ext cx="278905" cy="356739"/>
          </a:xfrm>
          <a:custGeom>
            <a:avLst/>
            <a:gdLst>
              <a:gd name="T0" fmla="*/ 183391 w 67"/>
              <a:gd name="T1" fmla="*/ 234525 h 86"/>
              <a:gd name="T2" fmla="*/ 168109 w 67"/>
              <a:gd name="T3" fmla="*/ 249754 h 86"/>
              <a:gd name="T4" fmla="*/ 116148 w 67"/>
              <a:gd name="T5" fmla="*/ 261937 h 86"/>
              <a:gd name="T6" fmla="*/ 67243 w 67"/>
              <a:gd name="T7" fmla="*/ 240617 h 86"/>
              <a:gd name="T8" fmla="*/ 67243 w 67"/>
              <a:gd name="T9" fmla="*/ 240617 h 86"/>
              <a:gd name="T10" fmla="*/ 67243 w 67"/>
              <a:gd name="T11" fmla="*/ 240617 h 86"/>
              <a:gd name="T12" fmla="*/ 51961 w 67"/>
              <a:gd name="T13" fmla="*/ 222342 h 86"/>
              <a:gd name="T14" fmla="*/ 24452 w 67"/>
              <a:gd name="T15" fmla="*/ 176655 h 86"/>
              <a:gd name="T16" fmla="*/ 24452 w 67"/>
              <a:gd name="T17" fmla="*/ 176655 h 86"/>
              <a:gd name="T18" fmla="*/ 9170 w 67"/>
              <a:gd name="T19" fmla="*/ 149243 h 86"/>
              <a:gd name="T20" fmla="*/ 27509 w 67"/>
              <a:gd name="T21" fmla="*/ 112694 h 86"/>
              <a:gd name="T22" fmla="*/ 51961 w 67"/>
              <a:gd name="T23" fmla="*/ 124877 h 86"/>
              <a:gd name="T24" fmla="*/ 55017 w 67"/>
              <a:gd name="T25" fmla="*/ 124877 h 86"/>
              <a:gd name="T26" fmla="*/ 55017 w 67"/>
              <a:gd name="T27" fmla="*/ 127923 h 86"/>
              <a:gd name="T28" fmla="*/ 55017 w 67"/>
              <a:gd name="T29" fmla="*/ 42641 h 86"/>
              <a:gd name="T30" fmla="*/ 91696 w 67"/>
              <a:gd name="T31" fmla="*/ 21320 h 86"/>
              <a:gd name="T32" fmla="*/ 134487 w 67"/>
              <a:gd name="T33" fmla="*/ 21320 h 86"/>
              <a:gd name="T34" fmla="*/ 171165 w 67"/>
              <a:gd name="T35" fmla="*/ 42641 h 86"/>
              <a:gd name="T36" fmla="*/ 171165 w 67"/>
              <a:gd name="T37" fmla="*/ 42641 h 86"/>
              <a:gd name="T38" fmla="*/ 171165 w 67"/>
              <a:gd name="T39" fmla="*/ 42641 h 86"/>
              <a:gd name="T40" fmla="*/ 204787 w 67"/>
              <a:gd name="T41" fmla="*/ 63961 h 86"/>
              <a:gd name="T42" fmla="*/ 204787 w 67"/>
              <a:gd name="T43" fmla="*/ 179701 h 86"/>
              <a:gd name="T44" fmla="*/ 198674 w 67"/>
              <a:gd name="T45" fmla="*/ 210159 h 86"/>
              <a:gd name="T46" fmla="*/ 183391 w 67"/>
              <a:gd name="T47" fmla="*/ 234525 h 86"/>
              <a:gd name="T48" fmla="*/ 158939 w 67"/>
              <a:gd name="T49" fmla="*/ 231479 h 86"/>
              <a:gd name="T50" fmla="*/ 158939 w 67"/>
              <a:gd name="T51" fmla="*/ 231479 h 86"/>
              <a:gd name="T52" fmla="*/ 171165 w 67"/>
              <a:gd name="T53" fmla="*/ 222342 h 86"/>
              <a:gd name="T54" fmla="*/ 183391 w 67"/>
              <a:gd name="T55" fmla="*/ 204067 h 86"/>
              <a:gd name="T56" fmla="*/ 186448 w 67"/>
              <a:gd name="T57" fmla="*/ 179701 h 86"/>
              <a:gd name="T58" fmla="*/ 186448 w 67"/>
              <a:gd name="T59" fmla="*/ 63961 h 86"/>
              <a:gd name="T60" fmla="*/ 177278 w 67"/>
              <a:gd name="T61" fmla="*/ 63961 h 86"/>
              <a:gd name="T62" fmla="*/ 177278 w 67"/>
              <a:gd name="T63" fmla="*/ 118785 h 86"/>
              <a:gd name="T64" fmla="*/ 152826 w 67"/>
              <a:gd name="T65" fmla="*/ 118785 h 86"/>
              <a:gd name="T66" fmla="*/ 152826 w 67"/>
              <a:gd name="T67" fmla="*/ 42641 h 86"/>
              <a:gd name="T68" fmla="*/ 143657 w 67"/>
              <a:gd name="T69" fmla="*/ 42641 h 86"/>
              <a:gd name="T70" fmla="*/ 143657 w 67"/>
              <a:gd name="T71" fmla="*/ 42641 h 86"/>
              <a:gd name="T72" fmla="*/ 143657 w 67"/>
              <a:gd name="T73" fmla="*/ 118785 h 86"/>
              <a:gd name="T74" fmla="*/ 119204 w 67"/>
              <a:gd name="T75" fmla="*/ 118785 h 86"/>
              <a:gd name="T76" fmla="*/ 119204 w 67"/>
              <a:gd name="T77" fmla="*/ 30458 h 86"/>
              <a:gd name="T78" fmla="*/ 106978 w 67"/>
              <a:gd name="T79" fmla="*/ 30458 h 86"/>
              <a:gd name="T80" fmla="*/ 106978 w 67"/>
              <a:gd name="T81" fmla="*/ 118785 h 86"/>
              <a:gd name="T82" fmla="*/ 85583 w 67"/>
              <a:gd name="T83" fmla="*/ 118785 h 86"/>
              <a:gd name="T84" fmla="*/ 85583 w 67"/>
              <a:gd name="T85" fmla="*/ 42641 h 86"/>
              <a:gd name="T86" fmla="*/ 73357 w 67"/>
              <a:gd name="T87" fmla="*/ 42641 h 86"/>
              <a:gd name="T88" fmla="*/ 73357 w 67"/>
              <a:gd name="T89" fmla="*/ 149243 h 86"/>
              <a:gd name="T90" fmla="*/ 48904 w 67"/>
              <a:gd name="T91" fmla="*/ 155335 h 86"/>
              <a:gd name="T92" fmla="*/ 36678 w 67"/>
              <a:gd name="T93" fmla="*/ 134014 h 86"/>
              <a:gd name="T94" fmla="*/ 24452 w 67"/>
              <a:gd name="T95" fmla="*/ 140106 h 86"/>
              <a:gd name="T96" fmla="*/ 39735 w 67"/>
              <a:gd name="T97" fmla="*/ 167518 h 86"/>
              <a:gd name="T98" fmla="*/ 39735 w 67"/>
              <a:gd name="T99" fmla="*/ 167518 h 86"/>
              <a:gd name="T100" fmla="*/ 67243 w 67"/>
              <a:gd name="T101" fmla="*/ 213205 h 86"/>
              <a:gd name="T102" fmla="*/ 79470 w 67"/>
              <a:gd name="T103" fmla="*/ 225388 h 86"/>
              <a:gd name="T104" fmla="*/ 116148 w 67"/>
              <a:gd name="T105" fmla="*/ 243662 h 86"/>
              <a:gd name="T106" fmla="*/ 158939 w 67"/>
              <a:gd name="T107" fmla="*/ 231479 h 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7"/>
              <a:gd name="T163" fmla="*/ 0 h 86"/>
              <a:gd name="T164" fmla="*/ 67 w 67"/>
              <a:gd name="T165" fmla="*/ 86 h 8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7" h="86">
                <a:moveTo>
                  <a:pt x="60" y="77"/>
                </a:moveTo>
                <a:cubicBezTo>
                  <a:pt x="59" y="79"/>
                  <a:pt x="57" y="80"/>
                  <a:pt x="55" y="82"/>
                </a:cubicBezTo>
                <a:cubicBezTo>
                  <a:pt x="50" y="85"/>
                  <a:pt x="44" y="86"/>
                  <a:pt x="38" y="86"/>
                </a:cubicBezTo>
                <a:cubicBezTo>
                  <a:pt x="32" y="85"/>
                  <a:pt x="26" y="83"/>
                  <a:pt x="22" y="79"/>
                </a:cubicBezTo>
                <a:cubicBezTo>
                  <a:pt x="22" y="79"/>
                  <a:pt x="22" y="79"/>
                  <a:pt x="22" y="79"/>
                </a:cubicBezTo>
                <a:cubicBezTo>
                  <a:pt x="22" y="79"/>
                  <a:pt x="22" y="79"/>
                  <a:pt x="22" y="79"/>
                </a:cubicBezTo>
                <a:cubicBezTo>
                  <a:pt x="20" y="77"/>
                  <a:pt x="18" y="75"/>
                  <a:pt x="17" y="73"/>
                </a:cubicBezTo>
                <a:cubicBezTo>
                  <a:pt x="8" y="58"/>
                  <a:pt x="8" y="58"/>
                  <a:pt x="8" y="58"/>
                </a:cubicBezTo>
                <a:cubicBezTo>
                  <a:pt x="8" y="58"/>
                  <a:pt x="8" y="58"/>
                  <a:pt x="8" y="58"/>
                </a:cubicBezTo>
                <a:cubicBezTo>
                  <a:pt x="3" y="49"/>
                  <a:pt x="3" y="49"/>
                  <a:pt x="3" y="49"/>
                </a:cubicBezTo>
                <a:cubicBezTo>
                  <a:pt x="0" y="44"/>
                  <a:pt x="3" y="38"/>
                  <a:pt x="9" y="37"/>
                </a:cubicBezTo>
                <a:cubicBezTo>
                  <a:pt x="12" y="37"/>
                  <a:pt x="15" y="38"/>
                  <a:pt x="17" y="41"/>
                </a:cubicBezTo>
                <a:cubicBezTo>
                  <a:pt x="17" y="41"/>
                  <a:pt x="18" y="41"/>
                  <a:pt x="18" y="41"/>
                </a:cubicBezTo>
                <a:cubicBezTo>
                  <a:pt x="18" y="42"/>
                  <a:pt x="18" y="42"/>
                  <a:pt x="18" y="42"/>
                </a:cubicBezTo>
                <a:cubicBezTo>
                  <a:pt x="18" y="14"/>
                  <a:pt x="18" y="14"/>
                  <a:pt x="18" y="14"/>
                </a:cubicBezTo>
                <a:cubicBezTo>
                  <a:pt x="18" y="8"/>
                  <a:pt x="25" y="4"/>
                  <a:pt x="30" y="7"/>
                </a:cubicBezTo>
                <a:cubicBezTo>
                  <a:pt x="32" y="0"/>
                  <a:pt x="42" y="0"/>
                  <a:pt x="44" y="7"/>
                </a:cubicBezTo>
                <a:cubicBezTo>
                  <a:pt x="49" y="4"/>
                  <a:pt x="56" y="8"/>
                  <a:pt x="56" y="14"/>
                </a:cubicBezTo>
                <a:cubicBezTo>
                  <a:pt x="56" y="14"/>
                  <a:pt x="56" y="14"/>
                  <a:pt x="56" y="14"/>
                </a:cubicBezTo>
                <a:cubicBezTo>
                  <a:pt x="56" y="14"/>
                  <a:pt x="56" y="14"/>
                  <a:pt x="56" y="14"/>
                </a:cubicBezTo>
                <a:cubicBezTo>
                  <a:pt x="61" y="12"/>
                  <a:pt x="67" y="15"/>
                  <a:pt x="67" y="21"/>
                </a:cubicBezTo>
                <a:cubicBezTo>
                  <a:pt x="67" y="59"/>
                  <a:pt x="67" y="59"/>
                  <a:pt x="67" y="59"/>
                </a:cubicBezTo>
                <a:cubicBezTo>
                  <a:pt x="67" y="62"/>
                  <a:pt x="66" y="66"/>
                  <a:pt x="65" y="69"/>
                </a:cubicBezTo>
                <a:cubicBezTo>
                  <a:pt x="64" y="72"/>
                  <a:pt x="63" y="75"/>
                  <a:pt x="60" y="77"/>
                </a:cubicBezTo>
                <a:close/>
                <a:moveTo>
                  <a:pt x="52" y="76"/>
                </a:moveTo>
                <a:cubicBezTo>
                  <a:pt x="52" y="76"/>
                  <a:pt x="52" y="76"/>
                  <a:pt x="52" y="76"/>
                </a:cubicBezTo>
                <a:cubicBezTo>
                  <a:pt x="53" y="76"/>
                  <a:pt x="55" y="74"/>
                  <a:pt x="56" y="73"/>
                </a:cubicBezTo>
                <a:cubicBezTo>
                  <a:pt x="58" y="71"/>
                  <a:pt x="59" y="69"/>
                  <a:pt x="60" y="67"/>
                </a:cubicBezTo>
                <a:cubicBezTo>
                  <a:pt x="61" y="64"/>
                  <a:pt x="61" y="62"/>
                  <a:pt x="61" y="59"/>
                </a:cubicBezTo>
                <a:cubicBezTo>
                  <a:pt x="61" y="21"/>
                  <a:pt x="61" y="21"/>
                  <a:pt x="61" y="21"/>
                </a:cubicBezTo>
                <a:cubicBezTo>
                  <a:pt x="61" y="19"/>
                  <a:pt x="58" y="19"/>
                  <a:pt x="58" y="21"/>
                </a:cubicBezTo>
                <a:cubicBezTo>
                  <a:pt x="58" y="39"/>
                  <a:pt x="58" y="39"/>
                  <a:pt x="58" y="39"/>
                </a:cubicBezTo>
                <a:cubicBezTo>
                  <a:pt x="58" y="44"/>
                  <a:pt x="50" y="44"/>
                  <a:pt x="50" y="39"/>
                </a:cubicBezTo>
                <a:cubicBezTo>
                  <a:pt x="50" y="14"/>
                  <a:pt x="50" y="14"/>
                  <a:pt x="50" y="14"/>
                </a:cubicBezTo>
                <a:cubicBezTo>
                  <a:pt x="50" y="12"/>
                  <a:pt x="47" y="12"/>
                  <a:pt x="47" y="14"/>
                </a:cubicBezTo>
                <a:cubicBezTo>
                  <a:pt x="47" y="14"/>
                  <a:pt x="47" y="14"/>
                  <a:pt x="47" y="14"/>
                </a:cubicBezTo>
                <a:cubicBezTo>
                  <a:pt x="47" y="39"/>
                  <a:pt x="47" y="39"/>
                  <a:pt x="47" y="39"/>
                </a:cubicBezTo>
                <a:cubicBezTo>
                  <a:pt x="47" y="44"/>
                  <a:pt x="39" y="44"/>
                  <a:pt x="39" y="39"/>
                </a:cubicBezTo>
                <a:cubicBezTo>
                  <a:pt x="39" y="10"/>
                  <a:pt x="39" y="10"/>
                  <a:pt x="39" y="10"/>
                </a:cubicBezTo>
                <a:cubicBezTo>
                  <a:pt x="39" y="7"/>
                  <a:pt x="35" y="7"/>
                  <a:pt x="35" y="10"/>
                </a:cubicBezTo>
                <a:cubicBezTo>
                  <a:pt x="35" y="39"/>
                  <a:pt x="35" y="39"/>
                  <a:pt x="35" y="39"/>
                </a:cubicBezTo>
                <a:cubicBezTo>
                  <a:pt x="35" y="44"/>
                  <a:pt x="28" y="44"/>
                  <a:pt x="28" y="39"/>
                </a:cubicBezTo>
                <a:cubicBezTo>
                  <a:pt x="28" y="14"/>
                  <a:pt x="28" y="14"/>
                  <a:pt x="28" y="14"/>
                </a:cubicBezTo>
                <a:cubicBezTo>
                  <a:pt x="28" y="12"/>
                  <a:pt x="24" y="12"/>
                  <a:pt x="24" y="14"/>
                </a:cubicBezTo>
                <a:cubicBezTo>
                  <a:pt x="24" y="49"/>
                  <a:pt x="24" y="49"/>
                  <a:pt x="24" y="49"/>
                </a:cubicBezTo>
                <a:cubicBezTo>
                  <a:pt x="24" y="53"/>
                  <a:pt x="19" y="55"/>
                  <a:pt x="16" y="51"/>
                </a:cubicBezTo>
                <a:cubicBezTo>
                  <a:pt x="12" y="44"/>
                  <a:pt x="12" y="44"/>
                  <a:pt x="12" y="44"/>
                </a:cubicBezTo>
                <a:cubicBezTo>
                  <a:pt x="11" y="42"/>
                  <a:pt x="7" y="43"/>
                  <a:pt x="8" y="46"/>
                </a:cubicBezTo>
                <a:cubicBezTo>
                  <a:pt x="13" y="55"/>
                  <a:pt x="13" y="55"/>
                  <a:pt x="13" y="55"/>
                </a:cubicBezTo>
                <a:cubicBezTo>
                  <a:pt x="13" y="55"/>
                  <a:pt x="13" y="55"/>
                  <a:pt x="13" y="55"/>
                </a:cubicBezTo>
                <a:cubicBezTo>
                  <a:pt x="22" y="70"/>
                  <a:pt x="22" y="70"/>
                  <a:pt x="22" y="70"/>
                </a:cubicBezTo>
                <a:cubicBezTo>
                  <a:pt x="23" y="72"/>
                  <a:pt x="24" y="73"/>
                  <a:pt x="26" y="74"/>
                </a:cubicBezTo>
                <a:cubicBezTo>
                  <a:pt x="29" y="77"/>
                  <a:pt x="34" y="79"/>
                  <a:pt x="38" y="80"/>
                </a:cubicBezTo>
                <a:cubicBezTo>
                  <a:pt x="43" y="80"/>
                  <a:pt x="48" y="79"/>
                  <a:pt x="52" y="76"/>
                </a:cubicBezTo>
                <a:close/>
              </a:path>
            </a:pathLst>
          </a:custGeom>
          <a:solidFill>
            <a:schemeClr val="accent1"/>
          </a:solidFill>
          <a:ln>
            <a:noFill/>
          </a:ln>
        </p:spPr>
        <p:txBody>
          <a:bodyPr/>
          <a:lstStyle/>
          <a:p>
            <a:endParaRPr lang="zh-CN" altLang="en-US">
              <a:solidFill>
                <a:schemeClr val="bg1"/>
              </a:solidFill>
            </a:endParaRPr>
          </a:p>
        </p:txBody>
      </p:sp>
      <p:sp>
        <p:nvSpPr>
          <p:cNvPr id="25" name="矩形: 圆角 24" descr="#clear#"/>
          <p:cNvSpPr/>
          <p:nvPr/>
        </p:nvSpPr>
        <p:spPr>
          <a:xfrm>
            <a:off x="614742" y="3761395"/>
            <a:ext cx="2653908" cy="1351128"/>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26" name="文本框 25" descr="#clear#"/>
          <p:cNvSpPr txBox="1"/>
          <p:nvPr/>
        </p:nvSpPr>
        <p:spPr>
          <a:xfrm>
            <a:off x="614742" y="5273568"/>
            <a:ext cx="2653908" cy="830997"/>
          </a:xfrm>
          <a:prstGeom prst="rect">
            <a:avLst/>
          </a:prstGeom>
          <a:noFill/>
        </p:spPr>
        <p:txBody>
          <a:bodyPr wrap="square" rtlCol="0">
            <a:spAutoFit/>
          </a:bodyPr>
          <a:lstStyle/>
          <a:p>
            <a:pPr algn="ctr"/>
            <a:r>
              <a:rPr lang="en-US" altLang="zh-CN" sz="4800" b="1" dirty="0">
                <a:latin typeface="+mj-ea"/>
                <a:ea typeface="+mj-ea"/>
              </a:rPr>
              <a:t>8380</a:t>
            </a:r>
            <a:r>
              <a:rPr lang="zh-CN" altLang="en-US" sz="2800" dirty="0">
                <a:latin typeface="+mj-ea"/>
                <a:ea typeface="+mj-ea"/>
              </a:rPr>
              <a:t>万</a:t>
            </a:r>
            <a:endParaRPr lang="zh-CN" altLang="en-US" sz="4800" dirty="0">
              <a:latin typeface="+mj-ea"/>
              <a:ea typeface="+mj-ea"/>
            </a:endParaRPr>
          </a:p>
        </p:txBody>
      </p:sp>
      <p:sp>
        <p:nvSpPr>
          <p:cNvPr id="27" name="Freeform 23"/>
          <p:cNvSpPr/>
          <p:nvPr/>
        </p:nvSpPr>
        <p:spPr bwMode="auto">
          <a:xfrm>
            <a:off x="4521961" y="2450024"/>
            <a:ext cx="892931" cy="1986935"/>
          </a:xfrm>
          <a:custGeom>
            <a:avLst/>
            <a:gdLst>
              <a:gd name="T0" fmla="*/ 655637 w 215"/>
              <a:gd name="T1" fmla="*/ 1458913 h 479"/>
              <a:gd name="T2" fmla="*/ 655637 w 215"/>
              <a:gd name="T3" fmla="*/ 328941 h 479"/>
              <a:gd name="T4" fmla="*/ 329343 w 215"/>
              <a:gd name="T5" fmla="*/ 0 h 479"/>
              <a:gd name="T6" fmla="*/ 0 w 215"/>
              <a:gd name="T7" fmla="*/ 328941 h 479"/>
              <a:gd name="T8" fmla="*/ 0 w 215"/>
              <a:gd name="T9" fmla="*/ 1458913 h 479"/>
              <a:gd name="T10" fmla="*/ 655637 w 215"/>
              <a:gd name="T11" fmla="*/ 1458913 h 479"/>
              <a:gd name="T12" fmla="*/ 0 60000 65536"/>
              <a:gd name="T13" fmla="*/ 0 60000 65536"/>
              <a:gd name="T14" fmla="*/ 0 60000 65536"/>
              <a:gd name="T15" fmla="*/ 0 60000 65536"/>
              <a:gd name="T16" fmla="*/ 0 60000 65536"/>
              <a:gd name="T17" fmla="*/ 0 60000 65536"/>
              <a:gd name="T18" fmla="*/ 0 w 215"/>
              <a:gd name="T19" fmla="*/ 0 h 479"/>
              <a:gd name="T20" fmla="*/ 215 w 215"/>
              <a:gd name="T21" fmla="*/ 479 h 479"/>
            </a:gdLst>
            <a:ahLst/>
            <a:cxnLst>
              <a:cxn ang="T12">
                <a:pos x="T0" y="T1"/>
              </a:cxn>
              <a:cxn ang="T13">
                <a:pos x="T2" y="T3"/>
              </a:cxn>
              <a:cxn ang="T14">
                <a:pos x="T4" y="T5"/>
              </a:cxn>
              <a:cxn ang="T15">
                <a:pos x="T6" y="T7"/>
              </a:cxn>
              <a:cxn ang="T16">
                <a:pos x="T8" y="T9"/>
              </a:cxn>
              <a:cxn ang="T17">
                <a:pos x="T10" y="T11"/>
              </a:cxn>
            </a:cxnLst>
            <a:rect l="T18" t="T19" r="T20" b="T21"/>
            <a:pathLst>
              <a:path w="215" h="479">
                <a:moveTo>
                  <a:pt x="215" y="479"/>
                </a:moveTo>
                <a:cubicBezTo>
                  <a:pt x="215" y="108"/>
                  <a:pt x="215" y="108"/>
                  <a:pt x="215" y="108"/>
                </a:cubicBezTo>
                <a:cubicBezTo>
                  <a:pt x="215" y="49"/>
                  <a:pt x="167" y="0"/>
                  <a:pt x="108" y="0"/>
                </a:cubicBezTo>
                <a:cubicBezTo>
                  <a:pt x="48" y="0"/>
                  <a:pt x="0" y="49"/>
                  <a:pt x="0" y="108"/>
                </a:cubicBezTo>
                <a:cubicBezTo>
                  <a:pt x="0" y="479"/>
                  <a:pt x="0" y="479"/>
                  <a:pt x="0" y="479"/>
                </a:cubicBezTo>
                <a:lnTo>
                  <a:pt x="215" y="479"/>
                </a:lnTo>
                <a:close/>
              </a:path>
            </a:pathLst>
          </a:custGeom>
          <a:solidFill>
            <a:schemeClr val="accent1"/>
          </a:solidFill>
          <a:ln>
            <a:noFill/>
          </a:ln>
        </p:spPr>
        <p:txBody>
          <a:bodyPr/>
          <a:lstStyle/>
          <a:p>
            <a:endParaRPr lang="zh-CN" altLang="en-US">
              <a:solidFill>
                <a:schemeClr val="bg1"/>
              </a:solidFill>
            </a:endParaRPr>
          </a:p>
        </p:txBody>
      </p:sp>
      <p:sp>
        <p:nvSpPr>
          <p:cNvPr id="28" name="Oval 24"/>
          <p:cNvSpPr>
            <a:spLocks noChangeArrowheads="1"/>
          </p:cNvSpPr>
          <p:nvPr/>
        </p:nvSpPr>
        <p:spPr bwMode="auto">
          <a:xfrm>
            <a:off x="4606280" y="2536508"/>
            <a:ext cx="726452" cy="722128"/>
          </a:xfrm>
          <a:prstGeom prst="ellipse">
            <a:avLst/>
          </a:prstGeom>
          <a:solidFill>
            <a:srgbClr val="FFFFFF"/>
          </a:solidFill>
          <a:ln>
            <a:noFill/>
          </a:ln>
        </p:spPr>
        <p:txBody>
          <a:bodyPr/>
          <a:lstStyle/>
          <a:p>
            <a:endParaRPr lang="zh-CN" altLang="zh-CN">
              <a:solidFill>
                <a:schemeClr val="bg1"/>
              </a:solidFill>
              <a:latin typeface="Calibri" panose="020F0502020204030204" pitchFamily="34" charset="0"/>
              <a:ea typeface="宋体" panose="02010600030101010101" pitchFamily="2" charset="-122"/>
            </a:endParaRPr>
          </a:p>
        </p:txBody>
      </p:sp>
      <p:sp>
        <p:nvSpPr>
          <p:cNvPr id="29" name="矩形: 圆角 28" descr="#clear#"/>
          <p:cNvSpPr/>
          <p:nvPr/>
        </p:nvSpPr>
        <p:spPr>
          <a:xfrm>
            <a:off x="3637147" y="3761395"/>
            <a:ext cx="2653908" cy="1351128"/>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30" name="文本框 29" descr="#clear#"/>
          <p:cNvSpPr txBox="1"/>
          <p:nvPr/>
        </p:nvSpPr>
        <p:spPr>
          <a:xfrm>
            <a:off x="3637147" y="5273568"/>
            <a:ext cx="2653908" cy="830997"/>
          </a:xfrm>
          <a:prstGeom prst="rect">
            <a:avLst/>
          </a:prstGeom>
          <a:noFill/>
        </p:spPr>
        <p:txBody>
          <a:bodyPr wrap="square" rtlCol="0">
            <a:spAutoFit/>
          </a:bodyPr>
          <a:lstStyle/>
          <a:p>
            <a:pPr algn="ctr"/>
            <a:r>
              <a:rPr lang="en-US" altLang="zh-CN" sz="4800" b="1" dirty="0">
                <a:latin typeface="+mj-ea"/>
                <a:ea typeface="+mj-ea"/>
              </a:rPr>
              <a:t>9560</a:t>
            </a:r>
            <a:r>
              <a:rPr lang="zh-CN" altLang="en-US" sz="2800" dirty="0">
                <a:latin typeface="+mj-ea"/>
                <a:ea typeface="+mj-ea"/>
              </a:rPr>
              <a:t>万</a:t>
            </a:r>
            <a:endParaRPr lang="zh-CN" altLang="en-US" sz="4800" dirty="0">
              <a:latin typeface="+mj-ea"/>
              <a:ea typeface="+mj-ea"/>
            </a:endParaRPr>
          </a:p>
        </p:txBody>
      </p:sp>
      <p:sp>
        <p:nvSpPr>
          <p:cNvPr id="31" name="KSO_Shape"/>
          <p:cNvSpPr/>
          <p:nvPr/>
        </p:nvSpPr>
        <p:spPr bwMode="auto">
          <a:xfrm>
            <a:off x="4705135" y="2736650"/>
            <a:ext cx="517932" cy="36238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32" name="矩形 31" descr="#clear#"/>
          <p:cNvSpPr/>
          <p:nvPr/>
        </p:nvSpPr>
        <p:spPr>
          <a:xfrm>
            <a:off x="6569008" y="1336430"/>
            <a:ext cx="5341504" cy="5310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285750" indent="-285750">
              <a:lnSpc>
                <a:spcPct val="150000"/>
              </a:lnSpc>
              <a:buFont typeface="Wingdings" panose="05000000000000000000" pitchFamily="2" charset="2"/>
              <a:buChar char="Ø"/>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285750" indent="-285750">
              <a:lnSpc>
                <a:spcPct val="150000"/>
              </a:lnSpc>
              <a:buFont typeface="Wingdings" panose="05000000000000000000" pitchFamily="2" charset="2"/>
              <a:buChar char="Ø"/>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285750" indent="-285750">
              <a:lnSpc>
                <a:spcPct val="150000"/>
              </a:lnSpc>
              <a:buFont typeface="Wingdings" panose="05000000000000000000" pitchFamily="2" charset="2"/>
              <a:buChar char="Ø"/>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285750" indent="-285750">
              <a:lnSpc>
                <a:spcPct val="150000"/>
              </a:lnSpc>
              <a:buFont typeface="Wingdings" panose="05000000000000000000" pitchFamily="2" charset="2"/>
              <a:buChar char="Ø"/>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Freeform 5"/>
          <p:cNvSpPr/>
          <p:nvPr/>
        </p:nvSpPr>
        <p:spPr bwMode="auto">
          <a:xfrm>
            <a:off x="1737741" y="2094171"/>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5" name="矩形 14" descr="#clear#"/>
          <p:cNvSpPr/>
          <p:nvPr/>
        </p:nvSpPr>
        <p:spPr>
          <a:xfrm>
            <a:off x="3445213" y="2452085"/>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6" name="Freeform 5"/>
          <p:cNvSpPr/>
          <p:nvPr/>
        </p:nvSpPr>
        <p:spPr bwMode="auto">
          <a:xfrm>
            <a:off x="1737741" y="4250124"/>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7" name="矩形 16" descr="#clear#"/>
          <p:cNvSpPr/>
          <p:nvPr/>
        </p:nvSpPr>
        <p:spPr>
          <a:xfrm>
            <a:off x="3445213" y="4630168"/>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18" name="KSO_Shape"/>
          <p:cNvSpPr/>
          <p:nvPr/>
        </p:nvSpPr>
        <p:spPr bwMode="auto">
          <a:xfrm>
            <a:off x="2223501" y="2682448"/>
            <a:ext cx="590579" cy="68012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KSO_Shape"/>
          <p:cNvSpPr/>
          <p:nvPr/>
        </p:nvSpPr>
        <p:spPr>
          <a:xfrm>
            <a:off x="2246499" y="4896784"/>
            <a:ext cx="544584" cy="563363"/>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Calibri" panose="020F0502020204030204" pitchFamily="34" charset="0"/>
              <a:ea typeface="幼圆" panose="02010509060101010101" pitchFamily="49" charset="-122"/>
            </a:endParaRPr>
          </a:p>
        </p:txBody>
      </p:sp>
      <p:sp>
        <p:nvSpPr>
          <p:cNvPr id="23" name="文本框 22" descr="#clear#"/>
          <p:cNvSpPr txBox="1"/>
          <p:nvPr/>
        </p:nvSpPr>
        <p:spPr>
          <a:xfrm>
            <a:off x="8322256" y="2477580"/>
            <a:ext cx="2132003"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72%</a:t>
            </a:r>
            <a:endParaRPr lang="zh-CN" altLang="en-US" sz="4800" b="1" dirty="0">
              <a:solidFill>
                <a:schemeClr val="accent1"/>
              </a:solidFill>
              <a:latin typeface="+mj-ea"/>
              <a:ea typeface="+mj-ea"/>
            </a:endParaRPr>
          </a:p>
        </p:txBody>
      </p:sp>
      <p:sp>
        <p:nvSpPr>
          <p:cNvPr id="25" name="矩形 24"/>
          <p:cNvSpPr/>
          <p:nvPr/>
        </p:nvSpPr>
        <p:spPr>
          <a:xfrm>
            <a:off x="8629038" y="3308577"/>
            <a:ext cx="1539661" cy="108000"/>
          </a:xfrm>
          <a:prstGeom prst="rect">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sp>
        <p:nvSpPr>
          <p:cNvPr id="31" name="文本框 30" descr="#clear#"/>
          <p:cNvSpPr txBox="1"/>
          <p:nvPr/>
        </p:nvSpPr>
        <p:spPr>
          <a:xfrm>
            <a:off x="8322256" y="4575150"/>
            <a:ext cx="2132003"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85%</a:t>
            </a:r>
            <a:endParaRPr lang="zh-CN" altLang="en-US" sz="4800" b="1" dirty="0">
              <a:solidFill>
                <a:schemeClr val="accent1"/>
              </a:solidFill>
              <a:latin typeface="+mj-ea"/>
              <a:ea typeface="+mj-ea"/>
            </a:endParaRPr>
          </a:p>
        </p:txBody>
      </p:sp>
      <p:sp>
        <p:nvSpPr>
          <p:cNvPr id="32" name="矩形 31"/>
          <p:cNvSpPr/>
          <p:nvPr/>
        </p:nvSpPr>
        <p:spPr>
          <a:xfrm>
            <a:off x="8629038" y="5406147"/>
            <a:ext cx="1539661" cy="108000"/>
          </a:xfrm>
          <a:prstGeom prst="rect">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Freeform 21"/>
          <p:cNvSpPr/>
          <p:nvPr/>
        </p:nvSpPr>
        <p:spPr bwMode="auto">
          <a:xfrm>
            <a:off x="4167442" y="2258936"/>
            <a:ext cx="892932" cy="1982609"/>
          </a:xfrm>
          <a:custGeom>
            <a:avLst/>
            <a:gdLst>
              <a:gd name="T0" fmla="*/ 0 w 215"/>
              <a:gd name="T1" fmla="*/ 0 h 478"/>
              <a:gd name="T2" fmla="*/ 0 w 215"/>
              <a:gd name="T3" fmla="*/ 1129871 h 478"/>
              <a:gd name="T4" fmla="*/ 326294 w 215"/>
              <a:gd name="T5" fmla="*/ 1455737 h 478"/>
              <a:gd name="T6" fmla="*/ 655638 w 215"/>
              <a:gd name="T7" fmla="*/ 1129871 h 478"/>
              <a:gd name="T8" fmla="*/ 655638 w 215"/>
              <a:gd name="T9" fmla="*/ 0 h 478"/>
              <a:gd name="T10" fmla="*/ 0 w 215"/>
              <a:gd name="T11" fmla="*/ 0 h 478"/>
              <a:gd name="T12" fmla="*/ 0 60000 65536"/>
              <a:gd name="T13" fmla="*/ 0 60000 65536"/>
              <a:gd name="T14" fmla="*/ 0 60000 65536"/>
              <a:gd name="T15" fmla="*/ 0 60000 65536"/>
              <a:gd name="T16" fmla="*/ 0 60000 65536"/>
              <a:gd name="T17" fmla="*/ 0 60000 65536"/>
              <a:gd name="T18" fmla="*/ 0 w 215"/>
              <a:gd name="T19" fmla="*/ 0 h 478"/>
              <a:gd name="T20" fmla="*/ 215 w 215"/>
              <a:gd name="T21" fmla="*/ 478 h 478"/>
            </a:gdLst>
            <a:ahLst/>
            <a:cxnLst>
              <a:cxn ang="T12">
                <a:pos x="T0" y="T1"/>
              </a:cxn>
              <a:cxn ang="T13">
                <a:pos x="T2" y="T3"/>
              </a:cxn>
              <a:cxn ang="T14">
                <a:pos x="T4" y="T5"/>
              </a:cxn>
              <a:cxn ang="T15">
                <a:pos x="T6" y="T7"/>
              </a:cxn>
              <a:cxn ang="T16">
                <a:pos x="T8" y="T9"/>
              </a:cxn>
              <a:cxn ang="T17">
                <a:pos x="T10" y="T11"/>
              </a:cxn>
            </a:cxnLst>
            <a:rect l="T18" t="T19" r="T20" b="T21"/>
            <a:pathLst>
              <a:path w="215" h="478">
                <a:moveTo>
                  <a:pt x="0" y="0"/>
                </a:moveTo>
                <a:cubicBezTo>
                  <a:pt x="0" y="371"/>
                  <a:pt x="0" y="371"/>
                  <a:pt x="0" y="371"/>
                </a:cubicBezTo>
                <a:cubicBezTo>
                  <a:pt x="0" y="430"/>
                  <a:pt x="48" y="478"/>
                  <a:pt x="107" y="478"/>
                </a:cubicBezTo>
                <a:cubicBezTo>
                  <a:pt x="167" y="478"/>
                  <a:pt x="215" y="430"/>
                  <a:pt x="215" y="371"/>
                </a:cubicBezTo>
                <a:cubicBezTo>
                  <a:pt x="215" y="0"/>
                  <a:pt x="215" y="0"/>
                  <a:pt x="215" y="0"/>
                </a:cubicBezTo>
                <a:lnTo>
                  <a:pt x="0" y="0"/>
                </a:lnTo>
                <a:close/>
              </a:path>
            </a:pathLst>
          </a:custGeom>
          <a:solidFill>
            <a:schemeClr val="accent1"/>
          </a:solidFill>
          <a:ln>
            <a:noFill/>
          </a:ln>
        </p:spPr>
        <p:txBody>
          <a:bodyPr/>
          <a:lstStyle/>
          <a:p>
            <a:endParaRPr lang="zh-CN" altLang="en-US">
              <a:solidFill>
                <a:schemeClr val="bg1"/>
              </a:solidFill>
            </a:endParaRPr>
          </a:p>
        </p:txBody>
      </p:sp>
      <p:sp>
        <p:nvSpPr>
          <p:cNvPr id="14" name="Oval 22"/>
          <p:cNvSpPr>
            <a:spLocks noChangeArrowheads="1"/>
          </p:cNvSpPr>
          <p:nvPr/>
        </p:nvSpPr>
        <p:spPr bwMode="auto">
          <a:xfrm>
            <a:off x="4249601" y="3437260"/>
            <a:ext cx="728615" cy="722128"/>
          </a:xfrm>
          <a:prstGeom prst="ellipse">
            <a:avLst/>
          </a:prstGeom>
          <a:solidFill>
            <a:srgbClr val="FFFFFF"/>
          </a:solidFill>
          <a:ln>
            <a:noFil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solidFill>
                <a:schemeClr val="bg1"/>
              </a:solidFill>
              <a:latin typeface="Calibri" panose="020F0502020204030204" pitchFamily="34" charset="0"/>
            </a:endParaRPr>
          </a:p>
        </p:txBody>
      </p:sp>
      <p:sp>
        <p:nvSpPr>
          <p:cNvPr id="15" name="Freeform 23"/>
          <p:cNvSpPr/>
          <p:nvPr/>
        </p:nvSpPr>
        <p:spPr bwMode="auto">
          <a:xfrm>
            <a:off x="7131628" y="3350776"/>
            <a:ext cx="892931" cy="1986935"/>
          </a:xfrm>
          <a:custGeom>
            <a:avLst/>
            <a:gdLst>
              <a:gd name="T0" fmla="*/ 655637 w 215"/>
              <a:gd name="T1" fmla="*/ 1458913 h 479"/>
              <a:gd name="T2" fmla="*/ 655637 w 215"/>
              <a:gd name="T3" fmla="*/ 328941 h 479"/>
              <a:gd name="T4" fmla="*/ 329343 w 215"/>
              <a:gd name="T5" fmla="*/ 0 h 479"/>
              <a:gd name="T6" fmla="*/ 0 w 215"/>
              <a:gd name="T7" fmla="*/ 328941 h 479"/>
              <a:gd name="T8" fmla="*/ 0 w 215"/>
              <a:gd name="T9" fmla="*/ 1458913 h 479"/>
              <a:gd name="T10" fmla="*/ 655637 w 215"/>
              <a:gd name="T11" fmla="*/ 1458913 h 479"/>
              <a:gd name="T12" fmla="*/ 0 60000 65536"/>
              <a:gd name="T13" fmla="*/ 0 60000 65536"/>
              <a:gd name="T14" fmla="*/ 0 60000 65536"/>
              <a:gd name="T15" fmla="*/ 0 60000 65536"/>
              <a:gd name="T16" fmla="*/ 0 60000 65536"/>
              <a:gd name="T17" fmla="*/ 0 60000 65536"/>
              <a:gd name="T18" fmla="*/ 0 w 215"/>
              <a:gd name="T19" fmla="*/ 0 h 479"/>
              <a:gd name="T20" fmla="*/ 215 w 215"/>
              <a:gd name="T21" fmla="*/ 479 h 479"/>
            </a:gdLst>
            <a:ahLst/>
            <a:cxnLst>
              <a:cxn ang="T12">
                <a:pos x="T0" y="T1"/>
              </a:cxn>
              <a:cxn ang="T13">
                <a:pos x="T2" y="T3"/>
              </a:cxn>
              <a:cxn ang="T14">
                <a:pos x="T4" y="T5"/>
              </a:cxn>
              <a:cxn ang="T15">
                <a:pos x="T6" y="T7"/>
              </a:cxn>
              <a:cxn ang="T16">
                <a:pos x="T8" y="T9"/>
              </a:cxn>
              <a:cxn ang="T17">
                <a:pos x="T10" y="T11"/>
              </a:cxn>
            </a:cxnLst>
            <a:rect l="T18" t="T19" r="T20" b="T21"/>
            <a:pathLst>
              <a:path w="215" h="479">
                <a:moveTo>
                  <a:pt x="215" y="479"/>
                </a:moveTo>
                <a:cubicBezTo>
                  <a:pt x="215" y="108"/>
                  <a:pt x="215" y="108"/>
                  <a:pt x="215" y="108"/>
                </a:cubicBezTo>
                <a:cubicBezTo>
                  <a:pt x="215" y="49"/>
                  <a:pt x="167" y="0"/>
                  <a:pt x="108" y="0"/>
                </a:cubicBezTo>
                <a:cubicBezTo>
                  <a:pt x="48" y="0"/>
                  <a:pt x="0" y="49"/>
                  <a:pt x="0" y="108"/>
                </a:cubicBezTo>
                <a:cubicBezTo>
                  <a:pt x="0" y="479"/>
                  <a:pt x="0" y="479"/>
                  <a:pt x="0" y="479"/>
                </a:cubicBezTo>
                <a:lnTo>
                  <a:pt x="215" y="479"/>
                </a:lnTo>
                <a:close/>
              </a:path>
            </a:pathLst>
          </a:custGeom>
          <a:solidFill>
            <a:schemeClr val="accent1"/>
          </a:solidFill>
          <a:ln>
            <a:noFill/>
          </a:ln>
        </p:spPr>
        <p:txBody>
          <a:bodyPr/>
          <a:lstStyle/>
          <a:p>
            <a:endParaRPr lang="zh-CN" altLang="en-US">
              <a:solidFill>
                <a:schemeClr val="bg1"/>
              </a:solidFill>
            </a:endParaRPr>
          </a:p>
        </p:txBody>
      </p:sp>
      <p:sp>
        <p:nvSpPr>
          <p:cNvPr id="16" name="Oval 24"/>
          <p:cNvSpPr>
            <a:spLocks noChangeArrowheads="1"/>
          </p:cNvSpPr>
          <p:nvPr/>
        </p:nvSpPr>
        <p:spPr bwMode="auto">
          <a:xfrm>
            <a:off x="7215947" y="3437260"/>
            <a:ext cx="726452" cy="722128"/>
          </a:xfrm>
          <a:prstGeom prst="ellipse">
            <a:avLst/>
          </a:prstGeom>
          <a:solidFill>
            <a:srgbClr val="FFFFFF"/>
          </a:solidFill>
          <a:ln>
            <a:noFill/>
          </a:ln>
        </p:spPr>
        <p:txBody>
          <a:bodyPr/>
          <a:lstStyle/>
          <a:p>
            <a:endParaRPr lang="zh-CN" altLang="zh-CN">
              <a:solidFill>
                <a:schemeClr val="bg1"/>
              </a:solidFill>
              <a:latin typeface="Calibri" panose="020F0502020204030204" pitchFamily="34" charset="0"/>
              <a:ea typeface="宋体" panose="02010600030101010101" pitchFamily="2" charset="-122"/>
            </a:endParaRPr>
          </a:p>
        </p:txBody>
      </p:sp>
      <p:sp>
        <p:nvSpPr>
          <p:cNvPr id="17" name="Freeform 25"/>
          <p:cNvSpPr/>
          <p:nvPr/>
        </p:nvSpPr>
        <p:spPr bwMode="auto">
          <a:xfrm>
            <a:off x="6143565" y="2258936"/>
            <a:ext cx="892932" cy="1982609"/>
          </a:xfrm>
          <a:custGeom>
            <a:avLst/>
            <a:gdLst>
              <a:gd name="T0" fmla="*/ 0 w 215"/>
              <a:gd name="T1" fmla="*/ 0 h 478"/>
              <a:gd name="T2" fmla="*/ 0 w 215"/>
              <a:gd name="T3" fmla="*/ 1129871 h 478"/>
              <a:gd name="T4" fmla="*/ 329344 w 215"/>
              <a:gd name="T5" fmla="*/ 1455737 h 478"/>
              <a:gd name="T6" fmla="*/ 655638 w 215"/>
              <a:gd name="T7" fmla="*/ 1129871 h 478"/>
              <a:gd name="T8" fmla="*/ 655638 w 215"/>
              <a:gd name="T9" fmla="*/ 0 h 478"/>
              <a:gd name="T10" fmla="*/ 0 w 215"/>
              <a:gd name="T11" fmla="*/ 0 h 478"/>
              <a:gd name="T12" fmla="*/ 0 60000 65536"/>
              <a:gd name="T13" fmla="*/ 0 60000 65536"/>
              <a:gd name="T14" fmla="*/ 0 60000 65536"/>
              <a:gd name="T15" fmla="*/ 0 60000 65536"/>
              <a:gd name="T16" fmla="*/ 0 60000 65536"/>
              <a:gd name="T17" fmla="*/ 0 60000 65536"/>
              <a:gd name="T18" fmla="*/ 0 w 215"/>
              <a:gd name="T19" fmla="*/ 0 h 478"/>
              <a:gd name="T20" fmla="*/ 215 w 215"/>
              <a:gd name="T21" fmla="*/ 478 h 478"/>
            </a:gdLst>
            <a:ahLst/>
            <a:cxnLst>
              <a:cxn ang="T12">
                <a:pos x="T0" y="T1"/>
              </a:cxn>
              <a:cxn ang="T13">
                <a:pos x="T2" y="T3"/>
              </a:cxn>
              <a:cxn ang="T14">
                <a:pos x="T4" y="T5"/>
              </a:cxn>
              <a:cxn ang="T15">
                <a:pos x="T6" y="T7"/>
              </a:cxn>
              <a:cxn ang="T16">
                <a:pos x="T8" y="T9"/>
              </a:cxn>
              <a:cxn ang="T17">
                <a:pos x="T10" y="T11"/>
              </a:cxn>
            </a:cxnLst>
            <a:rect l="T18" t="T19" r="T20" b="T21"/>
            <a:pathLst>
              <a:path w="215" h="478">
                <a:moveTo>
                  <a:pt x="0" y="0"/>
                </a:moveTo>
                <a:cubicBezTo>
                  <a:pt x="0" y="371"/>
                  <a:pt x="0" y="371"/>
                  <a:pt x="0" y="371"/>
                </a:cubicBezTo>
                <a:cubicBezTo>
                  <a:pt x="0" y="430"/>
                  <a:pt x="48" y="478"/>
                  <a:pt x="108" y="478"/>
                </a:cubicBezTo>
                <a:cubicBezTo>
                  <a:pt x="167" y="478"/>
                  <a:pt x="215" y="430"/>
                  <a:pt x="215" y="371"/>
                </a:cubicBezTo>
                <a:cubicBezTo>
                  <a:pt x="215" y="0"/>
                  <a:pt x="215" y="0"/>
                  <a:pt x="215" y="0"/>
                </a:cubicBezTo>
                <a:lnTo>
                  <a:pt x="0" y="0"/>
                </a:lnTo>
                <a:close/>
              </a:path>
            </a:pathLst>
          </a:custGeom>
          <a:solidFill>
            <a:schemeClr val="accent1"/>
          </a:solidFill>
          <a:ln>
            <a:noFill/>
          </a:ln>
        </p:spPr>
        <p:txBody>
          <a:bodyPr/>
          <a:lstStyle/>
          <a:p>
            <a:endParaRPr lang="zh-CN" altLang="en-US">
              <a:solidFill>
                <a:schemeClr val="bg1"/>
              </a:solidFill>
            </a:endParaRPr>
          </a:p>
        </p:txBody>
      </p:sp>
      <p:sp>
        <p:nvSpPr>
          <p:cNvPr id="21" name="Oval 26"/>
          <p:cNvSpPr>
            <a:spLocks noChangeArrowheads="1"/>
          </p:cNvSpPr>
          <p:nvPr/>
        </p:nvSpPr>
        <p:spPr bwMode="auto">
          <a:xfrm>
            <a:off x="6227886" y="3437260"/>
            <a:ext cx="726452" cy="722128"/>
          </a:xfrm>
          <a:prstGeom prst="ellipse">
            <a:avLst/>
          </a:prstGeom>
          <a:solidFill>
            <a:srgbClr val="FFFFFF"/>
          </a:solidFill>
          <a:ln>
            <a:noFill/>
          </a:ln>
        </p:spPr>
        <p:txBody>
          <a:bodyPr/>
          <a:lstStyle/>
          <a:p>
            <a:endParaRPr lang="zh-CN" altLang="zh-CN">
              <a:solidFill>
                <a:schemeClr val="bg1"/>
              </a:solidFill>
              <a:latin typeface="Calibri" panose="020F0502020204030204" pitchFamily="34" charset="0"/>
              <a:ea typeface="宋体" panose="02010600030101010101" pitchFamily="2" charset="-122"/>
            </a:endParaRPr>
          </a:p>
        </p:txBody>
      </p:sp>
      <p:sp>
        <p:nvSpPr>
          <p:cNvPr id="22" name="Freeform 27"/>
          <p:cNvSpPr/>
          <p:nvPr/>
        </p:nvSpPr>
        <p:spPr bwMode="auto">
          <a:xfrm>
            <a:off x="5155505" y="3350776"/>
            <a:ext cx="892931" cy="1986935"/>
          </a:xfrm>
          <a:custGeom>
            <a:avLst/>
            <a:gdLst>
              <a:gd name="T0" fmla="*/ 655637 w 215"/>
              <a:gd name="T1" fmla="*/ 1458913 h 479"/>
              <a:gd name="T2" fmla="*/ 655637 w 215"/>
              <a:gd name="T3" fmla="*/ 328941 h 479"/>
              <a:gd name="T4" fmla="*/ 329343 w 215"/>
              <a:gd name="T5" fmla="*/ 0 h 479"/>
              <a:gd name="T6" fmla="*/ 0 w 215"/>
              <a:gd name="T7" fmla="*/ 328941 h 479"/>
              <a:gd name="T8" fmla="*/ 0 w 215"/>
              <a:gd name="T9" fmla="*/ 1458913 h 479"/>
              <a:gd name="T10" fmla="*/ 655637 w 215"/>
              <a:gd name="T11" fmla="*/ 1458913 h 479"/>
              <a:gd name="T12" fmla="*/ 0 60000 65536"/>
              <a:gd name="T13" fmla="*/ 0 60000 65536"/>
              <a:gd name="T14" fmla="*/ 0 60000 65536"/>
              <a:gd name="T15" fmla="*/ 0 60000 65536"/>
              <a:gd name="T16" fmla="*/ 0 60000 65536"/>
              <a:gd name="T17" fmla="*/ 0 60000 65536"/>
              <a:gd name="T18" fmla="*/ 0 w 215"/>
              <a:gd name="T19" fmla="*/ 0 h 479"/>
              <a:gd name="T20" fmla="*/ 215 w 215"/>
              <a:gd name="T21" fmla="*/ 479 h 479"/>
            </a:gdLst>
            <a:ahLst/>
            <a:cxnLst>
              <a:cxn ang="T12">
                <a:pos x="T0" y="T1"/>
              </a:cxn>
              <a:cxn ang="T13">
                <a:pos x="T2" y="T3"/>
              </a:cxn>
              <a:cxn ang="T14">
                <a:pos x="T4" y="T5"/>
              </a:cxn>
              <a:cxn ang="T15">
                <a:pos x="T6" y="T7"/>
              </a:cxn>
              <a:cxn ang="T16">
                <a:pos x="T8" y="T9"/>
              </a:cxn>
              <a:cxn ang="T17">
                <a:pos x="T10" y="T11"/>
              </a:cxn>
            </a:cxnLst>
            <a:rect l="T18" t="T19" r="T20" b="T21"/>
            <a:pathLst>
              <a:path w="215" h="479">
                <a:moveTo>
                  <a:pt x="215" y="479"/>
                </a:moveTo>
                <a:cubicBezTo>
                  <a:pt x="215" y="108"/>
                  <a:pt x="215" y="108"/>
                  <a:pt x="215" y="108"/>
                </a:cubicBezTo>
                <a:cubicBezTo>
                  <a:pt x="215" y="49"/>
                  <a:pt x="167" y="0"/>
                  <a:pt x="108" y="0"/>
                </a:cubicBezTo>
                <a:cubicBezTo>
                  <a:pt x="48" y="0"/>
                  <a:pt x="0" y="49"/>
                  <a:pt x="0" y="108"/>
                </a:cubicBezTo>
                <a:cubicBezTo>
                  <a:pt x="0" y="479"/>
                  <a:pt x="0" y="479"/>
                  <a:pt x="0" y="479"/>
                </a:cubicBezTo>
                <a:lnTo>
                  <a:pt x="215" y="479"/>
                </a:lnTo>
                <a:close/>
              </a:path>
            </a:pathLst>
          </a:custGeom>
          <a:solidFill>
            <a:schemeClr val="accent1"/>
          </a:solidFill>
          <a:ln>
            <a:noFill/>
          </a:ln>
        </p:spPr>
        <p:txBody>
          <a:bodyPr/>
          <a:lstStyle/>
          <a:p>
            <a:endParaRPr lang="zh-CN" altLang="en-US">
              <a:solidFill>
                <a:schemeClr val="bg1"/>
              </a:solidFill>
            </a:endParaRPr>
          </a:p>
        </p:txBody>
      </p:sp>
      <p:sp>
        <p:nvSpPr>
          <p:cNvPr id="23" name="Oval 28"/>
          <p:cNvSpPr>
            <a:spLocks noChangeArrowheads="1"/>
          </p:cNvSpPr>
          <p:nvPr/>
        </p:nvSpPr>
        <p:spPr bwMode="auto">
          <a:xfrm>
            <a:off x="5239824" y="3437260"/>
            <a:ext cx="726452" cy="722128"/>
          </a:xfrm>
          <a:prstGeom prst="ellipse">
            <a:avLst/>
          </a:prstGeom>
          <a:solidFill>
            <a:srgbClr val="FFFFFF"/>
          </a:solidFill>
          <a:ln>
            <a:noFill/>
          </a:ln>
        </p:spPr>
        <p:txBody>
          <a:bodyPr/>
          <a:lstStyle/>
          <a:p>
            <a:endParaRPr lang="zh-CN" altLang="zh-CN">
              <a:solidFill>
                <a:schemeClr val="bg1"/>
              </a:solidFill>
              <a:latin typeface="Calibri" panose="020F0502020204030204" pitchFamily="34" charset="0"/>
              <a:ea typeface="宋体" panose="02010600030101010101" pitchFamily="2" charset="-122"/>
            </a:endParaRPr>
          </a:p>
        </p:txBody>
      </p:sp>
      <p:sp>
        <p:nvSpPr>
          <p:cNvPr id="24" name="Freeform 31"/>
          <p:cNvSpPr>
            <a:spLocks noEditPoints="1"/>
          </p:cNvSpPr>
          <p:nvPr/>
        </p:nvSpPr>
        <p:spPr bwMode="auto">
          <a:xfrm>
            <a:off x="7434316" y="3616711"/>
            <a:ext cx="278905" cy="356739"/>
          </a:xfrm>
          <a:custGeom>
            <a:avLst/>
            <a:gdLst>
              <a:gd name="T0" fmla="*/ 183391 w 67"/>
              <a:gd name="T1" fmla="*/ 234525 h 86"/>
              <a:gd name="T2" fmla="*/ 168109 w 67"/>
              <a:gd name="T3" fmla="*/ 249754 h 86"/>
              <a:gd name="T4" fmla="*/ 116148 w 67"/>
              <a:gd name="T5" fmla="*/ 261937 h 86"/>
              <a:gd name="T6" fmla="*/ 67243 w 67"/>
              <a:gd name="T7" fmla="*/ 240617 h 86"/>
              <a:gd name="T8" fmla="*/ 67243 w 67"/>
              <a:gd name="T9" fmla="*/ 240617 h 86"/>
              <a:gd name="T10" fmla="*/ 67243 w 67"/>
              <a:gd name="T11" fmla="*/ 240617 h 86"/>
              <a:gd name="T12" fmla="*/ 51961 w 67"/>
              <a:gd name="T13" fmla="*/ 222342 h 86"/>
              <a:gd name="T14" fmla="*/ 24452 w 67"/>
              <a:gd name="T15" fmla="*/ 176655 h 86"/>
              <a:gd name="T16" fmla="*/ 24452 w 67"/>
              <a:gd name="T17" fmla="*/ 176655 h 86"/>
              <a:gd name="T18" fmla="*/ 9170 w 67"/>
              <a:gd name="T19" fmla="*/ 149243 h 86"/>
              <a:gd name="T20" fmla="*/ 27509 w 67"/>
              <a:gd name="T21" fmla="*/ 112694 h 86"/>
              <a:gd name="T22" fmla="*/ 51961 w 67"/>
              <a:gd name="T23" fmla="*/ 124877 h 86"/>
              <a:gd name="T24" fmla="*/ 55017 w 67"/>
              <a:gd name="T25" fmla="*/ 124877 h 86"/>
              <a:gd name="T26" fmla="*/ 55017 w 67"/>
              <a:gd name="T27" fmla="*/ 127923 h 86"/>
              <a:gd name="T28" fmla="*/ 55017 w 67"/>
              <a:gd name="T29" fmla="*/ 42641 h 86"/>
              <a:gd name="T30" fmla="*/ 91696 w 67"/>
              <a:gd name="T31" fmla="*/ 21320 h 86"/>
              <a:gd name="T32" fmla="*/ 134487 w 67"/>
              <a:gd name="T33" fmla="*/ 21320 h 86"/>
              <a:gd name="T34" fmla="*/ 171165 w 67"/>
              <a:gd name="T35" fmla="*/ 42641 h 86"/>
              <a:gd name="T36" fmla="*/ 171165 w 67"/>
              <a:gd name="T37" fmla="*/ 42641 h 86"/>
              <a:gd name="T38" fmla="*/ 171165 w 67"/>
              <a:gd name="T39" fmla="*/ 42641 h 86"/>
              <a:gd name="T40" fmla="*/ 204787 w 67"/>
              <a:gd name="T41" fmla="*/ 63961 h 86"/>
              <a:gd name="T42" fmla="*/ 204787 w 67"/>
              <a:gd name="T43" fmla="*/ 179701 h 86"/>
              <a:gd name="T44" fmla="*/ 198674 w 67"/>
              <a:gd name="T45" fmla="*/ 210159 h 86"/>
              <a:gd name="T46" fmla="*/ 183391 w 67"/>
              <a:gd name="T47" fmla="*/ 234525 h 86"/>
              <a:gd name="T48" fmla="*/ 158939 w 67"/>
              <a:gd name="T49" fmla="*/ 231479 h 86"/>
              <a:gd name="T50" fmla="*/ 158939 w 67"/>
              <a:gd name="T51" fmla="*/ 231479 h 86"/>
              <a:gd name="T52" fmla="*/ 171165 w 67"/>
              <a:gd name="T53" fmla="*/ 222342 h 86"/>
              <a:gd name="T54" fmla="*/ 183391 w 67"/>
              <a:gd name="T55" fmla="*/ 204067 h 86"/>
              <a:gd name="T56" fmla="*/ 186448 w 67"/>
              <a:gd name="T57" fmla="*/ 179701 h 86"/>
              <a:gd name="T58" fmla="*/ 186448 w 67"/>
              <a:gd name="T59" fmla="*/ 63961 h 86"/>
              <a:gd name="T60" fmla="*/ 177278 w 67"/>
              <a:gd name="T61" fmla="*/ 63961 h 86"/>
              <a:gd name="T62" fmla="*/ 177278 w 67"/>
              <a:gd name="T63" fmla="*/ 118785 h 86"/>
              <a:gd name="T64" fmla="*/ 152826 w 67"/>
              <a:gd name="T65" fmla="*/ 118785 h 86"/>
              <a:gd name="T66" fmla="*/ 152826 w 67"/>
              <a:gd name="T67" fmla="*/ 42641 h 86"/>
              <a:gd name="T68" fmla="*/ 143657 w 67"/>
              <a:gd name="T69" fmla="*/ 42641 h 86"/>
              <a:gd name="T70" fmla="*/ 143657 w 67"/>
              <a:gd name="T71" fmla="*/ 42641 h 86"/>
              <a:gd name="T72" fmla="*/ 143657 w 67"/>
              <a:gd name="T73" fmla="*/ 118785 h 86"/>
              <a:gd name="T74" fmla="*/ 119204 w 67"/>
              <a:gd name="T75" fmla="*/ 118785 h 86"/>
              <a:gd name="T76" fmla="*/ 119204 w 67"/>
              <a:gd name="T77" fmla="*/ 30458 h 86"/>
              <a:gd name="T78" fmla="*/ 106978 w 67"/>
              <a:gd name="T79" fmla="*/ 30458 h 86"/>
              <a:gd name="T80" fmla="*/ 106978 w 67"/>
              <a:gd name="T81" fmla="*/ 118785 h 86"/>
              <a:gd name="T82" fmla="*/ 85583 w 67"/>
              <a:gd name="T83" fmla="*/ 118785 h 86"/>
              <a:gd name="T84" fmla="*/ 85583 w 67"/>
              <a:gd name="T85" fmla="*/ 42641 h 86"/>
              <a:gd name="T86" fmla="*/ 73357 w 67"/>
              <a:gd name="T87" fmla="*/ 42641 h 86"/>
              <a:gd name="T88" fmla="*/ 73357 w 67"/>
              <a:gd name="T89" fmla="*/ 149243 h 86"/>
              <a:gd name="T90" fmla="*/ 48904 w 67"/>
              <a:gd name="T91" fmla="*/ 155335 h 86"/>
              <a:gd name="T92" fmla="*/ 36678 w 67"/>
              <a:gd name="T93" fmla="*/ 134014 h 86"/>
              <a:gd name="T94" fmla="*/ 24452 w 67"/>
              <a:gd name="T95" fmla="*/ 140106 h 86"/>
              <a:gd name="T96" fmla="*/ 39735 w 67"/>
              <a:gd name="T97" fmla="*/ 167518 h 86"/>
              <a:gd name="T98" fmla="*/ 39735 w 67"/>
              <a:gd name="T99" fmla="*/ 167518 h 86"/>
              <a:gd name="T100" fmla="*/ 67243 w 67"/>
              <a:gd name="T101" fmla="*/ 213205 h 86"/>
              <a:gd name="T102" fmla="*/ 79470 w 67"/>
              <a:gd name="T103" fmla="*/ 225388 h 86"/>
              <a:gd name="T104" fmla="*/ 116148 w 67"/>
              <a:gd name="T105" fmla="*/ 243662 h 86"/>
              <a:gd name="T106" fmla="*/ 158939 w 67"/>
              <a:gd name="T107" fmla="*/ 231479 h 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7"/>
              <a:gd name="T163" fmla="*/ 0 h 86"/>
              <a:gd name="T164" fmla="*/ 67 w 67"/>
              <a:gd name="T165" fmla="*/ 86 h 8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7" h="86">
                <a:moveTo>
                  <a:pt x="60" y="77"/>
                </a:moveTo>
                <a:cubicBezTo>
                  <a:pt x="59" y="79"/>
                  <a:pt x="57" y="80"/>
                  <a:pt x="55" y="82"/>
                </a:cubicBezTo>
                <a:cubicBezTo>
                  <a:pt x="50" y="85"/>
                  <a:pt x="44" y="86"/>
                  <a:pt x="38" y="86"/>
                </a:cubicBezTo>
                <a:cubicBezTo>
                  <a:pt x="32" y="85"/>
                  <a:pt x="26" y="83"/>
                  <a:pt x="22" y="79"/>
                </a:cubicBezTo>
                <a:cubicBezTo>
                  <a:pt x="22" y="79"/>
                  <a:pt x="22" y="79"/>
                  <a:pt x="22" y="79"/>
                </a:cubicBezTo>
                <a:cubicBezTo>
                  <a:pt x="22" y="79"/>
                  <a:pt x="22" y="79"/>
                  <a:pt x="22" y="79"/>
                </a:cubicBezTo>
                <a:cubicBezTo>
                  <a:pt x="20" y="77"/>
                  <a:pt x="18" y="75"/>
                  <a:pt x="17" y="73"/>
                </a:cubicBezTo>
                <a:cubicBezTo>
                  <a:pt x="8" y="58"/>
                  <a:pt x="8" y="58"/>
                  <a:pt x="8" y="58"/>
                </a:cubicBezTo>
                <a:cubicBezTo>
                  <a:pt x="8" y="58"/>
                  <a:pt x="8" y="58"/>
                  <a:pt x="8" y="58"/>
                </a:cubicBezTo>
                <a:cubicBezTo>
                  <a:pt x="3" y="49"/>
                  <a:pt x="3" y="49"/>
                  <a:pt x="3" y="49"/>
                </a:cubicBezTo>
                <a:cubicBezTo>
                  <a:pt x="0" y="44"/>
                  <a:pt x="3" y="38"/>
                  <a:pt x="9" y="37"/>
                </a:cubicBezTo>
                <a:cubicBezTo>
                  <a:pt x="12" y="37"/>
                  <a:pt x="15" y="38"/>
                  <a:pt x="17" y="41"/>
                </a:cubicBezTo>
                <a:cubicBezTo>
                  <a:pt x="17" y="41"/>
                  <a:pt x="18" y="41"/>
                  <a:pt x="18" y="41"/>
                </a:cubicBezTo>
                <a:cubicBezTo>
                  <a:pt x="18" y="42"/>
                  <a:pt x="18" y="42"/>
                  <a:pt x="18" y="42"/>
                </a:cubicBezTo>
                <a:cubicBezTo>
                  <a:pt x="18" y="14"/>
                  <a:pt x="18" y="14"/>
                  <a:pt x="18" y="14"/>
                </a:cubicBezTo>
                <a:cubicBezTo>
                  <a:pt x="18" y="8"/>
                  <a:pt x="25" y="4"/>
                  <a:pt x="30" y="7"/>
                </a:cubicBezTo>
                <a:cubicBezTo>
                  <a:pt x="32" y="0"/>
                  <a:pt x="42" y="0"/>
                  <a:pt x="44" y="7"/>
                </a:cubicBezTo>
                <a:cubicBezTo>
                  <a:pt x="49" y="4"/>
                  <a:pt x="56" y="8"/>
                  <a:pt x="56" y="14"/>
                </a:cubicBezTo>
                <a:cubicBezTo>
                  <a:pt x="56" y="14"/>
                  <a:pt x="56" y="14"/>
                  <a:pt x="56" y="14"/>
                </a:cubicBezTo>
                <a:cubicBezTo>
                  <a:pt x="56" y="14"/>
                  <a:pt x="56" y="14"/>
                  <a:pt x="56" y="14"/>
                </a:cubicBezTo>
                <a:cubicBezTo>
                  <a:pt x="61" y="12"/>
                  <a:pt x="67" y="15"/>
                  <a:pt x="67" y="21"/>
                </a:cubicBezTo>
                <a:cubicBezTo>
                  <a:pt x="67" y="59"/>
                  <a:pt x="67" y="59"/>
                  <a:pt x="67" y="59"/>
                </a:cubicBezTo>
                <a:cubicBezTo>
                  <a:pt x="67" y="62"/>
                  <a:pt x="66" y="66"/>
                  <a:pt x="65" y="69"/>
                </a:cubicBezTo>
                <a:cubicBezTo>
                  <a:pt x="64" y="72"/>
                  <a:pt x="63" y="75"/>
                  <a:pt x="60" y="77"/>
                </a:cubicBezTo>
                <a:close/>
                <a:moveTo>
                  <a:pt x="52" y="76"/>
                </a:moveTo>
                <a:cubicBezTo>
                  <a:pt x="52" y="76"/>
                  <a:pt x="52" y="76"/>
                  <a:pt x="52" y="76"/>
                </a:cubicBezTo>
                <a:cubicBezTo>
                  <a:pt x="53" y="76"/>
                  <a:pt x="55" y="74"/>
                  <a:pt x="56" y="73"/>
                </a:cubicBezTo>
                <a:cubicBezTo>
                  <a:pt x="58" y="71"/>
                  <a:pt x="59" y="69"/>
                  <a:pt x="60" y="67"/>
                </a:cubicBezTo>
                <a:cubicBezTo>
                  <a:pt x="61" y="64"/>
                  <a:pt x="61" y="62"/>
                  <a:pt x="61" y="59"/>
                </a:cubicBezTo>
                <a:cubicBezTo>
                  <a:pt x="61" y="21"/>
                  <a:pt x="61" y="21"/>
                  <a:pt x="61" y="21"/>
                </a:cubicBezTo>
                <a:cubicBezTo>
                  <a:pt x="61" y="19"/>
                  <a:pt x="58" y="19"/>
                  <a:pt x="58" y="21"/>
                </a:cubicBezTo>
                <a:cubicBezTo>
                  <a:pt x="58" y="39"/>
                  <a:pt x="58" y="39"/>
                  <a:pt x="58" y="39"/>
                </a:cubicBezTo>
                <a:cubicBezTo>
                  <a:pt x="58" y="44"/>
                  <a:pt x="50" y="44"/>
                  <a:pt x="50" y="39"/>
                </a:cubicBezTo>
                <a:cubicBezTo>
                  <a:pt x="50" y="14"/>
                  <a:pt x="50" y="14"/>
                  <a:pt x="50" y="14"/>
                </a:cubicBezTo>
                <a:cubicBezTo>
                  <a:pt x="50" y="12"/>
                  <a:pt x="47" y="12"/>
                  <a:pt x="47" y="14"/>
                </a:cubicBezTo>
                <a:cubicBezTo>
                  <a:pt x="47" y="14"/>
                  <a:pt x="47" y="14"/>
                  <a:pt x="47" y="14"/>
                </a:cubicBezTo>
                <a:cubicBezTo>
                  <a:pt x="47" y="39"/>
                  <a:pt x="47" y="39"/>
                  <a:pt x="47" y="39"/>
                </a:cubicBezTo>
                <a:cubicBezTo>
                  <a:pt x="47" y="44"/>
                  <a:pt x="39" y="44"/>
                  <a:pt x="39" y="39"/>
                </a:cubicBezTo>
                <a:cubicBezTo>
                  <a:pt x="39" y="10"/>
                  <a:pt x="39" y="10"/>
                  <a:pt x="39" y="10"/>
                </a:cubicBezTo>
                <a:cubicBezTo>
                  <a:pt x="39" y="7"/>
                  <a:pt x="35" y="7"/>
                  <a:pt x="35" y="10"/>
                </a:cubicBezTo>
                <a:cubicBezTo>
                  <a:pt x="35" y="39"/>
                  <a:pt x="35" y="39"/>
                  <a:pt x="35" y="39"/>
                </a:cubicBezTo>
                <a:cubicBezTo>
                  <a:pt x="35" y="44"/>
                  <a:pt x="28" y="44"/>
                  <a:pt x="28" y="39"/>
                </a:cubicBezTo>
                <a:cubicBezTo>
                  <a:pt x="28" y="14"/>
                  <a:pt x="28" y="14"/>
                  <a:pt x="28" y="14"/>
                </a:cubicBezTo>
                <a:cubicBezTo>
                  <a:pt x="28" y="12"/>
                  <a:pt x="24" y="12"/>
                  <a:pt x="24" y="14"/>
                </a:cubicBezTo>
                <a:cubicBezTo>
                  <a:pt x="24" y="49"/>
                  <a:pt x="24" y="49"/>
                  <a:pt x="24" y="49"/>
                </a:cubicBezTo>
                <a:cubicBezTo>
                  <a:pt x="24" y="53"/>
                  <a:pt x="19" y="55"/>
                  <a:pt x="16" y="51"/>
                </a:cubicBezTo>
                <a:cubicBezTo>
                  <a:pt x="12" y="44"/>
                  <a:pt x="12" y="44"/>
                  <a:pt x="12" y="44"/>
                </a:cubicBezTo>
                <a:cubicBezTo>
                  <a:pt x="11" y="42"/>
                  <a:pt x="7" y="43"/>
                  <a:pt x="8" y="46"/>
                </a:cubicBezTo>
                <a:cubicBezTo>
                  <a:pt x="13" y="55"/>
                  <a:pt x="13" y="55"/>
                  <a:pt x="13" y="55"/>
                </a:cubicBezTo>
                <a:cubicBezTo>
                  <a:pt x="13" y="55"/>
                  <a:pt x="13" y="55"/>
                  <a:pt x="13" y="55"/>
                </a:cubicBezTo>
                <a:cubicBezTo>
                  <a:pt x="22" y="70"/>
                  <a:pt x="22" y="70"/>
                  <a:pt x="22" y="70"/>
                </a:cubicBezTo>
                <a:cubicBezTo>
                  <a:pt x="23" y="72"/>
                  <a:pt x="24" y="73"/>
                  <a:pt x="26" y="74"/>
                </a:cubicBezTo>
                <a:cubicBezTo>
                  <a:pt x="29" y="77"/>
                  <a:pt x="34" y="79"/>
                  <a:pt x="38" y="80"/>
                </a:cubicBezTo>
                <a:cubicBezTo>
                  <a:pt x="43" y="80"/>
                  <a:pt x="48" y="79"/>
                  <a:pt x="52" y="76"/>
                </a:cubicBezTo>
                <a:close/>
              </a:path>
            </a:pathLst>
          </a:custGeom>
          <a:solidFill>
            <a:schemeClr val="accent1"/>
          </a:solidFill>
          <a:ln>
            <a:noFill/>
          </a:ln>
        </p:spPr>
        <p:txBody>
          <a:bodyPr/>
          <a:lstStyle/>
          <a:p>
            <a:endParaRPr lang="zh-CN" altLang="en-US">
              <a:solidFill>
                <a:schemeClr val="bg1"/>
              </a:solidFill>
            </a:endParaRPr>
          </a:p>
        </p:txBody>
      </p:sp>
      <p:sp>
        <p:nvSpPr>
          <p:cNvPr id="32" name="Freeform 32"/>
          <p:cNvSpPr>
            <a:spLocks noEditPoints="1"/>
          </p:cNvSpPr>
          <p:nvPr/>
        </p:nvSpPr>
        <p:spPr bwMode="auto">
          <a:xfrm>
            <a:off x="5443059" y="3649142"/>
            <a:ext cx="317824" cy="298364"/>
          </a:xfrm>
          <a:custGeom>
            <a:avLst/>
            <a:gdLst>
              <a:gd name="T0" fmla="*/ 115166 w 77"/>
              <a:gd name="T1" fmla="*/ 54769 h 72"/>
              <a:gd name="T2" fmla="*/ 118197 w 77"/>
              <a:gd name="T3" fmla="*/ 124751 h 72"/>
              <a:gd name="T4" fmla="*/ 124258 w 77"/>
              <a:gd name="T5" fmla="*/ 39555 h 72"/>
              <a:gd name="T6" fmla="*/ 115166 w 77"/>
              <a:gd name="T7" fmla="*/ 36512 h 72"/>
              <a:gd name="T8" fmla="*/ 96982 w 77"/>
              <a:gd name="T9" fmla="*/ 66940 h 72"/>
              <a:gd name="T10" fmla="*/ 224271 w 77"/>
              <a:gd name="T11" fmla="*/ 27384 h 72"/>
              <a:gd name="T12" fmla="*/ 200025 w 77"/>
              <a:gd name="T13" fmla="*/ 27384 h 72"/>
              <a:gd name="T14" fmla="*/ 190933 w 77"/>
              <a:gd name="T15" fmla="*/ 0 h 72"/>
              <a:gd name="T16" fmla="*/ 33338 w 77"/>
              <a:gd name="T17" fmla="*/ 9128 h 72"/>
              <a:gd name="T18" fmla="*/ 9092 w 77"/>
              <a:gd name="T19" fmla="*/ 27384 h 72"/>
              <a:gd name="T20" fmla="*/ 0 w 77"/>
              <a:gd name="T21" fmla="*/ 88239 h 72"/>
              <a:gd name="T22" fmla="*/ 15153 w 77"/>
              <a:gd name="T23" fmla="*/ 124751 h 72"/>
              <a:gd name="T24" fmla="*/ 109105 w 77"/>
              <a:gd name="T25" fmla="*/ 179520 h 72"/>
              <a:gd name="T26" fmla="*/ 69706 w 77"/>
              <a:gd name="T27" fmla="*/ 200819 h 72"/>
              <a:gd name="T28" fmla="*/ 69706 w 77"/>
              <a:gd name="T29" fmla="*/ 219075 h 72"/>
              <a:gd name="T30" fmla="*/ 172749 w 77"/>
              <a:gd name="T31" fmla="*/ 209947 h 72"/>
              <a:gd name="T32" fmla="*/ 124258 w 77"/>
              <a:gd name="T33" fmla="*/ 200819 h 72"/>
              <a:gd name="T34" fmla="*/ 187903 w 77"/>
              <a:gd name="T35" fmla="*/ 139965 h 72"/>
              <a:gd name="T36" fmla="*/ 218210 w 77"/>
              <a:gd name="T37" fmla="*/ 124751 h 72"/>
              <a:gd name="T38" fmla="*/ 233363 w 77"/>
              <a:gd name="T39" fmla="*/ 36512 h 72"/>
              <a:gd name="T40" fmla="*/ 27276 w 77"/>
              <a:gd name="T41" fmla="*/ 112580 h 72"/>
              <a:gd name="T42" fmla="*/ 27276 w 77"/>
              <a:gd name="T43" fmla="*/ 112580 h 72"/>
              <a:gd name="T44" fmla="*/ 18184 w 77"/>
              <a:gd name="T45" fmla="*/ 45641 h 72"/>
              <a:gd name="T46" fmla="*/ 33338 w 77"/>
              <a:gd name="T47" fmla="*/ 97367 h 72"/>
              <a:gd name="T48" fmla="*/ 27276 w 77"/>
              <a:gd name="T49" fmla="*/ 112580 h 72"/>
              <a:gd name="T50" fmla="*/ 181841 w 77"/>
              <a:gd name="T51" fmla="*/ 94324 h 72"/>
              <a:gd name="T52" fmla="*/ 175780 w 77"/>
              <a:gd name="T53" fmla="*/ 124751 h 72"/>
              <a:gd name="T54" fmla="*/ 115166 w 77"/>
              <a:gd name="T55" fmla="*/ 161264 h 72"/>
              <a:gd name="T56" fmla="*/ 57583 w 77"/>
              <a:gd name="T57" fmla="*/ 124751 h 72"/>
              <a:gd name="T58" fmla="*/ 51522 w 77"/>
              <a:gd name="T59" fmla="*/ 18256 h 72"/>
              <a:gd name="T60" fmla="*/ 181841 w 77"/>
              <a:gd name="T61" fmla="*/ 94324 h 72"/>
              <a:gd name="T62" fmla="*/ 215179 w 77"/>
              <a:gd name="T63" fmla="*/ 88239 h 72"/>
              <a:gd name="T64" fmla="*/ 206087 w 77"/>
              <a:gd name="T65" fmla="*/ 112580 h 72"/>
              <a:gd name="T66" fmla="*/ 200025 w 77"/>
              <a:gd name="T67" fmla="*/ 97367 h 72"/>
              <a:gd name="T68" fmla="*/ 200025 w 77"/>
              <a:gd name="T69" fmla="*/ 94324 h 72"/>
              <a:gd name="T70" fmla="*/ 215179 w 77"/>
              <a:gd name="T71" fmla="*/ 45641 h 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72"/>
              <a:gd name="T110" fmla="*/ 77 w 77"/>
              <a:gd name="T111" fmla="*/ 72 h 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72">
                <a:moveTo>
                  <a:pt x="35" y="22"/>
                </a:moveTo>
                <a:cubicBezTo>
                  <a:pt x="38" y="18"/>
                  <a:pt x="38" y="18"/>
                  <a:pt x="38" y="18"/>
                </a:cubicBezTo>
                <a:cubicBezTo>
                  <a:pt x="38" y="40"/>
                  <a:pt x="38" y="40"/>
                  <a:pt x="38" y="40"/>
                </a:cubicBezTo>
                <a:cubicBezTo>
                  <a:pt x="38" y="41"/>
                  <a:pt x="38" y="41"/>
                  <a:pt x="39" y="41"/>
                </a:cubicBezTo>
                <a:cubicBezTo>
                  <a:pt x="40" y="41"/>
                  <a:pt x="41" y="41"/>
                  <a:pt x="41" y="40"/>
                </a:cubicBezTo>
                <a:cubicBezTo>
                  <a:pt x="41" y="13"/>
                  <a:pt x="41" y="13"/>
                  <a:pt x="41" y="13"/>
                </a:cubicBezTo>
                <a:cubicBezTo>
                  <a:pt x="41" y="12"/>
                  <a:pt x="40" y="11"/>
                  <a:pt x="39" y="11"/>
                </a:cubicBezTo>
                <a:cubicBezTo>
                  <a:pt x="39" y="11"/>
                  <a:pt x="38" y="12"/>
                  <a:pt x="38" y="12"/>
                </a:cubicBezTo>
                <a:cubicBezTo>
                  <a:pt x="32" y="19"/>
                  <a:pt x="32" y="19"/>
                  <a:pt x="32" y="19"/>
                </a:cubicBezTo>
                <a:cubicBezTo>
                  <a:pt x="32" y="20"/>
                  <a:pt x="32" y="21"/>
                  <a:pt x="32" y="22"/>
                </a:cubicBezTo>
                <a:cubicBezTo>
                  <a:pt x="33" y="23"/>
                  <a:pt x="34" y="22"/>
                  <a:pt x="35" y="22"/>
                </a:cubicBezTo>
                <a:close/>
                <a:moveTo>
                  <a:pt x="74" y="9"/>
                </a:moveTo>
                <a:cubicBezTo>
                  <a:pt x="74" y="9"/>
                  <a:pt x="74" y="9"/>
                  <a:pt x="74" y="9"/>
                </a:cubicBezTo>
                <a:cubicBezTo>
                  <a:pt x="66" y="9"/>
                  <a:pt x="66" y="9"/>
                  <a:pt x="66" y="9"/>
                </a:cubicBezTo>
                <a:cubicBezTo>
                  <a:pt x="66" y="3"/>
                  <a:pt x="66" y="3"/>
                  <a:pt x="66" y="3"/>
                </a:cubicBezTo>
                <a:cubicBezTo>
                  <a:pt x="66" y="1"/>
                  <a:pt x="65" y="0"/>
                  <a:pt x="63" y="0"/>
                </a:cubicBezTo>
                <a:cubicBezTo>
                  <a:pt x="14" y="0"/>
                  <a:pt x="14" y="0"/>
                  <a:pt x="14" y="0"/>
                </a:cubicBezTo>
                <a:cubicBezTo>
                  <a:pt x="12" y="0"/>
                  <a:pt x="11" y="1"/>
                  <a:pt x="11" y="3"/>
                </a:cubicBezTo>
                <a:cubicBezTo>
                  <a:pt x="11" y="9"/>
                  <a:pt x="11" y="9"/>
                  <a:pt x="11" y="9"/>
                </a:cubicBezTo>
                <a:cubicBezTo>
                  <a:pt x="3" y="9"/>
                  <a:pt x="3" y="9"/>
                  <a:pt x="3" y="9"/>
                </a:cubicBezTo>
                <a:cubicBezTo>
                  <a:pt x="1" y="9"/>
                  <a:pt x="0" y="11"/>
                  <a:pt x="0" y="12"/>
                </a:cubicBezTo>
                <a:cubicBezTo>
                  <a:pt x="0" y="29"/>
                  <a:pt x="0" y="29"/>
                  <a:pt x="0" y="29"/>
                </a:cubicBezTo>
                <a:cubicBezTo>
                  <a:pt x="0" y="33"/>
                  <a:pt x="2" y="38"/>
                  <a:pt x="5" y="41"/>
                </a:cubicBezTo>
                <a:cubicBezTo>
                  <a:pt x="5" y="41"/>
                  <a:pt x="5" y="41"/>
                  <a:pt x="5" y="41"/>
                </a:cubicBezTo>
                <a:cubicBezTo>
                  <a:pt x="8" y="44"/>
                  <a:pt x="11" y="46"/>
                  <a:pt x="15" y="46"/>
                </a:cubicBezTo>
                <a:cubicBezTo>
                  <a:pt x="20" y="53"/>
                  <a:pt x="27" y="58"/>
                  <a:pt x="36" y="59"/>
                </a:cubicBezTo>
                <a:cubicBezTo>
                  <a:pt x="36" y="66"/>
                  <a:pt x="36" y="66"/>
                  <a:pt x="36" y="66"/>
                </a:cubicBezTo>
                <a:cubicBezTo>
                  <a:pt x="23" y="66"/>
                  <a:pt x="23" y="66"/>
                  <a:pt x="23" y="66"/>
                </a:cubicBezTo>
                <a:cubicBezTo>
                  <a:pt x="21" y="66"/>
                  <a:pt x="20" y="67"/>
                  <a:pt x="20" y="69"/>
                </a:cubicBezTo>
                <a:cubicBezTo>
                  <a:pt x="20" y="71"/>
                  <a:pt x="21" y="72"/>
                  <a:pt x="23" y="72"/>
                </a:cubicBezTo>
                <a:cubicBezTo>
                  <a:pt x="54" y="72"/>
                  <a:pt x="54" y="72"/>
                  <a:pt x="54" y="72"/>
                </a:cubicBezTo>
                <a:cubicBezTo>
                  <a:pt x="56" y="72"/>
                  <a:pt x="57" y="71"/>
                  <a:pt x="57" y="69"/>
                </a:cubicBezTo>
                <a:cubicBezTo>
                  <a:pt x="57" y="67"/>
                  <a:pt x="56" y="66"/>
                  <a:pt x="54" y="66"/>
                </a:cubicBezTo>
                <a:cubicBezTo>
                  <a:pt x="41" y="66"/>
                  <a:pt x="41" y="66"/>
                  <a:pt x="41" y="66"/>
                </a:cubicBezTo>
                <a:cubicBezTo>
                  <a:pt x="41" y="59"/>
                  <a:pt x="41" y="59"/>
                  <a:pt x="41" y="59"/>
                </a:cubicBezTo>
                <a:cubicBezTo>
                  <a:pt x="50" y="58"/>
                  <a:pt x="57" y="53"/>
                  <a:pt x="62" y="46"/>
                </a:cubicBezTo>
                <a:cubicBezTo>
                  <a:pt x="66" y="46"/>
                  <a:pt x="69" y="44"/>
                  <a:pt x="72" y="41"/>
                </a:cubicBezTo>
                <a:cubicBezTo>
                  <a:pt x="72" y="41"/>
                  <a:pt x="72" y="41"/>
                  <a:pt x="72" y="41"/>
                </a:cubicBezTo>
                <a:cubicBezTo>
                  <a:pt x="75" y="38"/>
                  <a:pt x="77" y="33"/>
                  <a:pt x="77" y="29"/>
                </a:cubicBezTo>
                <a:cubicBezTo>
                  <a:pt x="77" y="12"/>
                  <a:pt x="77" y="12"/>
                  <a:pt x="77" y="12"/>
                </a:cubicBezTo>
                <a:cubicBezTo>
                  <a:pt x="77" y="11"/>
                  <a:pt x="76" y="9"/>
                  <a:pt x="74" y="9"/>
                </a:cubicBezTo>
                <a:close/>
                <a:moveTo>
                  <a:pt x="9" y="37"/>
                </a:moveTo>
                <a:cubicBezTo>
                  <a:pt x="9" y="37"/>
                  <a:pt x="9" y="37"/>
                  <a:pt x="9" y="37"/>
                </a:cubicBezTo>
                <a:cubicBezTo>
                  <a:pt x="9" y="37"/>
                  <a:pt x="9" y="37"/>
                  <a:pt x="9" y="37"/>
                </a:cubicBezTo>
                <a:cubicBezTo>
                  <a:pt x="7" y="35"/>
                  <a:pt x="6" y="32"/>
                  <a:pt x="6" y="29"/>
                </a:cubicBezTo>
                <a:cubicBezTo>
                  <a:pt x="6" y="15"/>
                  <a:pt x="6" y="15"/>
                  <a:pt x="6" y="15"/>
                </a:cubicBezTo>
                <a:cubicBezTo>
                  <a:pt x="11" y="15"/>
                  <a:pt x="11" y="15"/>
                  <a:pt x="11" y="15"/>
                </a:cubicBezTo>
                <a:cubicBezTo>
                  <a:pt x="11" y="32"/>
                  <a:pt x="11" y="32"/>
                  <a:pt x="11" y="32"/>
                </a:cubicBezTo>
                <a:cubicBezTo>
                  <a:pt x="11" y="34"/>
                  <a:pt x="11" y="36"/>
                  <a:pt x="12" y="39"/>
                </a:cubicBezTo>
                <a:cubicBezTo>
                  <a:pt x="11" y="38"/>
                  <a:pt x="10" y="38"/>
                  <a:pt x="9" y="37"/>
                </a:cubicBezTo>
                <a:close/>
                <a:moveTo>
                  <a:pt x="60" y="31"/>
                </a:moveTo>
                <a:cubicBezTo>
                  <a:pt x="60" y="31"/>
                  <a:pt x="60" y="31"/>
                  <a:pt x="60" y="31"/>
                </a:cubicBezTo>
                <a:cubicBezTo>
                  <a:pt x="60" y="32"/>
                  <a:pt x="60" y="32"/>
                  <a:pt x="60" y="32"/>
                </a:cubicBezTo>
                <a:cubicBezTo>
                  <a:pt x="60" y="35"/>
                  <a:pt x="59" y="38"/>
                  <a:pt x="58" y="41"/>
                </a:cubicBezTo>
                <a:cubicBezTo>
                  <a:pt x="58" y="41"/>
                  <a:pt x="58" y="41"/>
                  <a:pt x="58" y="41"/>
                </a:cubicBezTo>
                <a:cubicBezTo>
                  <a:pt x="54" y="48"/>
                  <a:pt x="47" y="53"/>
                  <a:pt x="38" y="53"/>
                </a:cubicBezTo>
                <a:cubicBezTo>
                  <a:pt x="30" y="53"/>
                  <a:pt x="23" y="48"/>
                  <a:pt x="19" y="41"/>
                </a:cubicBezTo>
                <a:cubicBezTo>
                  <a:pt x="19" y="41"/>
                  <a:pt x="19" y="41"/>
                  <a:pt x="19" y="41"/>
                </a:cubicBezTo>
                <a:cubicBezTo>
                  <a:pt x="18" y="38"/>
                  <a:pt x="17" y="35"/>
                  <a:pt x="17" y="31"/>
                </a:cubicBezTo>
                <a:cubicBezTo>
                  <a:pt x="17" y="6"/>
                  <a:pt x="17" y="6"/>
                  <a:pt x="17" y="6"/>
                </a:cubicBezTo>
                <a:cubicBezTo>
                  <a:pt x="60" y="6"/>
                  <a:pt x="60" y="6"/>
                  <a:pt x="60" y="6"/>
                </a:cubicBezTo>
                <a:cubicBezTo>
                  <a:pt x="60" y="31"/>
                  <a:pt x="60" y="31"/>
                  <a:pt x="60" y="31"/>
                </a:cubicBezTo>
                <a:close/>
                <a:moveTo>
                  <a:pt x="71" y="29"/>
                </a:moveTo>
                <a:cubicBezTo>
                  <a:pt x="71" y="29"/>
                  <a:pt x="71" y="29"/>
                  <a:pt x="71" y="29"/>
                </a:cubicBezTo>
                <a:cubicBezTo>
                  <a:pt x="71" y="32"/>
                  <a:pt x="70" y="35"/>
                  <a:pt x="68" y="37"/>
                </a:cubicBezTo>
                <a:cubicBezTo>
                  <a:pt x="68" y="37"/>
                  <a:pt x="68" y="37"/>
                  <a:pt x="68" y="37"/>
                </a:cubicBezTo>
                <a:cubicBezTo>
                  <a:pt x="67" y="38"/>
                  <a:pt x="66" y="38"/>
                  <a:pt x="65" y="39"/>
                </a:cubicBezTo>
                <a:cubicBezTo>
                  <a:pt x="66" y="36"/>
                  <a:pt x="66" y="34"/>
                  <a:pt x="66" y="32"/>
                </a:cubicBezTo>
                <a:cubicBezTo>
                  <a:pt x="66" y="31"/>
                  <a:pt x="66" y="31"/>
                  <a:pt x="66" y="31"/>
                </a:cubicBezTo>
                <a:cubicBezTo>
                  <a:pt x="66" y="31"/>
                  <a:pt x="66" y="31"/>
                  <a:pt x="66" y="31"/>
                </a:cubicBezTo>
                <a:cubicBezTo>
                  <a:pt x="66" y="15"/>
                  <a:pt x="66" y="15"/>
                  <a:pt x="66" y="15"/>
                </a:cubicBezTo>
                <a:cubicBezTo>
                  <a:pt x="71" y="15"/>
                  <a:pt x="71" y="15"/>
                  <a:pt x="71" y="15"/>
                </a:cubicBezTo>
                <a:cubicBezTo>
                  <a:pt x="71" y="29"/>
                  <a:pt x="71" y="29"/>
                  <a:pt x="71" y="29"/>
                </a:cubicBezTo>
                <a:close/>
              </a:path>
            </a:pathLst>
          </a:custGeom>
          <a:solidFill>
            <a:schemeClr val="accent1"/>
          </a:solidFill>
          <a:ln>
            <a:noFill/>
          </a:ln>
        </p:spPr>
        <p:txBody>
          <a:bodyPr/>
          <a:lstStyle/>
          <a:p>
            <a:endParaRPr lang="zh-CN" altLang="en-US">
              <a:solidFill>
                <a:schemeClr val="bg1"/>
              </a:solidFill>
            </a:endParaRPr>
          </a:p>
        </p:txBody>
      </p:sp>
      <p:sp>
        <p:nvSpPr>
          <p:cNvPr id="33" name="Freeform 33"/>
          <p:cNvSpPr>
            <a:spLocks noEditPoints="1"/>
          </p:cNvSpPr>
          <p:nvPr/>
        </p:nvSpPr>
        <p:spPr bwMode="auto">
          <a:xfrm>
            <a:off x="4454997" y="3636169"/>
            <a:ext cx="317822" cy="324308"/>
          </a:xfrm>
          <a:custGeom>
            <a:avLst/>
            <a:gdLst>
              <a:gd name="T0" fmla="*/ 200025 w 77"/>
              <a:gd name="T1" fmla="*/ 36635 h 78"/>
              <a:gd name="T2" fmla="*/ 200025 w 77"/>
              <a:gd name="T3" fmla="*/ 201490 h 78"/>
              <a:gd name="T4" fmla="*/ 33337 w 77"/>
              <a:gd name="T5" fmla="*/ 201490 h 78"/>
              <a:gd name="T6" fmla="*/ 33337 w 77"/>
              <a:gd name="T7" fmla="*/ 36635 h 78"/>
              <a:gd name="T8" fmla="*/ 112135 w 77"/>
              <a:gd name="T9" fmla="*/ 219808 h 78"/>
              <a:gd name="T10" fmla="*/ 112135 w 77"/>
              <a:gd name="T11" fmla="*/ 180120 h 78"/>
              <a:gd name="T12" fmla="*/ 75767 w 77"/>
              <a:gd name="T13" fmla="*/ 189279 h 78"/>
              <a:gd name="T14" fmla="*/ 100012 w 77"/>
              <a:gd name="T15" fmla="*/ 216755 h 78"/>
              <a:gd name="T16" fmla="*/ 187902 w 77"/>
              <a:gd name="T17" fmla="*/ 48846 h 78"/>
              <a:gd name="T18" fmla="*/ 184871 w 77"/>
              <a:gd name="T19" fmla="*/ 45793 h 78"/>
              <a:gd name="T20" fmla="*/ 181840 w 77"/>
              <a:gd name="T21" fmla="*/ 112957 h 78"/>
              <a:gd name="T22" fmla="*/ 187902 w 77"/>
              <a:gd name="T23" fmla="*/ 48846 h 78"/>
              <a:gd name="T24" fmla="*/ 175779 w 77"/>
              <a:gd name="T25" fmla="*/ 39687 h 78"/>
              <a:gd name="T26" fmla="*/ 163656 w 77"/>
              <a:gd name="T27" fmla="*/ 39687 h 78"/>
              <a:gd name="T28" fmla="*/ 175779 w 77"/>
              <a:gd name="T29" fmla="*/ 39687 h 78"/>
              <a:gd name="T30" fmla="*/ 133350 w 77"/>
              <a:gd name="T31" fmla="*/ 21370 h 78"/>
              <a:gd name="T32" fmla="*/ 121227 w 77"/>
              <a:gd name="T33" fmla="*/ 58005 h 78"/>
              <a:gd name="T34" fmla="*/ 157595 w 77"/>
              <a:gd name="T35" fmla="*/ 48846 h 78"/>
              <a:gd name="T36" fmla="*/ 133350 w 77"/>
              <a:gd name="T37" fmla="*/ 21370 h 78"/>
              <a:gd name="T38" fmla="*/ 112135 w 77"/>
              <a:gd name="T39" fmla="*/ 18317 h 78"/>
              <a:gd name="T40" fmla="*/ 78798 w 77"/>
              <a:gd name="T41" fmla="*/ 42740 h 78"/>
              <a:gd name="T42" fmla="*/ 81828 w 77"/>
              <a:gd name="T43" fmla="*/ 51899 h 78"/>
              <a:gd name="T44" fmla="*/ 112135 w 77"/>
              <a:gd name="T45" fmla="*/ 18317 h 78"/>
              <a:gd name="T46" fmla="*/ 78798 w 77"/>
              <a:gd name="T47" fmla="*/ 27476 h 78"/>
              <a:gd name="T48" fmla="*/ 66675 w 77"/>
              <a:gd name="T49" fmla="*/ 45793 h 78"/>
              <a:gd name="T50" fmla="*/ 78798 w 77"/>
              <a:gd name="T51" fmla="*/ 27476 h 78"/>
              <a:gd name="T52" fmla="*/ 48491 w 77"/>
              <a:gd name="T53" fmla="*/ 45793 h 78"/>
              <a:gd name="T54" fmla="*/ 18184 w 77"/>
              <a:gd name="T55" fmla="*/ 112957 h 78"/>
              <a:gd name="T56" fmla="*/ 63644 w 77"/>
              <a:gd name="T57" fmla="*/ 54952 h 78"/>
              <a:gd name="T58" fmla="*/ 18184 w 77"/>
              <a:gd name="T59" fmla="*/ 125168 h 78"/>
              <a:gd name="T60" fmla="*/ 45460 w 77"/>
              <a:gd name="T61" fmla="*/ 189279 h 78"/>
              <a:gd name="T62" fmla="*/ 63644 w 77"/>
              <a:gd name="T63" fmla="*/ 183173 h 78"/>
              <a:gd name="T64" fmla="*/ 18184 w 77"/>
              <a:gd name="T65" fmla="*/ 125168 h 78"/>
              <a:gd name="T66" fmla="*/ 57583 w 77"/>
              <a:gd name="T67" fmla="*/ 198438 h 78"/>
              <a:gd name="T68" fmla="*/ 69706 w 77"/>
              <a:gd name="T69" fmla="*/ 198438 h 78"/>
              <a:gd name="T70" fmla="*/ 57583 w 77"/>
              <a:gd name="T71" fmla="*/ 198438 h 78"/>
              <a:gd name="T72" fmla="*/ 121227 w 77"/>
              <a:gd name="T73" fmla="*/ 219808 h 78"/>
              <a:gd name="T74" fmla="*/ 154564 w 77"/>
              <a:gd name="T75" fmla="*/ 192332 h 78"/>
              <a:gd name="T76" fmla="*/ 151534 w 77"/>
              <a:gd name="T77" fmla="*/ 186226 h 78"/>
              <a:gd name="T78" fmla="*/ 121227 w 77"/>
              <a:gd name="T79" fmla="*/ 219808 h 78"/>
              <a:gd name="T80" fmla="*/ 154564 w 77"/>
              <a:gd name="T81" fmla="*/ 210649 h 78"/>
              <a:gd name="T82" fmla="*/ 166687 w 77"/>
              <a:gd name="T83" fmla="*/ 192332 h 78"/>
              <a:gd name="T84" fmla="*/ 154564 w 77"/>
              <a:gd name="T85" fmla="*/ 210649 h 78"/>
              <a:gd name="T86" fmla="*/ 184871 w 77"/>
              <a:gd name="T87" fmla="*/ 192332 h 78"/>
              <a:gd name="T88" fmla="*/ 215178 w 77"/>
              <a:gd name="T89" fmla="*/ 125168 h 78"/>
              <a:gd name="T90" fmla="*/ 169718 w 77"/>
              <a:gd name="T91" fmla="*/ 183173 h 78"/>
              <a:gd name="T92" fmla="*/ 160626 w 77"/>
              <a:gd name="T93" fmla="*/ 58005 h 78"/>
              <a:gd name="T94" fmla="*/ 157595 w 77"/>
              <a:gd name="T95" fmla="*/ 61058 h 78"/>
              <a:gd name="T96" fmla="*/ 121227 w 77"/>
              <a:gd name="T97" fmla="*/ 112957 h 78"/>
              <a:gd name="T98" fmla="*/ 160626 w 77"/>
              <a:gd name="T99" fmla="*/ 58005 h 78"/>
              <a:gd name="T100" fmla="*/ 112135 w 77"/>
              <a:gd name="T101" fmla="*/ 67163 h 78"/>
              <a:gd name="T102" fmla="*/ 72736 w 77"/>
              <a:gd name="T103" fmla="*/ 58005 h 78"/>
              <a:gd name="T104" fmla="*/ 112135 w 77"/>
              <a:gd name="T105" fmla="*/ 112957 h 78"/>
              <a:gd name="T106" fmla="*/ 112135 w 77"/>
              <a:gd name="T107" fmla="*/ 170962 h 78"/>
              <a:gd name="T108" fmla="*/ 112135 w 77"/>
              <a:gd name="T109" fmla="*/ 125168 h 78"/>
              <a:gd name="T110" fmla="*/ 72736 w 77"/>
              <a:gd name="T111" fmla="*/ 177067 h 78"/>
              <a:gd name="T112" fmla="*/ 112135 w 77"/>
              <a:gd name="T113" fmla="*/ 170962 h 78"/>
              <a:gd name="T114" fmla="*/ 121227 w 77"/>
              <a:gd name="T115" fmla="*/ 170962 h 78"/>
              <a:gd name="T116" fmla="*/ 160626 w 77"/>
              <a:gd name="T117" fmla="*/ 177067 h 78"/>
              <a:gd name="T118" fmla="*/ 121227 w 77"/>
              <a:gd name="T119" fmla="*/ 125168 h 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
              <a:gd name="T181" fmla="*/ 0 h 78"/>
              <a:gd name="T182" fmla="*/ 77 w 77"/>
              <a:gd name="T183" fmla="*/ 78 h 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 h="78">
                <a:moveTo>
                  <a:pt x="39" y="0"/>
                </a:moveTo>
                <a:cubicBezTo>
                  <a:pt x="49" y="0"/>
                  <a:pt x="59" y="5"/>
                  <a:pt x="66" y="12"/>
                </a:cubicBezTo>
                <a:cubicBezTo>
                  <a:pt x="73" y="19"/>
                  <a:pt x="77" y="28"/>
                  <a:pt x="77" y="39"/>
                </a:cubicBezTo>
                <a:cubicBezTo>
                  <a:pt x="77" y="50"/>
                  <a:pt x="73" y="59"/>
                  <a:pt x="66" y="66"/>
                </a:cubicBezTo>
                <a:cubicBezTo>
                  <a:pt x="59" y="73"/>
                  <a:pt x="49" y="78"/>
                  <a:pt x="39" y="78"/>
                </a:cubicBezTo>
                <a:cubicBezTo>
                  <a:pt x="28" y="78"/>
                  <a:pt x="18" y="73"/>
                  <a:pt x="11" y="66"/>
                </a:cubicBezTo>
                <a:cubicBezTo>
                  <a:pt x="4" y="59"/>
                  <a:pt x="0" y="50"/>
                  <a:pt x="0" y="39"/>
                </a:cubicBezTo>
                <a:cubicBezTo>
                  <a:pt x="0" y="28"/>
                  <a:pt x="4" y="19"/>
                  <a:pt x="11" y="12"/>
                </a:cubicBezTo>
                <a:cubicBezTo>
                  <a:pt x="18" y="5"/>
                  <a:pt x="28" y="0"/>
                  <a:pt x="39" y="0"/>
                </a:cubicBezTo>
                <a:close/>
                <a:moveTo>
                  <a:pt x="37" y="72"/>
                </a:moveTo>
                <a:cubicBezTo>
                  <a:pt x="37" y="72"/>
                  <a:pt x="37" y="72"/>
                  <a:pt x="37" y="72"/>
                </a:cubicBezTo>
                <a:cubicBezTo>
                  <a:pt x="37" y="59"/>
                  <a:pt x="37" y="59"/>
                  <a:pt x="37" y="59"/>
                </a:cubicBezTo>
                <a:cubicBezTo>
                  <a:pt x="33" y="59"/>
                  <a:pt x="30" y="60"/>
                  <a:pt x="27" y="61"/>
                </a:cubicBezTo>
                <a:cubicBezTo>
                  <a:pt x="26" y="61"/>
                  <a:pt x="26" y="62"/>
                  <a:pt x="25" y="62"/>
                </a:cubicBezTo>
                <a:cubicBezTo>
                  <a:pt x="26" y="62"/>
                  <a:pt x="26" y="63"/>
                  <a:pt x="26" y="63"/>
                </a:cubicBezTo>
                <a:cubicBezTo>
                  <a:pt x="28" y="67"/>
                  <a:pt x="30" y="70"/>
                  <a:pt x="33" y="71"/>
                </a:cubicBezTo>
                <a:cubicBezTo>
                  <a:pt x="34" y="71"/>
                  <a:pt x="35" y="72"/>
                  <a:pt x="37" y="72"/>
                </a:cubicBezTo>
                <a:close/>
                <a:moveTo>
                  <a:pt x="62" y="16"/>
                </a:moveTo>
                <a:cubicBezTo>
                  <a:pt x="62" y="16"/>
                  <a:pt x="62" y="16"/>
                  <a:pt x="62" y="16"/>
                </a:cubicBezTo>
                <a:cubicBezTo>
                  <a:pt x="61" y="16"/>
                  <a:pt x="61" y="15"/>
                  <a:pt x="61" y="15"/>
                </a:cubicBezTo>
                <a:cubicBezTo>
                  <a:pt x="59" y="16"/>
                  <a:pt x="58" y="17"/>
                  <a:pt x="56" y="18"/>
                </a:cubicBezTo>
                <a:cubicBezTo>
                  <a:pt x="58" y="23"/>
                  <a:pt x="60" y="30"/>
                  <a:pt x="60" y="37"/>
                </a:cubicBezTo>
                <a:cubicBezTo>
                  <a:pt x="71" y="37"/>
                  <a:pt x="71" y="37"/>
                  <a:pt x="71" y="37"/>
                </a:cubicBezTo>
                <a:cubicBezTo>
                  <a:pt x="71" y="29"/>
                  <a:pt x="67" y="21"/>
                  <a:pt x="62" y="16"/>
                </a:cubicBezTo>
                <a:close/>
                <a:moveTo>
                  <a:pt x="58" y="13"/>
                </a:moveTo>
                <a:cubicBezTo>
                  <a:pt x="58" y="13"/>
                  <a:pt x="58" y="13"/>
                  <a:pt x="58" y="13"/>
                </a:cubicBezTo>
                <a:cubicBezTo>
                  <a:pt x="56" y="11"/>
                  <a:pt x="54" y="10"/>
                  <a:pt x="51" y="9"/>
                </a:cubicBezTo>
                <a:cubicBezTo>
                  <a:pt x="52" y="10"/>
                  <a:pt x="53" y="11"/>
                  <a:pt x="54" y="13"/>
                </a:cubicBezTo>
                <a:cubicBezTo>
                  <a:pt x="54" y="13"/>
                  <a:pt x="55" y="14"/>
                  <a:pt x="55" y="15"/>
                </a:cubicBezTo>
                <a:cubicBezTo>
                  <a:pt x="56" y="14"/>
                  <a:pt x="57" y="13"/>
                  <a:pt x="58" y="13"/>
                </a:cubicBezTo>
                <a:close/>
                <a:moveTo>
                  <a:pt x="44" y="7"/>
                </a:moveTo>
                <a:cubicBezTo>
                  <a:pt x="44" y="7"/>
                  <a:pt x="44" y="7"/>
                  <a:pt x="44" y="7"/>
                </a:cubicBezTo>
                <a:cubicBezTo>
                  <a:pt x="43" y="6"/>
                  <a:pt x="42" y="6"/>
                  <a:pt x="40" y="6"/>
                </a:cubicBezTo>
                <a:cubicBezTo>
                  <a:pt x="40" y="19"/>
                  <a:pt x="40" y="19"/>
                  <a:pt x="40" y="19"/>
                </a:cubicBezTo>
                <a:cubicBezTo>
                  <a:pt x="44" y="19"/>
                  <a:pt x="47" y="18"/>
                  <a:pt x="50" y="17"/>
                </a:cubicBezTo>
                <a:cubicBezTo>
                  <a:pt x="51" y="17"/>
                  <a:pt x="51" y="16"/>
                  <a:pt x="52" y="16"/>
                </a:cubicBezTo>
                <a:cubicBezTo>
                  <a:pt x="51" y="16"/>
                  <a:pt x="51" y="15"/>
                  <a:pt x="51" y="14"/>
                </a:cubicBezTo>
                <a:cubicBezTo>
                  <a:pt x="49" y="11"/>
                  <a:pt x="47" y="8"/>
                  <a:pt x="44" y="7"/>
                </a:cubicBezTo>
                <a:close/>
                <a:moveTo>
                  <a:pt x="37" y="6"/>
                </a:moveTo>
                <a:cubicBezTo>
                  <a:pt x="37" y="6"/>
                  <a:pt x="37" y="6"/>
                  <a:pt x="37" y="6"/>
                </a:cubicBezTo>
                <a:cubicBezTo>
                  <a:pt x="35" y="6"/>
                  <a:pt x="34" y="6"/>
                  <a:pt x="33" y="7"/>
                </a:cubicBezTo>
                <a:cubicBezTo>
                  <a:pt x="30" y="8"/>
                  <a:pt x="28" y="11"/>
                  <a:pt x="26" y="14"/>
                </a:cubicBezTo>
                <a:cubicBezTo>
                  <a:pt x="26" y="15"/>
                  <a:pt x="26" y="16"/>
                  <a:pt x="25" y="16"/>
                </a:cubicBezTo>
                <a:cubicBezTo>
                  <a:pt x="26" y="16"/>
                  <a:pt x="26" y="17"/>
                  <a:pt x="27" y="17"/>
                </a:cubicBezTo>
                <a:cubicBezTo>
                  <a:pt x="30" y="18"/>
                  <a:pt x="33" y="19"/>
                  <a:pt x="37" y="19"/>
                </a:cubicBezTo>
                <a:cubicBezTo>
                  <a:pt x="37" y="6"/>
                  <a:pt x="37" y="6"/>
                  <a:pt x="37" y="6"/>
                </a:cubicBezTo>
                <a:close/>
                <a:moveTo>
                  <a:pt x="26" y="9"/>
                </a:moveTo>
                <a:cubicBezTo>
                  <a:pt x="26" y="9"/>
                  <a:pt x="26" y="9"/>
                  <a:pt x="26" y="9"/>
                </a:cubicBezTo>
                <a:cubicBezTo>
                  <a:pt x="23" y="10"/>
                  <a:pt x="21" y="11"/>
                  <a:pt x="19" y="13"/>
                </a:cubicBezTo>
                <a:cubicBezTo>
                  <a:pt x="20" y="13"/>
                  <a:pt x="21" y="14"/>
                  <a:pt x="22" y="15"/>
                </a:cubicBezTo>
                <a:cubicBezTo>
                  <a:pt x="22" y="14"/>
                  <a:pt x="23" y="13"/>
                  <a:pt x="23" y="13"/>
                </a:cubicBezTo>
                <a:cubicBezTo>
                  <a:pt x="24" y="11"/>
                  <a:pt x="25" y="10"/>
                  <a:pt x="26" y="9"/>
                </a:cubicBezTo>
                <a:close/>
                <a:moveTo>
                  <a:pt x="16" y="15"/>
                </a:moveTo>
                <a:cubicBezTo>
                  <a:pt x="16" y="15"/>
                  <a:pt x="16" y="15"/>
                  <a:pt x="16" y="15"/>
                </a:cubicBezTo>
                <a:cubicBezTo>
                  <a:pt x="16" y="15"/>
                  <a:pt x="16" y="16"/>
                  <a:pt x="15" y="16"/>
                </a:cubicBezTo>
                <a:cubicBezTo>
                  <a:pt x="10" y="21"/>
                  <a:pt x="6" y="29"/>
                  <a:pt x="6" y="37"/>
                </a:cubicBezTo>
                <a:cubicBezTo>
                  <a:pt x="17" y="37"/>
                  <a:pt x="17" y="37"/>
                  <a:pt x="17" y="37"/>
                </a:cubicBezTo>
                <a:cubicBezTo>
                  <a:pt x="17" y="30"/>
                  <a:pt x="19" y="23"/>
                  <a:pt x="21" y="18"/>
                </a:cubicBezTo>
                <a:cubicBezTo>
                  <a:pt x="19" y="17"/>
                  <a:pt x="18" y="16"/>
                  <a:pt x="16" y="15"/>
                </a:cubicBezTo>
                <a:close/>
                <a:moveTo>
                  <a:pt x="6" y="41"/>
                </a:moveTo>
                <a:cubicBezTo>
                  <a:pt x="6" y="41"/>
                  <a:pt x="6" y="41"/>
                  <a:pt x="6" y="41"/>
                </a:cubicBezTo>
                <a:cubicBezTo>
                  <a:pt x="6" y="49"/>
                  <a:pt x="10" y="57"/>
                  <a:pt x="15" y="62"/>
                </a:cubicBezTo>
                <a:cubicBezTo>
                  <a:pt x="16" y="63"/>
                  <a:pt x="16" y="63"/>
                  <a:pt x="16" y="63"/>
                </a:cubicBezTo>
                <a:cubicBezTo>
                  <a:pt x="18" y="62"/>
                  <a:pt x="19" y="61"/>
                  <a:pt x="21" y="60"/>
                </a:cubicBezTo>
                <a:cubicBezTo>
                  <a:pt x="19" y="54"/>
                  <a:pt x="17" y="48"/>
                  <a:pt x="17" y="41"/>
                </a:cubicBezTo>
                <a:cubicBezTo>
                  <a:pt x="6" y="41"/>
                  <a:pt x="6" y="41"/>
                  <a:pt x="6" y="41"/>
                </a:cubicBezTo>
                <a:close/>
                <a:moveTo>
                  <a:pt x="19" y="65"/>
                </a:moveTo>
                <a:cubicBezTo>
                  <a:pt x="19" y="65"/>
                  <a:pt x="19" y="65"/>
                  <a:pt x="19" y="65"/>
                </a:cubicBezTo>
                <a:cubicBezTo>
                  <a:pt x="21" y="67"/>
                  <a:pt x="23" y="68"/>
                  <a:pt x="26" y="69"/>
                </a:cubicBezTo>
                <a:cubicBezTo>
                  <a:pt x="25" y="68"/>
                  <a:pt x="24" y="67"/>
                  <a:pt x="23" y="65"/>
                </a:cubicBezTo>
                <a:cubicBezTo>
                  <a:pt x="23" y="65"/>
                  <a:pt x="22" y="64"/>
                  <a:pt x="22" y="63"/>
                </a:cubicBezTo>
                <a:cubicBezTo>
                  <a:pt x="21" y="64"/>
                  <a:pt x="20" y="65"/>
                  <a:pt x="19" y="65"/>
                </a:cubicBezTo>
                <a:close/>
                <a:moveTo>
                  <a:pt x="40" y="72"/>
                </a:moveTo>
                <a:cubicBezTo>
                  <a:pt x="40" y="72"/>
                  <a:pt x="40" y="72"/>
                  <a:pt x="40" y="72"/>
                </a:cubicBezTo>
                <a:cubicBezTo>
                  <a:pt x="42" y="72"/>
                  <a:pt x="43" y="71"/>
                  <a:pt x="44" y="71"/>
                </a:cubicBezTo>
                <a:cubicBezTo>
                  <a:pt x="47" y="70"/>
                  <a:pt x="49" y="67"/>
                  <a:pt x="51" y="63"/>
                </a:cubicBezTo>
                <a:cubicBezTo>
                  <a:pt x="51" y="63"/>
                  <a:pt x="51" y="62"/>
                  <a:pt x="52" y="62"/>
                </a:cubicBezTo>
                <a:cubicBezTo>
                  <a:pt x="51" y="62"/>
                  <a:pt x="51" y="61"/>
                  <a:pt x="50" y="61"/>
                </a:cubicBezTo>
                <a:cubicBezTo>
                  <a:pt x="47" y="60"/>
                  <a:pt x="44" y="59"/>
                  <a:pt x="40" y="59"/>
                </a:cubicBezTo>
                <a:cubicBezTo>
                  <a:pt x="40" y="72"/>
                  <a:pt x="40" y="72"/>
                  <a:pt x="40" y="72"/>
                </a:cubicBezTo>
                <a:close/>
                <a:moveTo>
                  <a:pt x="51" y="69"/>
                </a:moveTo>
                <a:cubicBezTo>
                  <a:pt x="51" y="69"/>
                  <a:pt x="51" y="69"/>
                  <a:pt x="51" y="69"/>
                </a:cubicBezTo>
                <a:cubicBezTo>
                  <a:pt x="54" y="68"/>
                  <a:pt x="56" y="67"/>
                  <a:pt x="58" y="65"/>
                </a:cubicBezTo>
                <a:cubicBezTo>
                  <a:pt x="57" y="65"/>
                  <a:pt x="56" y="64"/>
                  <a:pt x="55" y="63"/>
                </a:cubicBezTo>
                <a:cubicBezTo>
                  <a:pt x="55" y="64"/>
                  <a:pt x="54" y="65"/>
                  <a:pt x="54" y="65"/>
                </a:cubicBezTo>
                <a:cubicBezTo>
                  <a:pt x="53" y="67"/>
                  <a:pt x="52" y="68"/>
                  <a:pt x="51" y="69"/>
                </a:cubicBezTo>
                <a:close/>
                <a:moveTo>
                  <a:pt x="61" y="63"/>
                </a:moveTo>
                <a:cubicBezTo>
                  <a:pt x="61" y="63"/>
                  <a:pt x="61" y="63"/>
                  <a:pt x="61" y="63"/>
                </a:cubicBezTo>
                <a:cubicBezTo>
                  <a:pt x="62" y="62"/>
                  <a:pt x="62" y="62"/>
                  <a:pt x="62" y="62"/>
                </a:cubicBezTo>
                <a:cubicBezTo>
                  <a:pt x="67" y="57"/>
                  <a:pt x="71" y="49"/>
                  <a:pt x="71" y="41"/>
                </a:cubicBezTo>
                <a:cubicBezTo>
                  <a:pt x="60" y="41"/>
                  <a:pt x="60" y="41"/>
                  <a:pt x="60" y="41"/>
                </a:cubicBezTo>
                <a:cubicBezTo>
                  <a:pt x="60" y="48"/>
                  <a:pt x="58" y="54"/>
                  <a:pt x="56" y="60"/>
                </a:cubicBezTo>
                <a:cubicBezTo>
                  <a:pt x="58" y="61"/>
                  <a:pt x="59" y="62"/>
                  <a:pt x="61" y="63"/>
                </a:cubicBezTo>
                <a:close/>
                <a:moveTo>
                  <a:pt x="53" y="19"/>
                </a:moveTo>
                <a:cubicBezTo>
                  <a:pt x="53" y="19"/>
                  <a:pt x="53" y="19"/>
                  <a:pt x="53" y="19"/>
                </a:cubicBezTo>
                <a:cubicBezTo>
                  <a:pt x="53" y="20"/>
                  <a:pt x="52" y="20"/>
                  <a:pt x="52" y="20"/>
                </a:cubicBezTo>
                <a:cubicBezTo>
                  <a:pt x="48" y="21"/>
                  <a:pt x="44" y="22"/>
                  <a:pt x="40" y="22"/>
                </a:cubicBezTo>
                <a:cubicBezTo>
                  <a:pt x="40" y="37"/>
                  <a:pt x="40" y="37"/>
                  <a:pt x="40" y="37"/>
                </a:cubicBezTo>
                <a:cubicBezTo>
                  <a:pt x="56" y="37"/>
                  <a:pt x="56" y="37"/>
                  <a:pt x="56" y="37"/>
                </a:cubicBezTo>
                <a:cubicBezTo>
                  <a:pt x="56" y="31"/>
                  <a:pt x="55" y="24"/>
                  <a:pt x="53" y="19"/>
                </a:cubicBezTo>
                <a:close/>
                <a:moveTo>
                  <a:pt x="37" y="22"/>
                </a:moveTo>
                <a:cubicBezTo>
                  <a:pt x="37" y="22"/>
                  <a:pt x="37" y="22"/>
                  <a:pt x="37" y="22"/>
                </a:cubicBezTo>
                <a:cubicBezTo>
                  <a:pt x="33" y="22"/>
                  <a:pt x="29" y="21"/>
                  <a:pt x="25" y="20"/>
                </a:cubicBezTo>
                <a:cubicBezTo>
                  <a:pt x="25" y="20"/>
                  <a:pt x="24" y="20"/>
                  <a:pt x="24" y="19"/>
                </a:cubicBezTo>
                <a:cubicBezTo>
                  <a:pt x="22" y="24"/>
                  <a:pt x="21" y="31"/>
                  <a:pt x="21" y="37"/>
                </a:cubicBezTo>
                <a:cubicBezTo>
                  <a:pt x="37" y="37"/>
                  <a:pt x="37" y="37"/>
                  <a:pt x="37" y="37"/>
                </a:cubicBezTo>
                <a:cubicBezTo>
                  <a:pt x="37" y="22"/>
                  <a:pt x="37" y="22"/>
                  <a:pt x="37" y="22"/>
                </a:cubicBezTo>
                <a:close/>
                <a:moveTo>
                  <a:pt x="37" y="56"/>
                </a:moveTo>
                <a:cubicBezTo>
                  <a:pt x="37" y="56"/>
                  <a:pt x="37" y="56"/>
                  <a:pt x="37" y="56"/>
                </a:cubicBezTo>
                <a:cubicBezTo>
                  <a:pt x="37" y="41"/>
                  <a:pt x="37" y="41"/>
                  <a:pt x="37" y="41"/>
                </a:cubicBezTo>
                <a:cubicBezTo>
                  <a:pt x="21" y="41"/>
                  <a:pt x="21" y="41"/>
                  <a:pt x="21" y="41"/>
                </a:cubicBezTo>
                <a:cubicBezTo>
                  <a:pt x="21" y="47"/>
                  <a:pt x="22" y="53"/>
                  <a:pt x="24" y="58"/>
                </a:cubicBezTo>
                <a:cubicBezTo>
                  <a:pt x="24" y="58"/>
                  <a:pt x="25" y="58"/>
                  <a:pt x="25" y="58"/>
                </a:cubicBezTo>
                <a:cubicBezTo>
                  <a:pt x="29" y="57"/>
                  <a:pt x="33" y="56"/>
                  <a:pt x="37" y="56"/>
                </a:cubicBezTo>
                <a:close/>
                <a:moveTo>
                  <a:pt x="40" y="56"/>
                </a:moveTo>
                <a:cubicBezTo>
                  <a:pt x="40" y="56"/>
                  <a:pt x="40" y="56"/>
                  <a:pt x="40" y="56"/>
                </a:cubicBezTo>
                <a:cubicBezTo>
                  <a:pt x="44" y="56"/>
                  <a:pt x="48" y="57"/>
                  <a:pt x="52" y="58"/>
                </a:cubicBezTo>
                <a:cubicBezTo>
                  <a:pt x="52" y="58"/>
                  <a:pt x="53" y="58"/>
                  <a:pt x="53" y="58"/>
                </a:cubicBezTo>
                <a:cubicBezTo>
                  <a:pt x="55" y="53"/>
                  <a:pt x="56" y="47"/>
                  <a:pt x="56" y="41"/>
                </a:cubicBezTo>
                <a:cubicBezTo>
                  <a:pt x="40" y="41"/>
                  <a:pt x="40" y="41"/>
                  <a:pt x="40" y="41"/>
                </a:cubicBezTo>
                <a:cubicBezTo>
                  <a:pt x="40" y="56"/>
                  <a:pt x="40" y="56"/>
                  <a:pt x="40" y="56"/>
                </a:cubicBezTo>
                <a:close/>
              </a:path>
            </a:pathLst>
          </a:custGeom>
          <a:solidFill>
            <a:schemeClr val="accent1"/>
          </a:solidFill>
          <a:ln>
            <a:noFill/>
          </a:ln>
        </p:spPr>
        <p:txBody>
          <a:bodyPr/>
          <a:lstStyle/>
          <a:p>
            <a:endParaRPr lang="zh-CN" altLang="en-US">
              <a:solidFill>
                <a:schemeClr val="bg1"/>
              </a:solidFill>
            </a:endParaRPr>
          </a:p>
        </p:txBody>
      </p:sp>
      <p:sp>
        <p:nvSpPr>
          <p:cNvPr id="34" name="KSO_Shape"/>
          <p:cNvSpPr/>
          <p:nvPr/>
        </p:nvSpPr>
        <p:spPr bwMode="auto">
          <a:xfrm>
            <a:off x="6358124" y="3642838"/>
            <a:ext cx="465975" cy="317640"/>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cxnSp>
        <p:nvCxnSpPr>
          <p:cNvPr id="35" name="连接符: 肘形 34"/>
          <p:cNvCxnSpPr/>
          <p:nvPr/>
        </p:nvCxnSpPr>
        <p:spPr>
          <a:xfrm rot="10800000" flipV="1">
            <a:off x="3217523" y="2258934"/>
            <a:ext cx="1395421" cy="58916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连接符: 肘形 35"/>
          <p:cNvCxnSpPr/>
          <p:nvPr/>
        </p:nvCxnSpPr>
        <p:spPr>
          <a:xfrm rot="10800000" flipH="1" flipV="1">
            <a:off x="6545175" y="2258934"/>
            <a:ext cx="1395421" cy="58916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7" name="连接符: 肘形 36"/>
          <p:cNvCxnSpPr/>
          <p:nvPr/>
        </p:nvCxnSpPr>
        <p:spPr>
          <a:xfrm rot="10800000" flipH="1" flipV="1">
            <a:off x="7560120" y="5319467"/>
            <a:ext cx="1395421" cy="58916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8" name="连接符: 肘形 37"/>
          <p:cNvCxnSpPr/>
          <p:nvPr/>
        </p:nvCxnSpPr>
        <p:spPr>
          <a:xfrm rot="10800000" flipV="1">
            <a:off x="4206549" y="5319467"/>
            <a:ext cx="1395421" cy="58916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9" name="矩形 38" descr="#clear#"/>
          <p:cNvSpPr/>
          <p:nvPr/>
        </p:nvSpPr>
        <p:spPr>
          <a:xfrm>
            <a:off x="621878" y="2086858"/>
            <a:ext cx="2512000" cy="171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0" name="矩形 39" descr="#clear#"/>
          <p:cNvSpPr/>
          <p:nvPr/>
        </p:nvSpPr>
        <p:spPr>
          <a:xfrm>
            <a:off x="8119688" y="2086858"/>
            <a:ext cx="2512000" cy="171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1" name="矩形 40" descr="#clear#"/>
          <p:cNvSpPr/>
          <p:nvPr/>
        </p:nvSpPr>
        <p:spPr>
          <a:xfrm>
            <a:off x="9107751" y="4952888"/>
            <a:ext cx="2512000" cy="171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2" name="矩形 41" descr="#clear#"/>
          <p:cNvSpPr/>
          <p:nvPr/>
        </p:nvSpPr>
        <p:spPr>
          <a:xfrm>
            <a:off x="1542338" y="4952888"/>
            <a:ext cx="2512000" cy="171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descr="#clear#"/>
          <p:cNvSpPr>
            <a:spLocks noGrp="1"/>
          </p:cNvSpPr>
          <p:nvPr>
            <p:ph type="title"/>
          </p:nvPr>
        </p:nvSpPr>
        <p:spPr/>
        <p:txBody>
          <a:bodyPr/>
          <a:lstStyle/>
          <a:p>
            <a:r>
              <a:rPr lang="zh-CN" altLang="en-US"/>
              <a:t>请输入第四章大标题</a:t>
            </a:r>
            <a:endParaRPr lang="zh-CN" altLang="en-US" dirty="0"/>
          </a:p>
        </p:txBody>
      </p:sp>
      <p:sp>
        <p:nvSpPr>
          <p:cNvPr id="9219" name="文本占位符 2" descr="#clear#"/>
          <p:cNvSpPr>
            <a:spLocks noGrp="1"/>
          </p:cNvSpPr>
          <p:nvPr>
            <p:ph type="body" idx="1"/>
          </p:nvPr>
        </p:nvSpPr>
        <p:spPr/>
        <p:txBody>
          <a:bodyPr/>
          <a:lstStyle/>
          <a:p>
            <a:r>
              <a:rPr lang="zh-CN" altLang="en-US"/>
              <a:t>请输入第四章说明小标题</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未知"/>
          <p:cNvSpPr/>
          <p:nvPr/>
        </p:nvSpPr>
        <p:spPr bwMode="auto">
          <a:xfrm>
            <a:off x="2204566" y="2791897"/>
            <a:ext cx="1407104" cy="1263625"/>
          </a:xfrm>
          <a:custGeom>
            <a:avLst/>
            <a:gdLst>
              <a:gd name="T0" fmla="*/ 2558759 w 2830"/>
              <a:gd name="T1" fmla="*/ 2153767 h 2542"/>
              <a:gd name="T2" fmla="*/ 1130432 w 2830"/>
              <a:gd name="T3" fmla="*/ 489065 h 2542"/>
              <a:gd name="T4" fmla="*/ 130133 w 2830"/>
              <a:gd name="T5" fmla="*/ 329178 h 2542"/>
              <a:gd name="T6" fmla="*/ 1909662 w 2830"/>
              <a:gd name="T7" fmla="*/ 217885 h 2542"/>
              <a:gd name="T8" fmla="*/ 3764448 w 2830"/>
              <a:gd name="T9" fmla="*/ 1636486 h 2542"/>
              <a:gd name="T10" fmla="*/ 4437063 w 2830"/>
              <a:gd name="T11" fmla="*/ 1413899 h 2542"/>
              <a:gd name="T12" fmla="*/ 4157983 w 2830"/>
              <a:gd name="T13" fmla="*/ 3984625 h 2542"/>
              <a:gd name="T14" fmla="*/ 1765418 w 2830"/>
              <a:gd name="T15" fmla="*/ 2420244 h 2542"/>
              <a:gd name="T16" fmla="*/ 2558759 w 2830"/>
              <a:gd name="T17" fmla="*/ 2153767 h 25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30"/>
              <a:gd name="T28" fmla="*/ 0 h 2542"/>
              <a:gd name="T29" fmla="*/ 2830 w 2830"/>
              <a:gd name="T30" fmla="*/ 2542 h 25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30" h="2542">
                <a:moveTo>
                  <a:pt x="1632" y="1374"/>
                </a:moveTo>
                <a:cubicBezTo>
                  <a:pt x="1565" y="1169"/>
                  <a:pt x="979" y="506"/>
                  <a:pt x="721" y="312"/>
                </a:cubicBezTo>
                <a:cubicBezTo>
                  <a:pt x="449" y="92"/>
                  <a:pt x="0" y="239"/>
                  <a:pt x="83" y="210"/>
                </a:cubicBezTo>
                <a:cubicBezTo>
                  <a:pt x="166" y="181"/>
                  <a:pt x="832" y="0"/>
                  <a:pt x="1218" y="139"/>
                </a:cubicBezTo>
                <a:cubicBezTo>
                  <a:pt x="1626" y="335"/>
                  <a:pt x="2401" y="1044"/>
                  <a:pt x="2401" y="1044"/>
                </a:cubicBezTo>
                <a:lnTo>
                  <a:pt x="2830" y="902"/>
                </a:lnTo>
                <a:lnTo>
                  <a:pt x="2652" y="2542"/>
                </a:lnTo>
                <a:lnTo>
                  <a:pt x="1126" y="1544"/>
                </a:lnTo>
                <a:lnTo>
                  <a:pt x="1632" y="1374"/>
                </a:lnTo>
                <a:close/>
              </a:path>
            </a:pathLst>
          </a:custGeom>
          <a:gradFill rotWithShape="1">
            <a:gsLst>
              <a:gs pos="0">
                <a:schemeClr val="accent1">
                  <a:lumMod val="40000"/>
                  <a:lumOff val="60000"/>
                </a:schemeClr>
              </a:gs>
              <a:gs pos="100000">
                <a:schemeClr val="accent1"/>
              </a:gs>
            </a:gsLst>
            <a:lin ang="5400000" scaled="1"/>
          </a:gradFill>
          <a:ln>
            <a:noFill/>
          </a:ln>
        </p:spPr>
        <p:txBody>
          <a:bodyPr/>
          <a:lstStyle/>
          <a:p>
            <a:pPr>
              <a:defRPr/>
            </a:pPr>
            <a:endParaRPr lang="zh-CN" altLang="en-US" sz="1350" kern="0" dirty="0">
              <a:solidFill>
                <a:sysClr val="windowText" lastClr="000000"/>
              </a:solidFill>
              <a:ea typeface="微软雅黑" panose="020B0503020204020204" pitchFamily="18" charset="-122"/>
            </a:endParaRPr>
          </a:p>
        </p:txBody>
      </p:sp>
      <p:sp>
        <p:nvSpPr>
          <p:cNvPr id="18" name="타원 108" descr="#clear#"/>
          <p:cNvSpPr/>
          <p:nvPr/>
        </p:nvSpPr>
        <p:spPr>
          <a:xfrm>
            <a:off x="1622744" y="4233400"/>
            <a:ext cx="3614457" cy="585123"/>
          </a:xfrm>
          <a:prstGeom prst="roundRect">
            <a:avLst>
              <a:gd name="adj" fmla="val 50000"/>
            </a:avLst>
          </a:prstGeom>
          <a:solidFill>
            <a:srgbClr val="FFFFFF"/>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4C4D4D"/>
                </a:solidFill>
                <a:latin typeface="+mj-ea"/>
                <a:ea typeface="+mj-ea"/>
              </a:rPr>
              <a:t>请输入您的小标题</a:t>
            </a:r>
            <a:endParaRPr lang="ko-KR" altLang="en-US" sz="2000" b="1" dirty="0">
              <a:solidFill>
                <a:srgbClr val="4C4D4D"/>
              </a:solidFill>
              <a:latin typeface="+mj-ea"/>
              <a:ea typeface="+mj-ea"/>
            </a:endParaRPr>
          </a:p>
        </p:txBody>
      </p:sp>
      <p:sp>
        <p:nvSpPr>
          <p:cNvPr id="20" name="矩形 19" descr="#clear#"/>
          <p:cNvSpPr/>
          <p:nvPr/>
        </p:nvSpPr>
        <p:spPr>
          <a:xfrm>
            <a:off x="1684406" y="4874795"/>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1" name="文本框 20" descr="#clear#"/>
          <p:cNvSpPr txBox="1"/>
          <p:nvPr/>
        </p:nvSpPr>
        <p:spPr>
          <a:xfrm>
            <a:off x="1552806" y="1871961"/>
            <a:ext cx="2710623"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9020</a:t>
            </a:r>
            <a:r>
              <a:rPr lang="zh-CN" altLang="en-US" sz="2800" dirty="0">
                <a:solidFill>
                  <a:schemeClr val="accent1"/>
                </a:solidFill>
                <a:latin typeface="+mj-ea"/>
                <a:ea typeface="+mj-ea"/>
              </a:rPr>
              <a:t>万</a:t>
            </a:r>
            <a:endParaRPr lang="zh-CN" altLang="en-US" sz="4800" dirty="0">
              <a:solidFill>
                <a:schemeClr val="accent1"/>
              </a:solidFill>
              <a:latin typeface="+mj-ea"/>
              <a:ea typeface="+mj-ea"/>
            </a:endParaRPr>
          </a:p>
        </p:txBody>
      </p:sp>
      <p:sp>
        <p:nvSpPr>
          <p:cNvPr id="22" name="未知"/>
          <p:cNvSpPr/>
          <p:nvPr/>
        </p:nvSpPr>
        <p:spPr bwMode="auto">
          <a:xfrm>
            <a:off x="7606559" y="2791897"/>
            <a:ext cx="1407104" cy="1263625"/>
          </a:xfrm>
          <a:custGeom>
            <a:avLst/>
            <a:gdLst>
              <a:gd name="T0" fmla="*/ 2558759 w 2830"/>
              <a:gd name="T1" fmla="*/ 2153767 h 2542"/>
              <a:gd name="T2" fmla="*/ 1130432 w 2830"/>
              <a:gd name="T3" fmla="*/ 489065 h 2542"/>
              <a:gd name="T4" fmla="*/ 130133 w 2830"/>
              <a:gd name="T5" fmla="*/ 329178 h 2542"/>
              <a:gd name="T6" fmla="*/ 1909662 w 2830"/>
              <a:gd name="T7" fmla="*/ 217885 h 2542"/>
              <a:gd name="T8" fmla="*/ 3764448 w 2830"/>
              <a:gd name="T9" fmla="*/ 1636486 h 2542"/>
              <a:gd name="T10" fmla="*/ 4437063 w 2830"/>
              <a:gd name="T11" fmla="*/ 1413899 h 2542"/>
              <a:gd name="T12" fmla="*/ 4157983 w 2830"/>
              <a:gd name="T13" fmla="*/ 3984625 h 2542"/>
              <a:gd name="T14" fmla="*/ 1765418 w 2830"/>
              <a:gd name="T15" fmla="*/ 2420244 h 2542"/>
              <a:gd name="T16" fmla="*/ 2558759 w 2830"/>
              <a:gd name="T17" fmla="*/ 2153767 h 25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30"/>
              <a:gd name="T28" fmla="*/ 0 h 2542"/>
              <a:gd name="T29" fmla="*/ 2830 w 2830"/>
              <a:gd name="T30" fmla="*/ 2542 h 25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30" h="2542">
                <a:moveTo>
                  <a:pt x="1632" y="1374"/>
                </a:moveTo>
                <a:cubicBezTo>
                  <a:pt x="1565" y="1169"/>
                  <a:pt x="979" y="506"/>
                  <a:pt x="721" y="312"/>
                </a:cubicBezTo>
                <a:cubicBezTo>
                  <a:pt x="449" y="92"/>
                  <a:pt x="0" y="239"/>
                  <a:pt x="83" y="210"/>
                </a:cubicBezTo>
                <a:cubicBezTo>
                  <a:pt x="166" y="181"/>
                  <a:pt x="832" y="0"/>
                  <a:pt x="1218" y="139"/>
                </a:cubicBezTo>
                <a:cubicBezTo>
                  <a:pt x="1626" y="335"/>
                  <a:pt x="2401" y="1044"/>
                  <a:pt x="2401" y="1044"/>
                </a:cubicBezTo>
                <a:lnTo>
                  <a:pt x="2830" y="902"/>
                </a:lnTo>
                <a:lnTo>
                  <a:pt x="2652" y="2542"/>
                </a:lnTo>
                <a:lnTo>
                  <a:pt x="1126" y="1544"/>
                </a:lnTo>
                <a:lnTo>
                  <a:pt x="1632" y="1374"/>
                </a:lnTo>
                <a:close/>
              </a:path>
            </a:pathLst>
          </a:custGeom>
          <a:gradFill rotWithShape="1">
            <a:gsLst>
              <a:gs pos="0">
                <a:schemeClr val="accent1">
                  <a:lumMod val="40000"/>
                  <a:lumOff val="60000"/>
                </a:schemeClr>
              </a:gs>
              <a:gs pos="100000">
                <a:schemeClr val="accent1"/>
              </a:gs>
            </a:gsLst>
            <a:lin ang="5400000" scaled="1"/>
          </a:gradFill>
          <a:ln>
            <a:noFill/>
          </a:ln>
        </p:spPr>
        <p:txBody>
          <a:bodyPr/>
          <a:lstStyle/>
          <a:p>
            <a:pPr>
              <a:defRPr/>
            </a:pPr>
            <a:endParaRPr lang="zh-CN" altLang="en-US" sz="1350" kern="0" dirty="0">
              <a:solidFill>
                <a:sysClr val="windowText" lastClr="000000"/>
              </a:solidFill>
              <a:ea typeface="微软雅黑" panose="020B0503020204020204" pitchFamily="18" charset="-122"/>
            </a:endParaRPr>
          </a:p>
        </p:txBody>
      </p:sp>
      <p:sp>
        <p:nvSpPr>
          <p:cNvPr id="23" name="타원 108" descr="#clear#"/>
          <p:cNvSpPr/>
          <p:nvPr/>
        </p:nvSpPr>
        <p:spPr>
          <a:xfrm>
            <a:off x="7024737" y="4233400"/>
            <a:ext cx="3614457" cy="585123"/>
          </a:xfrm>
          <a:prstGeom prst="roundRect">
            <a:avLst>
              <a:gd name="adj" fmla="val 50000"/>
            </a:avLst>
          </a:prstGeom>
          <a:solidFill>
            <a:srgbClr val="FFFFFF"/>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4C4D4D"/>
                </a:solidFill>
                <a:latin typeface="+mj-ea"/>
                <a:ea typeface="+mj-ea"/>
              </a:rPr>
              <a:t>请输入您的小标题</a:t>
            </a:r>
            <a:endParaRPr lang="ko-KR" altLang="en-US" sz="2000" b="1" dirty="0">
              <a:solidFill>
                <a:srgbClr val="4C4D4D"/>
              </a:solidFill>
              <a:latin typeface="+mj-ea"/>
              <a:ea typeface="+mj-ea"/>
            </a:endParaRPr>
          </a:p>
        </p:txBody>
      </p:sp>
      <p:sp>
        <p:nvSpPr>
          <p:cNvPr id="24" name="矩形 23" descr="#clear#"/>
          <p:cNvSpPr/>
          <p:nvPr/>
        </p:nvSpPr>
        <p:spPr>
          <a:xfrm>
            <a:off x="7086399" y="4874795"/>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5" name="文本框 24" descr="#clear#"/>
          <p:cNvSpPr txBox="1"/>
          <p:nvPr/>
        </p:nvSpPr>
        <p:spPr>
          <a:xfrm>
            <a:off x="6954799" y="1871961"/>
            <a:ext cx="2710623" cy="830997"/>
          </a:xfrm>
          <a:prstGeom prst="rect">
            <a:avLst/>
          </a:prstGeom>
          <a:noFill/>
        </p:spPr>
        <p:txBody>
          <a:bodyPr wrap="square" rtlCol="0">
            <a:spAutoFit/>
          </a:bodyPr>
          <a:lstStyle/>
          <a:p>
            <a:pPr algn="ctr"/>
            <a:r>
              <a:rPr lang="en-US" altLang="zh-CN" sz="4800" b="1" dirty="0">
                <a:solidFill>
                  <a:schemeClr val="accent1"/>
                </a:solidFill>
                <a:latin typeface="+mj-ea"/>
                <a:ea typeface="+mj-ea"/>
              </a:rPr>
              <a:t>8240</a:t>
            </a:r>
            <a:r>
              <a:rPr lang="zh-CN" altLang="en-US" sz="2800" dirty="0">
                <a:solidFill>
                  <a:schemeClr val="accent1"/>
                </a:solidFill>
                <a:latin typeface="+mj-ea"/>
                <a:ea typeface="+mj-ea"/>
              </a:rPr>
              <a:t>万</a:t>
            </a:r>
            <a:endParaRPr lang="zh-CN" altLang="en-US" sz="4800" dirty="0">
              <a:solidFill>
                <a:schemeClr val="accent1"/>
              </a:solidFill>
              <a:latin typeface="+mj-ea"/>
              <a:ea typeface="+mj-ea"/>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9" name="任意多边形 19" descr="#clear#"/>
          <p:cNvSpPr/>
          <p:nvPr/>
        </p:nvSpPr>
        <p:spPr>
          <a:xfrm>
            <a:off x="1384705" y="1781566"/>
            <a:ext cx="1057026" cy="1416380"/>
          </a:xfrm>
          <a:custGeom>
            <a:avLst/>
            <a:gdLst>
              <a:gd name="connsiteX0" fmla="*/ 528516 w 1057026"/>
              <a:gd name="connsiteY0" fmla="*/ 115121 h 1416380"/>
              <a:gd name="connsiteX1" fmla="*/ 119710 w 1057026"/>
              <a:gd name="connsiteY1" fmla="*/ 523927 h 1416380"/>
              <a:gd name="connsiteX2" fmla="*/ 528516 w 1057026"/>
              <a:gd name="connsiteY2" fmla="*/ 932733 h 1416380"/>
              <a:gd name="connsiteX3" fmla="*/ 937322 w 1057026"/>
              <a:gd name="connsiteY3" fmla="*/ 523927 h 1416380"/>
              <a:gd name="connsiteX4" fmla="*/ 528516 w 1057026"/>
              <a:gd name="connsiteY4" fmla="*/ 115121 h 1416380"/>
              <a:gd name="connsiteX5" fmla="*/ 528513 w 1057026"/>
              <a:gd name="connsiteY5" fmla="*/ 0 h 1416380"/>
              <a:gd name="connsiteX6" fmla="*/ 902229 w 1057026"/>
              <a:gd name="connsiteY6" fmla="*/ 154798 h 1416380"/>
              <a:gd name="connsiteX7" fmla="*/ 902229 w 1057026"/>
              <a:gd name="connsiteY7" fmla="*/ 902230 h 1416380"/>
              <a:gd name="connsiteX8" fmla="*/ 528513 w 1057026"/>
              <a:gd name="connsiteY8" fmla="*/ 1416380 h 1416380"/>
              <a:gd name="connsiteX9" fmla="*/ 154797 w 1057026"/>
              <a:gd name="connsiteY9" fmla="*/ 902230 h 1416380"/>
              <a:gd name="connsiteX10" fmla="*/ 154797 w 1057026"/>
              <a:gd name="connsiteY10" fmla="*/ 154798 h 1416380"/>
              <a:gd name="connsiteX11" fmla="*/ 528513 w 1057026"/>
              <a:gd name="connsiteY11" fmla="*/ 0 h 141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026" h="1416380">
                <a:moveTo>
                  <a:pt x="528516" y="115121"/>
                </a:moveTo>
                <a:cubicBezTo>
                  <a:pt x="302739" y="115121"/>
                  <a:pt x="119710" y="298150"/>
                  <a:pt x="119710" y="523927"/>
                </a:cubicBezTo>
                <a:cubicBezTo>
                  <a:pt x="119710" y="749704"/>
                  <a:pt x="302739" y="932733"/>
                  <a:pt x="528516" y="932733"/>
                </a:cubicBezTo>
                <a:cubicBezTo>
                  <a:pt x="754294" y="932733"/>
                  <a:pt x="937323" y="749704"/>
                  <a:pt x="937322" y="523927"/>
                </a:cubicBezTo>
                <a:cubicBezTo>
                  <a:pt x="937323" y="298150"/>
                  <a:pt x="754294" y="115121"/>
                  <a:pt x="528516" y="115121"/>
                </a:cubicBezTo>
                <a:close/>
                <a:moveTo>
                  <a:pt x="528513" y="0"/>
                </a:moveTo>
                <a:cubicBezTo>
                  <a:pt x="663772" y="0"/>
                  <a:pt x="799030" y="51599"/>
                  <a:pt x="902229" y="154798"/>
                </a:cubicBezTo>
                <a:cubicBezTo>
                  <a:pt x="1108626" y="361196"/>
                  <a:pt x="1108626" y="695832"/>
                  <a:pt x="902229" y="902230"/>
                </a:cubicBezTo>
                <a:cubicBezTo>
                  <a:pt x="754251" y="1050207"/>
                  <a:pt x="629680" y="1221591"/>
                  <a:pt x="528513" y="1416380"/>
                </a:cubicBezTo>
                <a:cubicBezTo>
                  <a:pt x="427347" y="1221591"/>
                  <a:pt x="302775" y="1050207"/>
                  <a:pt x="154797" y="902230"/>
                </a:cubicBezTo>
                <a:cubicBezTo>
                  <a:pt x="-51600" y="695832"/>
                  <a:pt x="-51600" y="361196"/>
                  <a:pt x="154797" y="154798"/>
                </a:cubicBezTo>
                <a:cubicBezTo>
                  <a:pt x="257996" y="51599"/>
                  <a:pt x="393254" y="0"/>
                  <a:pt x="5285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360000" rtlCol="0" anchor="ctr"/>
          <a:lstStyle/>
          <a:p>
            <a:pPr algn="ctr"/>
            <a:r>
              <a:rPr lang="en-US" altLang="zh-CN" dirty="0">
                <a:solidFill>
                  <a:schemeClr val="tx1">
                    <a:lumMod val="65000"/>
                    <a:lumOff val="35000"/>
                  </a:schemeClr>
                </a:solidFill>
                <a:latin typeface="微软雅黑" panose="020B0503020204020204" pitchFamily="18" charset="-122"/>
                <a:ea typeface="微软雅黑" panose="020B0503020204020204" pitchFamily="18" charset="-122"/>
              </a:rPr>
              <a:t>Q1</a:t>
            </a:r>
            <a:endParaRPr lang="zh-CN" altLang="en-US" dirty="0">
              <a:solidFill>
                <a:schemeClr val="tx1">
                  <a:lumMod val="65000"/>
                  <a:lumOff val="35000"/>
                </a:schemeClr>
              </a:solidFill>
              <a:latin typeface="微软雅黑" panose="020B0503020204020204" pitchFamily="18" charset="-122"/>
              <a:ea typeface="微软雅黑" panose="020B0503020204020204" pitchFamily="18" charset="-122"/>
            </a:endParaRPr>
          </a:p>
        </p:txBody>
      </p:sp>
      <p:sp>
        <p:nvSpPr>
          <p:cNvPr id="20" name="矩形: 圆角 19" descr="#clear#"/>
          <p:cNvSpPr/>
          <p:nvPr/>
        </p:nvSpPr>
        <p:spPr>
          <a:xfrm>
            <a:off x="569909" y="3468916"/>
            <a:ext cx="2653908" cy="661812"/>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21" name="矩形 20" descr="#clear#"/>
          <p:cNvSpPr/>
          <p:nvPr/>
        </p:nvSpPr>
        <p:spPr>
          <a:xfrm>
            <a:off x="482599" y="4217812"/>
            <a:ext cx="2741218" cy="2020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2" name="任意多边形 19" descr="#clear#"/>
          <p:cNvSpPr/>
          <p:nvPr/>
        </p:nvSpPr>
        <p:spPr>
          <a:xfrm>
            <a:off x="4213233" y="1781566"/>
            <a:ext cx="1057026" cy="1416380"/>
          </a:xfrm>
          <a:custGeom>
            <a:avLst/>
            <a:gdLst>
              <a:gd name="connsiteX0" fmla="*/ 528516 w 1057026"/>
              <a:gd name="connsiteY0" fmla="*/ 115121 h 1416380"/>
              <a:gd name="connsiteX1" fmla="*/ 119710 w 1057026"/>
              <a:gd name="connsiteY1" fmla="*/ 523927 h 1416380"/>
              <a:gd name="connsiteX2" fmla="*/ 528516 w 1057026"/>
              <a:gd name="connsiteY2" fmla="*/ 932733 h 1416380"/>
              <a:gd name="connsiteX3" fmla="*/ 937322 w 1057026"/>
              <a:gd name="connsiteY3" fmla="*/ 523927 h 1416380"/>
              <a:gd name="connsiteX4" fmla="*/ 528516 w 1057026"/>
              <a:gd name="connsiteY4" fmla="*/ 115121 h 1416380"/>
              <a:gd name="connsiteX5" fmla="*/ 528513 w 1057026"/>
              <a:gd name="connsiteY5" fmla="*/ 0 h 1416380"/>
              <a:gd name="connsiteX6" fmla="*/ 902229 w 1057026"/>
              <a:gd name="connsiteY6" fmla="*/ 154798 h 1416380"/>
              <a:gd name="connsiteX7" fmla="*/ 902229 w 1057026"/>
              <a:gd name="connsiteY7" fmla="*/ 902230 h 1416380"/>
              <a:gd name="connsiteX8" fmla="*/ 528513 w 1057026"/>
              <a:gd name="connsiteY8" fmla="*/ 1416380 h 1416380"/>
              <a:gd name="connsiteX9" fmla="*/ 154797 w 1057026"/>
              <a:gd name="connsiteY9" fmla="*/ 902230 h 1416380"/>
              <a:gd name="connsiteX10" fmla="*/ 154797 w 1057026"/>
              <a:gd name="connsiteY10" fmla="*/ 154798 h 1416380"/>
              <a:gd name="connsiteX11" fmla="*/ 528513 w 1057026"/>
              <a:gd name="connsiteY11" fmla="*/ 0 h 141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026" h="1416380">
                <a:moveTo>
                  <a:pt x="528516" y="115121"/>
                </a:moveTo>
                <a:cubicBezTo>
                  <a:pt x="302739" y="115121"/>
                  <a:pt x="119710" y="298150"/>
                  <a:pt x="119710" y="523927"/>
                </a:cubicBezTo>
                <a:cubicBezTo>
                  <a:pt x="119710" y="749704"/>
                  <a:pt x="302739" y="932733"/>
                  <a:pt x="528516" y="932733"/>
                </a:cubicBezTo>
                <a:cubicBezTo>
                  <a:pt x="754294" y="932733"/>
                  <a:pt x="937323" y="749704"/>
                  <a:pt x="937322" y="523927"/>
                </a:cubicBezTo>
                <a:cubicBezTo>
                  <a:pt x="937323" y="298150"/>
                  <a:pt x="754294" y="115121"/>
                  <a:pt x="528516" y="115121"/>
                </a:cubicBezTo>
                <a:close/>
                <a:moveTo>
                  <a:pt x="528513" y="0"/>
                </a:moveTo>
                <a:cubicBezTo>
                  <a:pt x="663772" y="0"/>
                  <a:pt x="799030" y="51599"/>
                  <a:pt x="902229" y="154798"/>
                </a:cubicBezTo>
                <a:cubicBezTo>
                  <a:pt x="1108626" y="361196"/>
                  <a:pt x="1108626" y="695832"/>
                  <a:pt x="902229" y="902230"/>
                </a:cubicBezTo>
                <a:cubicBezTo>
                  <a:pt x="754251" y="1050207"/>
                  <a:pt x="629680" y="1221591"/>
                  <a:pt x="528513" y="1416380"/>
                </a:cubicBezTo>
                <a:cubicBezTo>
                  <a:pt x="427347" y="1221591"/>
                  <a:pt x="302775" y="1050207"/>
                  <a:pt x="154797" y="902230"/>
                </a:cubicBezTo>
                <a:cubicBezTo>
                  <a:pt x="-51600" y="695832"/>
                  <a:pt x="-51600" y="361196"/>
                  <a:pt x="154797" y="154798"/>
                </a:cubicBezTo>
                <a:cubicBezTo>
                  <a:pt x="257996" y="51599"/>
                  <a:pt x="393254" y="0"/>
                  <a:pt x="5285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360000" rtlCol="0" anchor="ctr"/>
          <a:lstStyle/>
          <a:p>
            <a:pPr algn="ctr"/>
            <a:r>
              <a:rPr lang="en-US" altLang="zh-CN" dirty="0">
                <a:solidFill>
                  <a:schemeClr val="tx1">
                    <a:lumMod val="65000"/>
                    <a:lumOff val="35000"/>
                  </a:schemeClr>
                </a:solidFill>
                <a:latin typeface="微软雅黑" panose="020B0503020204020204" pitchFamily="18" charset="-122"/>
                <a:ea typeface="微软雅黑" panose="020B0503020204020204" pitchFamily="18" charset="-122"/>
              </a:rPr>
              <a:t>Q2</a:t>
            </a:r>
            <a:endParaRPr lang="zh-CN" altLang="en-US" dirty="0">
              <a:solidFill>
                <a:schemeClr val="tx1">
                  <a:lumMod val="65000"/>
                  <a:lumOff val="35000"/>
                </a:schemeClr>
              </a:solidFill>
              <a:latin typeface="微软雅黑" panose="020B0503020204020204" pitchFamily="18" charset="-122"/>
              <a:ea typeface="微软雅黑" panose="020B0503020204020204" pitchFamily="18" charset="-122"/>
            </a:endParaRPr>
          </a:p>
        </p:txBody>
      </p:sp>
      <p:sp>
        <p:nvSpPr>
          <p:cNvPr id="23" name="矩形: 圆角 22" descr="#clear#"/>
          <p:cNvSpPr/>
          <p:nvPr/>
        </p:nvSpPr>
        <p:spPr>
          <a:xfrm>
            <a:off x="3398437" y="3468916"/>
            <a:ext cx="2653908" cy="661812"/>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24" name="矩形 23" descr="#clear#"/>
          <p:cNvSpPr/>
          <p:nvPr/>
        </p:nvSpPr>
        <p:spPr>
          <a:xfrm>
            <a:off x="3311127" y="4217812"/>
            <a:ext cx="2741218" cy="2020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5" name="任意多边形 19" descr="#clear#"/>
          <p:cNvSpPr/>
          <p:nvPr/>
        </p:nvSpPr>
        <p:spPr>
          <a:xfrm>
            <a:off x="7041761" y="1781566"/>
            <a:ext cx="1057026" cy="1416380"/>
          </a:xfrm>
          <a:custGeom>
            <a:avLst/>
            <a:gdLst>
              <a:gd name="connsiteX0" fmla="*/ 528516 w 1057026"/>
              <a:gd name="connsiteY0" fmla="*/ 115121 h 1416380"/>
              <a:gd name="connsiteX1" fmla="*/ 119710 w 1057026"/>
              <a:gd name="connsiteY1" fmla="*/ 523927 h 1416380"/>
              <a:gd name="connsiteX2" fmla="*/ 528516 w 1057026"/>
              <a:gd name="connsiteY2" fmla="*/ 932733 h 1416380"/>
              <a:gd name="connsiteX3" fmla="*/ 937322 w 1057026"/>
              <a:gd name="connsiteY3" fmla="*/ 523927 h 1416380"/>
              <a:gd name="connsiteX4" fmla="*/ 528516 w 1057026"/>
              <a:gd name="connsiteY4" fmla="*/ 115121 h 1416380"/>
              <a:gd name="connsiteX5" fmla="*/ 528513 w 1057026"/>
              <a:gd name="connsiteY5" fmla="*/ 0 h 1416380"/>
              <a:gd name="connsiteX6" fmla="*/ 902229 w 1057026"/>
              <a:gd name="connsiteY6" fmla="*/ 154798 h 1416380"/>
              <a:gd name="connsiteX7" fmla="*/ 902229 w 1057026"/>
              <a:gd name="connsiteY7" fmla="*/ 902230 h 1416380"/>
              <a:gd name="connsiteX8" fmla="*/ 528513 w 1057026"/>
              <a:gd name="connsiteY8" fmla="*/ 1416380 h 1416380"/>
              <a:gd name="connsiteX9" fmla="*/ 154797 w 1057026"/>
              <a:gd name="connsiteY9" fmla="*/ 902230 h 1416380"/>
              <a:gd name="connsiteX10" fmla="*/ 154797 w 1057026"/>
              <a:gd name="connsiteY10" fmla="*/ 154798 h 1416380"/>
              <a:gd name="connsiteX11" fmla="*/ 528513 w 1057026"/>
              <a:gd name="connsiteY11" fmla="*/ 0 h 141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026" h="1416380">
                <a:moveTo>
                  <a:pt x="528516" y="115121"/>
                </a:moveTo>
                <a:cubicBezTo>
                  <a:pt x="302739" y="115121"/>
                  <a:pt x="119710" y="298150"/>
                  <a:pt x="119710" y="523927"/>
                </a:cubicBezTo>
                <a:cubicBezTo>
                  <a:pt x="119710" y="749704"/>
                  <a:pt x="302739" y="932733"/>
                  <a:pt x="528516" y="932733"/>
                </a:cubicBezTo>
                <a:cubicBezTo>
                  <a:pt x="754294" y="932733"/>
                  <a:pt x="937323" y="749704"/>
                  <a:pt x="937322" y="523927"/>
                </a:cubicBezTo>
                <a:cubicBezTo>
                  <a:pt x="937323" y="298150"/>
                  <a:pt x="754294" y="115121"/>
                  <a:pt x="528516" y="115121"/>
                </a:cubicBezTo>
                <a:close/>
                <a:moveTo>
                  <a:pt x="528513" y="0"/>
                </a:moveTo>
                <a:cubicBezTo>
                  <a:pt x="663772" y="0"/>
                  <a:pt x="799030" y="51599"/>
                  <a:pt x="902229" y="154798"/>
                </a:cubicBezTo>
                <a:cubicBezTo>
                  <a:pt x="1108626" y="361196"/>
                  <a:pt x="1108626" y="695832"/>
                  <a:pt x="902229" y="902230"/>
                </a:cubicBezTo>
                <a:cubicBezTo>
                  <a:pt x="754251" y="1050207"/>
                  <a:pt x="629680" y="1221591"/>
                  <a:pt x="528513" y="1416380"/>
                </a:cubicBezTo>
                <a:cubicBezTo>
                  <a:pt x="427347" y="1221591"/>
                  <a:pt x="302775" y="1050207"/>
                  <a:pt x="154797" y="902230"/>
                </a:cubicBezTo>
                <a:cubicBezTo>
                  <a:pt x="-51600" y="695832"/>
                  <a:pt x="-51600" y="361196"/>
                  <a:pt x="154797" y="154798"/>
                </a:cubicBezTo>
                <a:cubicBezTo>
                  <a:pt x="257996" y="51599"/>
                  <a:pt x="393254" y="0"/>
                  <a:pt x="5285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360000" rtlCol="0" anchor="ctr"/>
          <a:lstStyle/>
          <a:p>
            <a:pPr algn="ctr"/>
            <a:r>
              <a:rPr lang="en-US" altLang="zh-CN" dirty="0">
                <a:solidFill>
                  <a:schemeClr val="tx1">
                    <a:lumMod val="65000"/>
                    <a:lumOff val="35000"/>
                  </a:schemeClr>
                </a:solidFill>
                <a:latin typeface="微软雅黑" panose="020B0503020204020204" pitchFamily="18" charset="-122"/>
                <a:ea typeface="微软雅黑" panose="020B0503020204020204" pitchFamily="18" charset="-122"/>
              </a:rPr>
              <a:t>Q3</a:t>
            </a:r>
            <a:endParaRPr lang="zh-CN" altLang="en-US" dirty="0">
              <a:solidFill>
                <a:schemeClr val="tx1">
                  <a:lumMod val="65000"/>
                  <a:lumOff val="35000"/>
                </a:schemeClr>
              </a:solidFill>
              <a:latin typeface="微软雅黑" panose="020B0503020204020204" pitchFamily="18" charset="-122"/>
              <a:ea typeface="微软雅黑" panose="020B0503020204020204" pitchFamily="18" charset="-122"/>
            </a:endParaRPr>
          </a:p>
        </p:txBody>
      </p:sp>
      <p:sp>
        <p:nvSpPr>
          <p:cNvPr id="33" name="矩形: 圆角 32" descr="#clear#"/>
          <p:cNvSpPr/>
          <p:nvPr/>
        </p:nvSpPr>
        <p:spPr>
          <a:xfrm>
            <a:off x="6226965" y="3468916"/>
            <a:ext cx="2653908" cy="661812"/>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43" name="矩形 42" descr="#clear#"/>
          <p:cNvSpPr/>
          <p:nvPr/>
        </p:nvSpPr>
        <p:spPr>
          <a:xfrm>
            <a:off x="6139655" y="4217812"/>
            <a:ext cx="2741218" cy="2020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4" name="任意多边形 19" descr="#clear#"/>
          <p:cNvSpPr/>
          <p:nvPr/>
        </p:nvSpPr>
        <p:spPr>
          <a:xfrm>
            <a:off x="9870289" y="1781566"/>
            <a:ext cx="1057026" cy="1416380"/>
          </a:xfrm>
          <a:custGeom>
            <a:avLst/>
            <a:gdLst>
              <a:gd name="connsiteX0" fmla="*/ 528516 w 1057026"/>
              <a:gd name="connsiteY0" fmla="*/ 115121 h 1416380"/>
              <a:gd name="connsiteX1" fmla="*/ 119710 w 1057026"/>
              <a:gd name="connsiteY1" fmla="*/ 523927 h 1416380"/>
              <a:gd name="connsiteX2" fmla="*/ 528516 w 1057026"/>
              <a:gd name="connsiteY2" fmla="*/ 932733 h 1416380"/>
              <a:gd name="connsiteX3" fmla="*/ 937322 w 1057026"/>
              <a:gd name="connsiteY3" fmla="*/ 523927 h 1416380"/>
              <a:gd name="connsiteX4" fmla="*/ 528516 w 1057026"/>
              <a:gd name="connsiteY4" fmla="*/ 115121 h 1416380"/>
              <a:gd name="connsiteX5" fmla="*/ 528513 w 1057026"/>
              <a:gd name="connsiteY5" fmla="*/ 0 h 1416380"/>
              <a:gd name="connsiteX6" fmla="*/ 902229 w 1057026"/>
              <a:gd name="connsiteY6" fmla="*/ 154798 h 1416380"/>
              <a:gd name="connsiteX7" fmla="*/ 902229 w 1057026"/>
              <a:gd name="connsiteY7" fmla="*/ 902230 h 1416380"/>
              <a:gd name="connsiteX8" fmla="*/ 528513 w 1057026"/>
              <a:gd name="connsiteY8" fmla="*/ 1416380 h 1416380"/>
              <a:gd name="connsiteX9" fmla="*/ 154797 w 1057026"/>
              <a:gd name="connsiteY9" fmla="*/ 902230 h 1416380"/>
              <a:gd name="connsiteX10" fmla="*/ 154797 w 1057026"/>
              <a:gd name="connsiteY10" fmla="*/ 154798 h 1416380"/>
              <a:gd name="connsiteX11" fmla="*/ 528513 w 1057026"/>
              <a:gd name="connsiteY11" fmla="*/ 0 h 141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026" h="1416380">
                <a:moveTo>
                  <a:pt x="528516" y="115121"/>
                </a:moveTo>
                <a:cubicBezTo>
                  <a:pt x="302739" y="115121"/>
                  <a:pt x="119710" y="298150"/>
                  <a:pt x="119710" y="523927"/>
                </a:cubicBezTo>
                <a:cubicBezTo>
                  <a:pt x="119710" y="749704"/>
                  <a:pt x="302739" y="932733"/>
                  <a:pt x="528516" y="932733"/>
                </a:cubicBezTo>
                <a:cubicBezTo>
                  <a:pt x="754294" y="932733"/>
                  <a:pt x="937323" y="749704"/>
                  <a:pt x="937322" y="523927"/>
                </a:cubicBezTo>
                <a:cubicBezTo>
                  <a:pt x="937323" y="298150"/>
                  <a:pt x="754294" y="115121"/>
                  <a:pt x="528516" y="115121"/>
                </a:cubicBezTo>
                <a:close/>
                <a:moveTo>
                  <a:pt x="528513" y="0"/>
                </a:moveTo>
                <a:cubicBezTo>
                  <a:pt x="663772" y="0"/>
                  <a:pt x="799030" y="51599"/>
                  <a:pt x="902229" y="154798"/>
                </a:cubicBezTo>
                <a:cubicBezTo>
                  <a:pt x="1108626" y="361196"/>
                  <a:pt x="1108626" y="695832"/>
                  <a:pt x="902229" y="902230"/>
                </a:cubicBezTo>
                <a:cubicBezTo>
                  <a:pt x="754251" y="1050207"/>
                  <a:pt x="629680" y="1221591"/>
                  <a:pt x="528513" y="1416380"/>
                </a:cubicBezTo>
                <a:cubicBezTo>
                  <a:pt x="427347" y="1221591"/>
                  <a:pt x="302775" y="1050207"/>
                  <a:pt x="154797" y="902230"/>
                </a:cubicBezTo>
                <a:cubicBezTo>
                  <a:pt x="-51600" y="695832"/>
                  <a:pt x="-51600" y="361196"/>
                  <a:pt x="154797" y="154798"/>
                </a:cubicBezTo>
                <a:cubicBezTo>
                  <a:pt x="257996" y="51599"/>
                  <a:pt x="393254" y="0"/>
                  <a:pt x="5285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360000" rtlCol="0" anchor="ctr"/>
          <a:lstStyle/>
          <a:p>
            <a:pPr algn="ctr"/>
            <a:r>
              <a:rPr lang="en-US" altLang="zh-CN" dirty="0">
                <a:solidFill>
                  <a:schemeClr val="tx1">
                    <a:lumMod val="65000"/>
                    <a:lumOff val="35000"/>
                  </a:schemeClr>
                </a:solidFill>
                <a:latin typeface="微软雅黑" panose="020B0503020204020204" pitchFamily="18" charset="-122"/>
                <a:ea typeface="微软雅黑" panose="020B0503020204020204" pitchFamily="18" charset="-122"/>
              </a:rPr>
              <a:t>Q4</a:t>
            </a:r>
            <a:endParaRPr lang="zh-CN" altLang="en-US" dirty="0">
              <a:solidFill>
                <a:schemeClr val="tx1">
                  <a:lumMod val="65000"/>
                  <a:lumOff val="35000"/>
                </a:schemeClr>
              </a:solidFill>
              <a:latin typeface="微软雅黑" panose="020B0503020204020204" pitchFamily="18" charset="-122"/>
              <a:ea typeface="微软雅黑" panose="020B0503020204020204" pitchFamily="18" charset="-122"/>
            </a:endParaRPr>
          </a:p>
        </p:txBody>
      </p:sp>
      <p:sp>
        <p:nvSpPr>
          <p:cNvPr id="45" name="矩形: 圆角 44" descr="#clear#"/>
          <p:cNvSpPr/>
          <p:nvPr/>
        </p:nvSpPr>
        <p:spPr>
          <a:xfrm>
            <a:off x="9055493" y="3468916"/>
            <a:ext cx="2653908" cy="661812"/>
          </a:xfrm>
          <a:prstGeom prst="roundRect">
            <a:avLst/>
          </a:prstGeom>
          <a:ln w="5715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请输入文本</a:t>
            </a:r>
            <a:endParaRPr lang="zh-CN" altLang="en-US" dirty="0"/>
          </a:p>
        </p:txBody>
      </p:sp>
      <p:sp>
        <p:nvSpPr>
          <p:cNvPr id="46" name="矩形 45" descr="#clear#"/>
          <p:cNvSpPr/>
          <p:nvPr/>
        </p:nvSpPr>
        <p:spPr>
          <a:xfrm>
            <a:off x="8968183" y="4217812"/>
            <a:ext cx="2741218" cy="2020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4" name="MH_Other_1"/>
          <p:cNvSpPr/>
          <p:nvPr>
            <p:custDataLst>
              <p:tags r:id="rId1"/>
            </p:custDataLst>
          </p:nvPr>
        </p:nvSpPr>
        <p:spPr>
          <a:xfrm>
            <a:off x="3933825" y="210343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25" name="MH_Other_1"/>
          <p:cNvSpPr/>
          <p:nvPr>
            <p:custDataLst>
              <p:tags r:id="rId2"/>
            </p:custDataLst>
          </p:nvPr>
        </p:nvSpPr>
        <p:spPr>
          <a:xfrm flipV="1">
            <a:off x="5257800" y="3979864"/>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26" name="MH_Other_1"/>
          <p:cNvSpPr/>
          <p:nvPr>
            <p:custDataLst>
              <p:tags r:id="rId3"/>
            </p:custDataLst>
          </p:nvPr>
        </p:nvSpPr>
        <p:spPr>
          <a:xfrm>
            <a:off x="6572250" y="210343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27" name="椭圆 26" descr="#clear#"/>
          <p:cNvSpPr/>
          <p:nvPr/>
        </p:nvSpPr>
        <p:spPr>
          <a:xfrm>
            <a:off x="4057649" y="2228849"/>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FFFFF"/>
                </a:solidFill>
              </a:rPr>
              <a:t>文本</a:t>
            </a:r>
            <a:endParaRPr lang="zh-CN" altLang="en-US" sz="2000" dirty="0">
              <a:solidFill>
                <a:srgbClr val="FFFFFF"/>
              </a:solidFill>
            </a:endParaRPr>
          </a:p>
        </p:txBody>
      </p:sp>
      <p:sp>
        <p:nvSpPr>
          <p:cNvPr id="28" name="椭圆 27" descr="#clear#"/>
          <p:cNvSpPr/>
          <p:nvPr/>
        </p:nvSpPr>
        <p:spPr>
          <a:xfrm>
            <a:off x="6696074" y="2228849"/>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FFFFF"/>
                </a:solidFill>
              </a:rPr>
              <a:t>文本</a:t>
            </a:r>
            <a:endParaRPr lang="zh-CN" altLang="en-US" sz="2000" dirty="0">
              <a:solidFill>
                <a:srgbClr val="FFFFFF"/>
              </a:solidFill>
            </a:endParaRPr>
          </a:p>
        </p:txBody>
      </p:sp>
      <p:sp>
        <p:nvSpPr>
          <p:cNvPr id="29" name="椭圆 28" descr="#clear#"/>
          <p:cNvSpPr/>
          <p:nvPr/>
        </p:nvSpPr>
        <p:spPr>
          <a:xfrm>
            <a:off x="5381624" y="4422779"/>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rgbClr val="FFFFFF"/>
                </a:solidFill>
                <a:effectLst>
                  <a:outerShdw blurRad="38100" dist="38100" dir="2700000" algn="tl">
                    <a:srgbClr val="000000">
                      <a:alpha val="43137"/>
                    </a:srgbClr>
                  </a:outerShdw>
                </a:effectLst>
              </a:rPr>
              <a:t>90%</a:t>
            </a:r>
            <a:endParaRPr lang="zh-CN" altLang="en-US" sz="4000" b="1" dirty="0">
              <a:solidFill>
                <a:srgbClr val="FFFFFF"/>
              </a:solidFill>
              <a:effectLst>
                <a:outerShdw blurRad="38100" dist="38100" dir="2700000" algn="tl">
                  <a:srgbClr val="000000">
                    <a:alpha val="43137"/>
                  </a:srgbClr>
                </a:outerShdw>
              </a:effectLst>
            </a:endParaRPr>
          </a:p>
        </p:txBody>
      </p:sp>
      <p:sp>
        <p:nvSpPr>
          <p:cNvPr id="30" name="矩形 29" descr="#clear#"/>
          <p:cNvSpPr/>
          <p:nvPr/>
        </p:nvSpPr>
        <p:spPr>
          <a:xfrm>
            <a:off x="822541" y="1776461"/>
            <a:ext cx="2861238" cy="2882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矩形 30" descr="#clear#"/>
          <p:cNvSpPr/>
          <p:nvPr/>
        </p:nvSpPr>
        <p:spPr>
          <a:xfrm>
            <a:off x="8517746" y="1776461"/>
            <a:ext cx="2861238" cy="2882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矩形 32" descr="#clear#"/>
          <p:cNvSpPr/>
          <p:nvPr/>
        </p:nvSpPr>
        <p:spPr>
          <a:xfrm>
            <a:off x="3573546" y="6001431"/>
            <a:ext cx="5054429" cy="577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accent1"/>
                </a:solidFill>
                <a:latin typeface="幼圆" panose="02010509060101010101" pitchFamily="49" charset="-122"/>
                <a:ea typeface="幼圆" panose="02010509060101010101" pitchFamily="49" charset="-122"/>
              </a:rPr>
              <a:t>请在此输入您的小标题</a:t>
            </a:r>
            <a:endParaRPr lang="en-US" altLang="zh-CN" dirty="0">
              <a:solidFill>
                <a:schemeClr val="accent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3" descr="#clear#"/>
          <p:cNvSpPr>
            <a:spLocks noGrp="1"/>
          </p:cNvSpPr>
          <p:nvPr>
            <p:ph type="title"/>
          </p:nvPr>
        </p:nvSpPr>
        <p:spPr/>
        <p:txBody>
          <a:bodyPr/>
          <a:lstStyle/>
          <a:p>
            <a:r>
              <a:rPr lang="zh-CN" altLang="en-US"/>
              <a:t>请在此输入您的大标题</a:t>
            </a:r>
            <a:endParaRPr lang="en-US" altLang="zh-CN" dirty="0"/>
          </a:p>
        </p:txBody>
      </p:sp>
      <p:sp>
        <p:nvSpPr>
          <p:cNvPr id="14" name="椭圆 13"/>
          <p:cNvSpPr/>
          <p:nvPr/>
        </p:nvSpPr>
        <p:spPr>
          <a:xfrm>
            <a:off x="782390"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5" name="同心圆 3" descr="#clear#"/>
          <p:cNvSpPr/>
          <p:nvPr/>
        </p:nvSpPr>
        <p:spPr>
          <a:xfrm>
            <a:off x="1030977"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A</a:t>
            </a:r>
            <a:endParaRPr lang="zh-CN" altLang="en-US" sz="4000" dirty="0">
              <a:solidFill>
                <a:srgbClr val="FEFFFF"/>
              </a:solidFill>
            </a:endParaRPr>
          </a:p>
        </p:txBody>
      </p:sp>
      <p:sp>
        <p:nvSpPr>
          <p:cNvPr id="26" name="任意多边形 4"/>
          <p:cNvSpPr/>
          <p:nvPr/>
        </p:nvSpPr>
        <p:spPr>
          <a:xfrm>
            <a:off x="1156020"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7" name="任意多边形 13"/>
          <p:cNvSpPr/>
          <p:nvPr/>
        </p:nvSpPr>
        <p:spPr>
          <a:xfrm>
            <a:off x="569415"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8" name="任意多边形: 形状 27"/>
          <p:cNvSpPr/>
          <p:nvPr/>
        </p:nvSpPr>
        <p:spPr>
          <a:xfrm rot="5400000">
            <a:off x="1338055"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descr="#clear#"/>
          <p:cNvSpPr/>
          <p:nvPr/>
        </p:nvSpPr>
        <p:spPr>
          <a:xfrm>
            <a:off x="595305"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1" name="椭圆 30"/>
          <p:cNvSpPr/>
          <p:nvPr/>
        </p:nvSpPr>
        <p:spPr>
          <a:xfrm>
            <a:off x="3075214"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2" name="同心圆 3" descr="#clear#"/>
          <p:cNvSpPr/>
          <p:nvPr/>
        </p:nvSpPr>
        <p:spPr>
          <a:xfrm>
            <a:off x="3323801"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B</a:t>
            </a:r>
            <a:endParaRPr lang="zh-CN" altLang="en-US" sz="4000" dirty="0">
              <a:solidFill>
                <a:srgbClr val="FEFFFF"/>
              </a:solidFill>
            </a:endParaRPr>
          </a:p>
        </p:txBody>
      </p:sp>
      <p:sp>
        <p:nvSpPr>
          <p:cNvPr id="33" name="任意多边形 4"/>
          <p:cNvSpPr/>
          <p:nvPr/>
        </p:nvSpPr>
        <p:spPr>
          <a:xfrm>
            <a:off x="3448844"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4" name="任意多边形 13"/>
          <p:cNvSpPr/>
          <p:nvPr/>
        </p:nvSpPr>
        <p:spPr>
          <a:xfrm>
            <a:off x="2862239"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5" name="任意多边形: 形状 34"/>
          <p:cNvSpPr/>
          <p:nvPr/>
        </p:nvSpPr>
        <p:spPr>
          <a:xfrm rot="5400000">
            <a:off x="3630879"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descr="#clear#"/>
          <p:cNvSpPr/>
          <p:nvPr/>
        </p:nvSpPr>
        <p:spPr>
          <a:xfrm>
            <a:off x="2888129"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8" name="椭圆 37"/>
          <p:cNvSpPr/>
          <p:nvPr/>
        </p:nvSpPr>
        <p:spPr>
          <a:xfrm>
            <a:off x="5368038"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9" name="同心圆 3" descr="#clear#"/>
          <p:cNvSpPr/>
          <p:nvPr/>
        </p:nvSpPr>
        <p:spPr>
          <a:xfrm>
            <a:off x="5616625"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C</a:t>
            </a:r>
            <a:endParaRPr lang="zh-CN" altLang="en-US" sz="4000" dirty="0">
              <a:solidFill>
                <a:srgbClr val="FEFFFF"/>
              </a:solidFill>
            </a:endParaRPr>
          </a:p>
        </p:txBody>
      </p:sp>
      <p:sp>
        <p:nvSpPr>
          <p:cNvPr id="40" name="任意多边形 4"/>
          <p:cNvSpPr/>
          <p:nvPr/>
        </p:nvSpPr>
        <p:spPr>
          <a:xfrm>
            <a:off x="5741668"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1" name="任意多边形 13"/>
          <p:cNvSpPr/>
          <p:nvPr/>
        </p:nvSpPr>
        <p:spPr>
          <a:xfrm>
            <a:off x="5155063"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2" name="任意多边形: 形状 41"/>
          <p:cNvSpPr/>
          <p:nvPr/>
        </p:nvSpPr>
        <p:spPr>
          <a:xfrm rot="5400000">
            <a:off x="5923703"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descr="#clear#"/>
          <p:cNvSpPr/>
          <p:nvPr/>
        </p:nvSpPr>
        <p:spPr>
          <a:xfrm>
            <a:off x="5180953"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45" name="椭圆 44"/>
          <p:cNvSpPr/>
          <p:nvPr/>
        </p:nvSpPr>
        <p:spPr>
          <a:xfrm>
            <a:off x="7660862"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6" name="同心圆 3" descr="#clear#"/>
          <p:cNvSpPr/>
          <p:nvPr/>
        </p:nvSpPr>
        <p:spPr>
          <a:xfrm>
            <a:off x="7909449"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D</a:t>
            </a:r>
            <a:endParaRPr lang="zh-CN" altLang="en-US" sz="4000" dirty="0">
              <a:solidFill>
                <a:srgbClr val="FEFFFF"/>
              </a:solidFill>
            </a:endParaRPr>
          </a:p>
        </p:txBody>
      </p:sp>
      <p:sp>
        <p:nvSpPr>
          <p:cNvPr id="47" name="任意多边形 4"/>
          <p:cNvSpPr/>
          <p:nvPr/>
        </p:nvSpPr>
        <p:spPr>
          <a:xfrm>
            <a:off x="8034492"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8" name="任意多边形 13"/>
          <p:cNvSpPr/>
          <p:nvPr/>
        </p:nvSpPr>
        <p:spPr>
          <a:xfrm>
            <a:off x="7447887"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49" name="任意多边形: 形状 48"/>
          <p:cNvSpPr/>
          <p:nvPr/>
        </p:nvSpPr>
        <p:spPr>
          <a:xfrm rot="5400000">
            <a:off x="8216527"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descr="#clear#"/>
          <p:cNvSpPr/>
          <p:nvPr/>
        </p:nvSpPr>
        <p:spPr>
          <a:xfrm>
            <a:off x="7473777"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52" name="椭圆 51"/>
          <p:cNvSpPr/>
          <p:nvPr/>
        </p:nvSpPr>
        <p:spPr>
          <a:xfrm>
            <a:off x="9953686" y="1898499"/>
            <a:ext cx="1455923" cy="1455922"/>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53" name="同心圆 3" descr="#clear#"/>
          <p:cNvSpPr/>
          <p:nvPr/>
        </p:nvSpPr>
        <p:spPr>
          <a:xfrm>
            <a:off x="10202273" y="2147086"/>
            <a:ext cx="958751" cy="958751"/>
          </a:xfrm>
          <a:prstGeom prst="donut">
            <a:avLst>
              <a:gd name="adj" fmla="val 8773"/>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FEFFFF"/>
                </a:solidFill>
              </a:rPr>
              <a:t>E</a:t>
            </a:r>
            <a:endParaRPr lang="zh-CN" altLang="en-US" sz="4000" dirty="0">
              <a:solidFill>
                <a:srgbClr val="FEFFFF"/>
              </a:solidFill>
            </a:endParaRPr>
          </a:p>
        </p:txBody>
      </p:sp>
      <p:sp>
        <p:nvSpPr>
          <p:cNvPr id="54" name="任意多边形 4"/>
          <p:cNvSpPr/>
          <p:nvPr/>
        </p:nvSpPr>
        <p:spPr>
          <a:xfrm>
            <a:off x="10327316" y="2300785"/>
            <a:ext cx="1082292" cy="1041599"/>
          </a:xfrm>
          <a:custGeom>
            <a:avLst/>
            <a:gdLst>
              <a:gd name="connsiteX0" fmla="*/ 1631 w 535228"/>
              <a:gd name="connsiteY0" fmla="*/ 319839 h 515104"/>
              <a:gd name="connsiteX1" fmla="*/ 6677 w 535228"/>
              <a:gd name="connsiteY1" fmla="*/ 327324 h 515104"/>
              <a:gd name="connsiteX2" fmla="*/ 0 w 535228"/>
              <a:gd name="connsiteY2" fmla="*/ 321816 h 515104"/>
              <a:gd name="connsiteX3" fmla="*/ 347292 w 535228"/>
              <a:gd name="connsiteY3" fmla="*/ 0 h 515104"/>
              <a:gd name="connsiteX4" fmla="*/ 534568 w 535228"/>
              <a:gd name="connsiteY4" fmla="*/ 154509 h 515104"/>
              <a:gd name="connsiteX5" fmla="*/ 535228 w 535228"/>
              <a:gd name="connsiteY5" fmla="*/ 161057 h 515104"/>
              <a:gd name="connsiteX6" fmla="*/ 247781 w 535228"/>
              <a:gd name="connsiteY6" fmla="*/ 513743 h 515104"/>
              <a:gd name="connsiteX7" fmla="*/ 234280 w 535228"/>
              <a:gd name="connsiteY7" fmla="*/ 515104 h 515104"/>
              <a:gd name="connsiteX8" fmla="*/ 44836 w 535228"/>
              <a:gd name="connsiteY8" fmla="*/ 358806 h 515104"/>
              <a:gd name="connsiteX9" fmla="*/ 82952 w 535228"/>
              <a:gd name="connsiteY9" fmla="*/ 379495 h 515104"/>
              <a:gd name="connsiteX10" fmla="*/ 175229 w 535228"/>
              <a:gd name="connsiteY10" fmla="*/ 398125 h 515104"/>
              <a:gd name="connsiteX11" fmla="*/ 412295 w 535228"/>
              <a:gd name="connsiteY11" fmla="*/ 161058 h 515104"/>
              <a:gd name="connsiteX12" fmla="*/ 393666 w 535228"/>
              <a:gd name="connsiteY12" fmla="*/ 68781 h 51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228" h="515104">
                <a:moveTo>
                  <a:pt x="1631" y="319839"/>
                </a:moveTo>
                <a:lnTo>
                  <a:pt x="6677" y="327324"/>
                </a:lnTo>
                <a:lnTo>
                  <a:pt x="0" y="321816"/>
                </a:lnTo>
                <a:close/>
                <a:moveTo>
                  <a:pt x="347292" y="0"/>
                </a:moveTo>
                <a:lnTo>
                  <a:pt x="534568" y="154509"/>
                </a:lnTo>
                <a:lnTo>
                  <a:pt x="535228" y="161057"/>
                </a:lnTo>
                <a:cubicBezTo>
                  <a:pt x="535228" y="335027"/>
                  <a:pt x="411827" y="480175"/>
                  <a:pt x="247781" y="513743"/>
                </a:cubicBezTo>
                <a:lnTo>
                  <a:pt x="234280" y="515104"/>
                </a:lnTo>
                <a:lnTo>
                  <a:pt x="44836" y="358806"/>
                </a:lnTo>
                <a:lnTo>
                  <a:pt x="82952" y="379495"/>
                </a:lnTo>
                <a:cubicBezTo>
                  <a:pt x="111315" y="391492"/>
                  <a:pt x="142497" y="398124"/>
                  <a:pt x="175229" y="398125"/>
                </a:cubicBezTo>
                <a:cubicBezTo>
                  <a:pt x="306157" y="398125"/>
                  <a:pt x="412296" y="291986"/>
                  <a:pt x="412295" y="161058"/>
                </a:cubicBezTo>
                <a:cubicBezTo>
                  <a:pt x="412296" y="128326"/>
                  <a:pt x="405662" y="97143"/>
                  <a:pt x="393666" y="68781"/>
                </a:cubicBezTo>
                <a:close/>
              </a:path>
            </a:pathLst>
          </a:custGeom>
          <a:gradFill flip="none" rotWithShape="1">
            <a:gsLst>
              <a:gs pos="0">
                <a:schemeClr val="accent1">
                  <a:lumMod val="5000"/>
                  <a:lumOff val="95000"/>
                  <a:alpha val="50000"/>
                </a:schemeClr>
              </a:gs>
              <a:gs pos="60000">
                <a:schemeClr val="accent1">
                  <a:lumMod val="75000"/>
                </a:schemeClr>
              </a:gs>
              <a:gs pos="100000">
                <a:schemeClr val="accent1">
                  <a:lumMod val="51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55" name="任意多边形 13"/>
          <p:cNvSpPr/>
          <p:nvPr/>
        </p:nvSpPr>
        <p:spPr>
          <a:xfrm>
            <a:off x="9740711" y="3003401"/>
            <a:ext cx="1881875" cy="599607"/>
          </a:xfrm>
          <a:custGeom>
            <a:avLst/>
            <a:gdLst>
              <a:gd name="connsiteX0" fmla="*/ 0 w 930647"/>
              <a:gd name="connsiteY0" fmla="*/ 0 h 296525"/>
              <a:gd name="connsiteX1" fmla="*/ 31025 w 930647"/>
              <a:gd name="connsiteY1" fmla="*/ 0 h 296525"/>
              <a:gd name="connsiteX2" fmla="*/ 60185 w 930647"/>
              <a:gd name="connsiteY2" fmla="*/ 53723 h 296525"/>
              <a:gd name="connsiteX3" fmla="*/ 465322 w 930647"/>
              <a:gd name="connsiteY3" fmla="*/ 269133 h 296525"/>
              <a:gd name="connsiteX4" fmla="*/ 870460 w 930647"/>
              <a:gd name="connsiteY4" fmla="*/ 53723 h 296525"/>
              <a:gd name="connsiteX5" fmla="*/ 899620 w 930647"/>
              <a:gd name="connsiteY5" fmla="*/ 0 h 296525"/>
              <a:gd name="connsiteX6" fmla="*/ 930647 w 930647"/>
              <a:gd name="connsiteY6" fmla="*/ 0 h 296525"/>
              <a:gd name="connsiteX7" fmla="*/ 893174 w 930647"/>
              <a:gd name="connsiteY7" fmla="*/ 69039 h 296525"/>
              <a:gd name="connsiteX8" fmla="*/ 465323 w 930647"/>
              <a:gd name="connsiteY8" fmla="*/ 296525 h 296525"/>
              <a:gd name="connsiteX9" fmla="*/ 37473 w 930647"/>
              <a:gd name="connsiteY9" fmla="*/ 69039 h 2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647" h="296525">
                <a:moveTo>
                  <a:pt x="0" y="0"/>
                </a:moveTo>
                <a:lnTo>
                  <a:pt x="31025" y="0"/>
                </a:lnTo>
                <a:lnTo>
                  <a:pt x="60185" y="53723"/>
                </a:lnTo>
                <a:cubicBezTo>
                  <a:pt x="147986" y="183686"/>
                  <a:pt x="296675" y="269133"/>
                  <a:pt x="465322" y="269133"/>
                </a:cubicBezTo>
                <a:cubicBezTo>
                  <a:pt x="633969" y="269133"/>
                  <a:pt x="782659" y="183686"/>
                  <a:pt x="870460" y="53723"/>
                </a:cubicBezTo>
                <a:lnTo>
                  <a:pt x="899620" y="0"/>
                </a:lnTo>
                <a:lnTo>
                  <a:pt x="930647" y="0"/>
                </a:lnTo>
                <a:lnTo>
                  <a:pt x="893174" y="69039"/>
                </a:lnTo>
                <a:cubicBezTo>
                  <a:pt x="800450" y="206288"/>
                  <a:pt x="643425" y="296525"/>
                  <a:pt x="465323" y="296525"/>
                </a:cubicBezTo>
                <a:cubicBezTo>
                  <a:pt x="287222" y="296525"/>
                  <a:pt x="130197" y="206288"/>
                  <a:pt x="37473" y="690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56" name="任意多边形: 形状 55"/>
          <p:cNvSpPr/>
          <p:nvPr/>
        </p:nvSpPr>
        <p:spPr>
          <a:xfrm rot="5400000">
            <a:off x="10509351" y="3716349"/>
            <a:ext cx="344595" cy="516134"/>
          </a:xfrm>
          <a:custGeom>
            <a:avLst/>
            <a:gdLst>
              <a:gd name="connsiteX0" fmla="*/ 156804 w 632550"/>
              <a:gd name="connsiteY0" fmla="*/ 0 h 947432"/>
              <a:gd name="connsiteX1" fmla="*/ 632550 w 632550"/>
              <a:gd name="connsiteY1" fmla="*/ 478403 h 947432"/>
              <a:gd name="connsiteX2" fmla="*/ 160902 w 632550"/>
              <a:gd name="connsiteY2" fmla="*/ 947432 h 947432"/>
              <a:gd name="connsiteX3" fmla="*/ 19053 w 632550"/>
              <a:gd name="connsiteY3" fmla="*/ 804792 h 947432"/>
              <a:gd name="connsiteX4" fmla="*/ 333897 w 632550"/>
              <a:gd name="connsiteY4" fmla="*/ 491696 h 947432"/>
              <a:gd name="connsiteX5" fmla="*/ 0 w 632550"/>
              <a:gd name="connsiteY5" fmla="*/ 155934 h 9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550" h="947432">
                <a:moveTo>
                  <a:pt x="156804" y="0"/>
                </a:moveTo>
                <a:lnTo>
                  <a:pt x="632550" y="478403"/>
                </a:lnTo>
                <a:lnTo>
                  <a:pt x="160902" y="947432"/>
                </a:lnTo>
                <a:lnTo>
                  <a:pt x="19053" y="804792"/>
                </a:lnTo>
                <a:lnTo>
                  <a:pt x="333897" y="491696"/>
                </a:lnTo>
                <a:lnTo>
                  <a:pt x="0" y="1559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descr="#clear#"/>
          <p:cNvSpPr/>
          <p:nvPr/>
        </p:nvSpPr>
        <p:spPr>
          <a:xfrm>
            <a:off x="9766601" y="4139660"/>
            <a:ext cx="1837778" cy="211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descr="#clear#"/>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1" name="矩形 20" descr="#clear#"/>
          <p:cNvSpPr/>
          <p:nvPr/>
        </p:nvSpPr>
        <p:spPr>
          <a:xfrm>
            <a:off x="1121361" y="3687108"/>
            <a:ext cx="3439536" cy="15868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150000"/>
              </a:lnSpc>
            </a:pPr>
            <a:r>
              <a:rPr lang="zh-CN" altLang="en-US" sz="1600" dirty="0">
                <a:ln w="3175">
                  <a:noFill/>
                </a:ln>
                <a:solidFill>
                  <a:srgbClr val="FEFFFF"/>
                </a:solidFill>
              </a:rPr>
              <a:t>请输入文本请输入文本请输入文本请输入文本请输入文本请输入文本</a:t>
            </a:r>
            <a:endParaRPr lang="zh-CN" altLang="en-US" sz="1600" dirty="0">
              <a:solidFill>
                <a:srgbClr val="FEFFFF"/>
              </a:solidFill>
            </a:endParaRPr>
          </a:p>
        </p:txBody>
      </p:sp>
      <p:sp>
        <p:nvSpPr>
          <p:cNvPr id="25" name="矩形 24"/>
          <p:cNvSpPr/>
          <p:nvPr/>
        </p:nvSpPr>
        <p:spPr>
          <a:xfrm>
            <a:off x="1121361" y="5499670"/>
            <a:ext cx="3439536" cy="36000"/>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descr="#clear#"/>
          <p:cNvSpPr/>
          <p:nvPr/>
        </p:nvSpPr>
        <p:spPr>
          <a:xfrm>
            <a:off x="3844697" y="2243814"/>
            <a:ext cx="1994015" cy="1575272"/>
          </a:xfrm>
          <a:prstGeom prst="wedgeEllipseCallout">
            <a:avLst>
              <a:gd name="adj1" fmla="val -25046"/>
              <a:gd name="adj2" fmla="val 65698"/>
            </a:avLst>
          </a:prstGeom>
          <a:solidFill>
            <a:schemeClr val="accent1">
              <a:lumMod val="75000"/>
            </a:schemeClr>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3200" dirty="0">
                <a:solidFill>
                  <a:srgbClr val="FFFFFF"/>
                </a:solidFill>
                <a:latin typeface="+mj-ea"/>
                <a:ea typeface="+mj-ea"/>
              </a:rPr>
              <a:t>文本</a:t>
            </a:r>
            <a:endParaRPr lang="zh-CN" altLang="en-US" sz="3200" dirty="0">
              <a:solidFill>
                <a:srgbClr val="FFFFFF"/>
              </a:solidFill>
              <a:latin typeface="+mj-ea"/>
              <a:ea typeface="+mj-ea"/>
            </a:endParaRPr>
          </a:p>
        </p:txBody>
      </p:sp>
      <p:sp>
        <p:nvSpPr>
          <p:cNvPr id="27" name="矩形 26" descr="#clear#"/>
          <p:cNvSpPr/>
          <p:nvPr/>
        </p:nvSpPr>
        <p:spPr>
          <a:xfrm>
            <a:off x="6353289" y="3687108"/>
            <a:ext cx="3439536" cy="15868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150000"/>
              </a:lnSpc>
            </a:pPr>
            <a:r>
              <a:rPr lang="zh-CN" altLang="en-US" sz="1600" dirty="0">
                <a:ln w="3175">
                  <a:noFill/>
                </a:ln>
                <a:solidFill>
                  <a:srgbClr val="FEFFFF"/>
                </a:solidFill>
              </a:rPr>
              <a:t>请输入文本请输入文本请输入文本请输入文本请输入文本请输入文本</a:t>
            </a:r>
            <a:endParaRPr lang="zh-CN" altLang="en-US" sz="1600" dirty="0">
              <a:solidFill>
                <a:srgbClr val="FEFFFF"/>
              </a:solidFill>
            </a:endParaRPr>
          </a:p>
        </p:txBody>
      </p:sp>
      <p:sp>
        <p:nvSpPr>
          <p:cNvPr id="28" name="矩形 27"/>
          <p:cNvSpPr/>
          <p:nvPr/>
        </p:nvSpPr>
        <p:spPr>
          <a:xfrm>
            <a:off x="6353289" y="5499670"/>
            <a:ext cx="3439536" cy="36000"/>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KSO_Shape" descr="#clear#"/>
          <p:cNvSpPr/>
          <p:nvPr/>
        </p:nvSpPr>
        <p:spPr>
          <a:xfrm>
            <a:off x="9076625" y="2243814"/>
            <a:ext cx="1994015" cy="1575272"/>
          </a:xfrm>
          <a:prstGeom prst="wedgeEllipseCallout">
            <a:avLst>
              <a:gd name="adj1" fmla="val -25046"/>
              <a:gd name="adj2" fmla="val 65698"/>
            </a:avLst>
          </a:prstGeom>
          <a:solidFill>
            <a:schemeClr val="accent1">
              <a:lumMod val="75000"/>
            </a:schemeClr>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3200" dirty="0">
                <a:solidFill>
                  <a:srgbClr val="FFFFFF"/>
                </a:solidFill>
                <a:latin typeface="+mj-ea"/>
                <a:ea typeface="+mj-ea"/>
              </a:rPr>
              <a:t>文本</a:t>
            </a:r>
            <a:endParaRPr lang="zh-CN" altLang="en-US" sz="3200" dirty="0">
              <a:solidFill>
                <a:srgbClr val="FFFFFF"/>
              </a:solidFill>
              <a:latin typeface="+mj-ea"/>
              <a:ea typeface="+mj-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descr="#clear#"/>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谢</a:t>
            </a:r>
            <a:endParaRPr lang="zh-CN" altLang="en-US" sz="6000" dirty="0">
              <a:solidFill>
                <a:srgbClr val="FFFFFF"/>
              </a:solidFill>
            </a:endParaRPr>
          </a:p>
        </p:txBody>
      </p:sp>
      <p:sp>
        <p:nvSpPr>
          <p:cNvPr id="124" name="椭圆 123" descr="#clear#"/>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谢</a:t>
            </a:r>
            <a:endParaRPr lang="zh-CN" altLang="en-US" sz="6000" dirty="0">
              <a:solidFill>
                <a:srgbClr val="FFFFFF"/>
              </a:solidFill>
            </a:endParaRPr>
          </a:p>
        </p:txBody>
      </p:sp>
      <p:sp>
        <p:nvSpPr>
          <p:cNvPr id="125" name="椭圆 124" descr="#clear#"/>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观</a:t>
            </a:r>
            <a:endParaRPr lang="zh-CN" altLang="en-US" sz="6000" dirty="0">
              <a:solidFill>
                <a:srgbClr val="FFFFFF"/>
              </a:solidFill>
            </a:endParaRPr>
          </a:p>
        </p:txBody>
      </p:sp>
      <p:sp>
        <p:nvSpPr>
          <p:cNvPr id="126" name="椭圆 125" descr="#clear#"/>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rPr>
              <a:t>看</a:t>
            </a:r>
            <a:endParaRPr lang="zh-CN" altLang="en-US" sz="6000" dirty="0">
              <a:solidFill>
                <a:srgbClr val="FFFFFF"/>
              </a:solidFill>
            </a:endParaRPr>
          </a:p>
        </p:txBody>
      </p:sp>
    </p:spTree>
  </p:cSld>
  <p:clrMapOvr>
    <a:masterClrMapping/>
  </p:clrMapOvr>
  <p:transition spd="slow"/>
</p:sld>
</file>

<file path=ppt/tags/tag1.xml><?xml version="1.0" encoding="utf-8"?>
<p:tagLst xmlns:p="http://schemas.openxmlformats.org/presentationml/2006/main">
  <p:tag name="MH" val="20160621213506"/>
  <p:tag name="MH_LIBRARY" val="CONTENTS"/>
  <p:tag name="MH_TYPE" val="OTHERS"/>
  <p:tag name="ID" val="553532"/>
</p:tagLst>
</file>

<file path=ppt/tags/tag2.xml><?xml version="1.0" encoding="utf-8"?>
<p:tagLst xmlns:p="http://schemas.openxmlformats.org/presentationml/2006/main">
  <p:tag name="MH" val="20160621213506"/>
  <p:tag name="MH_LIBRARY" val="CONTENTS"/>
  <p:tag name="MH_TYPE" val="ENTRY"/>
  <p:tag name="ID" val="553532"/>
  <p:tag name="MH_ORDER" val="1"/>
</p:tagLst>
</file>

<file path=ppt/tags/tag3.xml><?xml version="1.0" encoding="utf-8"?>
<p:tagLst xmlns:p="http://schemas.openxmlformats.org/presentationml/2006/main">
  <p:tag name="MH" val="20160621213506"/>
  <p:tag name="MH_LIBRARY" val="CONTENTS"/>
  <p:tag name="MH_TYPE" val="NUMBER"/>
  <p:tag name="ID" val="553532"/>
  <p:tag name="MH_ORDER" val="1"/>
</p:tagLst>
</file>

<file path=ppt/tags/tag4.xml><?xml version="1.0" encoding="utf-8"?>
<p:tagLst xmlns:p="http://schemas.openxmlformats.org/presentationml/2006/main">
  <p:tag name="MH" val="20160621213506"/>
  <p:tag name="MH_LIBRARY" val="CONTENTS"/>
  <p:tag name="MH_TYPE" val="OTHERS"/>
  <p:tag name="ID" val="553532"/>
</p:tagLst>
</file>

<file path=ppt/tags/tag5.xml><?xml version="1.0" encoding="utf-8"?>
<p:tagLst xmlns:p="http://schemas.openxmlformats.org/presentationml/2006/main">
  <p:tag name="MH" val="20160621213506"/>
  <p:tag name="MH_LIBRARY" val="CONTENTS"/>
  <p:tag name="MH_TYPE" val="ENTRY"/>
  <p:tag name="ID" val="553532"/>
  <p:tag name="MH_ORDER" val="1"/>
</p:tagLst>
</file>

<file path=ppt/tags/tag6.xml><?xml version="1.0" encoding="utf-8"?>
<p:tagLst xmlns:p="http://schemas.openxmlformats.org/presentationml/2006/main">
  <p:tag name="MH" val="20160621213506"/>
  <p:tag name="MH_LIBRARY" val="CONTENTS"/>
  <p:tag name="MH_TYPE" val="NUMBER"/>
  <p:tag name="ID" val="553532"/>
  <p:tag name="MH_ORDER" val="1"/>
</p:tagLst>
</file>

<file path=ppt/tags/tag7.xml><?xml version="1.0" encoding="utf-8"?>
<p:tagLst xmlns:p="http://schemas.openxmlformats.org/presentationml/2006/main">
  <p:tag name="MH" val="20160621213506"/>
  <p:tag name="MH_LIBRARY" val="CONTENTS"/>
  <p:tag name="MH_TYPE" val="OTHERS"/>
  <p:tag name="ID" val="553532"/>
</p:tagLst>
</file>

<file path=ppt/tags/tag8.xml><?xml version="1.0" encoding="utf-8"?>
<p:tagLst xmlns:p="http://schemas.openxmlformats.org/presentationml/2006/main">
  <p:tag name="MH" val="20160621213506"/>
  <p:tag name="MH_LIBRARY" val="CONTENTS"/>
  <p:tag name="MH_TYPE" val="ENTRY"/>
  <p:tag name="ID" val="553532"/>
  <p:tag name="MH_ORDER" val="1"/>
</p:tagLst>
</file>

<file path=ppt/tags/tag9.xml><?xml version="1.0" encoding="utf-8"?>
<p:tagLst xmlns:p="http://schemas.openxmlformats.org/presentationml/2006/main">
  <p:tag name="MH" val="20160621213506"/>
  <p:tag name="MH_LIBRARY" val="CONTENTS"/>
  <p:tag name="MH_TYPE" val="NUMBER"/>
  <p:tag name="ID" val="553532"/>
  <p:tag name="MH_ORDER" val="1"/>
</p:tagLst>
</file>

<file path=ppt/tags/tag10.xml><?xml version="1.0" encoding="utf-8"?>
<p:tagLst xmlns:p="http://schemas.openxmlformats.org/presentationml/2006/main">
  <p:tag name="MH" val="20160621213506"/>
  <p:tag name="MH_LIBRARY" val="CONTENTS"/>
  <p:tag name="MH_TYPE" val="OTHERS"/>
  <p:tag name="ID" val="553532"/>
</p:tagLst>
</file>

<file path=ppt/tags/tag11.xml><?xml version="1.0" encoding="utf-8"?>
<p:tagLst xmlns:p="http://schemas.openxmlformats.org/presentationml/2006/main">
  <p:tag name="MH" val="20160621213506"/>
  <p:tag name="MH_LIBRARY" val="CONTENTS"/>
  <p:tag name="MH_TYPE" val="ENTRY"/>
  <p:tag name="ID" val="553532"/>
  <p:tag name="MH_ORDER" val="1"/>
</p:tagLst>
</file>

<file path=ppt/tags/tag12.xml><?xml version="1.0" encoding="utf-8"?>
<p:tagLst xmlns:p="http://schemas.openxmlformats.org/presentationml/2006/main">
  <p:tag name="MH" val="20160621213506"/>
  <p:tag name="MH_LIBRARY" val="CONTENTS"/>
  <p:tag name="MH_TYPE" val="NUMBER"/>
  <p:tag name="ID" val="553532"/>
  <p:tag name="MH_ORDER" val="1"/>
</p:tagLst>
</file>

<file path=ppt/tags/tag13.xml><?xml version="1.0" encoding="utf-8"?>
<p:tagLst xmlns:p="http://schemas.openxmlformats.org/presentationml/2006/main">
  <p:tag name="MH" val="20160621213506"/>
  <p:tag name="MH_LIBRARY" val="CONTENTS"/>
  <p:tag name="MH_TYPE" val="OTHERS"/>
  <p:tag name="ID" val="553532"/>
</p:tagLst>
</file>

<file path=ppt/tags/tag14.xml><?xml version="1.0" encoding="utf-8"?>
<p:tagLst xmlns:p="http://schemas.openxmlformats.org/presentationml/2006/main">
  <p:tag name="MH" val="20160621213506"/>
  <p:tag name="MH_LIBRARY" val="CONTENTS"/>
  <p:tag name="MH_TYPE" val="ENTRY"/>
  <p:tag name="ID" val="553532"/>
  <p:tag name="MH_ORDER" val="1"/>
</p:tagLst>
</file>

<file path=ppt/tags/tag15.xml><?xml version="1.0" encoding="utf-8"?>
<p:tagLst xmlns:p="http://schemas.openxmlformats.org/presentationml/2006/main">
  <p:tag name="MH" val="20160621213506"/>
  <p:tag name="MH_LIBRARY" val="CONTENTS"/>
  <p:tag name="MH_TYPE" val="NUMBER"/>
  <p:tag name="ID" val="553532"/>
  <p:tag name="MH_ORDER" val="1"/>
</p:tagLst>
</file>

<file path=ppt/tags/tag16.xml><?xml version="1.0" encoding="utf-8"?>
<p:tagLst xmlns:p="http://schemas.openxmlformats.org/presentationml/2006/main">
  <p:tag name="MH" val="20160621213506"/>
  <p:tag name="MH_LIBRARY" val="CONTENTS"/>
  <p:tag name="MH_TYPE" val="OTHERS"/>
  <p:tag name="ID" val="553532"/>
</p:tagLst>
</file>

<file path=ppt/tags/tag17.xml><?xml version="1.0" encoding="utf-8"?>
<p:tagLst xmlns:p="http://schemas.openxmlformats.org/presentationml/2006/main">
  <p:tag name="MH" val="20160621213506"/>
  <p:tag name="MH_LIBRARY" val="CONTENTS"/>
  <p:tag name="MH_TYPE" val="ENTRY"/>
  <p:tag name="ID" val="553532"/>
  <p:tag name="MH_ORDER" val="1"/>
</p:tagLst>
</file>

<file path=ppt/tags/tag18.xml><?xml version="1.0" encoding="utf-8"?>
<p:tagLst xmlns:p="http://schemas.openxmlformats.org/presentationml/2006/main">
  <p:tag name="MH" val="20160621213506"/>
  <p:tag name="MH_LIBRARY" val="CONTENTS"/>
  <p:tag name="MH_TYPE" val="NUMBER"/>
  <p:tag name="ID" val="553532"/>
  <p:tag name="MH_ORDER" val="1"/>
</p:tagLst>
</file>

<file path=ppt/tags/tag19.xml><?xml version="1.0" encoding="utf-8"?>
<p:tagLst xmlns:p="http://schemas.openxmlformats.org/presentationml/2006/main">
  <p:tag name="MH" val="20160624112451"/>
  <p:tag name="MH_LIBRARY" val="GRAPHIC"/>
  <p:tag name="MH_TYPE" val="Other"/>
  <p:tag name="MH_ORDER" val="2"/>
</p:tagLst>
</file>

<file path=ppt/tags/tag20.xml><?xml version="1.0" encoding="utf-8"?>
<p:tagLst xmlns:p="http://schemas.openxmlformats.org/presentationml/2006/main">
  <p:tag name="MH" val="20160624112451"/>
  <p:tag name="MH_LIBRARY" val="GRAPHIC"/>
  <p:tag name="MH_TYPE" val="Other"/>
  <p:tag name="MH_ORDER" val="3"/>
</p:tagLst>
</file>

<file path=ppt/tags/tag21.xml><?xml version="1.0" encoding="utf-8"?>
<p:tagLst xmlns:p="http://schemas.openxmlformats.org/presentationml/2006/main">
  <p:tag name="MH" val="20160624112451"/>
  <p:tag name="MH_LIBRARY" val="GRAPHIC"/>
  <p:tag name="MH_TYPE" val="SubTitle"/>
  <p:tag name="MH_ORDER" val="1"/>
</p:tagLst>
</file>

<file path=ppt/tags/tag22.xml><?xml version="1.0" encoding="utf-8"?>
<p:tagLst xmlns:p="http://schemas.openxmlformats.org/presentationml/2006/main">
  <p:tag name="MH" val="20160624112451"/>
  <p:tag name="MH_LIBRARY" val="GRAPHIC"/>
  <p:tag name="MH_TYPE" val="Other"/>
  <p:tag name="MH_ORDER" val="4"/>
</p:tagLst>
</file>

<file path=ppt/tags/tag23.xml><?xml version="1.0" encoding="utf-8"?>
<p:tagLst xmlns:p="http://schemas.openxmlformats.org/presentationml/2006/main">
  <p:tag name="MH" val="20160624112451"/>
  <p:tag name="MH_LIBRARY" val="GRAPHIC"/>
  <p:tag name="MH_TYPE" val="Other"/>
  <p:tag name="MH_ORDER" val="5"/>
</p:tagLst>
</file>

<file path=ppt/tags/tag24.xml><?xml version="1.0" encoding="utf-8"?>
<p:tagLst xmlns:p="http://schemas.openxmlformats.org/presentationml/2006/main">
  <p:tag name="MH" val="20160624112451"/>
  <p:tag name="MH_LIBRARY" val="GRAPHIC"/>
  <p:tag name="MH_TYPE" val="Other"/>
  <p:tag name="MH_ORDER" val="6"/>
</p:tagLst>
</file>

<file path=ppt/tags/tag25.xml><?xml version="1.0" encoding="utf-8"?>
<p:tagLst xmlns:p="http://schemas.openxmlformats.org/presentationml/2006/main">
  <p:tag name="MH" val="20160624112451"/>
  <p:tag name="MH_LIBRARY" val="GRAPHIC"/>
  <p:tag name="MH_TYPE" val="Other"/>
  <p:tag name="MH_ORDER" val="2"/>
</p:tagLst>
</file>

<file path=ppt/tags/tag26.xml><?xml version="1.0" encoding="utf-8"?>
<p:tagLst xmlns:p="http://schemas.openxmlformats.org/presentationml/2006/main">
  <p:tag name="MH" val="20160624112451"/>
  <p:tag name="MH_LIBRARY" val="GRAPHIC"/>
  <p:tag name="MH_TYPE" val="Other"/>
  <p:tag name="MH_ORDER" val="3"/>
</p:tagLst>
</file>

<file path=ppt/tags/tag27.xml><?xml version="1.0" encoding="utf-8"?>
<p:tagLst xmlns:p="http://schemas.openxmlformats.org/presentationml/2006/main">
  <p:tag name="MH" val="20160624112451"/>
  <p:tag name="MH_LIBRARY" val="GRAPHIC"/>
  <p:tag name="MH_TYPE" val="SubTitle"/>
  <p:tag name="MH_ORDER" val="1"/>
</p:tagLst>
</file>

<file path=ppt/tags/tag28.xml><?xml version="1.0" encoding="utf-8"?>
<p:tagLst xmlns:p="http://schemas.openxmlformats.org/presentationml/2006/main">
  <p:tag name="MH" val="20160624112451"/>
  <p:tag name="MH_LIBRARY" val="GRAPHIC"/>
  <p:tag name="MH_TYPE" val="Other"/>
  <p:tag name="MH_ORDER" val="4"/>
</p:tagLst>
</file>

<file path=ppt/tags/tag29.xml><?xml version="1.0" encoding="utf-8"?>
<p:tagLst xmlns:p="http://schemas.openxmlformats.org/presentationml/2006/main">
  <p:tag name="MH" val="20160624112451"/>
  <p:tag name="MH_LIBRARY" val="GRAPHIC"/>
  <p:tag name="MH_TYPE" val="Other"/>
  <p:tag name="MH_ORDER" val="5"/>
</p:tagLst>
</file>

<file path=ppt/tags/tag30.xml><?xml version="1.0" encoding="utf-8"?>
<p:tagLst xmlns:p="http://schemas.openxmlformats.org/presentationml/2006/main">
  <p:tag name="MH" val="20160624112451"/>
  <p:tag name="MH_LIBRARY" val="GRAPHIC"/>
  <p:tag name="MH_TYPE" val="Other"/>
  <p:tag name="MH_ORDER" val="6"/>
</p:tagLst>
</file>

<file path=ppt/tags/tag31.xml><?xml version="1.0" encoding="utf-8"?>
<p:tagLst xmlns:p="http://schemas.openxmlformats.org/presentationml/2006/main">
  <p:tag name="MH" val="20160624112451"/>
  <p:tag name="MH_LIBRARY" val="GRAPHIC"/>
  <p:tag name="MH_TYPE" val="Other"/>
  <p:tag name="MH_ORDER" val="2"/>
</p:tagLst>
</file>

<file path=ppt/tags/tag32.xml><?xml version="1.0" encoding="utf-8"?>
<p:tagLst xmlns:p="http://schemas.openxmlformats.org/presentationml/2006/main">
  <p:tag name="MH" val="20160624112451"/>
  <p:tag name="MH_LIBRARY" val="GRAPHIC"/>
  <p:tag name="MH_TYPE" val="Other"/>
  <p:tag name="MH_ORDER" val="3"/>
</p:tagLst>
</file>

<file path=ppt/tags/tag33.xml><?xml version="1.0" encoding="utf-8"?>
<p:tagLst xmlns:p="http://schemas.openxmlformats.org/presentationml/2006/main">
  <p:tag name="MH" val="20160624112451"/>
  <p:tag name="MH_LIBRARY" val="GRAPHIC"/>
  <p:tag name="MH_TYPE" val="SubTitle"/>
  <p:tag name="MH_ORDER" val="1"/>
</p:tagLst>
</file>

<file path=ppt/tags/tag34.xml><?xml version="1.0" encoding="utf-8"?>
<p:tagLst xmlns:p="http://schemas.openxmlformats.org/presentationml/2006/main">
  <p:tag name="MH" val="20160624112451"/>
  <p:tag name="MH_LIBRARY" val="GRAPHIC"/>
  <p:tag name="MH_TYPE" val="Other"/>
  <p:tag name="MH_ORDER" val="4"/>
</p:tagLst>
</file>

<file path=ppt/tags/tag35.xml><?xml version="1.0" encoding="utf-8"?>
<p:tagLst xmlns:p="http://schemas.openxmlformats.org/presentationml/2006/main">
  <p:tag name="MH" val="20160624112451"/>
  <p:tag name="MH_LIBRARY" val="GRAPHIC"/>
  <p:tag name="MH_TYPE" val="Other"/>
  <p:tag name="MH_ORDER" val="5"/>
</p:tagLst>
</file>

<file path=ppt/tags/tag36.xml><?xml version="1.0" encoding="utf-8"?>
<p:tagLst xmlns:p="http://schemas.openxmlformats.org/presentationml/2006/main">
  <p:tag name="MH" val="20160624112451"/>
  <p:tag name="MH_LIBRARY" val="GRAPHIC"/>
  <p:tag name="MH_TYPE" val="Other"/>
  <p:tag name="MH_ORDER" val="6"/>
</p:tagLst>
</file>

<file path=ppt/tags/tag37.xml><?xml version="1.0" encoding="utf-8"?>
<p:tagLst xmlns:p="http://schemas.openxmlformats.org/presentationml/2006/main">
  <p:tag name="MH" val="20160623111113"/>
  <p:tag name="MH_LIBRARY" val="GRAPHIC"/>
  <p:tag name="MH_TYPE" val="Other"/>
  <p:tag name="MH_ORDER" val="3"/>
</p:tagLst>
</file>

<file path=ppt/tags/tag38.xml><?xml version="1.0" encoding="utf-8"?>
<p:tagLst xmlns:p="http://schemas.openxmlformats.org/presentationml/2006/main">
  <p:tag name="MH" val="20160623111113"/>
  <p:tag name="MH_LIBRARY" val="GRAPHIC"/>
  <p:tag name="MH_TYPE" val="Other"/>
  <p:tag name="MH_ORDER" val="3"/>
</p:tagLst>
</file>

<file path=ppt/tags/tag39.xml><?xml version="1.0" encoding="utf-8"?>
<p:tagLst xmlns:p="http://schemas.openxmlformats.org/presentationml/2006/main">
  <p:tag name="MH" val="20160623111113"/>
  <p:tag name="MH_LIBRARY" val="GRAPHIC"/>
  <p:tag name="MH_TYPE" val="Other"/>
  <p:tag name="MH_ORDER" val="3"/>
</p:tagLst>
</file>

<file path=ppt/tags/tag40.xml><?xml version="1.0" encoding="utf-8"?>
<p:tagLst xmlns:p="http://schemas.openxmlformats.org/presentationml/2006/main">
  <p:tag name="MH" val="20160623111113"/>
  <p:tag name="MH_LIBRARY" val="GRAPHIC"/>
  <p:tag name="MH_TYPE" val="Other"/>
  <p:tag name="MH_ORDER" val="3"/>
</p:tagLst>
</file>

<file path=ppt/tags/tag41.xml><?xml version="1.0" encoding="utf-8"?>
<p:tagLst xmlns:p="http://schemas.openxmlformats.org/presentationml/2006/main">
  <p:tag name="MH" val="20160624110115"/>
  <p:tag name="MH_LIBRARY" val="GRAPHIC"/>
  <p:tag name="MH_TYPE" val="Other"/>
  <p:tag name="MH_ORDER" val="1"/>
</p:tagLst>
</file>

<file path=ppt/tags/tag42.xml><?xml version="1.0" encoding="utf-8"?>
<p:tagLst xmlns:p="http://schemas.openxmlformats.org/presentationml/2006/main">
  <p:tag name="MH" val="20160624110115"/>
  <p:tag name="MH_LIBRARY" val="GRAPHIC"/>
  <p:tag name="MH_TYPE" val="Other"/>
  <p:tag name="MH_ORDER" val="1"/>
</p:tagLst>
</file>

<file path=ppt/tags/tag43.xml><?xml version="1.0" encoding="utf-8"?>
<p:tagLst xmlns:p="http://schemas.openxmlformats.org/presentationml/2006/main">
  <p:tag name="MH" val="20160624110115"/>
  <p:tag name="MH_LIBRARY" val="GRAPHIC"/>
  <p:tag name="MH_TYPE" val="Other"/>
  <p:tag name="MH_ORDER" val="1"/>
</p:tagLst>
</file>

<file path=ppt/theme/theme1.xml><?xml version="1.0" encoding="utf-8"?>
<a:theme xmlns:a="http://schemas.openxmlformats.org/drawingml/2006/main" name="A000120141119A01PPBG">
  <a:themeElements>
    <a:clrScheme name="自定义 122">
      <a:dk1>
        <a:srgbClr val="000000"/>
      </a:dk1>
      <a:lt1>
        <a:srgbClr val="FFFFFF"/>
      </a:lt1>
      <a:dk2>
        <a:srgbClr val="000000"/>
      </a:dk2>
      <a:lt2>
        <a:srgbClr val="FFFFFF"/>
      </a:lt2>
      <a:accent1>
        <a:srgbClr val="C35169"/>
      </a:accent1>
      <a:accent2>
        <a:srgbClr val="D75641"/>
      </a:accent2>
      <a:accent3>
        <a:srgbClr val="D08B76"/>
      </a:accent3>
      <a:accent4>
        <a:srgbClr val="9CCF96"/>
      </a:accent4>
      <a:accent5>
        <a:srgbClr val="81C9DF"/>
      </a:accent5>
      <a:accent6>
        <a:srgbClr val="BD89B9"/>
      </a:accent6>
      <a:hlink>
        <a:srgbClr val="FFB14A"/>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小碎花校园清新毕业答辩模板</Template>
  <TotalTime>0</TotalTime>
  <Words>3215</Words>
  <Application>WPS 演示</Application>
  <PresentationFormat>宽屏</PresentationFormat>
  <Paragraphs>350</Paragraphs>
  <Slides>27</Slides>
  <Notes>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Arial</vt:lpstr>
      <vt:lpstr>宋体</vt:lpstr>
      <vt:lpstr>Wingdings</vt:lpstr>
      <vt:lpstr>Calibri</vt:lpstr>
      <vt:lpstr>幼圆</vt:lpstr>
      <vt:lpstr>等线 Light</vt:lpstr>
      <vt:lpstr>Tempus Sans ITC</vt:lpstr>
      <vt:lpstr>Wingdings 2</vt:lpstr>
      <vt:lpstr>Times New Roman</vt:lpstr>
      <vt:lpstr>微软雅黑</vt:lpstr>
      <vt:lpstr>Microsoft YaHei UI</vt:lpstr>
      <vt:lpstr>等线</vt:lpstr>
      <vt:lpstr>Impact</vt:lpstr>
      <vt:lpstr>Bernard MT Condensed</vt:lpstr>
      <vt:lpstr>Arial Unicode MS</vt:lpstr>
      <vt:lpstr>Calibri</vt:lpstr>
      <vt:lpstr>等线</vt:lpstr>
      <vt:lpstr>Segoe Print</vt:lpstr>
      <vt:lpstr>A000120141119A01PPBG</vt:lpstr>
      <vt:lpstr>工作计划总结汇报唯美小清新模板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工作计划总结汇报唯美小清新模板</dc:title>
  <dc:creator/>
  <cp:lastModifiedBy>admin</cp:lastModifiedBy>
  <cp:revision>2</cp:revision>
  <dcterms:created xsi:type="dcterms:W3CDTF">2018-10-10T02:01:21Z</dcterms:created>
  <dcterms:modified xsi:type="dcterms:W3CDTF">2018-10-10T05:33:45Z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