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5633" r:id="rId2"/>
    <p:sldId id="5602" r:id="rId3"/>
    <p:sldId id="5635" r:id="rId4"/>
    <p:sldId id="5654" r:id="rId5"/>
    <p:sldId id="5655" r:id="rId6"/>
    <p:sldId id="5656" r:id="rId7"/>
    <p:sldId id="5636" r:id="rId8"/>
    <p:sldId id="5637" r:id="rId9"/>
    <p:sldId id="5657" r:id="rId10"/>
    <p:sldId id="5658" r:id="rId11"/>
    <p:sldId id="5659" r:id="rId12"/>
    <p:sldId id="5660" r:id="rId13"/>
    <p:sldId id="5661" r:id="rId14"/>
    <p:sldId id="5662" r:id="rId15"/>
    <p:sldId id="5667" r:id="rId16"/>
    <p:sldId id="5666" r:id="rId17"/>
    <p:sldId id="5663" r:id="rId18"/>
    <p:sldId id="5664" r:id="rId19"/>
    <p:sldId id="5665" r:id="rId20"/>
    <p:sldId id="5668" r:id="rId21"/>
    <p:sldId id="5669" r:id="rId22"/>
    <p:sldId id="5653" r:id="rId23"/>
    <p:sldId id="5670" r:id="rId24"/>
    <p:sldId id="5671" r:id="rId25"/>
  </p:sldIdLst>
  <p:sldSz cx="9144000" cy="5143500" type="screen16x9"/>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2880" userDrawn="1">
          <p15:clr>
            <a:srgbClr val="A4A3A4"/>
          </p15:clr>
        </p15:guide>
        <p15:guide id="4" pos="385" userDrawn="1">
          <p15:clr>
            <a:srgbClr val="A4A3A4"/>
          </p15:clr>
        </p15:guide>
        <p15:guide id="8" orient="horz" pos="259" userDrawn="1">
          <p15:clr>
            <a:srgbClr val="A4A3A4"/>
          </p15:clr>
        </p15:guide>
        <p15:guide id="9" orient="horz" pos="1620" userDrawn="1">
          <p15:clr>
            <a:srgbClr val="A4A3A4"/>
          </p15:clr>
        </p15:guide>
        <p15:guide id="10" pos="5375" userDrawn="1">
          <p15:clr>
            <a:srgbClr val="A4A3A4"/>
          </p15:clr>
        </p15:guide>
        <p15:guide id="11" orient="horz" pos="2981" userDrawn="1">
          <p15:clr>
            <a:srgbClr val="A4A3A4"/>
          </p15:clr>
        </p15:guide>
        <p15:guide id="12" orient="horz" pos="75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2" clrIdx="0">
    <p:extLst>
      <p:ext uri="{19B8F6BF-5375-455C-9EA6-DF929625EA0E}">
        <p15:presenceInfo xmlns:p15="http://schemas.microsoft.com/office/powerpoint/2012/main" userId="adm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4E2E7"/>
    <a:srgbClr val="3B3838"/>
    <a:srgbClr val="F2F2F2"/>
    <a:srgbClr val="FEF9F8"/>
    <a:srgbClr val="F0EFF3"/>
    <a:srgbClr val="F1F1F3"/>
    <a:srgbClr val="CBB195"/>
    <a:srgbClr val="C2A484"/>
    <a:srgbClr val="846442"/>
    <a:srgbClr val="D0C9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1" autoAdjust="0"/>
    <p:restoredTop sz="95311" autoAdjust="0"/>
  </p:normalViewPr>
  <p:slideViewPr>
    <p:cSldViewPr>
      <p:cViewPr>
        <p:scale>
          <a:sx n="77" d="100"/>
          <a:sy n="77" d="100"/>
        </p:scale>
        <p:origin x="1590" y="1200"/>
      </p:cViewPr>
      <p:guideLst>
        <p:guide pos="2880"/>
        <p:guide pos="385"/>
        <p:guide orient="horz" pos="259"/>
        <p:guide orient="horz" pos="1620"/>
        <p:guide pos="5375"/>
        <p:guide orient="horz" pos="2981"/>
        <p:guide orient="horz" pos="75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83" d="100"/>
          <a:sy n="83" d="100"/>
        </p:scale>
        <p:origin x="382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A671E8F-9B2B-491C-BF18-E33909BE8334}" type="datetimeFigureOut">
              <a:rPr lang="zh-CN" altLang="en-US" smtClean="0"/>
              <a:t>2018/9/25</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A1C2023-A398-416E-AC65-CBA0D090EB2B}" type="slidenum">
              <a:rPr lang="zh-CN" altLang="en-US" smtClean="0"/>
              <a:t>‹#›</a:t>
            </a:fld>
            <a:endParaRPr lang="zh-CN" altLang="en-US"/>
          </a:p>
        </p:txBody>
      </p:sp>
    </p:spTree>
    <p:extLst>
      <p:ext uri="{BB962C8B-B14F-4D97-AF65-F5344CB8AC3E}">
        <p14:creationId xmlns:p14="http://schemas.microsoft.com/office/powerpoint/2010/main" val="13142163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91C0ED-1C8B-4FF3-91A6-E652895D4634}" type="datetimeFigureOut">
              <a:rPr lang="zh-CN" altLang="en-US" smtClean="0"/>
              <a:t>2018/9/25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6ED419-5B3F-423C-8358-46E41EBE13C9}" type="slidenum">
              <a:rPr lang="zh-CN" altLang="en-US" smtClean="0"/>
              <a:t>‹#›</a:t>
            </a:fld>
            <a:endParaRPr lang="zh-CN" altLang="en-US"/>
          </a:p>
        </p:txBody>
      </p:sp>
    </p:spTree>
    <p:extLst>
      <p:ext uri="{BB962C8B-B14F-4D97-AF65-F5344CB8AC3E}">
        <p14:creationId xmlns:p14="http://schemas.microsoft.com/office/powerpoint/2010/main" val="698241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4</a:t>
            </a:fld>
            <a:endParaRPr lang="zh-CN" altLang="en-US"/>
          </a:p>
        </p:txBody>
      </p:sp>
    </p:spTree>
    <p:extLst>
      <p:ext uri="{BB962C8B-B14F-4D97-AF65-F5344CB8AC3E}">
        <p14:creationId xmlns:p14="http://schemas.microsoft.com/office/powerpoint/2010/main" val="3229303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5</a:t>
            </a:fld>
            <a:endParaRPr lang="zh-CN" altLang="en-US"/>
          </a:p>
        </p:txBody>
      </p:sp>
    </p:spTree>
    <p:extLst>
      <p:ext uri="{BB962C8B-B14F-4D97-AF65-F5344CB8AC3E}">
        <p14:creationId xmlns:p14="http://schemas.microsoft.com/office/powerpoint/2010/main" val="4165634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6</a:t>
            </a:fld>
            <a:endParaRPr lang="zh-CN" altLang="en-US"/>
          </a:p>
        </p:txBody>
      </p:sp>
    </p:spTree>
    <p:extLst>
      <p:ext uri="{BB962C8B-B14F-4D97-AF65-F5344CB8AC3E}">
        <p14:creationId xmlns:p14="http://schemas.microsoft.com/office/powerpoint/2010/main" val="207306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7</a:t>
            </a:fld>
            <a:endParaRPr lang="zh-CN" altLang="en-US"/>
          </a:p>
        </p:txBody>
      </p:sp>
    </p:spTree>
    <p:extLst>
      <p:ext uri="{BB962C8B-B14F-4D97-AF65-F5344CB8AC3E}">
        <p14:creationId xmlns:p14="http://schemas.microsoft.com/office/powerpoint/2010/main" val="1511657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8</a:t>
            </a:fld>
            <a:endParaRPr lang="zh-CN" altLang="en-US"/>
          </a:p>
        </p:txBody>
      </p:sp>
    </p:spTree>
    <p:extLst>
      <p:ext uri="{BB962C8B-B14F-4D97-AF65-F5344CB8AC3E}">
        <p14:creationId xmlns:p14="http://schemas.microsoft.com/office/powerpoint/2010/main" val="2755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10</a:t>
            </a:fld>
            <a:endParaRPr lang="zh-CN" altLang="en-US"/>
          </a:p>
        </p:txBody>
      </p:sp>
    </p:spTree>
    <p:extLst>
      <p:ext uri="{BB962C8B-B14F-4D97-AF65-F5344CB8AC3E}">
        <p14:creationId xmlns:p14="http://schemas.microsoft.com/office/powerpoint/2010/main" val="3704257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11</a:t>
            </a:fld>
            <a:endParaRPr lang="zh-CN" altLang="en-US"/>
          </a:p>
        </p:txBody>
      </p:sp>
    </p:spTree>
    <p:extLst>
      <p:ext uri="{BB962C8B-B14F-4D97-AF65-F5344CB8AC3E}">
        <p14:creationId xmlns:p14="http://schemas.microsoft.com/office/powerpoint/2010/main" val="846393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12</a:t>
            </a:fld>
            <a:endParaRPr lang="zh-CN" altLang="en-US"/>
          </a:p>
        </p:txBody>
      </p:sp>
    </p:spTree>
    <p:extLst>
      <p:ext uri="{BB962C8B-B14F-4D97-AF65-F5344CB8AC3E}">
        <p14:creationId xmlns:p14="http://schemas.microsoft.com/office/powerpoint/2010/main" val="1147422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13</a:t>
            </a:fld>
            <a:endParaRPr lang="zh-CN" altLang="en-US"/>
          </a:p>
        </p:txBody>
      </p:sp>
    </p:spTree>
    <p:extLst>
      <p:ext uri="{BB962C8B-B14F-4D97-AF65-F5344CB8AC3E}">
        <p14:creationId xmlns:p14="http://schemas.microsoft.com/office/powerpoint/2010/main" val="3361577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15</a:t>
            </a:fld>
            <a:endParaRPr lang="zh-CN" altLang="en-US"/>
          </a:p>
        </p:txBody>
      </p:sp>
    </p:spTree>
    <p:extLst>
      <p:ext uri="{BB962C8B-B14F-4D97-AF65-F5344CB8AC3E}">
        <p14:creationId xmlns:p14="http://schemas.microsoft.com/office/powerpoint/2010/main" val="1581321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16</a:t>
            </a:fld>
            <a:endParaRPr lang="zh-CN" altLang="en-US"/>
          </a:p>
        </p:txBody>
      </p:sp>
    </p:spTree>
    <p:extLst>
      <p:ext uri="{BB962C8B-B14F-4D97-AF65-F5344CB8AC3E}">
        <p14:creationId xmlns:p14="http://schemas.microsoft.com/office/powerpoint/2010/main" val="3713835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17</a:t>
            </a:fld>
            <a:endParaRPr lang="zh-CN" altLang="en-US"/>
          </a:p>
        </p:txBody>
      </p:sp>
    </p:spTree>
    <p:extLst>
      <p:ext uri="{BB962C8B-B14F-4D97-AF65-F5344CB8AC3E}">
        <p14:creationId xmlns:p14="http://schemas.microsoft.com/office/powerpoint/2010/main" val="31887391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18</a:t>
            </a:fld>
            <a:endParaRPr lang="zh-CN" altLang="en-US"/>
          </a:p>
        </p:txBody>
      </p:sp>
    </p:spTree>
    <p:extLst>
      <p:ext uri="{BB962C8B-B14F-4D97-AF65-F5344CB8AC3E}">
        <p14:creationId xmlns:p14="http://schemas.microsoft.com/office/powerpoint/2010/main" val="26016744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19</a:t>
            </a:fld>
            <a:endParaRPr lang="zh-CN" altLang="en-US"/>
          </a:p>
        </p:txBody>
      </p:sp>
    </p:spTree>
    <p:extLst>
      <p:ext uri="{BB962C8B-B14F-4D97-AF65-F5344CB8AC3E}">
        <p14:creationId xmlns:p14="http://schemas.microsoft.com/office/powerpoint/2010/main" val="22202313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21</a:t>
            </a:fld>
            <a:endParaRPr lang="zh-CN" altLang="en-US"/>
          </a:p>
        </p:txBody>
      </p:sp>
    </p:spTree>
    <p:extLst>
      <p:ext uri="{BB962C8B-B14F-4D97-AF65-F5344CB8AC3E}">
        <p14:creationId xmlns:p14="http://schemas.microsoft.com/office/powerpoint/2010/main" val="714555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22</a:t>
            </a:fld>
            <a:endParaRPr lang="zh-CN" altLang="en-US"/>
          </a:p>
        </p:txBody>
      </p:sp>
    </p:spTree>
    <p:extLst>
      <p:ext uri="{BB962C8B-B14F-4D97-AF65-F5344CB8AC3E}">
        <p14:creationId xmlns:p14="http://schemas.microsoft.com/office/powerpoint/2010/main" val="33390662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23</a:t>
            </a:fld>
            <a:endParaRPr lang="zh-CN" altLang="en-US"/>
          </a:p>
        </p:txBody>
      </p:sp>
    </p:spTree>
    <p:extLst>
      <p:ext uri="{BB962C8B-B14F-4D97-AF65-F5344CB8AC3E}">
        <p14:creationId xmlns:p14="http://schemas.microsoft.com/office/powerpoint/2010/main" val="31288867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标题和内容">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2740783"/>
      </p:ext>
    </p:extLst>
  </p:cSld>
  <p:clrMapOvr>
    <a:masterClrMapping/>
  </p:clrMapOvr>
  <p:transition spd="slow"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标题和内容">
    <p:bg>
      <p:bgPr>
        <a:gradFill>
          <a:gsLst>
            <a:gs pos="0">
              <a:srgbClr val="FFFFFF"/>
            </a:gs>
            <a:gs pos="100000">
              <a:srgbClr val="FFFFFF"/>
            </a:gs>
            <a:gs pos="0">
              <a:srgbClr val="FFFFFF"/>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3636422"/>
      </p:ext>
    </p:extLst>
  </p:cSld>
  <p:clrMapOvr>
    <a:masterClrMapping/>
  </p:clrMapOvr>
  <p:transition spd="slow" advTm="0">
    <p:pul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标题和内容">
    <p:bg>
      <p:bgPr>
        <a:gradFill>
          <a:gsLst>
            <a:gs pos="0">
              <a:srgbClr val="FFFFFF"/>
            </a:gs>
            <a:gs pos="100000">
              <a:srgbClr val="FFFFFF"/>
            </a:gs>
            <a:gs pos="0">
              <a:srgbClr val="FFFFFF"/>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8954264"/>
      </p:ext>
    </p:extLst>
  </p:cSld>
  <p:clrMapOvr>
    <a:masterClrMapping/>
  </p:clrMapOvr>
  <p:transition spd="slow" advTm="0">
    <p:pull/>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和内容">
    <p:bg>
      <p:bgPr>
        <a:gradFill>
          <a:gsLst>
            <a:gs pos="0">
              <a:srgbClr val="FFFFFF"/>
            </a:gs>
            <a:gs pos="100000">
              <a:srgbClr val="FFFFFF"/>
            </a:gs>
            <a:gs pos="0">
              <a:srgbClr val="FFFFFF"/>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111623"/>
      </p:ext>
    </p:extLst>
  </p:cSld>
  <p:clrMapOvr>
    <a:masterClrMapping/>
  </p:clrMapOvr>
  <p:transition spd="slow" advTm="0">
    <p:pull/>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5_标题幻灯片">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1"/>
            <a:ext cx="9143499" cy="5143499"/>
          </a:xfrm>
          <a:prstGeom prst="rect">
            <a:avLst/>
          </a:prstGeom>
        </p:spPr>
      </p:pic>
    </p:spTree>
    <p:extLst>
      <p:ext uri="{BB962C8B-B14F-4D97-AF65-F5344CB8AC3E}">
        <p14:creationId xmlns:p14="http://schemas.microsoft.com/office/powerpoint/2010/main" val="39870673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28650" y="1369219"/>
            <a:ext cx="78867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AD8D3FDD-8F49-4E9E-9989-6E4EA162209F}" type="datetimeFigureOut">
              <a:rPr lang="zh-CN" altLang="en-US" smtClean="0"/>
              <a:t>2018/9/25</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fld id="{BDF6357D-4DB5-4E4E-AC36-720C6108B396}" type="slidenum">
              <a:rPr lang="zh-CN" altLang="en-US" smtClean="0"/>
              <a:t>‹#›</a:t>
            </a:fld>
            <a:endParaRPr lang="zh-CN" altLang="en-US"/>
          </a:p>
        </p:txBody>
      </p:sp>
    </p:spTree>
    <p:extLst>
      <p:ext uri="{BB962C8B-B14F-4D97-AF65-F5344CB8AC3E}">
        <p14:creationId xmlns:p14="http://schemas.microsoft.com/office/powerpoint/2010/main" val="34136952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2252746"/>
      </p:ext>
    </p:extLst>
  </p:cSld>
  <p:clrMap bg1="lt1" tx1="dk1" bg2="lt2" tx2="dk2" accent1="accent1" accent2="accent2" accent3="accent3" accent4="accent4" accent5="accent5" accent6="accent6" hlink="hlink" folHlink="folHlink"/>
  <p:sldLayoutIdLst>
    <p:sldLayoutId id="2147483729" r:id="rId1"/>
    <p:sldLayoutId id="2147483732" r:id="rId2"/>
    <p:sldLayoutId id="2147483731" r:id="rId3"/>
    <p:sldLayoutId id="2147483730" r:id="rId4"/>
    <p:sldLayoutId id="2147483741" r:id="rId5"/>
    <p:sldLayoutId id="2147483746" r:id="rId6"/>
  </p:sldLayoutIdLst>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11.jp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5.jpg"/><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18.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20.jpg"/><Relationship Id="rId4" Type="http://schemas.openxmlformats.org/officeDocument/2006/relationships/image" Target="../media/image19.jp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566"/>
            <a:ext cx="9144000" cy="45720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4572000"/>
          </a:xfrm>
          <a:prstGeom prst="rect">
            <a:avLst/>
          </a:prstGeom>
        </p:spPr>
      </p:pic>
      <p:pic>
        <p:nvPicPr>
          <p:cNvPr id="21" name="守护甜心 - 唯美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00608" y="0"/>
            <a:ext cx="609600" cy="609600"/>
          </a:xfrm>
          <a:prstGeom prst="rect">
            <a:avLst/>
          </a:prstGeom>
        </p:spPr>
      </p:pic>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71500"/>
            <a:ext cx="9144000" cy="4572000"/>
          </a:xfrm>
          <a:prstGeom prst="rect">
            <a:avLst/>
          </a:prstGeom>
        </p:spPr>
      </p:pic>
      <p:sp>
        <p:nvSpPr>
          <p:cNvPr id="6" name="矩形 5"/>
          <p:cNvSpPr/>
          <p:nvPr/>
        </p:nvSpPr>
        <p:spPr>
          <a:xfrm>
            <a:off x="899592" y="-92546"/>
            <a:ext cx="2592288" cy="5236046"/>
          </a:xfrm>
          <a:prstGeom prst="rect">
            <a:avLst/>
          </a:pr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zh-CN" altLang="en-US" sz="1799">
              <a:cs typeface="+mn-ea"/>
            </a:endParaRPr>
          </a:p>
        </p:txBody>
      </p:sp>
      <p:sp>
        <p:nvSpPr>
          <p:cNvPr id="7" name="文本框 6"/>
          <p:cNvSpPr txBox="1"/>
          <p:nvPr/>
        </p:nvSpPr>
        <p:spPr>
          <a:xfrm>
            <a:off x="2063406" y="987574"/>
            <a:ext cx="1107996" cy="3168352"/>
          </a:xfrm>
          <a:prstGeom prst="rect">
            <a:avLst/>
          </a:prstGeom>
          <a:noFill/>
        </p:spPr>
        <p:txBody>
          <a:bodyPr vert="eaVert" wrap="square" rtlCol="0">
            <a:spAutoFit/>
          </a:bodyPr>
          <a:lstStyle/>
          <a:p>
            <a:pPr algn="dist"/>
            <a:r>
              <a:rPr lang="zh-CN" altLang="en-US" sz="6000" dirty="0" smtClean="0">
                <a:effectLst>
                  <a:outerShdw blurRad="38100" dist="38100" dir="2700000" algn="tl">
                    <a:srgbClr val="000000">
                      <a:alpha val="43137"/>
                    </a:srgbClr>
                  </a:outerShdw>
                </a:effectLst>
              </a:rPr>
              <a:t>秋分</a:t>
            </a:r>
            <a:r>
              <a:rPr lang="zh-CN" altLang="en-US" sz="6000" dirty="0">
                <a:effectLst>
                  <a:outerShdw blurRad="38100" dist="38100" dir="2700000" algn="tl">
                    <a:srgbClr val="000000">
                      <a:alpha val="43137"/>
                    </a:srgbClr>
                  </a:outerShdw>
                </a:effectLst>
              </a:rPr>
              <a:t>。</a:t>
            </a:r>
          </a:p>
        </p:txBody>
      </p:sp>
      <p:sp>
        <p:nvSpPr>
          <p:cNvPr id="11" name="矩形 23">
            <a:extLst>
              <a:ext uri="{FF2B5EF4-FFF2-40B4-BE49-F238E27FC236}">
                <a16:creationId xmlns:a16="http://schemas.microsoft.com/office/drawing/2014/main" xmlns="" id="{A7379031-6818-4DB5-B69B-4F3997851109}"/>
              </a:ext>
            </a:extLst>
          </p:cNvPr>
          <p:cNvSpPr>
            <a:spLocks noChangeArrowheads="1"/>
          </p:cNvSpPr>
          <p:nvPr/>
        </p:nvSpPr>
        <p:spPr bwMode="auto">
          <a:xfrm>
            <a:off x="2128049" y="1726962"/>
            <a:ext cx="978711" cy="484748"/>
          </a:xfrm>
          <a:prstGeom prst="rect">
            <a:avLst/>
          </a:prstGeom>
          <a:noFill/>
          <a:ln>
            <a:noFill/>
          </a:ln>
          <a:extLst/>
        </p:spPr>
        <p:txBody>
          <a:bodyPr wrap="square">
            <a:spAutoFit/>
          </a:bodyPr>
          <a:lstStyle/>
          <a:p>
            <a:pPr algn="dist">
              <a:lnSpc>
                <a:spcPct val="150000"/>
              </a:lnSpc>
            </a:pPr>
            <a:r>
              <a:rPr lang="en-US" altLang="zh-CN" sz="1700" b="1" dirty="0" smtClean="0">
                <a:latin typeface="Adobe 仿宋 Std R" panose="02020400000000000000" pitchFamily="18" charset="-122"/>
                <a:ea typeface="Adobe 仿宋 Std R" panose="02020400000000000000" pitchFamily="18" charset="-122"/>
                <a:cs typeface="+mn-ea"/>
              </a:rPr>
              <a:t>QIUFEN</a:t>
            </a:r>
            <a:endParaRPr lang="zh-CN" altLang="en-US" sz="1700" b="1" dirty="0">
              <a:latin typeface="Adobe 仿宋 Std R" panose="02020400000000000000" pitchFamily="18" charset="-122"/>
              <a:ea typeface="Adobe 仿宋 Std R" panose="02020400000000000000" pitchFamily="18" charset="-122"/>
              <a:cs typeface="+mn-ea"/>
            </a:endParaRPr>
          </a:p>
        </p:txBody>
      </p:sp>
      <p:cxnSp>
        <p:nvCxnSpPr>
          <p:cNvPr id="12" name="直接连接符 11">
            <a:extLst>
              <a:ext uri="{FF2B5EF4-FFF2-40B4-BE49-F238E27FC236}">
                <a16:creationId xmlns="" xmlns:a16="http://schemas.microsoft.com/office/drawing/2014/main" id="{CBFDE502-742D-4950-B238-07956904DDDC}"/>
              </a:ext>
            </a:extLst>
          </p:cNvPr>
          <p:cNvCxnSpPr/>
          <p:nvPr/>
        </p:nvCxnSpPr>
        <p:spPr>
          <a:xfrm flipV="1">
            <a:off x="2339752" y="2715766"/>
            <a:ext cx="864096" cy="79538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1270548" y="1059582"/>
            <a:ext cx="997196" cy="3672756"/>
          </a:xfrm>
          <a:prstGeom prst="rect">
            <a:avLst/>
          </a:prstGeom>
          <a:noFill/>
        </p:spPr>
        <p:txBody>
          <a:bodyPr vert="eaVert" wrap="square" rtlCol="0">
            <a:spAutoFit/>
          </a:bodyPr>
          <a:lstStyle/>
          <a:p>
            <a:pPr>
              <a:lnSpc>
                <a:spcPct val="160000"/>
              </a:lnSpc>
            </a:pPr>
            <a:r>
              <a:rPr lang="zh-CN" altLang="en-US" sz="1100" dirty="0">
                <a:solidFill>
                  <a:schemeClr val="tx1">
                    <a:lumMod val="75000"/>
                    <a:lumOff val="25000"/>
                  </a:schemeClr>
                </a:solidFill>
              </a:rPr>
              <a:t>秋分（</a:t>
            </a:r>
            <a:r>
              <a:rPr lang="en-US" altLang="zh-CN" sz="1100" dirty="0">
                <a:solidFill>
                  <a:schemeClr val="tx1">
                    <a:lumMod val="75000"/>
                    <a:lumOff val="25000"/>
                  </a:schemeClr>
                </a:solidFill>
              </a:rPr>
              <a:t>autumnal equinox</a:t>
            </a:r>
            <a:r>
              <a:rPr lang="zh-CN" altLang="en-US" sz="1100" dirty="0">
                <a:solidFill>
                  <a:schemeClr val="tx1">
                    <a:lumMod val="75000"/>
                    <a:lumOff val="25000"/>
                  </a:schemeClr>
                </a:solidFill>
              </a:rPr>
              <a:t>），农历二十四节气中的第十六个节气，时间一般为每年的公历</a:t>
            </a:r>
            <a:r>
              <a:rPr lang="en-US" altLang="zh-CN" sz="1100" dirty="0">
                <a:solidFill>
                  <a:schemeClr val="tx1">
                    <a:lumMod val="75000"/>
                    <a:lumOff val="25000"/>
                  </a:schemeClr>
                </a:solidFill>
              </a:rPr>
              <a:t>9</a:t>
            </a:r>
            <a:r>
              <a:rPr lang="zh-CN" altLang="en-US" sz="1100" dirty="0">
                <a:solidFill>
                  <a:schemeClr val="tx1">
                    <a:lumMod val="75000"/>
                    <a:lumOff val="25000"/>
                  </a:schemeClr>
                </a:solidFill>
              </a:rPr>
              <a:t>月</a:t>
            </a:r>
            <a:r>
              <a:rPr lang="en-US" altLang="zh-CN" sz="1100" dirty="0">
                <a:solidFill>
                  <a:schemeClr val="tx1">
                    <a:lumMod val="75000"/>
                    <a:lumOff val="25000"/>
                  </a:schemeClr>
                </a:solidFill>
              </a:rPr>
              <a:t>22~24</a:t>
            </a:r>
            <a:r>
              <a:rPr lang="zh-CN" altLang="en-US" sz="1100" dirty="0">
                <a:solidFill>
                  <a:schemeClr val="tx1">
                    <a:lumMod val="75000"/>
                    <a:lumOff val="25000"/>
                  </a:schemeClr>
                </a:solidFill>
              </a:rPr>
              <a:t>日。南方的气候由这一节气起才始入秋。</a:t>
            </a:r>
            <a:endParaRPr lang="zh-CN" altLang="en-US" sz="1100" dirty="0">
              <a:solidFill>
                <a:schemeClr val="tx1">
                  <a:lumMod val="75000"/>
                  <a:lumOff val="25000"/>
                </a:schemeClr>
              </a:solidFill>
            </a:endParaRPr>
          </a:p>
        </p:txBody>
      </p:sp>
    </p:spTree>
    <p:extLst>
      <p:ext uri="{BB962C8B-B14F-4D97-AF65-F5344CB8AC3E}">
        <p14:creationId xmlns:p14="http://schemas.microsoft.com/office/powerpoint/2010/main" val="4150767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1"/>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11"/>
                                        </p:tgtEl>
                                        <p:attrNameLst>
                                          <p:attrName>style.visibility</p:attrName>
                                        </p:attrNameLst>
                                      </p:cBhvr>
                                      <p:to>
                                        <p:strVal val="visible"/>
                                      </p:to>
                                    </p:set>
                                    <p:anim calcmode="lin" valueType="num">
                                      <p:cBhvr>
                                        <p:cTn id="1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11"/>
                                        </p:tgtEl>
                                        <p:attrNameLst>
                                          <p:attrName>ppt_y</p:attrName>
                                        </p:attrNameLst>
                                      </p:cBhvr>
                                      <p:tavLst>
                                        <p:tav tm="0">
                                          <p:val>
                                            <p:strVal val="#ppt_y"/>
                                          </p:val>
                                        </p:tav>
                                        <p:tav tm="100000">
                                          <p:val>
                                            <p:strVal val="#ppt_y"/>
                                          </p:val>
                                        </p:tav>
                                      </p:tavLst>
                                    </p:anim>
                                    <p:anim calcmode="lin" valueType="num">
                                      <p:cBhvr>
                                        <p:cTn id="1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5" repeatCount="indefinite" fill="remove" display="0">
                  <p:stCondLst>
                    <p:cond delay="indefinite"/>
                  </p:stCondLst>
                  <p:endCondLst>
                    <p:cond evt="onStopAudio" delay="0">
                      <p:tgtEl>
                        <p:sldTgt/>
                      </p:tgtEl>
                    </p:cond>
                  </p:endCondLst>
                </p:cTn>
                <p:tgtEl>
                  <p:spTgt spid="21"/>
                </p:tgtEl>
              </p:cMediaNode>
            </p:audio>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3396380" y="550590"/>
            <a:ext cx="1055097" cy="523220"/>
          </a:xfrm>
          <a:prstGeom prst="rect">
            <a:avLst/>
          </a:prstGeom>
        </p:spPr>
        <p:txBody>
          <a:bodyPr wrap="none">
            <a:spAutoFit/>
          </a:bodyPr>
          <a:lstStyle/>
          <a:p>
            <a:pPr algn="ctr"/>
            <a:r>
              <a:rPr lang="zh-CN" altLang="en-US" sz="2800" dirty="0">
                <a:latin typeface="+mn-ea"/>
                <a:cs typeface="+mn-ea"/>
              </a:rPr>
              <a:t>目 录</a:t>
            </a:r>
            <a:endParaRPr lang="en-GB" altLang="zh-CN" sz="2800" dirty="0">
              <a:latin typeface="+mn-ea"/>
              <a:cs typeface="+mn-ea"/>
            </a:endParaRPr>
          </a:p>
        </p:txBody>
      </p:sp>
      <p:sp>
        <p:nvSpPr>
          <p:cNvPr id="24" name="矩形 23"/>
          <p:cNvSpPr/>
          <p:nvPr/>
        </p:nvSpPr>
        <p:spPr>
          <a:xfrm>
            <a:off x="4283968" y="704478"/>
            <a:ext cx="1269899" cy="369332"/>
          </a:xfrm>
          <a:prstGeom prst="rect">
            <a:avLst/>
          </a:prstGeom>
        </p:spPr>
        <p:txBody>
          <a:bodyPr wrap="none">
            <a:spAutoFit/>
          </a:bodyPr>
          <a:lstStyle/>
          <a:p>
            <a:pPr>
              <a:defRPr/>
            </a:pPr>
            <a:r>
              <a:rPr lang="en-US" altLang="zh-CN" dirty="0">
                <a:solidFill>
                  <a:schemeClr val="tx1">
                    <a:lumMod val="65000"/>
                    <a:lumOff val="35000"/>
                  </a:schemeClr>
                </a:solidFill>
                <a:latin typeface="+mn-ea"/>
                <a:cs typeface="+mn-ea"/>
                <a:sym typeface="Arial" panose="020B0604020202020204" pitchFamily="34" charset="0"/>
              </a:rPr>
              <a:t>CONTENTS</a:t>
            </a:r>
            <a:endParaRPr lang="zh-CN" altLang="en-US" dirty="0">
              <a:solidFill>
                <a:schemeClr val="tx1">
                  <a:lumMod val="65000"/>
                  <a:lumOff val="35000"/>
                </a:schemeClr>
              </a:solidFill>
              <a:latin typeface="+mn-ea"/>
              <a:cs typeface="+mn-ea"/>
              <a:sym typeface="Arial" panose="020B0604020202020204" pitchFamily="34" charset="0"/>
            </a:endParaRPr>
          </a:p>
        </p:txBody>
      </p:sp>
      <p:sp>
        <p:nvSpPr>
          <p:cNvPr id="25" name="矩形 24"/>
          <p:cNvSpPr/>
          <p:nvPr/>
        </p:nvSpPr>
        <p:spPr>
          <a:xfrm>
            <a:off x="2229050" y="987574"/>
            <a:ext cx="4685899" cy="230832"/>
          </a:xfrm>
          <a:prstGeom prst="rect">
            <a:avLst/>
          </a:prstGeom>
        </p:spPr>
        <p:txBody>
          <a:bodyPr wrap="none">
            <a:spAutoFit/>
          </a:bodyPr>
          <a:lstStyle/>
          <a:p>
            <a:pPr algn="ctr" fontAlgn="base">
              <a:spcBef>
                <a:spcPct val="0"/>
              </a:spcBef>
              <a:spcAft>
                <a:spcPct val="0"/>
              </a:spcAft>
            </a:pPr>
            <a:r>
              <a:rPr lang="zh-CN" altLang="en-US" sz="900" dirty="0">
                <a:solidFill>
                  <a:schemeClr val="tx1">
                    <a:lumMod val="65000"/>
                    <a:lumOff val="35000"/>
                  </a:schemeClr>
                </a:solidFill>
                <a:latin typeface="+mn-ea"/>
                <a:cs typeface="+mn-ea"/>
                <a:sym typeface="Gill Sans" charset="0"/>
              </a:rPr>
              <a:t>此处添加详细文本描述，建议与标题相关并符合整体语言风格，语言描述尽量简洁生动。</a:t>
            </a:r>
            <a:endParaRPr lang="en-US" altLang="zh-CN" sz="900" dirty="0">
              <a:solidFill>
                <a:schemeClr val="tx1">
                  <a:lumMod val="65000"/>
                  <a:lumOff val="35000"/>
                </a:schemeClr>
              </a:solidFill>
              <a:latin typeface="+mn-ea"/>
              <a:cs typeface="+mn-ea"/>
              <a:sym typeface="Gill Sans" charset="0"/>
            </a:endParaRPr>
          </a:p>
        </p:txBody>
      </p:sp>
      <p:sp>
        <p:nvSpPr>
          <p:cNvPr id="29" name="矩形 28"/>
          <p:cNvSpPr/>
          <p:nvPr/>
        </p:nvSpPr>
        <p:spPr>
          <a:xfrm>
            <a:off x="2979926" y="2857672"/>
            <a:ext cx="116205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accent1"/>
              </a:solidFill>
              <a:latin typeface="+mn-ea"/>
              <a:cs typeface="+mn-ea"/>
            </a:endParaRPr>
          </a:p>
        </p:txBody>
      </p:sp>
      <p:sp>
        <p:nvSpPr>
          <p:cNvPr id="30" name="文本框 29"/>
          <p:cNvSpPr txBox="1"/>
          <p:nvPr/>
        </p:nvSpPr>
        <p:spPr>
          <a:xfrm>
            <a:off x="2771312" y="3045791"/>
            <a:ext cx="1579278" cy="369332"/>
          </a:xfrm>
          <a:prstGeom prst="rect">
            <a:avLst/>
          </a:prstGeom>
          <a:noFill/>
        </p:spPr>
        <p:txBody>
          <a:bodyPr wrap="none" rtlCol="0">
            <a:spAutoFit/>
          </a:bodyPr>
          <a:lstStyle/>
          <a:p>
            <a:pPr algn="ctr"/>
            <a:r>
              <a:rPr lang="zh-CN" altLang="en-US" dirty="0">
                <a:latin typeface="+mn-ea"/>
                <a:cs typeface="+mn-ea"/>
              </a:rPr>
              <a:t>点击添加标题</a:t>
            </a:r>
          </a:p>
        </p:txBody>
      </p:sp>
      <p:sp>
        <p:nvSpPr>
          <p:cNvPr id="31" name="矩形 30"/>
          <p:cNvSpPr/>
          <p:nvPr/>
        </p:nvSpPr>
        <p:spPr>
          <a:xfrm>
            <a:off x="2577211" y="3444774"/>
            <a:ext cx="1967480" cy="353174"/>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600" dirty="0">
                <a:solidFill>
                  <a:schemeClr val="tx1">
                    <a:lumMod val="65000"/>
                    <a:lumOff val="35000"/>
                  </a:schemeClr>
                </a:solidFill>
                <a:latin typeface="+mn-ea"/>
                <a:cs typeface="+mn-ea"/>
              </a:rPr>
              <a:t>您的内容打在这里，或者通过复制您的文本后，在此框中选择粘贴，并选择只保留文字。</a:t>
            </a:r>
          </a:p>
        </p:txBody>
      </p:sp>
      <p:sp>
        <p:nvSpPr>
          <p:cNvPr id="33" name="矩形 32"/>
          <p:cNvSpPr/>
          <p:nvPr/>
        </p:nvSpPr>
        <p:spPr>
          <a:xfrm>
            <a:off x="942267" y="2857672"/>
            <a:ext cx="1162050"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accent1"/>
              </a:solidFill>
              <a:latin typeface="+mn-ea"/>
              <a:cs typeface="+mn-ea"/>
            </a:endParaRPr>
          </a:p>
        </p:txBody>
      </p:sp>
      <p:sp>
        <p:nvSpPr>
          <p:cNvPr id="34" name="文本框 33"/>
          <p:cNvSpPr txBox="1"/>
          <p:nvPr/>
        </p:nvSpPr>
        <p:spPr>
          <a:xfrm>
            <a:off x="733653" y="3045791"/>
            <a:ext cx="1579278" cy="369332"/>
          </a:xfrm>
          <a:prstGeom prst="rect">
            <a:avLst/>
          </a:prstGeom>
          <a:noFill/>
        </p:spPr>
        <p:txBody>
          <a:bodyPr wrap="none" rtlCol="0">
            <a:spAutoFit/>
          </a:bodyPr>
          <a:lstStyle/>
          <a:p>
            <a:pPr algn="ctr"/>
            <a:r>
              <a:rPr lang="zh-CN" altLang="en-US" dirty="0">
                <a:latin typeface="+mn-ea"/>
                <a:cs typeface="+mn-ea"/>
              </a:rPr>
              <a:t>点击添加标题</a:t>
            </a:r>
          </a:p>
        </p:txBody>
      </p:sp>
      <p:sp>
        <p:nvSpPr>
          <p:cNvPr id="35" name="矩形 34"/>
          <p:cNvSpPr/>
          <p:nvPr/>
        </p:nvSpPr>
        <p:spPr>
          <a:xfrm>
            <a:off x="539552" y="3444774"/>
            <a:ext cx="1967480" cy="353174"/>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600" dirty="0">
                <a:solidFill>
                  <a:schemeClr val="tx1">
                    <a:lumMod val="65000"/>
                    <a:lumOff val="35000"/>
                  </a:schemeClr>
                </a:solidFill>
                <a:latin typeface="+mn-ea"/>
                <a:cs typeface="+mn-ea"/>
              </a:rPr>
              <a:t>您的内容打在这里，或者通过复制您的文本后，在此框中选择粘贴，并选择只保留文字。</a:t>
            </a:r>
          </a:p>
        </p:txBody>
      </p:sp>
      <p:sp>
        <p:nvSpPr>
          <p:cNvPr id="37" name="矩形 36"/>
          <p:cNvSpPr/>
          <p:nvPr/>
        </p:nvSpPr>
        <p:spPr>
          <a:xfrm>
            <a:off x="7055244" y="2857672"/>
            <a:ext cx="116205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accent1"/>
              </a:solidFill>
              <a:latin typeface="+mn-ea"/>
              <a:cs typeface="+mn-ea"/>
            </a:endParaRPr>
          </a:p>
        </p:txBody>
      </p:sp>
      <p:sp>
        <p:nvSpPr>
          <p:cNvPr id="38" name="文本框 37"/>
          <p:cNvSpPr txBox="1"/>
          <p:nvPr/>
        </p:nvSpPr>
        <p:spPr>
          <a:xfrm>
            <a:off x="6846630" y="3045791"/>
            <a:ext cx="1579278" cy="369332"/>
          </a:xfrm>
          <a:prstGeom prst="rect">
            <a:avLst/>
          </a:prstGeom>
          <a:noFill/>
        </p:spPr>
        <p:txBody>
          <a:bodyPr wrap="none" rtlCol="0">
            <a:spAutoFit/>
          </a:bodyPr>
          <a:lstStyle/>
          <a:p>
            <a:pPr algn="ctr"/>
            <a:r>
              <a:rPr lang="zh-CN" altLang="en-US" dirty="0">
                <a:latin typeface="+mn-ea"/>
                <a:cs typeface="+mn-ea"/>
              </a:rPr>
              <a:t>点击添加标题</a:t>
            </a:r>
          </a:p>
        </p:txBody>
      </p:sp>
      <p:sp>
        <p:nvSpPr>
          <p:cNvPr id="39" name="矩形 38"/>
          <p:cNvSpPr/>
          <p:nvPr/>
        </p:nvSpPr>
        <p:spPr>
          <a:xfrm>
            <a:off x="6652529" y="3459714"/>
            <a:ext cx="1967480" cy="353174"/>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600" dirty="0">
                <a:solidFill>
                  <a:schemeClr val="tx1">
                    <a:lumMod val="65000"/>
                    <a:lumOff val="35000"/>
                  </a:schemeClr>
                </a:solidFill>
                <a:latin typeface="+mn-ea"/>
                <a:cs typeface="+mn-ea"/>
              </a:rPr>
              <a:t>您的内容打在这里，或者通过复制您的文本后，在此框中选择粘贴，并选择只保留文字。</a:t>
            </a:r>
          </a:p>
        </p:txBody>
      </p:sp>
      <p:sp>
        <p:nvSpPr>
          <p:cNvPr id="41" name="矩形 40"/>
          <p:cNvSpPr/>
          <p:nvPr/>
        </p:nvSpPr>
        <p:spPr>
          <a:xfrm>
            <a:off x="5017585" y="2857672"/>
            <a:ext cx="1162050"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accent1"/>
              </a:solidFill>
              <a:latin typeface="+mn-ea"/>
              <a:cs typeface="+mn-ea"/>
            </a:endParaRPr>
          </a:p>
        </p:txBody>
      </p:sp>
      <p:sp>
        <p:nvSpPr>
          <p:cNvPr id="42" name="文本框 41"/>
          <p:cNvSpPr txBox="1"/>
          <p:nvPr/>
        </p:nvSpPr>
        <p:spPr>
          <a:xfrm>
            <a:off x="4808971" y="3045791"/>
            <a:ext cx="1579278" cy="369332"/>
          </a:xfrm>
          <a:prstGeom prst="rect">
            <a:avLst/>
          </a:prstGeom>
          <a:noFill/>
        </p:spPr>
        <p:txBody>
          <a:bodyPr wrap="none" rtlCol="0">
            <a:spAutoFit/>
          </a:bodyPr>
          <a:lstStyle/>
          <a:p>
            <a:pPr algn="ctr"/>
            <a:r>
              <a:rPr lang="zh-CN" altLang="en-US" dirty="0">
                <a:latin typeface="+mn-ea"/>
                <a:cs typeface="+mn-ea"/>
              </a:rPr>
              <a:t>点击添加标题</a:t>
            </a:r>
          </a:p>
        </p:txBody>
      </p:sp>
      <p:sp>
        <p:nvSpPr>
          <p:cNvPr id="43" name="矩形 42"/>
          <p:cNvSpPr/>
          <p:nvPr/>
        </p:nvSpPr>
        <p:spPr>
          <a:xfrm>
            <a:off x="4614870" y="3444774"/>
            <a:ext cx="1967480" cy="353174"/>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600" dirty="0">
                <a:solidFill>
                  <a:schemeClr val="tx1">
                    <a:lumMod val="65000"/>
                    <a:lumOff val="35000"/>
                  </a:schemeClr>
                </a:solidFill>
                <a:latin typeface="+mn-ea"/>
                <a:cs typeface="+mn-ea"/>
              </a:rPr>
              <a:t>您的内容打在这里，或者通过复制您的文本后，在此框中选择粘贴，并选择只保留文字。</a:t>
            </a:r>
          </a:p>
        </p:txBody>
      </p:sp>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28902" t="17274" r="28337" b="25668"/>
          <a:stretch/>
        </p:blipFill>
        <p:spPr>
          <a:xfrm rot="1800000">
            <a:off x="1230282" y="2020754"/>
            <a:ext cx="601787" cy="796733"/>
          </a:xfrm>
          <a:prstGeom prst="rect">
            <a:avLst/>
          </a:prstGeom>
        </p:spPr>
      </p:pic>
      <p:pic>
        <p:nvPicPr>
          <p:cNvPr id="45" name="图片 44"/>
          <p:cNvPicPr>
            <a:picLocks noChangeAspect="1"/>
          </p:cNvPicPr>
          <p:nvPr/>
        </p:nvPicPr>
        <p:blipFill rotWithShape="1">
          <a:blip r:embed="rId2" cstate="print">
            <a:extLst>
              <a:ext uri="{28A0092B-C50C-407E-A947-70E740481C1C}">
                <a14:useLocalDpi xmlns:a14="http://schemas.microsoft.com/office/drawing/2010/main" val="0"/>
              </a:ext>
            </a:extLst>
          </a:blip>
          <a:srcRect l="28902" t="17274" r="28337" b="25668"/>
          <a:stretch/>
        </p:blipFill>
        <p:spPr>
          <a:xfrm rot="1800000">
            <a:off x="3267941" y="2020754"/>
            <a:ext cx="601787" cy="796733"/>
          </a:xfrm>
          <a:prstGeom prst="rect">
            <a:avLst/>
          </a:prstGeom>
        </p:spPr>
      </p:pic>
      <p:pic>
        <p:nvPicPr>
          <p:cNvPr id="47" name="图片 46"/>
          <p:cNvPicPr>
            <a:picLocks noChangeAspect="1"/>
          </p:cNvPicPr>
          <p:nvPr/>
        </p:nvPicPr>
        <p:blipFill rotWithShape="1">
          <a:blip r:embed="rId2" cstate="print">
            <a:extLst>
              <a:ext uri="{28A0092B-C50C-407E-A947-70E740481C1C}">
                <a14:useLocalDpi xmlns:a14="http://schemas.microsoft.com/office/drawing/2010/main" val="0"/>
              </a:ext>
            </a:extLst>
          </a:blip>
          <a:srcRect l="28902" t="17274" r="28337" b="25668"/>
          <a:stretch/>
        </p:blipFill>
        <p:spPr>
          <a:xfrm rot="1800000">
            <a:off x="5305600" y="2020754"/>
            <a:ext cx="601787" cy="796733"/>
          </a:xfrm>
          <a:prstGeom prst="rect">
            <a:avLst/>
          </a:prstGeom>
        </p:spPr>
      </p:pic>
      <p:pic>
        <p:nvPicPr>
          <p:cNvPr id="50" name="图片 49"/>
          <p:cNvPicPr>
            <a:picLocks noChangeAspect="1"/>
          </p:cNvPicPr>
          <p:nvPr/>
        </p:nvPicPr>
        <p:blipFill rotWithShape="1">
          <a:blip r:embed="rId2" cstate="print">
            <a:extLst>
              <a:ext uri="{28A0092B-C50C-407E-A947-70E740481C1C}">
                <a14:useLocalDpi xmlns:a14="http://schemas.microsoft.com/office/drawing/2010/main" val="0"/>
              </a:ext>
            </a:extLst>
          </a:blip>
          <a:srcRect l="28902" t="17274" r="28337" b="25668"/>
          <a:stretch/>
        </p:blipFill>
        <p:spPr>
          <a:xfrm rot="1800000">
            <a:off x="7343259" y="2020754"/>
            <a:ext cx="601787" cy="796733"/>
          </a:xfrm>
          <a:prstGeom prst="rect">
            <a:avLst/>
          </a:prstGeom>
        </p:spPr>
      </p:pic>
    </p:spTree>
    <p:extLst>
      <p:ext uri="{BB962C8B-B14F-4D97-AF65-F5344CB8AC3E}">
        <p14:creationId xmlns:p14="http://schemas.microsoft.com/office/powerpoint/2010/main" val="2665236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 calcmode="lin" valueType="num">
                                      <p:cBhvr>
                                        <p:cTn id="9" dur="500" fill="hold"/>
                                        <p:tgtEl>
                                          <p:spTgt spid="23"/>
                                        </p:tgtEl>
                                        <p:attrNameLst>
                                          <p:attrName>style.rotation</p:attrName>
                                        </p:attrNameLst>
                                      </p:cBhvr>
                                      <p:tavLst>
                                        <p:tav tm="0">
                                          <p:val>
                                            <p:fltVal val="360"/>
                                          </p:val>
                                        </p:tav>
                                        <p:tav tm="100000">
                                          <p:val>
                                            <p:fltVal val="0"/>
                                          </p:val>
                                        </p:tav>
                                      </p:tavLst>
                                    </p:anim>
                                    <p:animEffect transition="in" filter="fade">
                                      <p:cBhvr>
                                        <p:cTn id="10" dur="500"/>
                                        <p:tgtEl>
                                          <p:spTgt spid="23"/>
                                        </p:tgtEl>
                                      </p:cBhvr>
                                    </p:animEffect>
                                  </p:childTnLst>
                                </p:cTn>
                              </p:par>
                            </p:childTnLst>
                          </p:cTn>
                        </p:par>
                        <p:par>
                          <p:cTn id="11" fill="hold">
                            <p:stCondLst>
                              <p:cond delay="550"/>
                            </p:stCondLst>
                            <p:childTnLst>
                              <p:par>
                                <p:cTn id="12" presetID="22" presetClass="entr" presetSubtype="8" fill="hold" grpId="0" nodeType="afterEffect">
                                  <p:stCondLst>
                                    <p:cond delay="0"/>
                                  </p:stCondLst>
                                  <p:iterate type="lt">
                                    <p:tmPct val="10000"/>
                                  </p:iterate>
                                  <p:childTnLst>
                                    <p:set>
                                      <p:cBhvr>
                                        <p:cTn id="13" dur="1" fill="hold">
                                          <p:stCondLst>
                                            <p:cond delay="0"/>
                                          </p:stCondLst>
                                        </p:cTn>
                                        <p:tgtEl>
                                          <p:spTgt spid="24"/>
                                        </p:tgtEl>
                                        <p:attrNameLst>
                                          <p:attrName>style.visibility</p:attrName>
                                        </p:attrNameLst>
                                      </p:cBhvr>
                                      <p:to>
                                        <p:strVal val="visible"/>
                                      </p:to>
                                    </p:set>
                                    <p:animEffect transition="in" filter="wipe(left)">
                                      <p:cBhvr>
                                        <p:cTn id="14" dur="500"/>
                                        <p:tgtEl>
                                          <p:spTgt spid="24"/>
                                        </p:tgtEl>
                                      </p:cBhvr>
                                    </p:animEffect>
                                  </p:childTnLst>
                                </p:cTn>
                              </p:par>
                            </p:childTnLst>
                          </p:cTn>
                        </p:par>
                        <p:par>
                          <p:cTn id="15" fill="hold">
                            <p:stCondLst>
                              <p:cond delay="1400"/>
                            </p:stCondLst>
                            <p:childTnLst>
                              <p:par>
                                <p:cTn id="16" presetID="10"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4566"/>
            <a:ext cx="9144000" cy="4572000"/>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4572000"/>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1500"/>
            <a:ext cx="9144000" cy="4572000"/>
          </a:xfrm>
          <a:prstGeom prst="rect">
            <a:avLst/>
          </a:prstGeom>
        </p:spPr>
      </p:pic>
      <p:sp>
        <p:nvSpPr>
          <p:cNvPr id="6" name="矩形 5"/>
          <p:cNvSpPr/>
          <p:nvPr/>
        </p:nvSpPr>
        <p:spPr>
          <a:xfrm>
            <a:off x="899592" y="-92546"/>
            <a:ext cx="2592288" cy="5236046"/>
          </a:xfrm>
          <a:prstGeom prst="rect">
            <a:avLst/>
          </a:pr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zh-CN" altLang="en-US" sz="1799">
              <a:cs typeface="+mn-ea"/>
            </a:endParaRPr>
          </a:p>
        </p:txBody>
      </p:sp>
      <p:sp>
        <p:nvSpPr>
          <p:cNvPr id="7" name="文本框 6"/>
          <p:cNvSpPr txBox="1"/>
          <p:nvPr/>
        </p:nvSpPr>
        <p:spPr>
          <a:xfrm>
            <a:off x="2063406" y="987574"/>
            <a:ext cx="1107996" cy="3168352"/>
          </a:xfrm>
          <a:prstGeom prst="rect">
            <a:avLst/>
          </a:prstGeom>
          <a:noFill/>
        </p:spPr>
        <p:txBody>
          <a:bodyPr vert="eaVert" wrap="square" rtlCol="0">
            <a:spAutoFit/>
          </a:bodyPr>
          <a:lstStyle/>
          <a:p>
            <a:pPr algn="dist"/>
            <a:r>
              <a:rPr lang="zh-CN" altLang="en-US" sz="6000" dirty="0" smtClean="0">
                <a:effectLst>
                  <a:outerShdw blurRad="38100" dist="38100" dir="2700000" algn="tl">
                    <a:srgbClr val="000000">
                      <a:alpha val="43137"/>
                    </a:srgbClr>
                  </a:outerShdw>
                </a:effectLst>
              </a:rPr>
              <a:t>标题。</a:t>
            </a:r>
            <a:endParaRPr lang="zh-CN" altLang="en-US" sz="6000" dirty="0">
              <a:effectLst>
                <a:outerShdw blurRad="38100" dist="38100" dir="2700000" algn="tl">
                  <a:srgbClr val="000000">
                    <a:alpha val="43137"/>
                  </a:srgbClr>
                </a:outerShdw>
              </a:effectLst>
            </a:endParaRPr>
          </a:p>
        </p:txBody>
      </p:sp>
      <p:sp>
        <p:nvSpPr>
          <p:cNvPr id="11" name="矩形 23">
            <a:extLst>
              <a:ext uri="{FF2B5EF4-FFF2-40B4-BE49-F238E27FC236}">
                <a16:creationId xmlns:a16="http://schemas.microsoft.com/office/drawing/2014/main" xmlns="" id="{A7379031-6818-4DB5-B69B-4F3997851109}"/>
              </a:ext>
            </a:extLst>
          </p:cNvPr>
          <p:cNvSpPr>
            <a:spLocks noChangeArrowheads="1"/>
          </p:cNvSpPr>
          <p:nvPr/>
        </p:nvSpPr>
        <p:spPr bwMode="auto">
          <a:xfrm>
            <a:off x="2128049" y="1726962"/>
            <a:ext cx="978711" cy="442814"/>
          </a:xfrm>
          <a:prstGeom prst="rect">
            <a:avLst/>
          </a:prstGeom>
          <a:noFill/>
          <a:ln>
            <a:noFill/>
          </a:ln>
          <a:extLst/>
        </p:spPr>
        <p:txBody>
          <a:bodyPr wrap="square">
            <a:spAutoFit/>
          </a:bodyPr>
          <a:lstStyle/>
          <a:p>
            <a:pPr algn="dist">
              <a:lnSpc>
                <a:spcPct val="150000"/>
              </a:lnSpc>
            </a:pPr>
            <a:r>
              <a:rPr lang="en-US" altLang="zh-CN" sz="1700" b="1" dirty="0">
                <a:latin typeface="Adobe 仿宋 Std R" panose="02020400000000000000" pitchFamily="18" charset="-122"/>
                <a:ea typeface="Adobe 仿宋 Std R" panose="02020400000000000000" pitchFamily="18" charset="-122"/>
                <a:cs typeface="+mn-ea"/>
              </a:rPr>
              <a:t>BIAOTI</a:t>
            </a:r>
          </a:p>
        </p:txBody>
      </p:sp>
      <p:cxnSp>
        <p:nvCxnSpPr>
          <p:cNvPr id="12" name="直接连接符 11">
            <a:extLst>
              <a:ext uri="{FF2B5EF4-FFF2-40B4-BE49-F238E27FC236}">
                <a16:creationId xmlns="" xmlns:a16="http://schemas.microsoft.com/office/drawing/2014/main" id="{CBFDE502-742D-4950-B238-07956904DDDC}"/>
              </a:ext>
            </a:extLst>
          </p:cNvPr>
          <p:cNvCxnSpPr/>
          <p:nvPr/>
        </p:nvCxnSpPr>
        <p:spPr>
          <a:xfrm flipV="1">
            <a:off x="2339752" y="2715766"/>
            <a:ext cx="864096" cy="79538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1270548" y="1059582"/>
            <a:ext cx="997196" cy="3672756"/>
          </a:xfrm>
          <a:prstGeom prst="rect">
            <a:avLst/>
          </a:prstGeom>
          <a:noFill/>
        </p:spPr>
        <p:txBody>
          <a:bodyPr vert="eaVert" wrap="square" rtlCol="0">
            <a:spAutoFit/>
          </a:bodyPr>
          <a:lstStyle/>
          <a:p>
            <a:pPr>
              <a:lnSpc>
                <a:spcPct val="160000"/>
              </a:lnSpc>
            </a:pPr>
            <a:r>
              <a:rPr lang="zh-CN" altLang="en-US" sz="1100" dirty="0">
                <a:solidFill>
                  <a:schemeClr val="tx1">
                    <a:lumMod val="75000"/>
                    <a:lumOff val="25000"/>
                  </a:schemeClr>
                </a:solidFill>
              </a:rPr>
              <a:t>秋分（</a:t>
            </a:r>
            <a:r>
              <a:rPr lang="en-US" altLang="zh-CN" sz="1100" dirty="0">
                <a:solidFill>
                  <a:schemeClr val="tx1">
                    <a:lumMod val="75000"/>
                    <a:lumOff val="25000"/>
                  </a:schemeClr>
                </a:solidFill>
              </a:rPr>
              <a:t>autumnal equinox</a:t>
            </a:r>
            <a:r>
              <a:rPr lang="zh-CN" altLang="en-US" sz="1100" dirty="0">
                <a:solidFill>
                  <a:schemeClr val="tx1">
                    <a:lumMod val="75000"/>
                    <a:lumOff val="25000"/>
                  </a:schemeClr>
                </a:solidFill>
              </a:rPr>
              <a:t>），农历二十四节气中的第十六个节气，时间一般为每年的公历</a:t>
            </a:r>
            <a:r>
              <a:rPr lang="en-US" altLang="zh-CN" sz="1100" dirty="0">
                <a:solidFill>
                  <a:schemeClr val="tx1">
                    <a:lumMod val="75000"/>
                    <a:lumOff val="25000"/>
                  </a:schemeClr>
                </a:solidFill>
              </a:rPr>
              <a:t>9</a:t>
            </a:r>
            <a:r>
              <a:rPr lang="zh-CN" altLang="en-US" sz="1100" dirty="0">
                <a:solidFill>
                  <a:schemeClr val="tx1">
                    <a:lumMod val="75000"/>
                    <a:lumOff val="25000"/>
                  </a:schemeClr>
                </a:solidFill>
              </a:rPr>
              <a:t>月</a:t>
            </a:r>
            <a:r>
              <a:rPr lang="en-US" altLang="zh-CN" sz="1100" dirty="0">
                <a:solidFill>
                  <a:schemeClr val="tx1">
                    <a:lumMod val="75000"/>
                    <a:lumOff val="25000"/>
                  </a:schemeClr>
                </a:solidFill>
              </a:rPr>
              <a:t>22~24</a:t>
            </a:r>
            <a:r>
              <a:rPr lang="zh-CN" altLang="en-US" sz="1100" dirty="0">
                <a:solidFill>
                  <a:schemeClr val="tx1">
                    <a:lumMod val="75000"/>
                    <a:lumOff val="25000"/>
                  </a:schemeClr>
                </a:solidFill>
              </a:rPr>
              <a:t>日。南方的气候由这一节气起才始入秋。</a:t>
            </a:r>
            <a:endParaRPr lang="zh-CN" altLang="en-US" sz="1100" dirty="0">
              <a:solidFill>
                <a:schemeClr val="tx1">
                  <a:lumMod val="75000"/>
                  <a:lumOff val="25000"/>
                </a:schemeClr>
              </a:solidFill>
            </a:endParaRPr>
          </a:p>
        </p:txBody>
      </p:sp>
    </p:spTree>
    <p:extLst>
      <p:ext uri="{BB962C8B-B14F-4D97-AF65-F5344CB8AC3E}">
        <p14:creationId xmlns:p14="http://schemas.microsoft.com/office/powerpoint/2010/main" val="39704001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08428" y="237877"/>
            <a:ext cx="2535380" cy="430887"/>
          </a:xfrm>
          <a:prstGeom prst="rect">
            <a:avLst/>
          </a:prstGeom>
        </p:spPr>
        <p:txBody>
          <a:bodyPr wrap="square">
            <a:spAutoFit/>
          </a:bodyPr>
          <a:lstStyle/>
          <a:p>
            <a:pPr algn="dist">
              <a:lnSpc>
                <a:spcPct val="100000"/>
              </a:lnSpc>
            </a:pPr>
            <a:r>
              <a:rPr lang="zh-CN" altLang="en-US" sz="2200" dirty="0">
                <a:latin typeface="+mn-ea"/>
                <a:cs typeface="+mn-ea"/>
                <a:sym typeface="+mn-lt"/>
              </a:rPr>
              <a:t>一</a:t>
            </a:r>
            <a:r>
              <a:rPr lang="zh-CN" altLang="en-US" sz="2200" dirty="0" smtClean="0">
                <a:latin typeface="+mn-ea"/>
                <a:cs typeface="+mn-ea"/>
                <a:sym typeface="+mn-lt"/>
              </a:rPr>
              <a:t>、添加标题</a:t>
            </a:r>
            <a:r>
              <a:rPr lang="zh-CN" altLang="en-US" sz="2200" dirty="0" smtClean="0">
                <a:latin typeface="+mn-ea"/>
                <a:cs typeface="+mn-ea"/>
                <a:sym typeface="+mn-lt"/>
              </a:rPr>
              <a:t>内容</a:t>
            </a:r>
            <a:endParaRPr lang="zh-CN" altLang="en-US" sz="2200" dirty="0">
              <a:latin typeface="+mn-ea"/>
              <a:cs typeface="+mn-ea"/>
              <a:sym typeface="+mn-lt"/>
            </a:endParaRPr>
          </a:p>
        </p:txBody>
      </p:sp>
      <p:sp>
        <p:nvSpPr>
          <p:cNvPr id="9" name="矩形 8"/>
          <p:cNvSpPr/>
          <p:nvPr/>
        </p:nvSpPr>
        <p:spPr>
          <a:xfrm>
            <a:off x="827584" y="1601266"/>
            <a:ext cx="3836205" cy="2410643"/>
          </a:xfrm>
          <a:prstGeom prst="rect">
            <a:avLst/>
          </a:prstGeom>
          <a:blipFill>
            <a:blip r:embed="rId4"/>
            <a:srcRect/>
            <a:stretch>
              <a:fillRect t="-2199"/>
            </a:stretch>
          </a:blipFill>
          <a:ln>
            <a:noFill/>
          </a:ln>
          <a:effectLst/>
        </p:spPr>
        <p:txBody>
          <a:bodyPr vert="horz" wrap="square" lIns="68580" tIns="34290" rIns="68580" bIns="34290" numCol="1" anchor="ctr" anchorCtr="0" compatLnSpc="1">
            <a:prstTxWarp prst="textNoShape">
              <a:avLst/>
            </a:prstTxWarp>
          </a:bodyPr>
          <a:lstStyle/>
          <a:p>
            <a:pPr algn="ctr"/>
            <a:endParaRPr lang="zh-CN" altLang="en-US" sz="4050" b="1">
              <a:solidFill>
                <a:schemeClr val="bg1"/>
              </a:solidFill>
              <a:latin typeface="Agency FB" panose="020B0503020202020204" pitchFamily="34" charset="0"/>
              <a:cs typeface="+mn-ea"/>
            </a:endParaRPr>
          </a:p>
        </p:txBody>
      </p:sp>
      <p:grpSp>
        <p:nvGrpSpPr>
          <p:cNvPr id="10" name="组合 9"/>
          <p:cNvGrpSpPr/>
          <p:nvPr/>
        </p:nvGrpSpPr>
        <p:grpSpPr>
          <a:xfrm>
            <a:off x="1271791" y="3651751"/>
            <a:ext cx="687542" cy="687542"/>
            <a:chOff x="1305642" y="4543882"/>
            <a:chExt cx="916722" cy="916722"/>
          </a:xfrm>
          <a:effectLst/>
        </p:grpSpPr>
        <p:sp>
          <p:nvSpPr>
            <p:cNvPr id="12" name="椭圆 11"/>
            <p:cNvSpPr/>
            <p:nvPr/>
          </p:nvSpPr>
          <p:spPr>
            <a:xfrm>
              <a:off x="1305642" y="4543882"/>
              <a:ext cx="916722" cy="91672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endParaRPr>
            </a:p>
          </p:txBody>
        </p:sp>
        <p:sp>
          <p:nvSpPr>
            <p:cNvPr id="13" name="Freeform 109"/>
            <p:cNvSpPr>
              <a:spLocks noChangeArrowheads="1"/>
            </p:cNvSpPr>
            <p:nvPr/>
          </p:nvSpPr>
          <p:spPr bwMode="auto">
            <a:xfrm>
              <a:off x="1530676" y="4769176"/>
              <a:ext cx="449010" cy="449006"/>
            </a:xfrm>
            <a:custGeom>
              <a:avLst/>
              <a:gdLst>
                <a:gd name="T0" fmla="*/ 116822 w 634"/>
                <a:gd name="T1" fmla="*/ 0 h 634"/>
                <a:gd name="T2" fmla="*/ 116822 w 634"/>
                <a:gd name="T3" fmla="*/ 228190 h 634"/>
                <a:gd name="T4" fmla="*/ 116822 w 634"/>
                <a:gd name="T5" fmla="*/ 0 h 634"/>
                <a:gd name="T6" fmla="*/ 196507 w 634"/>
                <a:gd name="T7" fmla="*/ 58399 h 634"/>
                <a:gd name="T8" fmla="*/ 159369 w 634"/>
                <a:gd name="T9" fmla="*/ 105984 h 634"/>
                <a:gd name="T10" fmla="*/ 196507 w 634"/>
                <a:gd name="T11" fmla="*/ 58399 h 634"/>
                <a:gd name="T12" fmla="*/ 186051 w 634"/>
                <a:gd name="T13" fmla="*/ 47945 h 634"/>
                <a:gd name="T14" fmla="*/ 138096 w 634"/>
                <a:gd name="T15" fmla="*/ 21269 h 634"/>
                <a:gd name="T16" fmla="*/ 85093 w 634"/>
                <a:gd name="T17" fmla="*/ 105984 h 634"/>
                <a:gd name="T18" fmla="*/ 90501 w 634"/>
                <a:gd name="T19" fmla="*/ 69214 h 634"/>
                <a:gd name="T20" fmla="*/ 138096 w 634"/>
                <a:gd name="T21" fmla="*/ 69214 h 634"/>
                <a:gd name="T22" fmla="*/ 85093 w 634"/>
                <a:gd name="T23" fmla="*/ 105984 h 634"/>
                <a:gd name="T24" fmla="*/ 143504 w 634"/>
                <a:gd name="T25" fmla="*/ 122206 h 634"/>
                <a:gd name="T26" fmla="*/ 116822 w 634"/>
                <a:gd name="T27" fmla="*/ 159336 h 634"/>
                <a:gd name="T28" fmla="*/ 85093 w 634"/>
                <a:gd name="T29" fmla="*/ 122206 h 634"/>
                <a:gd name="T30" fmla="*/ 106366 w 634"/>
                <a:gd name="T31" fmla="*/ 15862 h 634"/>
                <a:gd name="T32" fmla="*/ 116822 w 634"/>
                <a:gd name="T33" fmla="*/ 15862 h 634"/>
                <a:gd name="T34" fmla="*/ 138096 w 634"/>
                <a:gd name="T35" fmla="*/ 58399 h 634"/>
                <a:gd name="T36" fmla="*/ 95549 w 634"/>
                <a:gd name="T37" fmla="*/ 58399 h 634"/>
                <a:gd name="T38" fmla="*/ 90501 w 634"/>
                <a:gd name="T39" fmla="*/ 21269 h 634"/>
                <a:gd name="T40" fmla="*/ 79684 w 634"/>
                <a:gd name="T41" fmla="*/ 52992 h 634"/>
                <a:gd name="T42" fmla="*/ 90501 w 634"/>
                <a:gd name="T43" fmla="*/ 21269 h 634"/>
                <a:gd name="T44" fmla="*/ 32090 w 634"/>
                <a:gd name="T45" fmla="*/ 58399 h 634"/>
                <a:gd name="T46" fmla="*/ 74637 w 634"/>
                <a:gd name="T47" fmla="*/ 105984 h 634"/>
                <a:gd name="T48" fmla="*/ 32090 w 634"/>
                <a:gd name="T49" fmla="*/ 58399 h 634"/>
                <a:gd name="T50" fmla="*/ 32090 w 634"/>
                <a:gd name="T51" fmla="*/ 169790 h 634"/>
                <a:gd name="T52" fmla="*/ 74637 w 634"/>
                <a:gd name="T53" fmla="*/ 122206 h 634"/>
                <a:gd name="T54" fmla="*/ 32090 w 634"/>
                <a:gd name="T55" fmla="*/ 169790 h 634"/>
                <a:gd name="T56" fmla="*/ 42546 w 634"/>
                <a:gd name="T57" fmla="*/ 180605 h 634"/>
                <a:gd name="T58" fmla="*/ 90501 w 634"/>
                <a:gd name="T59" fmla="*/ 212328 h 634"/>
                <a:gd name="T60" fmla="*/ 122231 w 634"/>
                <a:gd name="T61" fmla="*/ 212328 h 634"/>
                <a:gd name="T62" fmla="*/ 116822 w 634"/>
                <a:gd name="T63" fmla="*/ 212328 h 634"/>
                <a:gd name="T64" fmla="*/ 95549 w 634"/>
                <a:gd name="T65" fmla="*/ 169790 h 634"/>
                <a:gd name="T66" fmla="*/ 138096 w 634"/>
                <a:gd name="T67" fmla="*/ 169790 h 634"/>
                <a:gd name="T68" fmla="*/ 138096 w 634"/>
                <a:gd name="T69" fmla="*/ 212328 h 634"/>
                <a:gd name="T70" fmla="*/ 148552 w 634"/>
                <a:gd name="T71" fmla="*/ 175198 h 634"/>
                <a:gd name="T72" fmla="*/ 138096 w 634"/>
                <a:gd name="T73" fmla="*/ 212328 h 634"/>
                <a:gd name="T74" fmla="*/ 196507 w 634"/>
                <a:gd name="T75" fmla="*/ 169790 h 634"/>
                <a:gd name="T76" fmla="*/ 159369 w 634"/>
                <a:gd name="T77" fmla="*/ 122206 h 634"/>
                <a:gd name="T78" fmla="*/ 196507 w 634"/>
                <a:gd name="T79" fmla="*/ 169790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324" y="0"/>
                  </a:moveTo>
                  <a:lnTo>
                    <a:pt x="324" y="0"/>
                  </a:lnTo>
                  <a:cubicBezTo>
                    <a:pt x="148" y="0"/>
                    <a:pt x="0" y="147"/>
                    <a:pt x="0" y="324"/>
                  </a:cubicBezTo>
                  <a:cubicBezTo>
                    <a:pt x="0" y="486"/>
                    <a:pt x="148" y="633"/>
                    <a:pt x="324" y="633"/>
                  </a:cubicBezTo>
                  <a:cubicBezTo>
                    <a:pt x="486" y="633"/>
                    <a:pt x="633" y="486"/>
                    <a:pt x="633" y="324"/>
                  </a:cubicBezTo>
                  <a:cubicBezTo>
                    <a:pt x="633" y="147"/>
                    <a:pt x="486" y="0"/>
                    <a:pt x="324" y="0"/>
                  </a:cubicBezTo>
                  <a:close/>
                  <a:moveTo>
                    <a:pt x="545" y="162"/>
                  </a:moveTo>
                  <a:lnTo>
                    <a:pt x="545" y="162"/>
                  </a:lnTo>
                  <a:cubicBezTo>
                    <a:pt x="574" y="206"/>
                    <a:pt x="589" y="251"/>
                    <a:pt x="589" y="294"/>
                  </a:cubicBezTo>
                  <a:cubicBezTo>
                    <a:pt x="442" y="294"/>
                    <a:pt x="442" y="294"/>
                    <a:pt x="442" y="294"/>
                  </a:cubicBezTo>
                  <a:cubicBezTo>
                    <a:pt x="442" y="265"/>
                    <a:pt x="427" y="221"/>
                    <a:pt x="427" y="192"/>
                  </a:cubicBezTo>
                  <a:cubicBezTo>
                    <a:pt x="471" y="192"/>
                    <a:pt x="516" y="177"/>
                    <a:pt x="545" y="162"/>
                  </a:cubicBezTo>
                  <a:close/>
                  <a:moveTo>
                    <a:pt x="516" y="133"/>
                  </a:moveTo>
                  <a:lnTo>
                    <a:pt x="516" y="133"/>
                  </a:lnTo>
                  <a:cubicBezTo>
                    <a:pt x="486" y="147"/>
                    <a:pt x="457" y="147"/>
                    <a:pt x="412" y="147"/>
                  </a:cubicBezTo>
                  <a:cubicBezTo>
                    <a:pt x="412" y="118"/>
                    <a:pt x="398" y="89"/>
                    <a:pt x="383" y="59"/>
                  </a:cubicBezTo>
                  <a:cubicBezTo>
                    <a:pt x="442" y="59"/>
                    <a:pt x="486" y="89"/>
                    <a:pt x="516" y="133"/>
                  </a:cubicBezTo>
                  <a:close/>
                  <a:moveTo>
                    <a:pt x="236" y="294"/>
                  </a:moveTo>
                  <a:lnTo>
                    <a:pt x="236" y="294"/>
                  </a:lnTo>
                  <a:cubicBezTo>
                    <a:pt x="236" y="265"/>
                    <a:pt x="251" y="236"/>
                    <a:pt x="251" y="192"/>
                  </a:cubicBezTo>
                  <a:cubicBezTo>
                    <a:pt x="280" y="206"/>
                    <a:pt x="295" y="206"/>
                    <a:pt x="324" y="206"/>
                  </a:cubicBezTo>
                  <a:cubicBezTo>
                    <a:pt x="339" y="206"/>
                    <a:pt x="369" y="206"/>
                    <a:pt x="383" y="192"/>
                  </a:cubicBezTo>
                  <a:cubicBezTo>
                    <a:pt x="398" y="236"/>
                    <a:pt x="398" y="265"/>
                    <a:pt x="398" y="294"/>
                  </a:cubicBezTo>
                  <a:lnTo>
                    <a:pt x="236" y="294"/>
                  </a:lnTo>
                  <a:close/>
                  <a:moveTo>
                    <a:pt x="398" y="339"/>
                  </a:moveTo>
                  <a:lnTo>
                    <a:pt x="398" y="339"/>
                  </a:lnTo>
                  <a:cubicBezTo>
                    <a:pt x="398" y="368"/>
                    <a:pt x="398" y="412"/>
                    <a:pt x="383" y="442"/>
                  </a:cubicBezTo>
                  <a:cubicBezTo>
                    <a:pt x="369" y="442"/>
                    <a:pt x="339" y="442"/>
                    <a:pt x="324" y="442"/>
                  </a:cubicBezTo>
                  <a:cubicBezTo>
                    <a:pt x="295" y="442"/>
                    <a:pt x="280" y="442"/>
                    <a:pt x="251" y="442"/>
                  </a:cubicBezTo>
                  <a:cubicBezTo>
                    <a:pt x="251" y="412"/>
                    <a:pt x="236" y="368"/>
                    <a:pt x="236" y="339"/>
                  </a:cubicBezTo>
                  <a:lnTo>
                    <a:pt x="398" y="339"/>
                  </a:lnTo>
                  <a:close/>
                  <a:moveTo>
                    <a:pt x="295" y="44"/>
                  </a:moveTo>
                  <a:lnTo>
                    <a:pt x="295" y="44"/>
                  </a:lnTo>
                  <a:cubicBezTo>
                    <a:pt x="310" y="44"/>
                    <a:pt x="310" y="44"/>
                    <a:pt x="324" y="44"/>
                  </a:cubicBezTo>
                  <a:lnTo>
                    <a:pt x="339" y="44"/>
                  </a:lnTo>
                  <a:cubicBezTo>
                    <a:pt x="354" y="74"/>
                    <a:pt x="369" y="118"/>
                    <a:pt x="383" y="162"/>
                  </a:cubicBezTo>
                  <a:cubicBezTo>
                    <a:pt x="354" y="162"/>
                    <a:pt x="339" y="162"/>
                    <a:pt x="324" y="162"/>
                  </a:cubicBezTo>
                  <a:cubicBezTo>
                    <a:pt x="295" y="162"/>
                    <a:pt x="280" y="162"/>
                    <a:pt x="265" y="162"/>
                  </a:cubicBezTo>
                  <a:cubicBezTo>
                    <a:pt x="265" y="118"/>
                    <a:pt x="280" y="74"/>
                    <a:pt x="295" y="44"/>
                  </a:cubicBezTo>
                  <a:close/>
                  <a:moveTo>
                    <a:pt x="251" y="59"/>
                  </a:moveTo>
                  <a:lnTo>
                    <a:pt x="251" y="59"/>
                  </a:lnTo>
                  <a:cubicBezTo>
                    <a:pt x="236" y="89"/>
                    <a:pt x="221" y="118"/>
                    <a:pt x="221" y="147"/>
                  </a:cubicBezTo>
                  <a:cubicBezTo>
                    <a:pt x="192" y="147"/>
                    <a:pt x="148" y="147"/>
                    <a:pt x="118" y="133"/>
                  </a:cubicBezTo>
                  <a:cubicBezTo>
                    <a:pt x="148" y="89"/>
                    <a:pt x="207" y="59"/>
                    <a:pt x="251" y="59"/>
                  </a:cubicBezTo>
                  <a:close/>
                  <a:moveTo>
                    <a:pt x="89" y="162"/>
                  </a:moveTo>
                  <a:lnTo>
                    <a:pt x="89" y="162"/>
                  </a:lnTo>
                  <a:cubicBezTo>
                    <a:pt x="133" y="177"/>
                    <a:pt x="177" y="192"/>
                    <a:pt x="207" y="192"/>
                  </a:cubicBezTo>
                  <a:cubicBezTo>
                    <a:pt x="207" y="221"/>
                    <a:pt x="207" y="265"/>
                    <a:pt x="207" y="294"/>
                  </a:cubicBezTo>
                  <a:cubicBezTo>
                    <a:pt x="44" y="294"/>
                    <a:pt x="44" y="294"/>
                    <a:pt x="44" y="294"/>
                  </a:cubicBezTo>
                  <a:cubicBezTo>
                    <a:pt x="44" y="251"/>
                    <a:pt x="59" y="206"/>
                    <a:pt x="89" y="162"/>
                  </a:cubicBezTo>
                  <a:close/>
                  <a:moveTo>
                    <a:pt x="89" y="471"/>
                  </a:moveTo>
                  <a:lnTo>
                    <a:pt x="89" y="471"/>
                  </a:lnTo>
                  <a:cubicBezTo>
                    <a:pt x="59" y="427"/>
                    <a:pt x="44" y="383"/>
                    <a:pt x="44" y="339"/>
                  </a:cubicBezTo>
                  <a:cubicBezTo>
                    <a:pt x="207" y="339"/>
                    <a:pt x="207" y="339"/>
                    <a:pt x="207" y="339"/>
                  </a:cubicBezTo>
                  <a:cubicBezTo>
                    <a:pt x="207" y="368"/>
                    <a:pt x="207" y="412"/>
                    <a:pt x="207" y="442"/>
                  </a:cubicBezTo>
                  <a:cubicBezTo>
                    <a:pt x="177" y="457"/>
                    <a:pt x="133" y="457"/>
                    <a:pt x="89" y="471"/>
                  </a:cubicBezTo>
                  <a:close/>
                  <a:moveTo>
                    <a:pt x="118" y="501"/>
                  </a:moveTo>
                  <a:lnTo>
                    <a:pt x="118" y="501"/>
                  </a:lnTo>
                  <a:cubicBezTo>
                    <a:pt x="148" y="501"/>
                    <a:pt x="192" y="486"/>
                    <a:pt x="221" y="486"/>
                  </a:cubicBezTo>
                  <a:cubicBezTo>
                    <a:pt x="221" y="515"/>
                    <a:pt x="236" y="560"/>
                    <a:pt x="251" y="589"/>
                  </a:cubicBezTo>
                  <a:cubicBezTo>
                    <a:pt x="207" y="574"/>
                    <a:pt x="148" y="545"/>
                    <a:pt x="118" y="501"/>
                  </a:cubicBezTo>
                  <a:close/>
                  <a:moveTo>
                    <a:pt x="339" y="589"/>
                  </a:moveTo>
                  <a:lnTo>
                    <a:pt x="339" y="589"/>
                  </a:lnTo>
                  <a:lnTo>
                    <a:pt x="324" y="589"/>
                  </a:lnTo>
                  <a:cubicBezTo>
                    <a:pt x="310" y="589"/>
                    <a:pt x="310" y="589"/>
                    <a:pt x="295" y="589"/>
                  </a:cubicBezTo>
                  <a:cubicBezTo>
                    <a:pt x="280" y="560"/>
                    <a:pt x="265" y="515"/>
                    <a:pt x="265" y="471"/>
                  </a:cubicBezTo>
                  <a:cubicBezTo>
                    <a:pt x="280" y="471"/>
                    <a:pt x="295" y="471"/>
                    <a:pt x="324" y="471"/>
                  </a:cubicBezTo>
                  <a:cubicBezTo>
                    <a:pt x="339" y="471"/>
                    <a:pt x="354" y="471"/>
                    <a:pt x="383" y="471"/>
                  </a:cubicBezTo>
                  <a:cubicBezTo>
                    <a:pt x="369" y="515"/>
                    <a:pt x="354" y="560"/>
                    <a:pt x="339" y="589"/>
                  </a:cubicBezTo>
                  <a:close/>
                  <a:moveTo>
                    <a:pt x="383" y="589"/>
                  </a:moveTo>
                  <a:lnTo>
                    <a:pt x="383" y="589"/>
                  </a:lnTo>
                  <a:cubicBezTo>
                    <a:pt x="398" y="560"/>
                    <a:pt x="412" y="515"/>
                    <a:pt x="412" y="486"/>
                  </a:cubicBezTo>
                  <a:cubicBezTo>
                    <a:pt x="457" y="486"/>
                    <a:pt x="486" y="501"/>
                    <a:pt x="516" y="501"/>
                  </a:cubicBezTo>
                  <a:cubicBezTo>
                    <a:pt x="486" y="545"/>
                    <a:pt x="442" y="574"/>
                    <a:pt x="383" y="589"/>
                  </a:cubicBezTo>
                  <a:close/>
                  <a:moveTo>
                    <a:pt x="545" y="471"/>
                  </a:moveTo>
                  <a:lnTo>
                    <a:pt x="545" y="471"/>
                  </a:lnTo>
                  <a:cubicBezTo>
                    <a:pt x="516" y="457"/>
                    <a:pt x="471" y="457"/>
                    <a:pt x="427" y="442"/>
                  </a:cubicBezTo>
                  <a:cubicBezTo>
                    <a:pt x="427" y="412"/>
                    <a:pt x="442" y="368"/>
                    <a:pt x="442" y="339"/>
                  </a:cubicBezTo>
                  <a:cubicBezTo>
                    <a:pt x="589" y="339"/>
                    <a:pt x="589" y="339"/>
                    <a:pt x="589" y="339"/>
                  </a:cubicBezTo>
                  <a:cubicBezTo>
                    <a:pt x="589" y="383"/>
                    <a:pt x="574" y="427"/>
                    <a:pt x="545" y="471"/>
                  </a:cubicBezTo>
                  <a:close/>
                </a:path>
              </a:pathLst>
            </a:custGeom>
            <a:solidFill>
              <a:srgbClr val="FFFFFF"/>
            </a:solidFill>
            <a:ln>
              <a:noFill/>
            </a:ln>
            <a:effectLst/>
            <a:extLst/>
          </p:spPr>
          <p:txBody>
            <a:bodyPr wrap="none" anchor="ctr"/>
            <a:lstStyle/>
            <a:p>
              <a:pPr eaLnBrk="1" hangingPunct="1">
                <a:defRPr/>
              </a:pPr>
              <a:endParaRPr lang="zh-CN" altLang="en-US" sz="1350" b="1">
                <a:cs typeface="+mn-ea"/>
              </a:endParaRPr>
            </a:p>
          </p:txBody>
        </p:sp>
      </p:grpSp>
      <p:grpSp>
        <p:nvGrpSpPr>
          <p:cNvPr id="14" name="组合 13"/>
          <p:cNvGrpSpPr/>
          <p:nvPr/>
        </p:nvGrpSpPr>
        <p:grpSpPr>
          <a:xfrm>
            <a:off x="3544200" y="3658750"/>
            <a:ext cx="687542" cy="687542"/>
            <a:chOff x="4335520" y="4553213"/>
            <a:chExt cx="916722" cy="916722"/>
          </a:xfrm>
          <a:effectLst/>
        </p:grpSpPr>
        <p:sp>
          <p:nvSpPr>
            <p:cNvPr id="15" name="椭圆 14"/>
            <p:cNvSpPr/>
            <p:nvPr/>
          </p:nvSpPr>
          <p:spPr>
            <a:xfrm>
              <a:off x="4335520" y="4553213"/>
              <a:ext cx="916722" cy="91672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endParaRPr>
            </a:p>
          </p:txBody>
        </p:sp>
        <p:sp>
          <p:nvSpPr>
            <p:cNvPr id="16" name="Freeform 159"/>
            <p:cNvSpPr>
              <a:spLocks noChangeArrowheads="1"/>
            </p:cNvSpPr>
            <p:nvPr/>
          </p:nvSpPr>
          <p:spPr bwMode="auto">
            <a:xfrm>
              <a:off x="4561345" y="4793559"/>
              <a:ext cx="449008" cy="436030"/>
            </a:xfrm>
            <a:custGeom>
              <a:avLst/>
              <a:gdLst>
                <a:gd name="T0" fmla="*/ 63820 w 634"/>
                <a:gd name="T1" fmla="*/ 68484 h 619"/>
                <a:gd name="T2" fmla="*/ 63820 w 634"/>
                <a:gd name="T3" fmla="*/ 68484 h 619"/>
                <a:gd name="T4" fmla="*/ 58411 w 634"/>
                <a:gd name="T5" fmla="*/ 73504 h 619"/>
                <a:gd name="T6" fmla="*/ 58411 w 634"/>
                <a:gd name="T7" fmla="*/ 147724 h 619"/>
                <a:gd name="T8" fmla="*/ 63820 w 634"/>
                <a:gd name="T9" fmla="*/ 152744 h 619"/>
                <a:gd name="T10" fmla="*/ 74637 w 634"/>
                <a:gd name="T11" fmla="*/ 147724 h 619"/>
                <a:gd name="T12" fmla="*/ 74637 w 634"/>
                <a:gd name="T13" fmla="*/ 73504 h 619"/>
                <a:gd name="T14" fmla="*/ 63820 w 634"/>
                <a:gd name="T15" fmla="*/ 68484 h 619"/>
                <a:gd name="T16" fmla="*/ 122231 w 634"/>
                <a:gd name="T17" fmla="*/ 89639 h 619"/>
                <a:gd name="T18" fmla="*/ 122231 w 634"/>
                <a:gd name="T19" fmla="*/ 89639 h 619"/>
                <a:gd name="T20" fmla="*/ 116822 w 634"/>
                <a:gd name="T21" fmla="*/ 94658 h 619"/>
                <a:gd name="T22" fmla="*/ 116822 w 634"/>
                <a:gd name="T23" fmla="*/ 136968 h 619"/>
                <a:gd name="T24" fmla="*/ 122231 w 634"/>
                <a:gd name="T25" fmla="*/ 147724 h 619"/>
                <a:gd name="T26" fmla="*/ 127639 w 634"/>
                <a:gd name="T27" fmla="*/ 136968 h 619"/>
                <a:gd name="T28" fmla="*/ 127639 w 634"/>
                <a:gd name="T29" fmla="*/ 94658 h 619"/>
                <a:gd name="T30" fmla="*/ 122231 w 634"/>
                <a:gd name="T31" fmla="*/ 89639 h 619"/>
                <a:gd name="T32" fmla="*/ 169825 w 634"/>
                <a:gd name="T33" fmla="*/ 0 h 619"/>
                <a:gd name="T34" fmla="*/ 169825 w 634"/>
                <a:gd name="T35" fmla="*/ 0 h 619"/>
                <a:gd name="T36" fmla="*/ 116822 w 634"/>
                <a:gd name="T37" fmla="*/ 41951 h 619"/>
                <a:gd name="T38" fmla="*/ 58411 w 634"/>
                <a:gd name="T39" fmla="*/ 20796 h 619"/>
                <a:gd name="T40" fmla="*/ 0 w 634"/>
                <a:gd name="T41" fmla="*/ 52707 h 619"/>
                <a:gd name="T42" fmla="*/ 0 w 634"/>
                <a:gd name="T43" fmla="*/ 221586 h 619"/>
                <a:gd name="T44" fmla="*/ 58411 w 634"/>
                <a:gd name="T45" fmla="*/ 190034 h 619"/>
                <a:gd name="T46" fmla="*/ 116822 w 634"/>
                <a:gd name="T47" fmla="*/ 210830 h 619"/>
                <a:gd name="T48" fmla="*/ 169825 w 634"/>
                <a:gd name="T49" fmla="*/ 168879 h 619"/>
                <a:gd name="T50" fmla="*/ 228236 w 634"/>
                <a:gd name="T51" fmla="*/ 210830 h 619"/>
                <a:gd name="T52" fmla="*/ 228236 w 634"/>
                <a:gd name="T53" fmla="*/ 41951 h 619"/>
                <a:gd name="T54" fmla="*/ 169825 w 634"/>
                <a:gd name="T55" fmla="*/ 0 h 619"/>
                <a:gd name="T56" fmla="*/ 212372 w 634"/>
                <a:gd name="T57" fmla="*/ 184655 h 619"/>
                <a:gd name="T58" fmla="*/ 212372 w 634"/>
                <a:gd name="T59" fmla="*/ 184655 h 619"/>
                <a:gd name="T60" fmla="*/ 169825 w 634"/>
                <a:gd name="T61" fmla="*/ 152744 h 619"/>
                <a:gd name="T62" fmla="*/ 116822 w 634"/>
                <a:gd name="T63" fmla="*/ 195053 h 619"/>
                <a:gd name="T64" fmla="*/ 58411 w 634"/>
                <a:gd name="T65" fmla="*/ 173899 h 619"/>
                <a:gd name="T66" fmla="*/ 15865 w 634"/>
                <a:gd name="T67" fmla="*/ 200432 h 619"/>
                <a:gd name="T68" fmla="*/ 15865 w 634"/>
                <a:gd name="T69" fmla="*/ 58086 h 619"/>
                <a:gd name="T70" fmla="*/ 58411 w 634"/>
                <a:gd name="T71" fmla="*/ 31553 h 619"/>
                <a:gd name="T72" fmla="*/ 116822 w 634"/>
                <a:gd name="T73" fmla="*/ 52707 h 619"/>
                <a:gd name="T74" fmla="*/ 169825 w 634"/>
                <a:gd name="T75" fmla="*/ 10398 h 619"/>
                <a:gd name="T76" fmla="*/ 212372 w 634"/>
                <a:gd name="T77" fmla="*/ 41951 h 619"/>
                <a:gd name="T78" fmla="*/ 212372 w 634"/>
                <a:gd name="T79" fmla="*/ 184655 h 619"/>
                <a:gd name="T80" fmla="*/ 169825 w 634"/>
                <a:gd name="T81" fmla="*/ 115813 h 619"/>
                <a:gd name="T82" fmla="*/ 169825 w 634"/>
                <a:gd name="T83" fmla="*/ 115813 h 619"/>
                <a:gd name="T84" fmla="*/ 180642 w 634"/>
                <a:gd name="T85" fmla="*/ 126570 h 619"/>
                <a:gd name="T86" fmla="*/ 186051 w 634"/>
                <a:gd name="T87" fmla="*/ 115813 h 619"/>
                <a:gd name="T88" fmla="*/ 186051 w 634"/>
                <a:gd name="T89" fmla="*/ 63106 h 619"/>
                <a:gd name="T90" fmla="*/ 180642 w 634"/>
                <a:gd name="T91" fmla="*/ 52707 h 619"/>
                <a:gd name="T92" fmla="*/ 169825 w 634"/>
                <a:gd name="T93" fmla="*/ 63106 h 619"/>
                <a:gd name="T94" fmla="*/ 169825 w 634"/>
                <a:gd name="T95" fmla="*/ 115813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177" y="191"/>
                  </a:moveTo>
                  <a:lnTo>
                    <a:pt x="177" y="191"/>
                  </a:lnTo>
                  <a:lnTo>
                    <a:pt x="162" y="205"/>
                  </a:lnTo>
                  <a:cubicBezTo>
                    <a:pt x="162" y="412"/>
                    <a:pt x="162" y="412"/>
                    <a:pt x="162" y="412"/>
                  </a:cubicBezTo>
                  <a:lnTo>
                    <a:pt x="177" y="426"/>
                  </a:lnTo>
                  <a:cubicBezTo>
                    <a:pt x="192" y="426"/>
                    <a:pt x="207" y="412"/>
                    <a:pt x="207" y="412"/>
                  </a:cubicBezTo>
                  <a:cubicBezTo>
                    <a:pt x="207" y="205"/>
                    <a:pt x="207" y="205"/>
                    <a:pt x="207" y="205"/>
                  </a:cubicBezTo>
                  <a:cubicBezTo>
                    <a:pt x="207" y="205"/>
                    <a:pt x="192" y="191"/>
                    <a:pt x="177" y="191"/>
                  </a:cubicBezTo>
                  <a:close/>
                  <a:moveTo>
                    <a:pt x="339" y="250"/>
                  </a:moveTo>
                  <a:lnTo>
                    <a:pt x="339" y="250"/>
                  </a:lnTo>
                  <a:cubicBezTo>
                    <a:pt x="324" y="250"/>
                    <a:pt x="324" y="264"/>
                    <a:pt x="324" y="264"/>
                  </a:cubicBezTo>
                  <a:cubicBezTo>
                    <a:pt x="324" y="382"/>
                    <a:pt x="324" y="382"/>
                    <a:pt x="324" y="382"/>
                  </a:cubicBezTo>
                  <a:cubicBezTo>
                    <a:pt x="324" y="397"/>
                    <a:pt x="324" y="412"/>
                    <a:pt x="339" y="412"/>
                  </a:cubicBezTo>
                  <a:cubicBezTo>
                    <a:pt x="354" y="412"/>
                    <a:pt x="354" y="397"/>
                    <a:pt x="354" y="382"/>
                  </a:cubicBezTo>
                  <a:cubicBezTo>
                    <a:pt x="354" y="264"/>
                    <a:pt x="354" y="264"/>
                    <a:pt x="354" y="264"/>
                  </a:cubicBezTo>
                  <a:cubicBezTo>
                    <a:pt x="354" y="264"/>
                    <a:pt x="354" y="250"/>
                    <a:pt x="339" y="250"/>
                  </a:cubicBezTo>
                  <a:close/>
                  <a:moveTo>
                    <a:pt x="471" y="0"/>
                  </a:moveTo>
                  <a:lnTo>
                    <a:pt x="471" y="0"/>
                  </a:lnTo>
                  <a:cubicBezTo>
                    <a:pt x="324" y="117"/>
                    <a:pt x="324" y="117"/>
                    <a:pt x="324" y="117"/>
                  </a:cubicBezTo>
                  <a:cubicBezTo>
                    <a:pt x="162" y="58"/>
                    <a:pt x="162" y="58"/>
                    <a:pt x="162" y="58"/>
                  </a:cubicBezTo>
                  <a:cubicBezTo>
                    <a:pt x="0" y="147"/>
                    <a:pt x="0" y="147"/>
                    <a:pt x="0" y="147"/>
                  </a:cubicBezTo>
                  <a:cubicBezTo>
                    <a:pt x="0" y="618"/>
                    <a:pt x="0" y="618"/>
                    <a:pt x="0" y="618"/>
                  </a:cubicBezTo>
                  <a:cubicBezTo>
                    <a:pt x="162" y="530"/>
                    <a:pt x="162" y="530"/>
                    <a:pt x="162" y="530"/>
                  </a:cubicBezTo>
                  <a:cubicBezTo>
                    <a:pt x="324" y="588"/>
                    <a:pt x="324" y="588"/>
                    <a:pt x="324" y="588"/>
                  </a:cubicBezTo>
                  <a:cubicBezTo>
                    <a:pt x="471" y="471"/>
                    <a:pt x="471" y="471"/>
                    <a:pt x="471" y="471"/>
                  </a:cubicBezTo>
                  <a:cubicBezTo>
                    <a:pt x="633" y="588"/>
                    <a:pt x="633" y="588"/>
                    <a:pt x="633" y="588"/>
                  </a:cubicBezTo>
                  <a:cubicBezTo>
                    <a:pt x="633" y="117"/>
                    <a:pt x="633" y="117"/>
                    <a:pt x="633" y="117"/>
                  </a:cubicBezTo>
                  <a:lnTo>
                    <a:pt x="471" y="0"/>
                  </a:lnTo>
                  <a:close/>
                  <a:moveTo>
                    <a:pt x="589" y="515"/>
                  </a:moveTo>
                  <a:lnTo>
                    <a:pt x="589" y="515"/>
                  </a:lnTo>
                  <a:cubicBezTo>
                    <a:pt x="471" y="426"/>
                    <a:pt x="471" y="426"/>
                    <a:pt x="471" y="426"/>
                  </a:cubicBezTo>
                  <a:cubicBezTo>
                    <a:pt x="324" y="544"/>
                    <a:pt x="324" y="544"/>
                    <a:pt x="324" y="544"/>
                  </a:cubicBezTo>
                  <a:cubicBezTo>
                    <a:pt x="162" y="485"/>
                    <a:pt x="162" y="485"/>
                    <a:pt x="162" y="485"/>
                  </a:cubicBezTo>
                  <a:cubicBezTo>
                    <a:pt x="44" y="559"/>
                    <a:pt x="44" y="559"/>
                    <a:pt x="44" y="559"/>
                  </a:cubicBezTo>
                  <a:cubicBezTo>
                    <a:pt x="44" y="162"/>
                    <a:pt x="44" y="162"/>
                    <a:pt x="44" y="162"/>
                  </a:cubicBezTo>
                  <a:cubicBezTo>
                    <a:pt x="162" y="88"/>
                    <a:pt x="162" y="88"/>
                    <a:pt x="162" y="88"/>
                  </a:cubicBezTo>
                  <a:cubicBezTo>
                    <a:pt x="324" y="147"/>
                    <a:pt x="324" y="147"/>
                    <a:pt x="324" y="147"/>
                  </a:cubicBezTo>
                  <a:cubicBezTo>
                    <a:pt x="471" y="29"/>
                    <a:pt x="471" y="29"/>
                    <a:pt x="471" y="29"/>
                  </a:cubicBezTo>
                  <a:cubicBezTo>
                    <a:pt x="589" y="117"/>
                    <a:pt x="589" y="117"/>
                    <a:pt x="589" y="117"/>
                  </a:cubicBezTo>
                  <a:lnTo>
                    <a:pt x="589" y="515"/>
                  </a:lnTo>
                  <a:close/>
                  <a:moveTo>
                    <a:pt x="471" y="323"/>
                  </a:moveTo>
                  <a:lnTo>
                    <a:pt x="471" y="323"/>
                  </a:lnTo>
                  <a:cubicBezTo>
                    <a:pt x="471" y="338"/>
                    <a:pt x="486" y="353"/>
                    <a:pt x="501" y="353"/>
                  </a:cubicBezTo>
                  <a:cubicBezTo>
                    <a:pt x="501" y="353"/>
                    <a:pt x="516" y="338"/>
                    <a:pt x="516" y="323"/>
                  </a:cubicBezTo>
                  <a:cubicBezTo>
                    <a:pt x="516" y="176"/>
                    <a:pt x="516" y="176"/>
                    <a:pt x="516" y="176"/>
                  </a:cubicBezTo>
                  <a:cubicBezTo>
                    <a:pt x="516" y="162"/>
                    <a:pt x="501" y="147"/>
                    <a:pt x="501" y="147"/>
                  </a:cubicBezTo>
                  <a:cubicBezTo>
                    <a:pt x="486" y="147"/>
                    <a:pt x="471" y="162"/>
                    <a:pt x="471" y="176"/>
                  </a:cubicBezTo>
                  <a:lnTo>
                    <a:pt x="471" y="323"/>
                  </a:lnTo>
                  <a:close/>
                </a:path>
              </a:pathLst>
            </a:custGeom>
            <a:solidFill>
              <a:srgbClr val="FFFFFF"/>
            </a:solidFill>
            <a:ln>
              <a:noFill/>
            </a:ln>
            <a:effectLst/>
            <a:extLst/>
          </p:spPr>
          <p:txBody>
            <a:bodyPr wrap="none" anchor="ctr"/>
            <a:lstStyle/>
            <a:p>
              <a:pPr eaLnBrk="1" hangingPunct="1">
                <a:defRPr/>
              </a:pPr>
              <a:endParaRPr lang="zh-CN" altLang="en-US" sz="1350" b="1">
                <a:cs typeface="+mn-ea"/>
              </a:endParaRPr>
            </a:p>
          </p:txBody>
        </p:sp>
      </p:grpSp>
      <p:grpSp>
        <p:nvGrpSpPr>
          <p:cNvPr id="17" name="组合 16"/>
          <p:cNvGrpSpPr/>
          <p:nvPr/>
        </p:nvGrpSpPr>
        <p:grpSpPr>
          <a:xfrm>
            <a:off x="2270910" y="3555518"/>
            <a:ext cx="961713" cy="961713"/>
            <a:chOff x="2637800" y="4415571"/>
            <a:chExt cx="1282284" cy="1282284"/>
          </a:xfrm>
          <a:effectLst/>
        </p:grpSpPr>
        <p:sp>
          <p:nvSpPr>
            <p:cNvPr id="18" name="椭圆 17"/>
            <p:cNvSpPr/>
            <p:nvPr/>
          </p:nvSpPr>
          <p:spPr>
            <a:xfrm>
              <a:off x="2637800" y="4415571"/>
              <a:ext cx="1282284" cy="1282284"/>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endParaRPr>
            </a:p>
          </p:txBody>
        </p:sp>
        <p:sp>
          <p:nvSpPr>
            <p:cNvPr id="19" name="Freeform 160"/>
            <p:cNvSpPr>
              <a:spLocks noChangeArrowheads="1"/>
            </p:cNvSpPr>
            <p:nvPr/>
          </p:nvSpPr>
          <p:spPr bwMode="auto">
            <a:xfrm>
              <a:off x="3037388" y="4766848"/>
              <a:ext cx="483107" cy="579728"/>
            </a:xfrm>
            <a:custGeom>
              <a:avLst/>
              <a:gdLst>
                <a:gd name="T0" fmla="*/ 179267 w 517"/>
                <a:gd name="T1" fmla="*/ 84260 h 619"/>
                <a:gd name="T2" fmla="*/ 179267 w 517"/>
                <a:gd name="T3" fmla="*/ 84260 h 619"/>
                <a:gd name="T4" fmla="*/ 158156 w 517"/>
                <a:gd name="T5" fmla="*/ 41951 h 619"/>
                <a:gd name="T6" fmla="*/ 152788 w 517"/>
                <a:gd name="T7" fmla="*/ 41951 h 619"/>
                <a:gd name="T8" fmla="*/ 110566 w 517"/>
                <a:gd name="T9" fmla="*/ 41951 h 619"/>
                <a:gd name="T10" fmla="*/ 110566 w 517"/>
                <a:gd name="T11" fmla="*/ 26174 h 619"/>
                <a:gd name="T12" fmla="*/ 84445 w 517"/>
                <a:gd name="T13" fmla="*/ 0 h 619"/>
                <a:gd name="T14" fmla="*/ 68701 w 517"/>
                <a:gd name="T15" fmla="*/ 0 h 619"/>
                <a:gd name="T16" fmla="*/ 42223 w 517"/>
                <a:gd name="T17" fmla="*/ 26174 h 619"/>
                <a:gd name="T18" fmla="*/ 42223 w 517"/>
                <a:gd name="T19" fmla="*/ 41951 h 619"/>
                <a:gd name="T20" fmla="*/ 16102 w 517"/>
                <a:gd name="T21" fmla="*/ 41951 h 619"/>
                <a:gd name="T22" fmla="*/ 0 w 517"/>
                <a:gd name="T23" fmla="*/ 52707 h 619"/>
                <a:gd name="T24" fmla="*/ 0 w 517"/>
                <a:gd name="T25" fmla="*/ 126570 h 619"/>
                <a:gd name="T26" fmla="*/ 16102 w 517"/>
                <a:gd name="T27" fmla="*/ 136968 h 619"/>
                <a:gd name="T28" fmla="*/ 42223 w 517"/>
                <a:gd name="T29" fmla="*/ 136968 h 619"/>
                <a:gd name="T30" fmla="*/ 42223 w 517"/>
                <a:gd name="T31" fmla="*/ 195053 h 619"/>
                <a:gd name="T32" fmla="*/ 68701 w 517"/>
                <a:gd name="T33" fmla="*/ 221586 h 619"/>
                <a:gd name="T34" fmla="*/ 84445 w 517"/>
                <a:gd name="T35" fmla="*/ 221586 h 619"/>
                <a:gd name="T36" fmla="*/ 110566 w 517"/>
                <a:gd name="T37" fmla="*/ 195053 h 619"/>
                <a:gd name="T38" fmla="*/ 110566 w 517"/>
                <a:gd name="T39" fmla="*/ 136968 h 619"/>
                <a:gd name="T40" fmla="*/ 152788 w 517"/>
                <a:gd name="T41" fmla="*/ 136968 h 619"/>
                <a:gd name="T42" fmla="*/ 152788 w 517"/>
                <a:gd name="T43" fmla="*/ 136968 h 619"/>
                <a:gd name="T44" fmla="*/ 158156 w 517"/>
                <a:gd name="T45" fmla="*/ 136968 h 619"/>
                <a:gd name="T46" fmla="*/ 179267 w 517"/>
                <a:gd name="T47" fmla="*/ 94658 h 619"/>
                <a:gd name="T48" fmla="*/ 184634 w 517"/>
                <a:gd name="T49" fmla="*/ 89639 h 619"/>
                <a:gd name="T50" fmla="*/ 179267 w 517"/>
                <a:gd name="T51" fmla="*/ 84260 h 619"/>
                <a:gd name="T52" fmla="*/ 57967 w 517"/>
                <a:gd name="T53" fmla="*/ 26174 h 619"/>
                <a:gd name="T54" fmla="*/ 57967 w 517"/>
                <a:gd name="T55" fmla="*/ 26174 h 619"/>
                <a:gd name="T56" fmla="*/ 68701 w 517"/>
                <a:gd name="T57" fmla="*/ 10398 h 619"/>
                <a:gd name="T58" fmla="*/ 84445 w 517"/>
                <a:gd name="T59" fmla="*/ 10398 h 619"/>
                <a:gd name="T60" fmla="*/ 100189 w 517"/>
                <a:gd name="T61" fmla="*/ 26174 h 619"/>
                <a:gd name="T62" fmla="*/ 100189 w 517"/>
                <a:gd name="T63" fmla="*/ 41951 h 619"/>
                <a:gd name="T64" fmla="*/ 57967 w 517"/>
                <a:gd name="T65" fmla="*/ 41951 h 619"/>
                <a:gd name="T66" fmla="*/ 57967 w 517"/>
                <a:gd name="T67" fmla="*/ 26174 h 619"/>
                <a:gd name="T68" fmla="*/ 100189 w 517"/>
                <a:gd name="T69" fmla="*/ 195053 h 619"/>
                <a:gd name="T70" fmla="*/ 100189 w 517"/>
                <a:gd name="T71" fmla="*/ 195053 h 619"/>
                <a:gd name="T72" fmla="*/ 84445 w 517"/>
                <a:gd name="T73" fmla="*/ 210830 h 619"/>
                <a:gd name="T74" fmla="*/ 68701 w 517"/>
                <a:gd name="T75" fmla="*/ 210830 h 619"/>
                <a:gd name="T76" fmla="*/ 57967 w 517"/>
                <a:gd name="T77" fmla="*/ 195053 h 619"/>
                <a:gd name="T78" fmla="*/ 57967 w 517"/>
                <a:gd name="T79" fmla="*/ 136968 h 619"/>
                <a:gd name="T80" fmla="*/ 100189 w 517"/>
                <a:gd name="T81" fmla="*/ 136968 h 619"/>
                <a:gd name="T82" fmla="*/ 100189 w 517"/>
                <a:gd name="T83" fmla="*/ 195053 h 619"/>
                <a:gd name="T84" fmla="*/ 152788 w 517"/>
                <a:gd name="T85" fmla="*/ 121191 h 619"/>
                <a:gd name="T86" fmla="*/ 152788 w 517"/>
                <a:gd name="T87" fmla="*/ 121191 h 619"/>
                <a:gd name="T88" fmla="*/ 147779 w 517"/>
                <a:gd name="T89" fmla="*/ 126570 h 619"/>
                <a:gd name="T90" fmla="*/ 21111 w 517"/>
                <a:gd name="T91" fmla="*/ 126570 h 619"/>
                <a:gd name="T92" fmla="*/ 16102 w 517"/>
                <a:gd name="T93" fmla="*/ 115813 h 619"/>
                <a:gd name="T94" fmla="*/ 16102 w 517"/>
                <a:gd name="T95" fmla="*/ 63106 h 619"/>
                <a:gd name="T96" fmla="*/ 21111 w 517"/>
                <a:gd name="T97" fmla="*/ 52707 h 619"/>
                <a:gd name="T98" fmla="*/ 147779 w 517"/>
                <a:gd name="T99" fmla="*/ 52707 h 619"/>
                <a:gd name="T100" fmla="*/ 152788 w 517"/>
                <a:gd name="T101" fmla="*/ 58086 h 619"/>
                <a:gd name="T102" fmla="*/ 168890 w 517"/>
                <a:gd name="T103" fmla="*/ 89639 h 619"/>
                <a:gd name="T104" fmla="*/ 152788 w 517"/>
                <a:gd name="T105" fmla="*/ 121191 h 61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17" h="619">
                  <a:moveTo>
                    <a:pt x="501" y="235"/>
                  </a:moveTo>
                  <a:lnTo>
                    <a:pt x="501" y="235"/>
                  </a:lnTo>
                  <a:cubicBezTo>
                    <a:pt x="442" y="117"/>
                    <a:pt x="442" y="117"/>
                    <a:pt x="442" y="117"/>
                  </a:cubicBezTo>
                  <a:cubicBezTo>
                    <a:pt x="442" y="117"/>
                    <a:pt x="442" y="117"/>
                    <a:pt x="427" y="117"/>
                  </a:cubicBezTo>
                  <a:cubicBezTo>
                    <a:pt x="309" y="117"/>
                    <a:pt x="309" y="117"/>
                    <a:pt x="309" y="117"/>
                  </a:cubicBezTo>
                  <a:cubicBezTo>
                    <a:pt x="309" y="73"/>
                    <a:pt x="309" y="73"/>
                    <a:pt x="309" y="73"/>
                  </a:cubicBezTo>
                  <a:cubicBezTo>
                    <a:pt x="309" y="29"/>
                    <a:pt x="280" y="0"/>
                    <a:pt x="236" y="0"/>
                  </a:cubicBezTo>
                  <a:cubicBezTo>
                    <a:pt x="192" y="0"/>
                    <a:pt x="192" y="0"/>
                    <a:pt x="192" y="0"/>
                  </a:cubicBezTo>
                  <a:cubicBezTo>
                    <a:pt x="148" y="0"/>
                    <a:pt x="118" y="29"/>
                    <a:pt x="118" y="73"/>
                  </a:cubicBezTo>
                  <a:cubicBezTo>
                    <a:pt x="118" y="117"/>
                    <a:pt x="118" y="117"/>
                    <a:pt x="118" y="117"/>
                  </a:cubicBezTo>
                  <a:cubicBezTo>
                    <a:pt x="45" y="117"/>
                    <a:pt x="45" y="117"/>
                    <a:pt x="45" y="117"/>
                  </a:cubicBezTo>
                  <a:cubicBezTo>
                    <a:pt x="15" y="117"/>
                    <a:pt x="0" y="132"/>
                    <a:pt x="0" y="147"/>
                  </a:cubicBezTo>
                  <a:cubicBezTo>
                    <a:pt x="0" y="353"/>
                    <a:pt x="0" y="353"/>
                    <a:pt x="0" y="353"/>
                  </a:cubicBezTo>
                  <a:cubicBezTo>
                    <a:pt x="0" y="367"/>
                    <a:pt x="15" y="382"/>
                    <a:pt x="45" y="382"/>
                  </a:cubicBezTo>
                  <a:cubicBezTo>
                    <a:pt x="118" y="382"/>
                    <a:pt x="118" y="382"/>
                    <a:pt x="118" y="382"/>
                  </a:cubicBezTo>
                  <a:cubicBezTo>
                    <a:pt x="118" y="544"/>
                    <a:pt x="118" y="544"/>
                    <a:pt x="118" y="544"/>
                  </a:cubicBezTo>
                  <a:cubicBezTo>
                    <a:pt x="118" y="588"/>
                    <a:pt x="148" y="618"/>
                    <a:pt x="192" y="618"/>
                  </a:cubicBezTo>
                  <a:cubicBezTo>
                    <a:pt x="236" y="618"/>
                    <a:pt x="236" y="618"/>
                    <a:pt x="236" y="618"/>
                  </a:cubicBezTo>
                  <a:cubicBezTo>
                    <a:pt x="280" y="618"/>
                    <a:pt x="309" y="588"/>
                    <a:pt x="309" y="544"/>
                  </a:cubicBezTo>
                  <a:cubicBezTo>
                    <a:pt x="309" y="382"/>
                    <a:pt x="309" y="382"/>
                    <a:pt x="309" y="382"/>
                  </a:cubicBezTo>
                  <a:cubicBezTo>
                    <a:pt x="427" y="382"/>
                    <a:pt x="427" y="382"/>
                    <a:pt x="427" y="382"/>
                  </a:cubicBezTo>
                  <a:cubicBezTo>
                    <a:pt x="442" y="382"/>
                    <a:pt x="442" y="382"/>
                    <a:pt x="442" y="382"/>
                  </a:cubicBezTo>
                  <a:cubicBezTo>
                    <a:pt x="501" y="264"/>
                    <a:pt x="501" y="264"/>
                    <a:pt x="501" y="264"/>
                  </a:cubicBezTo>
                  <a:cubicBezTo>
                    <a:pt x="516" y="250"/>
                    <a:pt x="516" y="250"/>
                    <a:pt x="516" y="250"/>
                  </a:cubicBezTo>
                  <a:cubicBezTo>
                    <a:pt x="516" y="250"/>
                    <a:pt x="516" y="235"/>
                    <a:pt x="501" y="235"/>
                  </a:cubicBezTo>
                  <a:close/>
                  <a:moveTo>
                    <a:pt x="162" y="73"/>
                  </a:moveTo>
                  <a:lnTo>
                    <a:pt x="162" y="73"/>
                  </a:lnTo>
                  <a:cubicBezTo>
                    <a:pt x="162" y="58"/>
                    <a:pt x="177" y="29"/>
                    <a:pt x="192" y="29"/>
                  </a:cubicBezTo>
                  <a:cubicBezTo>
                    <a:pt x="236" y="29"/>
                    <a:pt x="236" y="29"/>
                    <a:pt x="236" y="29"/>
                  </a:cubicBezTo>
                  <a:cubicBezTo>
                    <a:pt x="251" y="29"/>
                    <a:pt x="280" y="58"/>
                    <a:pt x="280" y="73"/>
                  </a:cubicBezTo>
                  <a:cubicBezTo>
                    <a:pt x="280" y="117"/>
                    <a:pt x="280" y="117"/>
                    <a:pt x="280" y="117"/>
                  </a:cubicBezTo>
                  <a:cubicBezTo>
                    <a:pt x="162" y="117"/>
                    <a:pt x="162" y="117"/>
                    <a:pt x="162" y="117"/>
                  </a:cubicBezTo>
                  <a:lnTo>
                    <a:pt x="162" y="73"/>
                  </a:lnTo>
                  <a:close/>
                  <a:moveTo>
                    <a:pt x="280" y="544"/>
                  </a:moveTo>
                  <a:lnTo>
                    <a:pt x="280" y="544"/>
                  </a:lnTo>
                  <a:cubicBezTo>
                    <a:pt x="280" y="559"/>
                    <a:pt x="251" y="588"/>
                    <a:pt x="236" y="588"/>
                  </a:cubicBezTo>
                  <a:cubicBezTo>
                    <a:pt x="192" y="588"/>
                    <a:pt x="192" y="588"/>
                    <a:pt x="192" y="588"/>
                  </a:cubicBezTo>
                  <a:cubicBezTo>
                    <a:pt x="177" y="588"/>
                    <a:pt x="162" y="559"/>
                    <a:pt x="162" y="544"/>
                  </a:cubicBezTo>
                  <a:cubicBezTo>
                    <a:pt x="162" y="382"/>
                    <a:pt x="162" y="382"/>
                    <a:pt x="162" y="382"/>
                  </a:cubicBezTo>
                  <a:cubicBezTo>
                    <a:pt x="280" y="382"/>
                    <a:pt x="280" y="382"/>
                    <a:pt x="280" y="382"/>
                  </a:cubicBezTo>
                  <a:lnTo>
                    <a:pt x="280" y="544"/>
                  </a:lnTo>
                  <a:close/>
                  <a:moveTo>
                    <a:pt x="427" y="338"/>
                  </a:moveTo>
                  <a:lnTo>
                    <a:pt x="427" y="338"/>
                  </a:lnTo>
                  <a:cubicBezTo>
                    <a:pt x="427" y="353"/>
                    <a:pt x="413" y="353"/>
                    <a:pt x="413" y="353"/>
                  </a:cubicBezTo>
                  <a:cubicBezTo>
                    <a:pt x="59" y="353"/>
                    <a:pt x="59" y="353"/>
                    <a:pt x="59" y="353"/>
                  </a:cubicBezTo>
                  <a:cubicBezTo>
                    <a:pt x="45" y="353"/>
                    <a:pt x="45" y="338"/>
                    <a:pt x="45" y="323"/>
                  </a:cubicBezTo>
                  <a:cubicBezTo>
                    <a:pt x="45" y="176"/>
                    <a:pt x="45" y="176"/>
                    <a:pt x="45" y="176"/>
                  </a:cubicBezTo>
                  <a:cubicBezTo>
                    <a:pt x="45" y="162"/>
                    <a:pt x="45" y="147"/>
                    <a:pt x="59" y="147"/>
                  </a:cubicBezTo>
                  <a:cubicBezTo>
                    <a:pt x="413" y="147"/>
                    <a:pt x="413" y="147"/>
                    <a:pt x="413" y="147"/>
                  </a:cubicBezTo>
                  <a:cubicBezTo>
                    <a:pt x="413" y="147"/>
                    <a:pt x="427" y="147"/>
                    <a:pt x="427" y="162"/>
                  </a:cubicBezTo>
                  <a:cubicBezTo>
                    <a:pt x="472" y="250"/>
                    <a:pt x="472" y="250"/>
                    <a:pt x="472" y="250"/>
                  </a:cubicBezTo>
                  <a:lnTo>
                    <a:pt x="427" y="338"/>
                  </a:lnTo>
                  <a:close/>
                </a:path>
              </a:pathLst>
            </a:custGeom>
            <a:solidFill>
              <a:srgbClr val="FFFFFF"/>
            </a:solidFill>
            <a:ln>
              <a:noFill/>
            </a:ln>
            <a:effectLst/>
            <a:extLst/>
          </p:spPr>
          <p:txBody>
            <a:bodyPr wrap="none" anchor="ctr"/>
            <a:lstStyle/>
            <a:p>
              <a:pPr eaLnBrk="1" hangingPunct="1">
                <a:defRPr/>
              </a:pPr>
              <a:endParaRPr lang="zh-CN" altLang="en-US" sz="1350" b="1">
                <a:cs typeface="+mn-ea"/>
              </a:endParaRPr>
            </a:p>
          </p:txBody>
        </p:sp>
      </p:grpSp>
      <p:grpSp>
        <p:nvGrpSpPr>
          <p:cNvPr id="20" name="组合 19"/>
          <p:cNvGrpSpPr/>
          <p:nvPr/>
        </p:nvGrpSpPr>
        <p:grpSpPr>
          <a:xfrm>
            <a:off x="5023830" y="1419622"/>
            <a:ext cx="3306328" cy="719210"/>
            <a:chOff x="7483989" y="3339882"/>
            <a:chExt cx="4408437" cy="958946"/>
          </a:xfrm>
        </p:grpSpPr>
        <p:sp>
          <p:nvSpPr>
            <p:cNvPr id="21" name="矩形 20"/>
            <p:cNvSpPr/>
            <p:nvPr/>
          </p:nvSpPr>
          <p:spPr>
            <a:xfrm>
              <a:off x="7483989" y="3732519"/>
              <a:ext cx="4408437" cy="56630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900" dirty="0">
                  <a:solidFill>
                    <a:schemeClr val="tx1">
                      <a:lumMod val="65000"/>
                      <a:lumOff val="35000"/>
                    </a:schemeClr>
                  </a:solidFill>
                  <a:latin typeface="+mn-ea"/>
                  <a:cs typeface="+mn-ea"/>
                </a:rPr>
                <a:t>请在此添加文字说明，模板。请在此添加文字说明，模板。请在此添加文字说明，模板。</a:t>
              </a:r>
            </a:p>
          </p:txBody>
        </p:sp>
        <p:sp>
          <p:nvSpPr>
            <p:cNvPr id="22" name="矩形 21"/>
            <p:cNvSpPr/>
            <p:nvPr/>
          </p:nvSpPr>
          <p:spPr>
            <a:xfrm>
              <a:off x="7483989" y="3339882"/>
              <a:ext cx="2050552" cy="455509"/>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sz="1350" dirty="0" smtClean="0">
                  <a:solidFill>
                    <a:schemeClr val="tx1">
                      <a:lumMod val="65000"/>
                      <a:lumOff val="35000"/>
                    </a:schemeClr>
                  </a:solidFill>
                  <a:latin typeface="+mn-ea"/>
                  <a:cs typeface="+mn-ea"/>
                </a:rPr>
                <a:t>01.</a:t>
              </a:r>
              <a:r>
                <a:rPr lang="zh-CN" altLang="en-US" sz="1350" dirty="0" smtClean="0">
                  <a:solidFill>
                    <a:schemeClr val="tx1">
                      <a:lumMod val="65000"/>
                      <a:lumOff val="35000"/>
                    </a:schemeClr>
                  </a:solidFill>
                  <a:latin typeface="+mn-ea"/>
                  <a:cs typeface="+mn-ea"/>
                </a:rPr>
                <a:t>添加</a:t>
              </a:r>
              <a:r>
                <a:rPr lang="zh-CN" altLang="en-US" sz="1350" dirty="0">
                  <a:solidFill>
                    <a:schemeClr val="tx1">
                      <a:lumMod val="65000"/>
                      <a:lumOff val="35000"/>
                    </a:schemeClr>
                  </a:solidFill>
                  <a:latin typeface="+mn-ea"/>
                  <a:cs typeface="+mn-ea"/>
                </a:rPr>
                <a:t>标题内容</a:t>
              </a:r>
            </a:p>
          </p:txBody>
        </p:sp>
      </p:grpSp>
      <p:grpSp>
        <p:nvGrpSpPr>
          <p:cNvPr id="23" name="组合 22"/>
          <p:cNvGrpSpPr/>
          <p:nvPr/>
        </p:nvGrpSpPr>
        <p:grpSpPr>
          <a:xfrm>
            <a:off x="5023830" y="2453401"/>
            <a:ext cx="3306328" cy="719210"/>
            <a:chOff x="7483989" y="3339882"/>
            <a:chExt cx="4408437" cy="958946"/>
          </a:xfrm>
        </p:grpSpPr>
        <p:sp>
          <p:nvSpPr>
            <p:cNvPr id="24" name="矩形 23"/>
            <p:cNvSpPr/>
            <p:nvPr/>
          </p:nvSpPr>
          <p:spPr>
            <a:xfrm>
              <a:off x="7483989" y="3732519"/>
              <a:ext cx="4408437" cy="56630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900" dirty="0">
                  <a:solidFill>
                    <a:schemeClr val="tx1">
                      <a:lumMod val="65000"/>
                      <a:lumOff val="35000"/>
                    </a:schemeClr>
                  </a:solidFill>
                  <a:latin typeface="+mn-ea"/>
                  <a:cs typeface="+mn-ea"/>
                </a:rPr>
                <a:t>请在此添加文字说明，模板。请在此添加文字说明，模板。请在此添加文字说明，模板。</a:t>
              </a:r>
            </a:p>
          </p:txBody>
        </p:sp>
        <p:sp>
          <p:nvSpPr>
            <p:cNvPr id="25" name="矩形 24"/>
            <p:cNvSpPr/>
            <p:nvPr/>
          </p:nvSpPr>
          <p:spPr>
            <a:xfrm>
              <a:off x="7483989" y="3339882"/>
              <a:ext cx="2050552" cy="455509"/>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sz="1350" dirty="0" smtClean="0">
                  <a:solidFill>
                    <a:schemeClr val="tx1">
                      <a:lumMod val="65000"/>
                      <a:lumOff val="35000"/>
                    </a:schemeClr>
                  </a:solidFill>
                  <a:latin typeface="+mn-ea"/>
                  <a:cs typeface="+mn-ea"/>
                </a:rPr>
                <a:t>02.</a:t>
              </a:r>
              <a:r>
                <a:rPr lang="zh-CN" altLang="en-US" sz="1350" dirty="0" smtClean="0">
                  <a:solidFill>
                    <a:schemeClr val="tx1">
                      <a:lumMod val="65000"/>
                      <a:lumOff val="35000"/>
                    </a:schemeClr>
                  </a:solidFill>
                  <a:latin typeface="+mn-ea"/>
                  <a:cs typeface="+mn-ea"/>
                </a:rPr>
                <a:t>添加</a:t>
              </a:r>
              <a:r>
                <a:rPr lang="zh-CN" altLang="en-US" sz="1350" dirty="0">
                  <a:solidFill>
                    <a:schemeClr val="tx1">
                      <a:lumMod val="65000"/>
                      <a:lumOff val="35000"/>
                    </a:schemeClr>
                  </a:solidFill>
                  <a:latin typeface="+mn-ea"/>
                  <a:cs typeface="+mn-ea"/>
                </a:rPr>
                <a:t>标题内容</a:t>
              </a:r>
            </a:p>
          </p:txBody>
        </p:sp>
      </p:grpSp>
      <p:grpSp>
        <p:nvGrpSpPr>
          <p:cNvPr id="26" name="组合 25"/>
          <p:cNvGrpSpPr/>
          <p:nvPr/>
        </p:nvGrpSpPr>
        <p:grpSpPr>
          <a:xfrm>
            <a:off x="5023830" y="3487180"/>
            <a:ext cx="3306328" cy="719210"/>
            <a:chOff x="7483989" y="3339882"/>
            <a:chExt cx="4408437" cy="958946"/>
          </a:xfrm>
        </p:grpSpPr>
        <p:sp>
          <p:nvSpPr>
            <p:cNvPr id="27" name="矩形 26"/>
            <p:cNvSpPr/>
            <p:nvPr/>
          </p:nvSpPr>
          <p:spPr>
            <a:xfrm>
              <a:off x="7483989" y="3732519"/>
              <a:ext cx="4408437" cy="56630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900" dirty="0">
                  <a:solidFill>
                    <a:schemeClr val="tx1">
                      <a:lumMod val="65000"/>
                      <a:lumOff val="35000"/>
                    </a:schemeClr>
                  </a:solidFill>
                  <a:latin typeface="+mn-ea"/>
                  <a:cs typeface="+mn-ea"/>
                </a:rPr>
                <a:t>请在此添加文字说明，模板。请在此添加文字说明，模板。请在此添加文字说明，模板。</a:t>
              </a:r>
            </a:p>
          </p:txBody>
        </p:sp>
        <p:sp>
          <p:nvSpPr>
            <p:cNvPr id="28" name="矩形 27"/>
            <p:cNvSpPr/>
            <p:nvPr/>
          </p:nvSpPr>
          <p:spPr>
            <a:xfrm>
              <a:off x="7483989" y="3339882"/>
              <a:ext cx="2050552" cy="455509"/>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sz="1350" dirty="0" smtClean="0">
                  <a:solidFill>
                    <a:schemeClr val="tx1">
                      <a:lumMod val="65000"/>
                      <a:lumOff val="35000"/>
                    </a:schemeClr>
                  </a:solidFill>
                  <a:latin typeface="+mn-ea"/>
                  <a:cs typeface="+mn-ea"/>
                </a:rPr>
                <a:t>03.</a:t>
              </a:r>
              <a:r>
                <a:rPr lang="zh-CN" altLang="en-US" sz="1350" dirty="0" smtClean="0">
                  <a:solidFill>
                    <a:schemeClr val="tx1">
                      <a:lumMod val="65000"/>
                      <a:lumOff val="35000"/>
                    </a:schemeClr>
                  </a:solidFill>
                  <a:latin typeface="+mn-ea"/>
                  <a:cs typeface="+mn-ea"/>
                </a:rPr>
                <a:t>添加</a:t>
              </a:r>
              <a:r>
                <a:rPr lang="zh-CN" altLang="en-US" sz="1350" dirty="0">
                  <a:solidFill>
                    <a:schemeClr val="tx1">
                      <a:lumMod val="65000"/>
                      <a:lumOff val="35000"/>
                    </a:schemeClr>
                  </a:solidFill>
                  <a:latin typeface="+mn-ea"/>
                  <a:cs typeface="+mn-ea"/>
                </a:rPr>
                <a:t>标题内容</a:t>
              </a:r>
            </a:p>
          </p:txBody>
        </p:sp>
      </p:grpSp>
    </p:spTree>
    <p:custDataLst>
      <p:tags r:id="rId1"/>
    </p:custDataLst>
    <p:extLst>
      <p:ext uri="{BB962C8B-B14F-4D97-AF65-F5344CB8AC3E}">
        <p14:creationId xmlns:p14="http://schemas.microsoft.com/office/powerpoint/2010/main" val="1677373429"/>
      </p:ext>
    </p:extLst>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par>
                                <p:cTn id="14" presetID="53" presetClass="entr" presetSubtype="16"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childTnLst>
                                </p:cTn>
                              </p:par>
                              <p:par>
                                <p:cTn id="19" presetID="53" presetClass="entr" presetSubtype="16"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par>
                          <p:cTn id="28" fill="hold">
                            <p:stCondLst>
                              <p:cond delay="1500"/>
                            </p:stCondLst>
                            <p:childTnLst>
                              <p:par>
                                <p:cTn id="29" presetID="22" presetClass="entr" presetSubtype="8"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extLst mod="1"/>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08428" y="237877"/>
            <a:ext cx="2535380" cy="430887"/>
          </a:xfrm>
          <a:prstGeom prst="rect">
            <a:avLst/>
          </a:prstGeom>
        </p:spPr>
        <p:txBody>
          <a:bodyPr wrap="square">
            <a:spAutoFit/>
          </a:bodyPr>
          <a:lstStyle/>
          <a:p>
            <a:pPr algn="dist">
              <a:lnSpc>
                <a:spcPct val="100000"/>
              </a:lnSpc>
            </a:pPr>
            <a:r>
              <a:rPr lang="zh-CN" altLang="en-US" sz="2200" dirty="0">
                <a:latin typeface="+mn-ea"/>
                <a:cs typeface="+mn-ea"/>
                <a:sym typeface="+mn-lt"/>
              </a:rPr>
              <a:t>一</a:t>
            </a:r>
            <a:r>
              <a:rPr lang="zh-CN" altLang="en-US" sz="2200" dirty="0" smtClean="0">
                <a:latin typeface="+mn-ea"/>
                <a:cs typeface="+mn-ea"/>
                <a:sym typeface="+mn-lt"/>
              </a:rPr>
              <a:t>、添加标题</a:t>
            </a:r>
            <a:r>
              <a:rPr lang="zh-CN" altLang="en-US" sz="2200" dirty="0" smtClean="0">
                <a:latin typeface="+mn-ea"/>
                <a:cs typeface="+mn-ea"/>
                <a:sym typeface="+mn-lt"/>
              </a:rPr>
              <a:t>内容</a:t>
            </a:r>
            <a:endParaRPr lang="zh-CN" altLang="en-US" sz="2200" dirty="0">
              <a:latin typeface="+mn-ea"/>
              <a:cs typeface="+mn-ea"/>
              <a:sym typeface="+mn-lt"/>
            </a:endParaRPr>
          </a:p>
        </p:txBody>
      </p:sp>
      <p:grpSp>
        <p:nvGrpSpPr>
          <p:cNvPr id="3" name="组合 2"/>
          <p:cNvGrpSpPr/>
          <p:nvPr/>
        </p:nvGrpSpPr>
        <p:grpSpPr>
          <a:xfrm>
            <a:off x="963646" y="1462137"/>
            <a:ext cx="2250539" cy="2688772"/>
            <a:chOff x="1284862" y="1949516"/>
            <a:chExt cx="3000718" cy="3585029"/>
          </a:xfrm>
        </p:grpSpPr>
        <p:sp>
          <p:nvSpPr>
            <p:cNvPr id="4" name="矩形 3"/>
            <p:cNvSpPr/>
            <p:nvPr/>
          </p:nvSpPr>
          <p:spPr>
            <a:xfrm>
              <a:off x="1284862" y="1949516"/>
              <a:ext cx="3000718" cy="358502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mn-ea"/>
                <a:cs typeface="+mn-ea"/>
              </a:endParaRPr>
            </a:p>
          </p:txBody>
        </p:sp>
        <p:sp>
          <p:nvSpPr>
            <p:cNvPr id="5" name="椭圆 13"/>
            <p:cNvSpPr/>
            <p:nvPr/>
          </p:nvSpPr>
          <p:spPr>
            <a:xfrm>
              <a:off x="2407850" y="2527398"/>
              <a:ext cx="754742" cy="692858"/>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latin typeface="+mn-ea"/>
                <a:cs typeface="+mn-ea"/>
              </a:endParaRPr>
            </a:p>
          </p:txBody>
        </p:sp>
        <p:grpSp>
          <p:nvGrpSpPr>
            <p:cNvPr id="6" name="组合 5"/>
            <p:cNvGrpSpPr/>
            <p:nvPr/>
          </p:nvGrpSpPr>
          <p:grpSpPr>
            <a:xfrm>
              <a:off x="1563004" y="3698488"/>
              <a:ext cx="2444433" cy="1298659"/>
              <a:chOff x="7702514" y="2107863"/>
              <a:chExt cx="2444433" cy="1298659"/>
            </a:xfrm>
          </p:grpSpPr>
          <p:sp>
            <p:nvSpPr>
              <p:cNvPr id="7" name="TextBox 19"/>
              <p:cNvSpPr txBox="1"/>
              <p:nvPr/>
            </p:nvSpPr>
            <p:spPr>
              <a:xfrm>
                <a:off x="7702514" y="2107863"/>
                <a:ext cx="2444433" cy="430886"/>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500" dirty="0">
                    <a:solidFill>
                      <a:schemeClr val="bg1"/>
                    </a:solidFill>
                    <a:latin typeface="+mn-ea"/>
                    <a:cs typeface="+mn-ea"/>
                  </a:rPr>
                  <a:t>单击添加标题</a:t>
                </a:r>
              </a:p>
            </p:txBody>
          </p:sp>
          <p:sp>
            <p:nvSpPr>
              <p:cNvPr id="8" name="文本框 7"/>
              <p:cNvSpPr txBox="1"/>
              <p:nvPr/>
            </p:nvSpPr>
            <p:spPr>
              <a:xfrm>
                <a:off x="7910738" y="2452414"/>
                <a:ext cx="2027986" cy="954108"/>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900" dirty="0">
                    <a:solidFill>
                      <a:schemeClr val="bg1"/>
                    </a:solidFill>
                    <a:latin typeface="+mn-ea"/>
                    <a:cs typeface="+mn-ea"/>
                  </a:rPr>
                  <a:t>用户可以在投影仪或者计算机上进行演示也可以将演示文稿打印出来</a:t>
                </a:r>
              </a:p>
            </p:txBody>
          </p:sp>
        </p:grpSp>
      </p:grpSp>
      <p:grpSp>
        <p:nvGrpSpPr>
          <p:cNvPr id="9" name="组合 8"/>
          <p:cNvGrpSpPr/>
          <p:nvPr/>
        </p:nvGrpSpPr>
        <p:grpSpPr>
          <a:xfrm>
            <a:off x="5935519" y="1462137"/>
            <a:ext cx="2250539" cy="2688772"/>
            <a:chOff x="7914025" y="1949516"/>
            <a:chExt cx="3000718" cy="3585029"/>
          </a:xfrm>
        </p:grpSpPr>
        <p:sp>
          <p:nvSpPr>
            <p:cNvPr id="10" name="矩形 9"/>
            <p:cNvSpPr/>
            <p:nvPr/>
          </p:nvSpPr>
          <p:spPr>
            <a:xfrm>
              <a:off x="7914025" y="1949516"/>
              <a:ext cx="3000718" cy="358502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mn-ea"/>
                <a:cs typeface="+mn-ea"/>
              </a:endParaRPr>
            </a:p>
          </p:txBody>
        </p:sp>
        <p:sp>
          <p:nvSpPr>
            <p:cNvPr id="12" name="椭圆 14"/>
            <p:cNvSpPr/>
            <p:nvPr/>
          </p:nvSpPr>
          <p:spPr>
            <a:xfrm>
              <a:off x="9037013" y="2496456"/>
              <a:ext cx="754742" cy="754742"/>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latin typeface="+mn-ea"/>
                <a:cs typeface="+mn-ea"/>
              </a:endParaRPr>
            </a:p>
          </p:txBody>
        </p:sp>
        <p:grpSp>
          <p:nvGrpSpPr>
            <p:cNvPr id="13" name="组合 12"/>
            <p:cNvGrpSpPr/>
            <p:nvPr/>
          </p:nvGrpSpPr>
          <p:grpSpPr>
            <a:xfrm>
              <a:off x="8192167" y="3698488"/>
              <a:ext cx="2444433" cy="1298659"/>
              <a:chOff x="7702514" y="2107863"/>
              <a:chExt cx="2444433" cy="1298659"/>
            </a:xfrm>
          </p:grpSpPr>
          <p:sp>
            <p:nvSpPr>
              <p:cNvPr id="14" name="TextBox 19"/>
              <p:cNvSpPr txBox="1"/>
              <p:nvPr/>
            </p:nvSpPr>
            <p:spPr>
              <a:xfrm>
                <a:off x="7702514" y="2107863"/>
                <a:ext cx="2444433" cy="430886"/>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500" dirty="0">
                    <a:solidFill>
                      <a:schemeClr val="bg1"/>
                    </a:solidFill>
                    <a:latin typeface="+mn-ea"/>
                    <a:cs typeface="+mn-ea"/>
                  </a:rPr>
                  <a:t>单击添加标题</a:t>
                </a:r>
              </a:p>
            </p:txBody>
          </p:sp>
          <p:sp>
            <p:nvSpPr>
              <p:cNvPr id="15" name="文本框 14"/>
              <p:cNvSpPr txBox="1"/>
              <p:nvPr/>
            </p:nvSpPr>
            <p:spPr>
              <a:xfrm>
                <a:off x="7910738" y="2452414"/>
                <a:ext cx="2027986" cy="954108"/>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900" dirty="0">
                    <a:solidFill>
                      <a:schemeClr val="bg1"/>
                    </a:solidFill>
                    <a:latin typeface="+mn-ea"/>
                    <a:cs typeface="+mn-ea"/>
                  </a:rPr>
                  <a:t>用户可以在投影仪或者计算机上进行演示也可以将演示文稿打印出来</a:t>
                </a:r>
              </a:p>
            </p:txBody>
          </p:sp>
        </p:grpSp>
      </p:grpSp>
      <p:sp>
        <p:nvSpPr>
          <p:cNvPr id="16" name="矩形 15"/>
          <p:cNvSpPr/>
          <p:nvPr/>
        </p:nvSpPr>
        <p:spPr>
          <a:xfrm>
            <a:off x="3449583" y="1462137"/>
            <a:ext cx="2250539" cy="2688772"/>
          </a:xfrm>
          <a:prstGeom prst="rect">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mn-ea"/>
              <a:cs typeface="+mn-ea"/>
            </a:endParaRPr>
          </a:p>
        </p:txBody>
      </p:sp>
    </p:spTree>
    <p:custDataLst>
      <p:tags r:id="rId1"/>
    </p:custDataLst>
    <p:extLst>
      <p:ext uri="{BB962C8B-B14F-4D97-AF65-F5344CB8AC3E}">
        <p14:creationId xmlns:p14="http://schemas.microsoft.com/office/powerpoint/2010/main" val="4204112322"/>
      </p:ext>
    </p:extLst>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500"/>
                            </p:stCondLst>
                            <p:childTnLst>
                              <p:par>
                                <p:cTn id="16" presetID="14" presetClass="entr" presetSubtype="1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randombar(horizontal)">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extLst mod="1"/>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08428" y="237877"/>
            <a:ext cx="2535380" cy="430887"/>
          </a:xfrm>
          <a:prstGeom prst="rect">
            <a:avLst/>
          </a:prstGeom>
        </p:spPr>
        <p:txBody>
          <a:bodyPr wrap="square">
            <a:spAutoFit/>
          </a:bodyPr>
          <a:lstStyle/>
          <a:p>
            <a:pPr algn="dist">
              <a:lnSpc>
                <a:spcPct val="100000"/>
              </a:lnSpc>
            </a:pPr>
            <a:r>
              <a:rPr lang="zh-CN" altLang="en-US" sz="2200" dirty="0">
                <a:latin typeface="+mn-ea"/>
                <a:cs typeface="+mn-ea"/>
                <a:sym typeface="+mn-lt"/>
              </a:rPr>
              <a:t>一</a:t>
            </a:r>
            <a:r>
              <a:rPr lang="zh-CN" altLang="en-US" sz="2200" dirty="0" smtClean="0">
                <a:latin typeface="+mn-ea"/>
                <a:cs typeface="+mn-ea"/>
                <a:sym typeface="+mn-lt"/>
              </a:rPr>
              <a:t>、添加标题</a:t>
            </a:r>
            <a:r>
              <a:rPr lang="zh-CN" altLang="en-US" sz="2200" dirty="0" smtClean="0">
                <a:latin typeface="+mn-ea"/>
                <a:cs typeface="+mn-ea"/>
                <a:sym typeface="+mn-lt"/>
              </a:rPr>
              <a:t>内容</a:t>
            </a:r>
            <a:endParaRPr lang="zh-CN" altLang="en-US" sz="2200" dirty="0">
              <a:latin typeface="+mn-ea"/>
              <a:cs typeface="+mn-ea"/>
              <a:sym typeface="+mn-lt"/>
            </a:endParaRPr>
          </a:p>
        </p:txBody>
      </p:sp>
      <p:sp>
        <p:nvSpPr>
          <p:cNvPr id="3" name="椭圆 2"/>
          <p:cNvSpPr/>
          <p:nvPr/>
        </p:nvSpPr>
        <p:spPr>
          <a:xfrm>
            <a:off x="5626055" y="1347614"/>
            <a:ext cx="1440160" cy="1440160"/>
          </a:xfrm>
          <a:prstGeom prst="ellipse">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zh-CN" altLang="en-US" sz="1799">
              <a:cs typeface="+mn-ea"/>
            </a:endParaRPr>
          </a:p>
        </p:txBody>
      </p:sp>
      <p:sp>
        <p:nvSpPr>
          <p:cNvPr id="4" name="椭圆 3"/>
          <p:cNvSpPr/>
          <p:nvPr/>
        </p:nvSpPr>
        <p:spPr>
          <a:xfrm>
            <a:off x="2092694" y="1347614"/>
            <a:ext cx="1440160" cy="1440160"/>
          </a:xfrm>
          <a:prstGeom prst="ellipse">
            <a:avLst/>
          </a:prstGeom>
          <a:blipFill>
            <a:blip r:embed="rId5"/>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zh-CN" altLang="en-US" sz="1799">
              <a:cs typeface="+mn-ea"/>
            </a:endParaRPr>
          </a:p>
        </p:txBody>
      </p:sp>
      <p:sp>
        <p:nvSpPr>
          <p:cNvPr id="5" name="Rectangle 74">
            <a:extLst>
              <a:ext uri="{FF2B5EF4-FFF2-40B4-BE49-F238E27FC236}">
                <a16:creationId xmlns:a16="http://schemas.microsoft.com/office/drawing/2014/main" xmlns="" id="{7E45243A-6033-4AF7-8600-458D736888E9}"/>
              </a:ext>
            </a:extLst>
          </p:cNvPr>
          <p:cNvSpPr/>
          <p:nvPr/>
        </p:nvSpPr>
        <p:spPr>
          <a:xfrm>
            <a:off x="1803869" y="2989427"/>
            <a:ext cx="2017812" cy="412394"/>
          </a:xfrm>
          <a:prstGeom prst="rect">
            <a:avLst/>
          </a:prstGeom>
        </p:spPr>
        <p:txBody>
          <a:bodyPr wrap="square" lIns="164564" tIns="82283" rIns="164564" bIns="82283">
            <a:spAutoFit/>
          </a:bodyPr>
          <a:lstStyle/>
          <a:p>
            <a:pPr algn="ctr"/>
            <a:r>
              <a:rPr lang="zh-CN" altLang="en-US" sz="1600" dirty="0">
                <a:solidFill>
                  <a:schemeClr val="tx1">
                    <a:lumMod val="65000"/>
                    <a:lumOff val="35000"/>
                  </a:schemeClr>
                </a:solidFill>
                <a:latin typeface="+mn-ea"/>
                <a:cs typeface="Aparajita" panose="020B0604020202020204" pitchFamily="34" charset="0"/>
              </a:rPr>
              <a:t>添加标题</a:t>
            </a:r>
          </a:p>
        </p:txBody>
      </p:sp>
      <p:sp>
        <p:nvSpPr>
          <p:cNvPr id="6" name="TextBox 75">
            <a:extLst>
              <a:ext uri="{FF2B5EF4-FFF2-40B4-BE49-F238E27FC236}">
                <a16:creationId xmlns:a16="http://schemas.microsoft.com/office/drawing/2014/main" xmlns="" id="{DD7DCAC4-1D55-4E17-A6C0-2A10CBEBD21D}"/>
              </a:ext>
            </a:extLst>
          </p:cNvPr>
          <p:cNvSpPr txBox="1"/>
          <p:nvPr/>
        </p:nvSpPr>
        <p:spPr>
          <a:xfrm>
            <a:off x="1379449" y="3304046"/>
            <a:ext cx="2866651" cy="997170"/>
          </a:xfrm>
          <a:prstGeom prst="rect">
            <a:avLst/>
          </a:prstGeom>
          <a:noFill/>
        </p:spPr>
        <p:txBody>
          <a:bodyPr wrap="square" lIns="164564" tIns="82283" rIns="164564" bIns="82283" rtlCol="0">
            <a:spAutoFit/>
          </a:bodyPr>
          <a:lstStyle/>
          <a:p>
            <a:pPr algn="ctr">
              <a:lnSpc>
                <a:spcPct val="150000"/>
              </a:lnSpc>
            </a:pPr>
            <a:r>
              <a:rPr lang="zh-CN" altLang="en-US" sz="900" dirty="0" smtClean="0">
                <a:solidFill>
                  <a:schemeClr val="tx1">
                    <a:lumMod val="65000"/>
                    <a:lumOff val="35000"/>
                  </a:schemeClr>
                </a:solidFill>
                <a:latin typeface="+mn-ea"/>
              </a:rPr>
              <a:t>在此录入上述图表的综合描述说明，在此录入上述图表的上述图表的综合描述说明入。在此录入上述图表的综合描述说明，在此录入上述图表的上述图表的综合描述说明入。</a:t>
            </a:r>
            <a:endParaRPr lang="en-US" altLang="zh-CN" sz="900" dirty="0">
              <a:solidFill>
                <a:schemeClr val="tx1">
                  <a:lumMod val="65000"/>
                  <a:lumOff val="35000"/>
                </a:schemeClr>
              </a:solidFill>
              <a:latin typeface="+mn-ea"/>
              <a:cs typeface="Aparajita" panose="020B0604020202020204" pitchFamily="34" charset="0"/>
            </a:endParaRPr>
          </a:p>
        </p:txBody>
      </p:sp>
      <p:sp>
        <p:nvSpPr>
          <p:cNvPr id="7" name="Rectangle 74">
            <a:extLst>
              <a:ext uri="{FF2B5EF4-FFF2-40B4-BE49-F238E27FC236}">
                <a16:creationId xmlns:a16="http://schemas.microsoft.com/office/drawing/2014/main" xmlns="" id="{C121F094-AADC-4799-91EB-5327D0358F25}"/>
              </a:ext>
            </a:extLst>
          </p:cNvPr>
          <p:cNvSpPr/>
          <p:nvPr/>
        </p:nvSpPr>
        <p:spPr>
          <a:xfrm>
            <a:off x="5337230" y="2989427"/>
            <a:ext cx="2017812" cy="412394"/>
          </a:xfrm>
          <a:prstGeom prst="rect">
            <a:avLst/>
          </a:prstGeom>
        </p:spPr>
        <p:txBody>
          <a:bodyPr wrap="square" lIns="164564" tIns="82283" rIns="164564" bIns="82283">
            <a:spAutoFit/>
          </a:bodyPr>
          <a:lstStyle/>
          <a:p>
            <a:pPr algn="ctr"/>
            <a:r>
              <a:rPr lang="zh-CN" altLang="en-US" sz="1600" dirty="0">
                <a:solidFill>
                  <a:schemeClr val="tx1">
                    <a:lumMod val="65000"/>
                    <a:lumOff val="35000"/>
                  </a:schemeClr>
                </a:solidFill>
                <a:latin typeface="+mn-ea"/>
                <a:cs typeface="Aparajita" panose="020B0604020202020204" pitchFamily="34" charset="0"/>
              </a:rPr>
              <a:t>添加标题</a:t>
            </a:r>
          </a:p>
        </p:txBody>
      </p:sp>
      <p:sp>
        <p:nvSpPr>
          <p:cNvPr id="8" name="TextBox 75">
            <a:extLst>
              <a:ext uri="{FF2B5EF4-FFF2-40B4-BE49-F238E27FC236}">
                <a16:creationId xmlns:a16="http://schemas.microsoft.com/office/drawing/2014/main" xmlns="" id="{C29E1A73-4A00-40E6-B2DF-2DBEABEDA12A}"/>
              </a:ext>
            </a:extLst>
          </p:cNvPr>
          <p:cNvSpPr txBox="1"/>
          <p:nvPr/>
        </p:nvSpPr>
        <p:spPr>
          <a:xfrm>
            <a:off x="4912810" y="3304046"/>
            <a:ext cx="2866651" cy="997170"/>
          </a:xfrm>
          <a:prstGeom prst="rect">
            <a:avLst/>
          </a:prstGeom>
          <a:noFill/>
        </p:spPr>
        <p:txBody>
          <a:bodyPr wrap="square" lIns="164564" tIns="82283" rIns="164564" bIns="82283" rtlCol="0">
            <a:spAutoFit/>
          </a:bodyPr>
          <a:lstStyle/>
          <a:p>
            <a:pPr algn="ctr">
              <a:lnSpc>
                <a:spcPct val="150000"/>
              </a:lnSpc>
            </a:pPr>
            <a:r>
              <a:rPr lang="zh-CN" altLang="en-US" sz="900" dirty="0">
                <a:solidFill>
                  <a:schemeClr val="tx1">
                    <a:lumMod val="65000"/>
                    <a:lumOff val="35000"/>
                  </a:schemeClr>
                </a:solidFill>
                <a:latin typeface="+mn-ea"/>
              </a:rPr>
              <a:t>在此录入上述图表的综合描述说明，在此录入上述图表的上述图表的综合描述说明入。在此录入上述图表的综合描述说明，在此录入上述图表的上述图表的综合描述说明入。</a:t>
            </a:r>
          </a:p>
        </p:txBody>
      </p:sp>
    </p:spTree>
    <p:custDataLst>
      <p:tags r:id="rId1"/>
    </p:custDataLst>
    <p:extLst>
      <p:ext uri="{BB962C8B-B14F-4D97-AF65-F5344CB8AC3E}">
        <p14:creationId xmlns:p14="http://schemas.microsoft.com/office/powerpoint/2010/main" val="184553179"/>
      </p:ext>
    </p:extLst>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5"/>
                                        </p:tgtEl>
                                        <p:attrNameLst>
                                          <p:attrName>ppt_y</p:attrName>
                                        </p:attrNameLst>
                                      </p:cBhvr>
                                      <p:tavLst>
                                        <p:tav tm="0">
                                          <p:val>
                                            <p:strVal val="#ppt_y"/>
                                          </p:val>
                                        </p:tav>
                                        <p:tav tm="100000">
                                          <p:val>
                                            <p:strVal val="#ppt_y"/>
                                          </p:val>
                                        </p:tav>
                                      </p:tavLst>
                                    </p:anim>
                                    <p:anim calcmode="lin" valueType="num">
                                      <p:cBhvr>
                                        <p:cTn id="16"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5"/>
                                        </p:tgtEl>
                                      </p:cBhvr>
                                    </p:animEffect>
                                  </p:childTnLst>
                                </p:cTn>
                              </p:par>
                            </p:childTnLst>
                          </p:cTn>
                        </p:par>
                        <p:par>
                          <p:cTn id="19" fill="hold">
                            <p:stCondLst>
                              <p:cond delay="1150"/>
                            </p:stCondLst>
                            <p:childTnLst>
                              <p:par>
                                <p:cTn id="20" presetID="2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par>
                          <p:cTn id="23" fill="hold">
                            <p:stCondLst>
                              <p:cond delay="1650"/>
                            </p:stCondLst>
                            <p:childTnLst>
                              <p:par>
                                <p:cTn id="24" presetID="49" presetClass="entr" presetSubtype="0" decel="100000"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 calcmode="lin" valueType="num">
                                      <p:cBhvr>
                                        <p:cTn id="28" dur="500" fill="hold"/>
                                        <p:tgtEl>
                                          <p:spTgt spid="3"/>
                                        </p:tgtEl>
                                        <p:attrNameLst>
                                          <p:attrName>style.rotation</p:attrName>
                                        </p:attrNameLst>
                                      </p:cBhvr>
                                      <p:tavLst>
                                        <p:tav tm="0">
                                          <p:val>
                                            <p:fltVal val="360"/>
                                          </p:val>
                                        </p:tav>
                                        <p:tav tm="100000">
                                          <p:val>
                                            <p:fltVal val="0"/>
                                          </p:val>
                                        </p:tav>
                                      </p:tavLst>
                                    </p:anim>
                                    <p:animEffect transition="in" filter="fade">
                                      <p:cBhvr>
                                        <p:cTn id="29" dur="500"/>
                                        <p:tgtEl>
                                          <p:spTgt spid="3"/>
                                        </p:tgtEl>
                                      </p:cBhvr>
                                    </p:animEffect>
                                  </p:childTnLst>
                                </p:cTn>
                              </p:par>
                            </p:childTnLst>
                          </p:cTn>
                        </p:par>
                        <p:par>
                          <p:cTn id="30" fill="hold">
                            <p:stCondLst>
                              <p:cond delay="215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7"/>
                                        </p:tgtEl>
                                        <p:attrNameLst>
                                          <p:attrName>ppt_y</p:attrName>
                                        </p:attrNameLst>
                                      </p:cBhvr>
                                      <p:tavLst>
                                        <p:tav tm="0">
                                          <p:val>
                                            <p:strVal val="#ppt_y"/>
                                          </p:val>
                                        </p:tav>
                                        <p:tav tm="100000">
                                          <p:val>
                                            <p:strVal val="#ppt_y"/>
                                          </p:val>
                                        </p:tav>
                                      </p:tavLst>
                                    </p:anim>
                                    <p:anim calcmode="lin" valueType="num">
                                      <p:cBhvr>
                                        <p:cTn id="3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7"/>
                                        </p:tgtEl>
                                      </p:cBhvr>
                                    </p:animEffect>
                                  </p:childTnLst>
                                </p:cTn>
                              </p:par>
                            </p:childTnLst>
                          </p:cTn>
                        </p:par>
                        <p:par>
                          <p:cTn id="38" fill="hold">
                            <p:stCondLst>
                              <p:cond delay="2800"/>
                            </p:stCondLst>
                            <p:childTnLst>
                              <p:par>
                                <p:cTn id="39" presetID="22" presetClass="entr" presetSubtype="1"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up)">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P spid="8" grpId="0"/>
    </p:bldLst>
  </p:timing>
  <p:extLst mod="1"/>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08428" y="237877"/>
            <a:ext cx="2535380" cy="430887"/>
          </a:xfrm>
          <a:prstGeom prst="rect">
            <a:avLst/>
          </a:prstGeom>
        </p:spPr>
        <p:txBody>
          <a:bodyPr wrap="square">
            <a:spAutoFit/>
          </a:bodyPr>
          <a:lstStyle/>
          <a:p>
            <a:pPr algn="dist">
              <a:lnSpc>
                <a:spcPct val="100000"/>
              </a:lnSpc>
            </a:pPr>
            <a:r>
              <a:rPr lang="zh-CN" altLang="en-US" sz="2200" dirty="0">
                <a:latin typeface="+mn-ea"/>
                <a:cs typeface="+mn-ea"/>
                <a:sym typeface="+mn-lt"/>
              </a:rPr>
              <a:t>一</a:t>
            </a:r>
            <a:r>
              <a:rPr lang="zh-CN" altLang="en-US" sz="2200" dirty="0" smtClean="0">
                <a:latin typeface="+mn-ea"/>
                <a:cs typeface="+mn-ea"/>
                <a:sym typeface="+mn-lt"/>
              </a:rPr>
              <a:t>、添加标题</a:t>
            </a:r>
            <a:r>
              <a:rPr lang="zh-CN" altLang="en-US" sz="2200" dirty="0" smtClean="0">
                <a:latin typeface="+mn-ea"/>
                <a:cs typeface="+mn-ea"/>
                <a:sym typeface="+mn-lt"/>
              </a:rPr>
              <a:t>内容</a:t>
            </a:r>
            <a:endParaRPr lang="zh-CN" altLang="en-US" sz="2200" dirty="0">
              <a:latin typeface="+mn-ea"/>
              <a:cs typeface="+mn-ea"/>
              <a:sym typeface="+mn-lt"/>
            </a:endParaRPr>
          </a:p>
        </p:txBody>
      </p:sp>
      <p:sp>
        <p:nvSpPr>
          <p:cNvPr id="38" name="文本框 37"/>
          <p:cNvSpPr txBox="1"/>
          <p:nvPr/>
        </p:nvSpPr>
        <p:spPr>
          <a:xfrm>
            <a:off x="1835696" y="1930463"/>
            <a:ext cx="710184" cy="461665"/>
          </a:xfrm>
          <a:prstGeom prst="rect">
            <a:avLst/>
          </a:prstGeom>
          <a:noFill/>
        </p:spPr>
        <p:txBody>
          <a:bodyPr wrap="square" rtlCol="0">
            <a:spAutoFit/>
          </a:bodyPr>
          <a:lstStyle/>
          <a:p>
            <a:pPr algn="ctr"/>
            <a:r>
              <a:rPr lang="en-US" altLang="zh-CN" sz="2400" dirty="0" smtClean="0">
                <a:solidFill>
                  <a:prstClr val="black">
                    <a:lumMod val="75000"/>
                    <a:lumOff val="25000"/>
                  </a:prstClr>
                </a:solidFill>
                <a:latin typeface="+mn-ea"/>
              </a:rPr>
              <a:t>01</a:t>
            </a:r>
            <a:endParaRPr lang="zh-CN" altLang="en-US" sz="2400" dirty="0">
              <a:solidFill>
                <a:prstClr val="black">
                  <a:lumMod val="75000"/>
                  <a:lumOff val="25000"/>
                </a:prstClr>
              </a:solidFill>
              <a:latin typeface="+mn-ea"/>
            </a:endParaRPr>
          </a:p>
        </p:txBody>
      </p:sp>
      <p:sp>
        <p:nvSpPr>
          <p:cNvPr id="39" name="文本框 38"/>
          <p:cNvSpPr txBox="1"/>
          <p:nvPr/>
        </p:nvSpPr>
        <p:spPr>
          <a:xfrm>
            <a:off x="7236296" y="3114572"/>
            <a:ext cx="726625" cy="461665"/>
          </a:xfrm>
          <a:prstGeom prst="rect">
            <a:avLst/>
          </a:prstGeom>
          <a:noFill/>
        </p:spPr>
        <p:txBody>
          <a:bodyPr wrap="square" rtlCol="0">
            <a:spAutoFit/>
          </a:bodyPr>
          <a:lstStyle/>
          <a:p>
            <a:pPr algn="ctr"/>
            <a:r>
              <a:rPr lang="en-US" altLang="zh-CN" sz="2400" dirty="0" smtClean="0">
                <a:solidFill>
                  <a:prstClr val="black">
                    <a:lumMod val="75000"/>
                    <a:lumOff val="25000"/>
                  </a:prstClr>
                </a:solidFill>
                <a:latin typeface="+mn-ea"/>
              </a:rPr>
              <a:t>02</a:t>
            </a:r>
            <a:endParaRPr lang="zh-CN" altLang="en-US" sz="2400" dirty="0">
              <a:solidFill>
                <a:prstClr val="black">
                  <a:lumMod val="75000"/>
                  <a:lumOff val="25000"/>
                </a:prstClr>
              </a:solidFill>
              <a:latin typeface="+mn-ea"/>
            </a:endParaRPr>
          </a:p>
        </p:txBody>
      </p:sp>
      <p:sp>
        <p:nvSpPr>
          <p:cNvPr id="40" name="矩形 39"/>
          <p:cNvSpPr/>
          <p:nvPr/>
        </p:nvSpPr>
        <p:spPr>
          <a:xfrm flipH="1">
            <a:off x="7274015" y="3125978"/>
            <a:ext cx="34289" cy="4030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prstClr val="white"/>
              </a:solidFill>
            </a:endParaRPr>
          </a:p>
        </p:txBody>
      </p:sp>
      <p:sp>
        <p:nvSpPr>
          <p:cNvPr id="41" name="矩形 40"/>
          <p:cNvSpPr/>
          <p:nvPr/>
        </p:nvSpPr>
        <p:spPr>
          <a:xfrm flipH="1">
            <a:off x="2449479" y="1959770"/>
            <a:ext cx="34289" cy="4030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prstClr val="white"/>
              </a:solidFill>
            </a:endParaRPr>
          </a:p>
        </p:txBody>
      </p:sp>
      <p:sp>
        <p:nvSpPr>
          <p:cNvPr id="42" name="2"/>
          <p:cNvSpPr/>
          <p:nvPr/>
        </p:nvSpPr>
        <p:spPr>
          <a:xfrm>
            <a:off x="2576972" y="1966242"/>
            <a:ext cx="4453183" cy="390107"/>
          </a:xfrm>
          <a:prstGeom prst="rect">
            <a:avLst/>
          </a:prstGeom>
          <a:ln w="12700">
            <a:round/>
          </a:ln>
        </p:spPr>
        <p:txBody>
          <a:bodyPr wrap="square" lIns="28575" tIns="28575" rIns="28575" bIns="28575">
            <a:spAutoFit/>
          </a:bodyPr>
          <a:lstStyle>
            <a:lvl1pPr>
              <a:buClr>
                <a:srgbClr val="B5B5B5"/>
              </a:buClr>
              <a:defRPr sz="1100">
                <a:solidFill>
                  <a:srgbClr val="B5B5B5"/>
                </a:solidFill>
                <a:uFill>
                  <a:solidFill>
                    <a:srgbClr val="B5B5B5"/>
                  </a:solidFill>
                </a:uFill>
              </a:defRPr>
            </a:lvl1pPr>
          </a:lstStyle>
          <a:p>
            <a:pPr defTabSz="912019">
              <a:lnSpc>
                <a:spcPct val="120000"/>
              </a:lnSpc>
              <a:spcBef>
                <a:spcPct val="20000"/>
              </a:spcBef>
            </a:pPr>
            <a:r>
              <a:rPr lang="zh-CN" altLang="en-US" sz="900" dirty="0">
                <a:solidFill>
                  <a:schemeClr val="tx1">
                    <a:lumMod val="65000"/>
                    <a:lumOff val="35000"/>
                  </a:schemeClr>
                </a:solidFill>
                <a:latin typeface="+mn-ea"/>
                <a:cs typeface="+mn-ea"/>
                <a:sym typeface="Arial" panose="020B0604020202020204" pitchFamily="34" charset="0"/>
              </a:rPr>
              <a:t>在此录入上述图表的综合描述说明，在此录入上述图表的综合描述说明。在此录入上述图表的综合描述说明，在此录入上述图表的综合描述说明。</a:t>
            </a:r>
            <a:endParaRPr lang="en-US" altLang="zh-CN" sz="900" kern="0" dirty="0">
              <a:solidFill>
                <a:schemeClr val="tx1">
                  <a:lumMod val="65000"/>
                  <a:lumOff val="35000"/>
                </a:schemeClr>
              </a:solidFill>
              <a:uFillTx/>
              <a:latin typeface="+mn-ea"/>
              <a:cs typeface="+mn-ea"/>
              <a:sym typeface="Arial" panose="020B0604020202020204" pitchFamily="34" charset="0"/>
            </a:endParaRPr>
          </a:p>
        </p:txBody>
      </p:sp>
      <p:sp>
        <p:nvSpPr>
          <p:cNvPr id="43" name="2"/>
          <p:cNvSpPr/>
          <p:nvPr/>
        </p:nvSpPr>
        <p:spPr>
          <a:xfrm>
            <a:off x="2735608" y="3147814"/>
            <a:ext cx="4453183" cy="390107"/>
          </a:xfrm>
          <a:prstGeom prst="rect">
            <a:avLst/>
          </a:prstGeom>
          <a:ln w="12700">
            <a:round/>
          </a:ln>
        </p:spPr>
        <p:txBody>
          <a:bodyPr wrap="square" lIns="28575" tIns="28575" rIns="28575" bIns="28575">
            <a:spAutoFit/>
          </a:bodyPr>
          <a:lstStyle>
            <a:lvl1pPr>
              <a:buClr>
                <a:srgbClr val="B5B5B5"/>
              </a:buClr>
              <a:defRPr sz="1100">
                <a:solidFill>
                  <a:srgbClr val="B5B5B5"/>
                </a:solidFill>
                <a:uFill>
                  <a:solidFill>
                    <a:srgbClr val="B5B5B5"/>
                  </a:solidFill>
                </a:uFill>
              </a:defRPr>
            </a:lvl1pPr>
          </a:lstStyle>
          <a:p>
            <a:pPr algn="r" defTabSz="912019">
              <a:lnSpc>
                <a:spcPct val="120000"/>
              </a:lnSpc>
              <a:spcBef>
                <a:spcPct val="20000"/>
              </a:spcBef>
            </a:pPr>
            <a:r>
              <a:rPr lang="zh-CN" altLang="en-US" sz="900" dirty="0">
                <a:solidFill>
                  <a:schemeClr val="tx1">
                    <a:lumMod val="65000"/>
                    <a:lumOff val="35000"/>
                  </a:schemeClr>
                </a:solidFill>
                <a:latin typeface="+mn-ea"/>
                <a:cs typeface="+mn-ea"/>
                <a:sym typeface="Arial" panose="020B0604020202020204" pitchFamily="34" charset="0"/>
              </a:rPr>
              <a:t>在此录入上述图表的综合描述说明，在此录入上述图表的综合描述说明。在此录入上述图表的综合描述说明，在此录入上述图表的综合描述说明。</a:t>
            </a:r>
            <a:endParaRPr lang="en-US" altLang="zh-CN" sz="900" kern="0" dirty="0">
              <a:solidFill>
                <a:schemeClr val="tx1">
                  <a:lumMod val="65000"/>
                  <a:lumOff val="35000"/>
                </a:schemeClr>
              </a:solidFill>
              <a:uFillTx/>
              <a:latin typeface="+mn-ea"/>
              <a:cs typeface="+mn-ea"/>
              <a:sym typeface="Arial" panose="020B0604020202020204" pitchFamily="34" charset="0"/>
            </a:endParaRPr>
          </a:p>
        </p:txBody>
      </p:sp>
    </p:spTree>
    <p:custDataLst>
      <p:tags r:id="rId1"/>
    </p:custDataLst>
    <p:extLst>
      <p:ext uri="{BB962C8B-B14F-4D97-AF65-F5344CB8AC3E}">
        <p14:creationId xmlns:p14="http://schemas.microsoft.com/office/powerpoint/2010/main" val="33745470"/>
      </p:ext>
    </p:extLst>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up)">
                                      <p:cBhvr>
                                        <p:cTn id="11" dur="500"/>
                                        <p:tgtEl>
                                          <p:spTgt spid="4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ipe(up)">
                                      <p:cBhvr>
                                        <p:cTn id="15" dur="500"/>
                                        <p:tgtEl>
                                          <p:spTgt spid="4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500"/>
                                        <p:tgtEl>
                                          <p:spTgt spid="39"/>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wipe(up)">
                                      <p:cBhvr>
                                        <p:cTn id="23" dur="500"/>
                                        <p:tgtEl>
                                          <p:spTgt spid="40"/>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up)">
                                      <p:cBhvr>
                                        <p:cTn id="2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animBg="1"/>
      <p:bldP spid="41" grpId="0" animBg="1"/>
      <p:bldP spid="42" grpId="0" animBg="1"/>
      <p:bldP spid="43" grpId="0" animBg="1"/>
    </p:bldLst>
  </p:timing>
  <p:extLst mod="1"/>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圆角矩形 37"/>
          <p:cNvSpPr/>
          <p:nvPr/>
        </p:nvSpPr>
        <p:spPr>
          <a:xfrm>
            <a:off x="3599892" y="1775961"/>
            <a:ext cx="943449" cy="943449"/>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smtClean="0">
                <a:solidFill>
                  <a:schemeClr val="bg1"/>
                </a:solidFill>
                <a:latin typeface="+mn-ea"/>
                <a:cs typeface="+mn-ea"/>
              </a:rPr>
              <a:t>01</a:t>
            </a:r>
            <a:endParaRPr lang="zh-CN" altLang="en-US" sz="2700" dirty="0">
              <a:solidFill>
                <a:schemeClr val="bg1"/>
              </a:solidFill>
              <a:latin typeface="+mn-ea"/>
              <a:cs typeface="+mn-ea"/>
            </a:endParaRPr>
          </a:p>
        </p:txBody>
      </p:sp>
      <p:sp>
        <p:nvSpPr>
          <p:cNvPr id="39" name="圆角矩形 38"/>
          <p:cNvSpPr/>
          <p:nvPr/>
        </p:nvSpPr>
        <p:spPr>
          <a:xfrm>
            <a:off x="4654665" y="1775961"/>
            <a:ext cx="943449" cy="943449"/>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smtClean="0">
                <a:solidFill>
                  <a:schemeClr val="bg1"/>
                </a:solidFill>
                <a:latin typeface="+mn-ea"/>
                <a:cs typeface="+mn-ea"/>
              </a:rPr>
              <a:t>02</a:t>
            </a:r>
            <a:endParaRPr lang="zh-CN" altLang="en-US" sz="2700" dirty="0">
              <a:solidFill>
                <a:schemeClr val="bg1"/>
              </a:solidFill>
              <a:latin typeface="+mn-ea"/>
              <a:cs typeface="+mn-ea"/>
            </a:endParaRPr>
          </a:p>
        </p:txBody>
      </p:sp>
      <p:sp>
        <p:nvSpPr>
          <p:cNvPr id="40" name="圆角矩形 39"/>
          <p:cNvSpPr/>
          <p:nvPr/>
        </p:nvSpPr>
        <p:spPr>
          <a:xfrm>
            <a:off x="3599892" y="2802075"/>
            <a:ext cx="943449" cy="943449"/>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smtClean="0">
                <a:solidFill>
                  <a:schemeClr val="bg1"/>
                </a:solidFill>
                <a:latin typeface="+mn-ea"/>
                <a:cs typeface="+mn-ea"/>
              </a:rPr>
              <a:t>03</a:t>
            </a:r>
            <a:endParaRPr lang="zh-CN" altLang="en-US" sz="2700" dirty="0">
              <a:solidFill>
                <a:schemeClr val="bg1"/>
              </a:solidFill>
              <a:latin typeface="+mn-ea"/>
              <a:cs typeface="+mn-ea"/>
            </a:endParaRPr>
          </a:p>
        </p:txBody>
      </p:sp>
      <p:sp>
        <p:nvSpPr>
          <p:cNvPr id="41" name="圆角矩形 40"/>
          <p:cNvSpPr/>
          <p:nvPr/>
        </p:nvSpPr>
        <p:spPr>
          <a:xfrm>
            <a:off x="4654665" y="2802075"/>
            <a:ext cx="943449" cy="943449"/>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smtClean="0">
                <a:solidFill>
                  <a:schemeClr val="bg1"/>
                </a:solidFill>
                <a:latin typeface="+mn-ea"/>
                <a:cs typeface="+mn-ea"/>
              </a:rPr>
              <a:t>04</a:t>
            </a:r>
            <a:endParaRPr lang="zh-CN" altLang="en-US" sz="2700" dirty="0">
              <a:solidFill>
                <a:schemeClr val="bg1"/>
              </a:solidFill>
              <a:latin typeface="+mn-ea"/>
              <a:cs typeface="+mn-ea"/>
            </a:endParaRPr>
          </a:p>
        </p:txBody>
      </p:sp>
      <p:sp>
        <p:nvSpPr>
          <p:cNvPr id="42" name="矩形 41"/>
          <p:cNvSpPr/>
          <p:nvPr/>
        </p:nvSpPr>
        <p:spPr>
          <a:xfrm>
            <a:off x="1308556" y="1832265"/>
            <a:ext cx="1223413" cy="300082"/>
          </a:xfrm>
          <a:prstGeom prst="rect">
            <a:avLst/>
          </a:prstGeom>
        </p:spPr>
        <p:txBody>
          <a:bodyPr wrap="none">
            <a:spAutoFit/>
          </a:bodyPr>
          <a:lstStyle/>
          <a:p>
            <a:pPr algn="ctr"/>
            <a:r>
              <a:rPr lang="zh-CN" altLang="en-US" sz="1350" dirty="0">
                <a:solidFill>
                  <a:schemeClr val="tx1">
                    <a:lumMod val="65000"/>
                    <a:lumOff val="35000"/>
                  </a:schemeClr>
                </a:solidFill>
                <a:latin typeface="+mn-ea"/>
                <a:cs typeface="+mn-ea"/>
              </a:rPr>
              <a:t>添加标题内容</a:t>
            </a:r>
            <a:endParaRPr lang="en-US" altLang="zh-CN" sz="1350" dirty="0">
              <a:solidFill>
                <a:schemeClr val="tx1">
                  <a:lumMod val="65000"/>
                  <a:lumOff val="35000"/>
                </a:schemeClr>
              </a:solidFill>
              <a:latin typeface="+mn-ea"/>
              <a:cs typeface="+mn-ea"/>
            </a:endParaRPr>
          </a:p>
        </p:txBody>
      </p:sp>
      <p:sp>
        <p:nvSpPr>
          <p:cNvPr id="43" name="矩形 42"/>
          <p:cNvSpPr/>
          <p:nvPr/>
        </p:nvSpPr>
        <p:spPr>
          <a:xfrm>
            <a:off x="1331796" y="2088319"/>
            <a:ext cx="2268096" cy="383310"/>
          </a:xfrm>
          <a:prstGeom prst="rect">
            <a:avLst/>
          </a:prstGeom>
        </p:spPr>
        <p:txBody>
          <a:bodyPr wrap="square">
            <a:spAutoFit/>
          </a:bodyPr>
          <a:lstStyle/>
          <a:p>
            <a:pPr>
              <a:lnSpc>
                <a:spcPct val="120000"/>
              </a:lnSpc>
              <a:spcBef>
                <a:spcPct val="0"/>
              </a:spcBef>
              <a:buNone/>
            </a:pPr>
            <a:r>
              <a:rPr lang="zh-CN" altLang="en-US" sz="788" dirty="0">
                <a:solidFill>
                  <a:schemeClr val="tx1">
                    <a:lumMod val="65000"/>
                    <a:lumOff val="35000"/>
                  </a:schemeClr>
                </a:solidFill>
                <a:latin typeface="+mn-ea"/>
                <a:cs typeface="+mn-ea"/>
                <a:sym typeface="微软雅黑" pitchFamily="34" charset="-122"/>
              </a:rPr>
              <a:t>在此录入上述图表的综合说明，在此录入上述图表的综合描述说明。</a:t>
            </a:r>
          </a:p>
        </p:txBody>
      </p:sp>
      <p:sp>
        <p:nvSpPr>
          <p:cNvPr id="44" name="矩形 43"/>
          <p:cNvSpPr/>
          <p:nvPr/>
        </p:nvSpPr>
        <p:spPr>
          <a:xfrm>
            <a:off x="5737048" y="1832265"/>
            <a:ext cx="1223413" cy="300082"/>
          </a:xfrm>
          <a:prstGeom prst="rect">
            <a:avLst/>
          </a:prstGeom>
        </p:spPr>
        <p:txBody>
          <a:bodyPr wrap="none">
            <a:spAutoFit/>
          </a:bodyPr>
          <a:lstStyle/>
          <a:p>
            <a:pPr algn="ctr"/>
            <a:r>
              <a:rPr lang="zh-CN" altLang="en-US" sz="1350" dirty="0">
                <a:solidFill>
                  <a:schemeClr val="tx1">
                    <a:lumMod val="65000"/>
                    <a:lumOff val="35000"/>
                  </a:schemeClr>
                </a:solidFill>
                <a:latin typeface="+mn-ea"/>
                <a:cs typeface="+mn-ea"/>
              </a:rPr>
              <a:t>添加标题内容</a:t>
            </a:r>
            <a:endParaRPr lang="en-US" altLang="zh-CN" sz="1350" dirty="0">
              <a:solidFill>
                <a:schemeClr val="tx1">
                  <a:lumMod val="65000"/>
                  <a:lumOff val="35000"/>
                </a:schemeClr>
              </a:solidFill>
              <a:latin typeface="+mn-ea"/>
              <a:cs typeface="+mn-ea"/>
            </a:endParaRPr>
          </a:p>
        </p:txBody>
      </p:sp>
      <p:sp>
        <p:nvSpPr>
          <p:cNvPr id="45" name="矩形 44"/>
          <p:cNvSpPr/>
          <p:nvPr/>
        </p:nvSpPr>
        <p:spPr>
          <a:xfrm>
            <a:off x="5760288" y="2088319"/>
            <a:ext cx="2268096" cy="383310"/>
          </a:xfrm>
          <a:prstGeom prst="rect">
            <a:avLst/>
          </a:prstGeom>
        </p:spPr>
        <p:txBody>
          <a:bodyPr wrap="square">
            <a:spAutoFit/>
          </a:bodyPr>
          <a:lstStyle/>
          <a:p>
            <a:pPr>
              <a:lnSpc>
                <a:spcPct val="120000"/>
              </a:lnSpc>
              <a:spcBef>
                <a:spcPct val="0"/>
              </a:spcBef>
              <a:buNone/>
            </a:pPr>
            <a:r>
              <a:rPr lang="zh-CN" altLang="en-US" sz="788" dirty="0">
                <a:solidFill>
                  <a:schemeClr val="tx1">
                    <a:lumMod val="65000"/>
                    <a:lumOff val="35000"/>
                  </a:schemeClr>
                </a:solidFill>
                <a:latin typeface="+mn-ea"/>
                <a:cs typeface="+mn-ea"/>
                <a:sym typeface="微软雅黑" pitchFamily="34" charset="-122"/>
              </a:rPr>
              <a:t>在此录入上述图表的综合说明，在此录入上述图表的综合描述说明。</a:t>
            </a:r>
          </a:p>
        </p:txBody>
      </p:sp>
      <p:sp>
        <p:nvSpPr>
          <p:cNvPr id="46" name="矩形 45"/>
          <p:cNvSpPr/>
          <p:nvPr/>
        </p:nvSpPr>
        <p:spPr>
          <a:xfrm>
            <a:off x="1308556" y="2935434"/>
            <a:ext cx="1223413" cy="300082"/>
          </a:xfrm>
          <a:prstGeom prst="rect">
            <a:avLst/>
          </a:prstGeom>
        </p:spPr>
        <p:txBody>
          <a:bodyPr wrap="none">
            <a:spAutoFit/>
          </a:bodyPr>
          <a:lstStyle/>
          <a:p>
            <a:pPr algn="ctr"/>
            <a:r>
              <a:rPr lang="zh-CN" altLang="en-US" sz="1350" dirty="0">
                <a:solidFill>
                  <a:schemeClr val="tx1">
                    <a:lumMod val="65000"/>
                    <a:lumOff val="35000"/>
                  </a:schemeClr>
                </a:solidFill>
                <a:latin typeface="+mn-ea"/>
                <a:cs typeface="+mn-ea"/>
              </a:rPr>
              <a:t>添加标题内容</a:t>
            </a:r>
            <a:endParaRPr lang="en-US" altLang="zh-CN" sz="1350" dirty="0">
              <a:solidFill>
                <a:schemeClr val="tx1">
                  <a:lumMod val="65000"/>
                  <a:lumOff val="35000"/>
                </a:schemeClr>
              </a:solidFill>
              <a:latin typeface="+mn-ea"/>
              <a:cs typeface="+mn-ea"/>
            </a:endParaRPr>
          </a:p>
        </p:txBody>
      </p:sp>
      <p:sp>
        <p:nvSpPr>
          <p:cNvPr id="47" name="矩形 46"/>
          <p:cNvSpPr/>
          <p:nvPr/>
        </p:nvSpPr>
        <p:spPr>
          <a:xfrm>
            <a:off x="1331796" y="3191488"/>
            <a:ext cx="2268096" cy="383310"/>
          </a:xfrm>
          <a:prstGeom prst="rect">
            <a:avLst/>
          </a:prstGeom>
        </p:spPr>
        <p:txBody>
          <a:bodyPr wrap="square">
            <a:spAutoFit/>
          </a:bodyPr>
          <a:lstStyle/>
          <a:p>
            <a:pPr>
              <a:lnSpc>
                <a:spcPct val="120000"/>
              </a:lnSpc>
              <a:spcBef>
                <a:spcPct val="0"/>
              </a:spcBef>
              <a:buNone/>
            </a:pPr>
            <a:r>
              <a:rPr lang="zh-CN" altLang="en-US" sz="788" dirty="0">
                <a:solidFill>
                  <a:schemeClr val="tx1">
                    <a:lumMod val="65000"/>
                    <a:lumOff val="35000"/>
                  </a:schemeClr>
                </a:solidFill>
                <a:latin typeface="+mn-ea"/>
                <a:cs typeface="+mn-ea"/>
                <a:sym typeface="微软雅黑" pitchFamily="34" charset="-122"/>
              </a:rPr>
              <a:t>在此录入上述图表的综合说明，在此录入上述图表的综合描述说明。</a:t>
            </a:r>
          </a:p>
        </p:txBody>
      </p:sp>
      <p:sp>
        <p:nvSpPr>
          <p:cNvPr id="48" name="矩形 47"/>
          <p:cNvSpPr/>
          <p:nvPr/>
        </p:nvSpPr>
        <p:spPr>
          <a:xfrm>
            <a:off x="5737048" y="2935434"/>
            <a:ext cx="1223413" cy="300082"/>
          </a:xfrm>
          <a:prstGeom prst="rect">
            <a:avLst/>
          </a:prstGeom>
        </p:spPr>
        <p:txBody>
          <a:bodyPr wrap="none">
            <a:spAutoFit/>
          </a:bodyPr>
          <a:lstStyle/>
          <a:p>
            <a:pPr algn="ctr"/>
            <a:r>
              <a:rPr lang="zh-CN" altLang="en-US" sz="1350" dirty="0">
                <a:solidFill>
                  <a:schemeClr val="tx1">
                    <a:lumMod val="65000"/>
                    <a:lumOff val="35000"/>
                  </a:schemeClr>
                </a:solidFill>
                <a:latin typeface="+mn-ea"/>
                <a:cs typeface="+mn-ea"/>
              </a:rPr>
              <a:t>添加标题内容</a:t>
            </a:r>
            <a:endParaRPr lang="en-US" altLang="zh-CN" sz="1350" dirty="0">
              <a:solidFill>
                <a:schemeClr val="tx1">
                  <a:lumMod val="65000"/>
                  <a:lumOff val="35000"/>
                </a:schemeClr>
              </a:solidFill>
              <a:latin typeface="+mn-ea"/>
              <a:cs typeface="+mn-ea"/>
            </a:endParaRPr>
          </a:p>
        </p:txBody>
      </p:sp>
      <p:sp>
        <p:nvSpPr>
          <p:cNvPr id="49" name="矩形 48"/>
          <p:cNvSpPr/>
          <p:nvPr/>
        </p:nvSpPr>
        <p:spPr>
          <a:xfrm>
            <a:off x="5760288" y="3191488"/>
            <a:ext cx="2268096" cy="383310"/>
          </a:xfrm>
          <a:prstGeom prst="rect">
            <a:avLst/>
          </a:prstGeom>
        </p:spPr>
        <p:txBody>
          <a:bodyPr wrap="square">
            <a:spAutoFit/>
          </a:bodyPr>
          <a:lstStyle/>
          <a:p>
            <a:pPr>
              <a:lnSpc>
                <a:spcPct val="120000"/>
              </a:lnSpc>
              <a:spcBef>
                <a:spcPct val="0"/>
              </a:spcBef>
              <a:buNone/>
            </a:pPr>
            <a:r>
              <a:rPr lang="zh-CN" altLang="en-US" sz="788" dirty="0">
                <a:solidFill>
                  <a:schemeClr val="tx1">
                    <a:lumMod val="65000"/>
                    <a:lumOff val="35000"/>
                  </a:schemeClr>
                </a:solidFill>
                <a:latin typeface="+mn-ea"/>
                <a:cs typeface="+mn-ea"/>
                <a:sym typeface="微软雅黑" pitchFamily="34" charset="-122"/>
              </a:rPr>
              <a:t>在此录入上述图表的综合说明，在此录入上述图表的综合描述说明。</a:t>
            </a:r>
          </a:p>
        </p:txBody>
      </p:sp>
      <p:sp>
        <p:nvSpPr>
          <p:cNvPr id="15" name="矩形 14"/>
          <p:cNvSpPr/>
          <p:nvPr/>
        </p:nvSpPr>
        <p:spPr>
          <a:xfrm>
            <a:off x="308428" y="237877"/>
            <a:ext cx="2535380" cy="430887"/>
          </a:xfrm>
          <a:prstGeom prst="rect">
            <a:avLst/>
          </a:prstGeom>
        </p:spPr>
        <p:txBody>
          <a:bodyPr wrap="square">
            <a:spAutoFit/>
          </a:bodyPr>
          <a:lstStyle/>
          <a:p>
            <a:pPr algn="dist">
              <a:lnSpc>
                <a:spcPct val="100000"/>
              </a:lnSpc>
            </a:pPr>
            <a:r>
              <a:rPr lang="zh-CN" altLang="en-US" sz="2200" dirty="0">
                <a:latin typeface="+mn-ea"/>
                <a:cs typeface="+mn-ea"/>
                <a:sym typeface="+mn-lt"/>
              </a:rPr>
              <a:t>二</a:t>
            </a:r>
            <a:r>
              <a:rPr lang="zh-CN" altLang="en-US" sz="2200" dirty="0" smtClean="0">
                <a:latin typeface="+mn-ea"/>
                <a:cs typeface="+mn-ea"/>
                <a:sym typeface="+mn-lt"/>
              </a:rPr>
              <a:t>、添加标题</a:t>
            </a:r>
            <a:r>
              <a:rPr lang="zh-CN" altLang="en-US" sz="2200" dirty="0" smtClean="0">
                <a:latin typeface="+mn-ea"/>
                <a:cs typeface="+mn-ea"/>
                <a:sym typeface="+mn-lt"/>
              </a:rPr>
              <a:t>内容</a:t>
            </a:r>
            <a:endParaRPr lang="zh-CN" altLang="en-US" sz="2200" dirty="0">
              <a:latin typeface="+mn-ea"/>
              <a:cs typeface="+mn-ea"/>
              <a:sym typeface="+mn-lt"/>
            </a:endParaRPr>
          </a:p>
        </p:txBody>
      </p:sp>
    </p:spTree>
    <p:custDataLst>
      <p:tags r:id="rId1"/>
    </p:custDataLst>
    <p:extLst>
      <p:ext uri="{BB962C8B-B14F-4D97-AF65-F5344CB8AC3E}">
        <p14:creationId xmlns:p14="http://schemas.microsoft.com/office/powerpoint/2010/main" val="1123876290"/>
      </p:ext>
    </p:extLst>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up)">
                                      <p:cBhvr>
                                        <p:cTn id="23" dur="500"/>
                                        <p:tgtEl>
                                          <p:spTgt spid="42"/>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up)">
                                      <p:cBhvr>
                                        <p:cTn id="27" dur="500"/>
                                        <p:tgtEl>
                                          <p:spTgt spid="43"/>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up)">
                                      <p:cBhvr>
                                        <p:cTn id="31" dur="500"/>
                                        <p:tgtEl>
                                          <p:spTgt spid="44"/>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wipe(up)">
                                      <p:cBhvr>
                                        <p:cTn id="35" dur="500"/>
                                        <p:tgtEl>
                                          <p:spTgt spid="45"/>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wipe(up)">
                                      <p:cBhvr>
                                        <p:cTn id="39" dur="500"/>
                                        <p:tgtEl>
                                          <p:spTgt spid="46"/>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ipe(up)">
                                      <p:cBhvr>
                                        <p:cTn id="43" dur="500"/>
                                        <p:tgtEl>
                                          <p:spTgt spid="47"/>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ipe(up)">
                                      <p:cBhvr>
                                        <p:cTn id="47" dur="500"/>
                                        <p:tgtEl>
                                          <p:spTgt spid="48"/>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wipe(up)">
                                      <p:cBhvr>
                                        <p:cTn id="5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p:bldP spid="43" grpId="0"/>
      <p:bldP spid="44" grpId="0"/>
      <p:bldP spid="45" grpId="0"/>
      <p:bldP spid="46" grpId="0"/>
      <p:bldP spid="47" grpId="0"/>
      <p:bldP spid="48" grpId="0"/>
      <p:bldP spid="49" grpId="0"/>
    </p:bldLst>
  </p:timing>
  <p:extLst mod="1"/>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4566"/>
            <a:ext cx="9144000" cy="4572000"/>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4572000"/>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1500"/>
            <a:ext cx="9144000" cy="4572000"/>
          </a:xfrm>
          <a:prstGeom prst="rect">
            <a:avLst/>
          </a:prstGeom>
        </p:spPr>
      </p:pic>
      <p:sp>
        <p:nvSpPr>
          <p:cNvPr id="6" name="矩形 5"/>
          <p:cNvSpPr/>
          <p:nvPr/>
        </p:nvSpPr>
        <p:spPr>
          <a:xfrm>
            <a:off x="899592" y="-92546"/>
            <a:ext cx="2592288" cy="5236046"/>
          </a:xfrm>
          <a:prstGeom prst="rect">
            <a:avLst/>
          </a:pr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zh-CN" altLang="en-US" sz="1799">
              <a:cs typeface="+mn-ea"/>
            </a:endParaRPr>
          </a:p>
        </p:txBody>
      </p:sp>
      <p:sp>
        <p:nvSpPr>
          <p:cNvPr id="7" name="文本框 6"/>
          <p:cNvSpPr txBox="1"/>
          <p:nvPr/>
        </p:nvSpPr>
        <p:spPr>
          <a:xfrm>
            <a:off x="2063406" y="987574"/>
            <a:ext cx="1107996" cy="3168352"/>
          </a:xfrm>
          <a:prstGeom prst="rect">
            <a:avLst/>
          </a:prstGeom>
          <a:noFill/>
        </p:spPr>
        <p:txBody>
          <a:bodyPr vert="eaVert" wrap="square" rtlCol="0">
            <a:spAutoFit/>
          </a:bodyPr>
          <a:lstStyle/>
          <a:p>
            <a:pPr algn="dist"/>
            <a:r>
              <a:rPr lang="zh-CN" altLang="en-US" sz="6000" dirty="0" smtClean="0">
                <a:effectLst>
                  <a:outerShdw blurRad="38100" dist="38100" dir="2700000" algn="tl">
                    <a:srgbClr val="000000">
                      <a:alpha val="43137"/>
                    </a:srgbClr>
                  </a:outerShdw>
                </a:effectLst>
              </a:rPr>
              <a:t>标题。</a:t>
            </a:r>
            <a:endParaRPr lang="zh-CN" altLang="en-US" sz="6000" dirty="0">
              <a:effectLst>
                <a:outerShdw blurRad="38100" dist="38100" dir="2700000" algn="tl">
                  <a:srgbClr val="000000">
                    <a:alpha val="43137"/>
                  </a:srgbClr>
                </a:outerShdw>
              </a:effectLst>
            </a:endParaRPr>
          </a:p>
        </p:txBody>
      </p:sp>
      <p:sp>
        <p:nvSpPr>
          <p:cNvPr id="11" name="矩形 23">
            <a:extLst>
              <a:ext uri="{FF2B5EF4-FFF2-40B4-BE49-F238E27FC236}">
                <a16:creationId xmlns:a16="http://schemas.microsoft.com/office/drawing/2014/main" xmlns="" id="{A7379031-6818-4DB5-B69B-4F3997851109}"/>
              </a:ext>
            </a:extLst>
          </p:cNvPr>
          <p:cNvSpPr>
            <a:spLocks noChangeArrowheads="1"/>
          </p:cNvSpPr>
          <p:nvPr/>
        </p:nvSpPr>
        <p:spPr bwMode="auto">
          <a:xfrm>
            <a:off x="2128049" y="1726962"/>
            <a:ext cx="978711" cy="442814"/>
          </a:xfrm>
          <a:prstGeom prst="rect">
            <a:avLst/>
          </a:prstGeom>
          <a:noFill/>
          <a:ln>
            <a:noFill/>
          </a:ln>
          <a:extLst/>
        </p:spPr>
        <p:txBody>
          <a:bodyPr wrap="square">
            <a:spAutoFit/>
          </a:bodyPr>
          <a:lstStyle/>
          <a:p>
            <a:pPr algn="dist">
              <a:lnSpc>
                <a:spcPct val="150000"/>
              </a:lnSpc>
            </a:pPr>
            <a:r>
              <a:rPr lang="en-US" altLang="zh-CN" sz="1700" b="1" dirty="0">
                <a:latin typeface="Adobe 仿宋 Std R" panose="02020400000000000000" pitchFamily="18" charset="-122"/>
                <a:ea typeface="Adobe 仿宋 Std R" panose="02020400000000000000" pitchFamily="18" charset="-122"/>
                <a:cs typeface="+mn-ea"/>
              </a:rPr>
              <a:t>BIAOTI</a:t>
            </a:r>
          </a:p>
        </p:txBody>
      </p:sp>
      <p:cxnSp>
        <p:nvCxnSpPr>
          <p:cNvPr id="12" name="直接连接符 11">
            <a:extLst>
              <a:ext uri="{FF2B5EF4-FFF2-40B4-BE49-F238E27FC236}">
                <a16:creationId xmlns="" xmlns:a16="http://schemas.microsoft.com/office/drawing/2014/main" id="{CBFDE502-742D-4950-B238-07956904DDDC}"/>
              </a:ext>
            </a:extLst>
          </p:cNvPr>
          <p:cNvCxnSpPr/>
          <p:nvPr/>
        </p:nvCxnSpPr>
        <p:spPr>
          <a:xfrm flipV="1">
            <a:off x="2339752" y="2715766"/>
            <a:ext cx="864096" cy="79538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1270548" y="1059582"/>
            <a:ext cx="997196" cy="3672756"/>
          </a:xfrm>
          <a:prstGeom prst="rect">
            <a:avLst/>
          </a:prstGeom>
          <a:noFill/>
        </p:spPr>
        <p:txBody>
          <a:bodyPr vert="eaVert" wrap="square" rtlCol="0">
            <a:spAutoFit/>
          </a:bodyPr>
          <a:lstStyle/>
          <a:p>
            <a:pPr>
              <a:lnSpc>
                <a:spcPct val="160000"/>
              </a:lnSpc>
            </a:pPr>
            <a:r>
              <a:rPr lang="zh-CN" altLang="en-US" sz="1100" dirty="0">
                <a:solidFill>
                  <a:schemeClr val="tx1">
                    <a:lumMod val="75000"/>
                    <a:lumOff val="25000"/>
                  </a:schemeClr>
                </a:solidFill>
              </a:rPr>
              <a:t>秋分（</a:t>
            </a:r>
            <a:r>
              <a:rPr lang="en-US" altLang="zh-CN" sz="1100" dirty="0">
                <a:solidFill>
                  <a:schemeClr val="tx1">
                    <a:lumMod val="75000"/>
                    <a:lumOff val="25000"/>
                  </a:schemeClr>
                </a:solidFill>
              </a:rPr>
              <a:t>autumnal equinox</a:t>
            </a:r>
            <a:r>
              <a:rPr lang="zh-CN" altLang="en-US" sz="1100" dirty="0">
                <a:solidFill>
                  <a:schemeClr val="tx1">
                    <a:lumMod val="75000"/>
                    <a:lumOff val="25000"/>
                  </a:schemeClr>
                </a:solidFill>
              </a:rPr>
              <a:t>），农历二十四节气中的第十六个节气，时间一般为每年的公历</a:t>
            </a:r>
            <a:r>
              <a:rPr lang="en-US" altLang="zh-CN" sz="1100" dirty="0">
                <a:solidFill>
                  <a:schemeClr val="tx1">
                    <a:lumMod val="75000"/>
                    <a:lumOff val="25000"/>
                  </a:schemeClr>
                </a:solidFill>
              </a:rPr>
              <a:t>9</a:t>
            </a:r>
            <a:r>
              <a:rPr lang="zh-CN" altLang="en-US" sz="1100" dirty="0">
                <a:solidFill>
                  <a:schemeClr val="tx1">
                    <a:lumMod val="75000"/>
                    <a:lumOff val="25000"/>
                  </a:schemeClr>
                </a:solidFill>
              </a:rPr>
              <a:t>月</a:t>
            </a:r>
            <a:r>
              <a:rPr lang="en-US" altLang="zh-CN" sz="1100" dirty="0">
                <a:solidFill>
                  <a:schemeClr val="tx1">
                    <a:lumMod val="75000"/>
                    <a:lumOff val="25000"/>
                  </a:schemeClr>
                </a:solidFill>
              </a:rPr>
              <a:t>22~24</a:t>
            </a:r>
            <a:r>
              <a:rPr lang="zh-CN" altLang="en-US" sz="1100" dirty="0">
                <a:solidFill>
                  <a:schemeClr val="tx1">
                    <a:lumMod val="75000"/>
                    <a:lumOff val="25000"/>
                  </a:schemeClr>
                </a:solidFill>
              </a:rPr>
              <a:t>日。南方的气候由这一节气起才始入秋。</a:t>
            </a:r>
            <a:endParaRPr lang="zh-CN" altLang="en-US" sz="1100" dirty="0">
              <a:solidFill>
                <a:schemeClr val="tx1">
                  <a:lumMod val="75000"/>
                  <a:lumOff val="25000"/>
                </a:schemeClr>
              </a:solidFill>
            </a:endParaRPr>
          </a:p>
        </p:txBody>
      </p:sp>
    </p:spTree>
    <p:extLst>
      <p:ext uri="{BB962C8B-B14F-4D97-AF65-F5344CB8AC3E}">
        <p14:creationId xmlns:p14="http://schemas.microsoft.com/office/powerpoint/2010/main" val="6788337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08428" y="237877"/>
            <a:ext cx="2535380" cy="430887"/>
          </a:xfrm>
          <a:prstGeom prst="rect">
            <a:avLst/>
          </a:prstGeom>
        </p:spPr>
        <p:txBody>
          <a:bodyPr wrap="square">
            <a:spAutoFit/>
          </a:bodyPr>
          <a:lstStyle/>
          <a:p>
            <a:pPr algn="dist">
              <a:lnSpc>
                <a:spcPct val="100000"/>
              </a:lnSpc>
            </a:pPr>
            <a:r>
              <a:rPr lang="zh-CN" altLang="en-US" sz="2200" dirty="0">
                <a:latin typeface="+mn-ea"/>
                <a:cs typeface="+mn-ea"/>
                <a:sym typeface="+mn-lt"/>
              </a:rPr>
              <a:t>二</a:t>
            </a:r>
            <a:r>
              <a:rPr lang="zh-CN" altLang="en-US" sz="2200" dirty="0" smtClean="0">
                <a:latin typeface="+mn-ea"/>
                <a:cs typeface="+mn-ea"/>
                <a:sym typeface="+mn-lt"/>
              </a:rPr>
              <a:t>、添加标题</a:t>
            </a:r>
            <a:r>
              <a:rPr lang="zh-CN" altLang="en-US" sz="2200" dirty="0" smtClean="0">
                <a:latin typeface="+mn-ea"/>
                <a:cs typeface="+mn-ea"/>
                <a:sym typeface="+mn-lt"/>
              </a:rPr>
              <a:t>内容</a:t>
            </a:r>
            <a:endParaRPr lang="zh-CN" altLang="en-US" sz="2200" dirty="0">
              <a:latin typeface="+mn-ea"/>
              <a:cs typeface="+mn-ea"/>
              <a:sym typeface="+mn-lt"/>
            </a:endParaRPr>
          </a:p>
        </p:txBody>
      </p:sp>
      <p:sp>
        <p:nvSpPr>
          <p:cNvPr id="16" name="Oval 9"/>
          <p:cNvSpPr>
            <a:spLocks noChangeArrowheads="1"/>
          </p:cNvSpPr>
          <p:nvPr/>
        </p:nvSpPr>
        <p:spPr bwMode="auto">
          <a:xfrm>
            <a:off x="931070" y="1548382"/>
            <a:ext cx="542925" cy="542925"/>
          </a:xfrm>
          <a:prstGeom prst="ellipse">
            <a:avLst/>
          </a:pr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17" name="Oval 10"/>
          <p:cNvSpPr>
            <a:spLocks noChangeArrowheads="1"/>
          </p:cNvSpPr>
          <p:nvPr/>
        </p:nvSpPr>
        <p:spPr bwMode="auto">
          <a:xfrm>
            <a:off x="914499" y="2980317"/>
            <a:ext cx="539354" cy="542925"/>
          </a:xfrm>
          <a:prstGeom prst="ellipse">
            <a:avLst/>
          </a:prstGeom>
          <a:solidFill>
            <a:schemeClr val="accent2"/>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18" name="Oval 11"/>
          <p:cNvSpPr>
            <a:spLocks noChangeArrowheads="1"/>
          </p:cNvSpPr>
          <p:nvPr/>
        </p:nvSpPr>
        <p:spPr bwMode="auto">
          <a:xfrm>
            <a:off x="5002880" y="1553621"/>
            <a:ext cx="542925" cy="542925"/>
          </a:xfrm>
          <a:prstGeom prst="ellipse">
            <a:avLst/>
          </a:pr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19" name="Oval 12"/>
          <p:cNvSpPr>
            <a:spLocks noChangeArrowheads="1"/>
          </p:cNvSpPr>
          <p:nvPr/>
        </p:nvSpPr>
        <p:spPr bwMode="auto">
          <a:xfrm>
            <a:off x="5002880" y="2952195"/>
            <a:ext cx="539354" cy="542925"/>
          </a:xfrm>
          <a:prstGeom prst="ellipse">
            <a:avLst/>
          </a:prstGeom>
          <a:solidFill>
            <a:schemeClr val="accent4"/>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20" name="TextBox 43"/>
          <p:cNvSpPr txBox="1"/>
          <p:nvPr/>
        </p:nvSpPr>
        <p:spPr>
          <a:xfrm>
            <a:off x="1564438" y="1680419"/>
            <a:ext cx="2220800" cy="312714"/>
          </a:xfrm>
          <a:prstGeom prst="rect">
            <a:avLst/>
          </a:prstGeom>
          <a:noFill/>
        </p:spPr>
        <p:txBody>
          <a:bodyPr wrap="square" tIns="0" bIns="0" rtlCol="0" anchor="t">
            <a:spAutoFit/>
          </a:bodyPr>
          <a:lstStyle/>
          <a:p>
            <a:pPr>
              <a:lnSpc>
                <a:spcPct val="127000"/>
              </a:lnSpc>
            </a:pPr>
            <a:r>
              <a:rPr lang="zh-CN" altLang="en-US" sz="1600" dirty="0">
                <a:solidFill>
                  <a:schemeClr val="tx1">
                    <a:lumMod val="65000"/>
                    <a:lumOff val="35000"/>
                  </a:schemeClr>
                </a:solidFill>
                <a:latin typeface="+mn-ea"/>
                <a:cs typeface="华文黑体" pitchFamily="2" charset="-122"/>
              </a:rPr>
              <a:t>点击添加标题</a:t>
            </a:r>
          </a:p>
        </p:txBody>
      </p:sp>
      <p:sp>
        <p:nvSpPr>
          <p:cNvPr id="21" name="TextBox 44"/>
          <p:cNvSpPr txBox="1"/>
          <p:nvPr/>
        </p:nvSpPr>
        <p:spPr>
          <a:xfrm>
            <a:off x="1564438" y="1973337"/>
            <a:ext cx="2807612" cy="678647"/>
          </a:xfrm>
          <a:prstGeom prst="rect">
            <a:avLst/>
          </a:prstGeom>
          <a:noFill/>
        </p:spPr>
        <p:txBody>
          <a:bodyPr wrap="square" rtlCol="0">
            <a:spAutoFit/>
          </a:bodyPr>
          <a:lstStyle/>
          <a:p>
            <a:pPr>
              <a:lnSpc>
                <a:spcPct val="127000"/>
              </a:lnSpc>
            </a:pPr>
            <a:r>
              <a:rPr lang="zh-CN" altLang="en-US" sz="750" dirty="0">
                <a:solidFill>
                  <a:schemeClr val="tx1">
                    <a:lumMod val="65000"/>
                    <a:lumOff val="35000"/>
                  </a:schemeClr>
                </a:solidFill>
                <a:latin typeface="+mn-ea"/>
              </a:rPr>
              <a:t>您的内容打在这里，或者通过复制您的文本后，在此框中选择粘贴，并选择只保留文字。您的内容打在这里，或者通过通过复制您的文本。您的内容打在这里，或者通过复制您的文本后，在此框中选择粘贴，并选择只保留文字。</a:t>
            </a:r>
          </a:p>
        </p:txBody>
      </p:sp>
      <p:sp>
        <p:nvSpPr>
          <p:cNvPr id="22" name="TextBox 45"/>
          <p:cNvSpPr txBox="1"/>
          <p:nvPr/>
        </p:nvSpPr>
        <p:spPr>
          <a:xfrm>
            <a:off x="5636249" y="1680419"/>
            <a:ext cx="2220800" cy="312714"/>
          </a:xfrm>
          <a:prstGeom prst="rect">
            <a:avLst/>
          </a:prstGeom>
          <a:noFill/>
        </p:spPr>
        <p:txBody>
          <a:bodyPr wrap="square" tIns="0" bIns="0" rtlCol="0" anchor="t">
            <a:spAutoFit/>
          </a:bodyPr>
          <a:lstStyle/>
          <a:p>
            <a:pPr>
              <a:lnSpc>
                <a:spcPct val="127000"/>
              </a:lnSpc>
            </a:pPr>
            <a:r>
              <a:rPr lang="zh-CN" altLang="en-US" sz="1600" dirty="0">
                <a:solidFill>
                  <a:schemeClr val="tx1">
                    <a:lumMod val="65000"/>
                    <a:lumOff val="35000"/>
                  </a:schemeClr>
                </a:solidFill>
                <a:latin typeface="+mn-ea"/>
                <a:cs typeface="华文黑体" pitchFamily="2" charset="-122"/>
              </a:rPr>
              <a:t>点击添加标题</a:t>
            </a:r>
          </a:p>
        </p:txBody>
      </p:sp>
      <p:sp>
        <p:nvSpPr>
          <p:cNvPr id="23" name="TextBox 46"/>
          <p:cNvSpPr txBox="1"/>
          <p:nvPr/>
        </p:nvSpPr>
        <p:spPr>
          <a:xfrm>
            <a:off x="5636249" y="1973337"/>
            <a:ext cx="2807612" cy="542456"/>
          </a:xfrm>
          <a:prstGeom prst="rect">
            <a:avLst/>
          </a:prstGeom>
          <a:noFill/>
        </p:spPr>
        <p:txBody>
          <a:bodyPr wrap="square" rtlCol="0">
            <a:spAutoFit/>
          </a:bodyPr>
          <a:lstStyle/>
          <a:p>
            <a:pPr>
              <a:lnSpc>
                <a:spcPct val="127000"/>
              </a:lnSpc>
            </a:pPr>
            <a:r>
              <a:rPr lang="zh-CN" altLang="en-US" sz="750" dirty="0">
                <a:solidFill>
                  <a:schemeClr val="tx1">
                    <a:lumMod val="65000"/>
                    <a:lumOff val="35000"/>
                  </a:schemeClr>
                </a:solidFill>
                <a:latin typeface="+mn-ea"/>
              </a:rPr>
              <a:t>您的内容打在这里，或者通过复制您的文本后，在此框中选择粘贴，并选择只保留文字。您的内容打在这里，或者通过复制您的文本后，在此框中选择粘贴，并选择只保留文字。</a:t>
            </a:r>
          </a:p>
        </p:txBody>
      </p:sp>
      <p:sp>
        <p:nvSpPr>
          <p:cNvPr id="24" name="TextBox 47"/>
          <p:cNvSpPr txBox="1"/>
          <p:nvPr/>
        </p:nvSpPr>
        <p:spPr>
          <a:xfrm>
            <a:off x="1564438" y="3112354"/>
            <a:ext cx="2220800" cy="312714"/>
          </a:xfrm>
          <a:prstGeom prst="rect">
            <a:avLst/>
          </a:prstGeom>
          <a:noFill/>
        </p:spPr>
        <p:txBody>
          <a:bodyPr wrap="square" tIns="0" bIns="0" rtlCol="0" anchor="t">
            <a:spAutoFit/>
          </a:bodyPr>
          <a:lstStyle/>
          <a:p>
            <a:pPr>
              <a:lnSpc>
                <a:spcPct val="127000"/>
              </a:lnSpc>
            </a:pPr>
            <a:r>
              <a:rPr lang="zh-CN" altLang="en-US" sz="1600" dirty="0">
                <a:solidFill>
                  <a:schemeClr val="tx1">
                    <a:lumMod val="65000"/>
                    <a:lumOff val="35000"/>
                  </a:schemeClr>
                </a:solidFill>
                <a:latin typeface="+mn-ea"/>
                <a:cs typeface="华文黑体" pitchFamily="2" charset="-122"/>
              </a:rPr>
              <a:t>点击添加标题</a:t>
            </a:r>
          </a:p>
        </p:txBody>
      </p:sp>
      <p:sp>
        <p:nvSpPr>
          <p:cNvPr id="25" name="TextBox 48"/>
          <p:cNvSpPr txBox="1"/>
          <p:nvPr/>
        </p:nvSpPr>
        <p:spPr>
          <a:xfrm>
            <a:off x="1564438" y="3405271"/>
            <a:ext cx="2807612" cy="678647"/>
          </a:xfrm>
          <a:prstGeom prst="rect">
            <a:avLst/>
          </a:prstGeom>
          <a:noFill/>
        </p:spPr>
        <p:txBody>
          <a:bodyPr wrap="square" rtlCol="0">
            <a:spAutoFit/>
          </a:bodyPr>
          <a:lstStyle/>
          <a:p>
            <a:pPr>
              <a:lnSpc>
                <a:spcPct val="127000"/>
              </a:lnSpc>
            </a:pPr>
            <a:r>
              <a:rPr lang="zh-CN" altLang="en-US" sz="750" dirty="0">
                <a:solidFill>
                  <a:schemeClr val="tx1">
                    <a:lumMod val="65000"/>
                    <a:lumOff val="35000"/>
                  </a:schemeClr>
                </a:solidFill>
                <a:latin typeface="+mn-ea"/>
              </a:rPr>
              <a:t>您的内容打在这里，或者通过复制您的文本后，在此框中选择粘贴，并选择只保留文字。您的内容打在这里。您的内容打在这里，或者通过复制您的文本后，在此框中选择粘贴，并选择只保留文字。您的内容打在这里。</a:t>
            </a:r>
          </a:p>
        </p:txBody>
      </p:sp>
      <p:sp>
        <p:nvSpPr>
          <p:cNvPr id="26" name="TextBox 49"/>
          <p:cNvSpPr txBox="1"/>
          <p:nvPr/>
        </p:nvSpPr>
        <p:spPr>
          <a:xfrm>
            <a:off x="5652820" y="3078993"/>
            <a:ext cx="2220800" cy="312714"/>
          </a:xfrm>
          <a:prstGeom prst="rect">
            <a:avLst/>
          </a:prstGeom>
          <a:noFill/>
        </p:spPr>
        <p:txBody>
          <a:bodyPr wrap="square" tIns="0" bIns="0" rtlCol="0" anchor="t">
            <a:spAutoFit/>
          </a:bodyPr>
          <a:lstStyle/>
          <a:p>
            <a:pPr>
              <a:lnSpc>
                <a:spcPct val="127000"/>
              </a:lnSpc>
            </a:pPr>
            <a:r>
              <a:rPr lang="zh-CN" altLang="en-US" sz="1600" dirty="0">
                <a:solidFill>
                  <a:schemeClr val="tx1">
                    <a:lumMod val="65000"/>
                    <a:lumOff val="35000"/>
                  </a:schemeClr>
                </a:solidFill>
                <a:latin typeface="+mn-ea"/>
                <a:cs typeface="华文黑体" pitchFamily="2" charset="-122"/>
              </a:rPr>
              <a:t>点击添加标题</a:t>
            </a:r>
          </a:p>
        </p:txBody>
      </p:sp>
      <p:sp>
        <p:nvSpPr>
          <p:cNvPr id="27" name="TextBox 50"/>
          <p:cNvSpPr txBox="1"/>
          <p:nvPr/>
        </p:nvSpPr>
        <p:spPr>
          <a:xfrm>
            <a:off x="5652820" y="3371910"/>
            <a:ext cx="2807612" cy="692497"/>
          </a:xfrm>
          <a:prstGeom prst="rect">
            <a:avLst/>
          </a:prstGeom>
          <a:noFill/>
        </p:spPr>
        <p:txBody>
          <a:bodyPr wrap="square" rtlCol="0">
            <a:spAutoFit/>
          </a:bodyPr>
          <a:lstStyle/>
          <a:p>
            <a:pPr>
              <a:lnSpc>
                <a:spcPct val="127000"/>
              </a:lnSpc>
            </a:pPr>
            <a:r>
              <a:rPr lang="zh-CN" altLang="en-US" sz="750" dirty="0">
                <a:solidFill>
                  <a:schemeClr val="tx1">
                    <a:lumMod val="65000"/>
                    <a:lumOff val="35000"/>
                  </a:schemeClr>
                </a:solidFill>
                <a:latin typeface="+mn-ea"/>
              </a:rPr>
              <a:t>您的内容打在这里，或者通过复制您的文本后，在此框中选择粘贴，并选择只保留文字。通过通过复制您的文本。您的内容打在这里，或者通过复制您的文本后，在此框中选择粘贴，并选择只保留文字。</a:t>
            </a:r>
          </a:p>
        </p:txBody>
      </p:sp>
      <p:sp>
        <p:nvSpPr>
          <p:cNvPr id="28" name="Freeform 7"/>
          <p:cNvSpPr>
            <a:spLocks noEditPoints="1"/>
          </p:cNvSpPr>
          <p:nvPr/>
        </p:nvSpPr>
        <p:spPr bwMode="auto">
          <a:xfrm>
            <a:off x="5105458" y="1680688"/>
            <a:ext cx="337772" cy="288791"/>
          </a:xfrm>
          <a:custGeom>
            <a:avLst/>
            <a:gdLst>
              <a:gd name="T0" fmla="*/ 0 w 140"/>
              <a:gd name="T1" fmla="*/ 113 h 120"/>
              <a:gd name="T2" fmla="*/ 15 w 140"/>
              <a:gd name="T3" fmla="*/ 99 h 120"/>
              <a:gd name="T4" fmla="*/ 27 w 140"/>
              <a:gd name="T5" fmla="*/ 0 h 120"/>
              <a:gd name="T6" fmla="*/ 42 w 140"/>
              <a:gd name="T7" fmla="*/ 0 h 120"/>
              <a:gd name="T8" fmla="*/ 42 w 140"/>
              <a:gd name="T9" fmla="*/ 0 h 120"/>
              <a:gd name="T10" fmla="*/ 67 w 140"/>
              <a:gd name="T11" fmla="*/ 99 h 120"/>
              <a:gd name="T12" fmla="*/ 73 w 140"/>
              <a:gd name="T13" fmla="*/ 99 h 120"/>
              <a:gd name="T14" fmla="*/ 97 w 140"/>
              <a:gd name="T15" fmla="*/ 99 h 120"/>
              <a:gd name="T16" fmla="*/ 107 w 140"/>
              <a:gd name="T17" fmla="*/ 0 h 120"/>
              <a:gd name="T18" fmla="*/ 107 w 140"/>
              <a:gd name="T19" fmla="*/ 0 h 120"/>
              <a:gd name="T20" fmla="*/ 119 w 140"/>
              <a:gd name="T21" fmla="*/ 99 h 120"/>
              <a:gd name="T22" fmla="*/ 128 w 140"/>
              <a:gd name="T23" fmla="*/ 0 h 120"/>
              <a:gd name="T24" fmla="*/ 135 w 140"/>
              <a:gd name="T25" fmla="*/ 113 h 120"/>
              <a:gd name="T26" fmla="*/ 51 w 140"/>
              <a:gd name="T27" fmla="*/ 0 h 120"/>
              <a:gd name="T28" fmla="*/ 51 w 140"/>
              <a:gd name="T29" fmla="*/ 0 h 120"/>
              <a:gd name="T30" fmla="*/ 28 w 140"/>
              <a:gd name="T31" fmla="*/ 118 h 120"/>
              <a:gd name="T32" fmla="*/ 14 w 140"/>
              <a:gd name="T33" fmla="*/ 120 h 120"/>
              <a:gd name="T34" fmla="*/ 27 w 140"/>
              <a:gd name="T35" fmla="*/ 105 h 120"/>
              <a:gd name="T36" fmla="*/ 28 w 140"/>
              <a:gd name="T37" fmla="*/ 113 h 120"/>
              <a:gd name="T38" fmla="*/ 23 w 140"/>
              <a:gd name="T39" fmla="*/ 109 h 120"/>
              <a:gd name="T40" fmla="*/ 19 w 140"/>
              <a:gd name="T41" fmla="*/ 110 h 120"/>
              <a:gd name="T42" fmla="*/ 19 w 140"/>
              <a:gd name="T43" fmla="*/ 113 h 120"/>
              <a:gd name="T44" fmla="*/ 24 w 140"/>
              <a:gd name="T45" fmla="*/ 115 h 120"/>
              <a:gd name="T46" fmla="*/ 40 w 140"/>
              <a:gd name="T47" fmla="*/ 118 h 120"/>
              <a:gd name="T48" fmla="*/ 34 w 140"/>
              <a:gd name="T49" fmla="*/ 120 h 120"/>
              <a:gd name="T50" fmla="*/ 40 w 140"/>
              <a:gd name="T51" fmla="*/ 104 h 120"/>
              <a:gd name="T52" fmla="*/ 36 w 140"/>
              <a:gd name="T53" fmla="*/ 114 h 120"/>
              <a:gd name="T54" fmla="*/ 57 w 140"/>
              <a:gd name="T55" fmla="*/ 120 h 120"/>
              <a:gd name="T56" fmla="*/ 53 w 140"/>
              <a:gd name="T57" fmla="*/ 113 h 120"/>
              <a:gd name="T58" fmla="*/ 47 w 140"/>
              <a:gd name="T59" fmla="*/ 120 h 120"/>
              <a:gd name="T60" fmla="*/ 59 w 140"/>
              <a:gd name="T61" fmla="*/ 105 h 120"/>
              <a:gd name="T62" fmla="*/ 59 w 140"/>
              <a:gd name="T63" fmla="*/ 112 h 120"/>
              <a:gd name="T64" fmla="*/ 60 w 140"/>
              <a:gd name="T65" fmla="*/ 115 h 120"/>
              <a:gd name="T66" fmla="*/ 54 w 140"/>
              <a:gd name="T67" fmla="*/ 107 h 120"/>
              <a:gd name="T68" fmla="*/ 55 w 140"/>
              <a:gd name="T69" fmla="*/ 110 h 120"/>
              <a:gd name="T70" fmla="*/ 71 w 140"/>
              <a:gd name="T71" fmla="*/ 116 h 120"/>
              <a:gd name="T72" fmla="*/ 71 w 140"/>
              <a:gd name="T73" fmla="*/ 108 h 120"/>
              <a:gd name="T74" fmla="*/ 78 w 140"/>
              <a:gd name="T75" fmla="*/ 109 h 120"/>
              <a:gd name="T76" fmla="*/ 63 w 140"/>
              <a:gd name="T77" fmla="*/ 112 h 120"/>
              <a:gd name="T78" fmla="*/ 71 w 140"/>
              <a:gd name="T79" fmla="*/ 120 h 120"/>
              <a:gd name="T80" fmla="*/ 78 w 140"/>
              <a:gd name="T81" fmla="*/ 115 h 120"/>
              <a:gd name="T82" fmla="*/ 96 w 140"/>
              <a:gd name="T83" fmla="*/ 112 h 120"/>
              <a:gd name="T84" fmla="*/ 88 w 140"/>
              <a:gd name="T85" fmla="*/ 120 h 120"/>
              <a:gd name="T86" fmla="*/ 80 w 140"/>
              <a:gd name="T87" fmla="*/ 112 h 120"/>
              <a:gd name="T88" fmla="*/ 91 w 140"/>
              <a:gd name="T89" fmla="*/ 112 h 120"/>
              <a:gd name="T90" fmla="*/ 84 w 140"/>
              <a:gd name="T91" fmla="*/ 112 h 120"/>
              <a:gd name="T92" fmla="*/ 91 w 140"/>
              <a:gd name="T93" fmla="*/ 112 h 120"/>
              <a:gd name="T94" fmla="*/ 110 w 140"/>
              <a:gd name="T95" fmla="*/ 118 h 120"/>
              <a:gd name="T96" fmla="*/ 98 w 140"/>
              <a:gd name="T97" fmla="*/ 120 h 120"/>
              <a:gd name="T98" fmla="*/ 109 w 140"/>
              <a:gd name="T99" fmla="*/ 105 h 120"/>
              <a:gd name="T100" fmla="*/ 107 w 140"/>
              <a:gd name="T101" fmla="*/ 109 h 120"/>
              <a:gd name="T102" fmla="*/ 104 w 140"/>
              <a:gd name="T103" fmla="*/ 116 h 120"/>
              <a:gd name="T104" fmla="*/ 120 w 140"/>
              <a:gd name="T105" fmla="*/ 113 h 120"/>
              <a:gd name="T106" fmla="*/ 120 w 140"/>
              <a:gd name="T107" fmla="*/ 108 h 120"/>
              <a:gd name="T108" fmla="*/ 115 w 140"/>
              <a:gd name="T109" fmla="*/ 118 h 120"/>
              <a:gd name="T110" fmla="*/ 128 w 140"/>
              <a:gd name="T111" fmla="*/ 1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 h="120">
                <a:moveTo>
                  <a:pt x="0" y="0"/>
                </a:moveTo>
                <a:cubicBezTo>
                  <a:pt x="7" y="0"/>
                  <a:pt x="7" y="0"/>
                  <a:pt x="7" y="0"/>
                </a:cubicBezTo>
                <a:cubicBezTo>
                  <a:pt x="7" y="113"/>
                  <a:pt x="7" y="113"/>
                  <a:pt x="7" y="113"/>
                </a:cubicBezTo>
                <a:cubicBezTo>
                  <a:pt x="0" y="113"/>
                  <a:pt x="0" y="113"/>
                  <a:pt x="0" y="113"/>
                </a:cubicBezTo>
                <a:lnTo>
                  <a:pt x="0" y="0"/>
                </a:lnTo>
                <a:close/>
                <a:moveTo>
                  <a:pt x="21" y="0"/>
                </a:moveTo>
                <a:cubicBezTo>
                  <a:pt x="15" y="0"/>
                  <a:pt x="15" y="0"/>
                  <a:pt x="15" y="0"/>
                </a:cubicBezTo>
                <a:cubicBezTo>
                  <a:pt x="15" y="99"/>
                  <a:pt x="15" y="99"/>
                  <a:pt x="15" y="99"/>
                </a:cubicBezTo>
                <a:cubicBezTo>
                  <a:pt x="21" y="99"/>
                  <a:pt x="21" y="99"/>
                  <a:pt x="21" y="99"/>
                </a:cubicBezTo>
                <a:lnTo>
                  <a:pt x="21" y="0"/>
                </a:lnTo>
                <a:close/>
                <a:moveTo>
                  <a:pt x="31" y="0"/>
                </a:moveTo>
                <a:cubicBezTo>
                  <a:pt x="27" y="0"/>
                  <a:pt x="27" y="0"/>
                  <a:pt x="27" y="0"/>
                </a:cubicBezTo>
                <a:cubicBezTo>
                  <a:pt x="27" y="99"/>
                  <a:pt x="27" y="99"/>
                  <a:pt x="27" y="99"/>
                </a:cubicBezTo>
                <a:cubicBezTo>
                  <a:pt x="31" y="99"/>
                  <a:pt x="31" y="99"/>
                  <a:pt x="31" y="99"/>
                </a:cubicBezTo>
                <a:lnTo>
                  <a:pt x="31" y="0"/>
                </a:lnTo>
                <a:close/>
                <a:moveTo>
                  <a:pt x="42" y="0"/>
                </a:moveTo>
                <a:cubicBezTo>
                  <a:pt x="37" y="0"/>
                  <a:pt x="37" y="0"/>
                  <a:pt x="37" y="0"/>
                </a:cubicBezTo>
                <a:cubicBezTo>
                  <a:pt x="37" y="99"/>
                  <a:pt x="37" y="99"/>
                  <a:pt x="37" y="99"/>
                </a:cubicBezTo>
                <a:cubicBezTo>
                  <a:pt x="42" y="99"/>
                  <a:pt x="42" y="99"/>
                  <a:pt x="42" y="99"/>
                </a:cubicBezTo>
                <a:lnTo>
                  <a:pt x="42" y="0"/>
                </a:lnTo>
                <a:close/>
                <a:moveTo>
                  <a:pt x="67" y="0"/>
                </a:moveTo>
                <a:cubicBezTo>
                  <a:pt x="61" y="0"/>
                  <a:pt x="61" y="0"/>
                  <a:pt x="61" y="0"/>
                </a:cubicBezTo>
                <a:cubicBezTo>
                  <a:pt x="61" y="99"/>
                  <a:pt x="61" y="99"/>
                  <a:pt x="61" y="99"/>
                </a:cubicBezTo>
                <a:cubicBezTo>
                  <a:pt x="67" y="99"/>
                  <a:pt x="67" y="99"/>
                  <a:pt x="67" y="99"/>
                </a:cubicBezTo>
                <a:lnTo>
                  <a:pt x="67" y="0"/>
                </a:lnTo>
                <a:close/>
                <a:moveTo>
                  <a:pt x="77" y="0"/>
                </a:moveTo>
                <a:cubicBezTo>
                  <a:pt x="73" y="0"/>
                  <a:pt x="73" y="0"/>
                  <a:pt x="73" y="0"/>
                </a:cubicBezTo>
                <a:cubicBezTo>
                  <a:pt x="73" y="99"/>
                  <a:pt x="73" y="99"/>
                  <a:pt x="73" y="99"/>
                </a:cubicBezTo>
                <a:cubicBezTo>
                  <a:pt x="77" y="99"/>
                  <a:pt x="77" y="99"/>
                  <a:pt x="77" y="99"/>
                </a:cubicBezTo>
                <a:lnTo>
                  <a:pt x="77" y="0"/>
                </a:lnTo>
                <a:close/>
                <a:moveTo>
                  <a:pt x="88" y="99"/>
                </a:moveTo>
                <a:cubicBezTo>
                  <a:pt x="97" y="99"/>
                  <a:pt x="97" y="99"/>
                  <a:pt x="97" y="99"/>
                </a:cubicBezTo>
                <a:cubicBezTo>
                  <a:pt x="97" y="0"/>
                  <a:pt x="97" y="0"/>
                  <a:pt x="97" y="0"/>
                </a:cubicBezTo>
                <a:cubicBezTo>
                  <a:pt x="88" y="0"/>
                  <a:pt x="88" y="0"/>
                  <a:pt x="88" y="0"/>
                </a:cubicBezTo>
                <a:lnTo>
                  <a:pt x="88" y="99"/>
                </a:lnTo>
                <a:close/>
                <a:moveTo>
                  <a:pt x="107" y="0"/>
                </a:moveTo>
                <a:cubicBezTo>
                  <a:pt x="105" y="0"/>
                  <a:pt x="105" y="0"/>
                  <a:pt x="105" y="0"/>
                </a:cubicBezTo>
                <a:cubicBezTo>
                  <a:pt x="105" y="99"/>
                  <a:pt x="105" y="99"/>
                  <a:pt x="105" y="99"/>
                </a:cubicBezTo>
                <a:cubicBezTo>
                  <a:pt x="107" y="99"/>
                  <a:pt x="107" y="99"/>
                  <a:pt x="107" y="99"/>
                </a:cubicBezTo>
                <a:lnTo>
                  <a:pt x="107" y="0"/>
                </a:lnTo>
                <a:close/>
                <a:moveTo>
                  <a:pt x="119" y="0"/>
                </a:moveTo>
                <a:cubicBezTo>
                  <a:pt x="112" y="0"/>
                  <a:pt x="112" y="0"/>
                  <a:pt x="112" y="0"/>
                </a:cubicBezTo>
                <a:cubicBezTo>
                  <a:pt x="112" y="99"/>
                  <a:pt x="112" y="99"/>
                  <a:pt x="112" y="99"/>
                </a:cubicBezTo>
                <a:cubicBezTo>
                  <a:pt x="119" y="99"/>
                  <a:pt x="119" y="99"/>
                  <a:pt x="119" y="99"/>
                </a:cubicBezTo>
                <a:lnTo>
                  <a:pt x="119" y="0"/>
                </a:lnTo>
                <a:close/>
                <a:moveTo>
                  <a:pt x="124" y="99"/>
                </a:moveTo>
                <a:cubicBezTo>
                  <a:pt x="128" y="99"/>
                  <a:pt x="128" y="99"/>
                  <a:pt x="128" y="99"/>
                </a:cubicBezTo>
                <a:cubicBezTo>
                  <a:pt x="128" y="0"/>
                  <a:pt x="128" y="0"/>
                  <a:pt x="128" y="0"/>
                </a:cubicBezTo>
                <a:cubicBezTo>
                  <a:pt x="124" y="0"/>
                  <a:pt x="124" y="0"/>
                  <a:pt x="124" y="0"/>
                </a:cubicBezTo>
                <a:lnTo>
                  <a:pt x="124" y="99"/>
                </a:lnTo>
                <a:close/>
                <a:moveTo>
                  <a:pt x="135" y="0"/>
                </a:moveTo>
                <a:cubicBezTo>
                  <a:pt x="135" y="113"/>
                  <a:pt x="135" y="113"/>
                  <a:pt x="135" y="113"/>
                </a:cubicBezTo>
                <a:cubicBezTo>
                  <a:pt x="140" y="113"/>
                  <a:pt x="140" y="113"/>
                  <a:pt x="140" y="113"/>
                </a:cubicBezTo>
                <a:cubicBezTo>
                  <a:pt x="140" y="0"/>
                  <a:pt x="140" y="0"/>
                  <a:pt x="140" y="0"/>
                </a:cubicBezTo>
                <a:lnTo>
                  <a:pt x="135" y="0"/>
                </a:lnTo>
                <a:close/>
                <a:moveTo>
                  <a:pt x="51" y="0"/>
                </a:moveTo>
                <a:cubicBezTo>
                  <a:pt x="49" y="0"/>
                  <a:pt x="49" y="0"/>
                  <a:pt x="49" y="0"/>
                </a:cubicBezTo>
                <a:cubicBezTo>
                  <a:pt x="49" y="99"/>
                  <a:pt x="49" y="99"/>
                  <a:pt x="49" y="99"/>
                </a:cubicBezTo>
                <a:cubicBezTo>
                  <a:pt x="51" y="99"/>
                  <a:pt x="51" y="99"/>
                  <a:pt x="51" y="99"/>
                </a:cubicBezTo>
                <a:lnTo>
                  <a:pt x="51" y="0"/>
                </a:lnTo>
                <a:close/>
                <a:moveTo>
                  <a:pt x="28" y="113"/>
                </a:moveTo>
                <a:cubicBezTo>
                  <a:pt x="28" y="113"/>
                  <a:pt x="28" y="114"/>
                  <a:pt x="28" y="115"/>
                </a:cubicBezTo>
                <a:cubicBezTo>
                  <a:pt x="28" y="116"/>
                  <a:pt x="28" y="117"/>
                  <a:pt x="28" y="117"/>
                </a:cubicBezTo>
                <a:cubicBezTo>
                  <a:pt x="28" y="118"/>
                  <a:pt x="28" y="118"/>
                  <a:pt x="28" y="118"/>
                </a:cubicBezTo>
                <a:cubicBezTo>
                  <a:pt x="27" y="118"/>
                  <a:pt x="27" y="119"/>
                  <a:pt x="26" y="119"/>
                </a:cubicBezTo>
                <a:cubicBezTo>
                  <a:pt x="26" y="119"/>
                  <a:pt x="25" y="119"/>
                  <a:pt x="25" y="119"/>
                </a:cubicBezTo>
                <a:cubicBezTo>
                  <a:pt x="24" y="120"/>
                  <a:pt x="23" y="120"/>
                  <a:pt x="22" y="120"/>
                </a:cubicBezTo>
                <a:cubicBezTo>
                  <a:pt x="14" y="120"/>
                  <a:pt x="14" y="120"/>
                  <a:pt x="14" y="120"/>
                </a:cubicBezTo>
                <a:cubicBezTo>
                  <a:pt x="14" y="118"/>
                  <a:pt x="14" y="118"/>
                  <a:pt x="14" y="118"/>
                </a:cubicBezTo>
                <a:cubicBezTo>
                  <a:pt x="14" y="104"/>
                  <a:pt x="14" y="104"/>
                  <a:pt x="14" y="104"/>
                </a:cubicBezTo>
                <a:cubicBezTo>
                  <a:pt x="23" y="104"/>
                  <a:pt x="23" y="104"/>
                  <a:pt x="23" y="104"/>
                </a:cubicBezTo>
                <a:cubicBezTo>
                  <a:pt x="25" y="104"/>
                  <a:pt x="26" y="105"/>
                  <a:pt x="27" y="105"/>
                </a:cubicBezTo>
                <a:cubicBezTo>
                  <a:pt x="27" y="106"/>
                  <a:pt x="28" y="107"/>
                  <a:pt x="28" y="108"/>
                </a:cubicBezTo>
                <a:cubicBezTo>
                  <a:pt x="28" y="109"/>
                  <a:pt x="27" y="110"/>
                  <a:pt x="27" y="110"/>
                </a:cubicBezTo>
                <a:cubicBezTo>
                  <a:pt x="27" y="111"/>
                  <a:pt x="26" y="111"/>
                  <a:pt x="25" y="111"/>
                </a:cubicBezTo>
                <a:cubicBezTo>
                  <a:pt x="26" y="112"/>
                  <a:pt x="27" y="112"/>
                  <a:pt x="28" y="113"/>
                </a:cubicBezTo>
                <a:close/>
                <a:moveTo>
                  <a:pt x="19" y="110"/>
                </a:moveTo>
                <a:cubicBezTo>
                  <a:pt x="21" y="110"/>
                  <a:pt x="21" y="110"/>
                  <a:pt x="21" y="110"/>
                </a:cubicBezTo>
                <a:cubicBezTo>
                  <a:pt x="22" y="110"/>
                  <a:pt x="22" y="110"/>
                  <a:pt x="23" y="110"/>
                </a:cubicBezTo>
                <a:cubicBezTo>
                  <a:pt x="23" y="110"/>
                  <a:pt x="23" y="109"/>
                  <a:pt x="23" y="109"/>
                </a:cubicBezTo>
                <a:cubicBezTo>
                  <a:pt x="23" y="108"/>
                  <a:pt x="23" y="108"/>
                  <a:pt x="23" y="108"/>
                </a:cubicBezTo>
                <a:cubicBezTo>
                  <a:pt x="22" y="107"/>
                  <a:pt x="22" y="107"/>
                  <a:pt x="21" y="107"/>
                </a:cubicBezTo>
                <a:cubicBezTo>
                  <a:pt x="19" y="107"/>
                  <a:pt x="19" y="107"/>
                  <a:pt x="19" y="107"/>
                </a:cubicBezTo>
                <a:lnTo>
                  <a:pt x="19" y="110"/>
                </a:lnTo>
                <a:close/>
                <a:moveTo>
                  <a:pt x="24" y="115"/>
                </a:moveTo>
                <a:cubicBezTo>
                  <a:pt x="24" y="114"/>
                  <a:pt x="24" y="114"/>
                  <a:pt x="23" y="114"/>
                </a:cubicBezTo>
                <a:cubicBezTo>
                  <a:pt x="23" y="113"/>
                  <a:pt x="22" y="113"/>
                  <a:pt x="21" y="113"/>
                </a:cubicBezTo>
                <a:cubicBezTo>
                  <a:pt x="19" y="113"/>
                  <a:pt x="19" y="113"/>
                  <a:pt x="19" y="113"/>
                </a:cubicBezTo>
                <a:cubicBezTo>
                  <a:pt x="19" y="116"/>
                  <a:pt x="19" y="116"/>
                  <a:pt x="19" y="116"/>
                </a:cubicBezTo>
                <a:cubicBezTo>
                  <a:pt x="21" y="116"/>
                  <a:pt x="21" y="116"/>
                  <a:pt x="21" y="116"/>
                </a:cubicBezTo>
                <a:cubicBezTo>
                  <a:pt x="22" y="116"/>
                  <a:pt x="23" y="116"/>
                  <a:pt x="23" y="116"/>
                </a:cubicBezTo>
                <a:cubicBezTo>
                  <a:pt x="24" y="116"/>
                  <a:pt x="24" y="115"/>
                  <a:pt x="24" y="115"/>
                </a:cubicBezTo>
                <a:close/>
                <a:moveTo>
                  <a:pt x="45" y="118"/>
                </a:moveTo>
                <a:cubicBezTo>
                  <a:pt x="46" y="120"/>
                  <a:pt x="46" y="120"/>
                  <a:pt x="46" y="120"/>
                </a:cubicBezTo>
                <a:cubicBezTo>
                  <a:pt x="41" y="120"/>
                  <a:pt x="41" y="120"/>
                  <a:pt x="41" y="120"/>
                </a:cubicBezTo>
                <a:cubicBezTo>
                  <a:pt x="40" y="118"/>
                  <a:pt x="40" y="118"/>
                  <a:pt x="40" y="118"/>
                </a:cubicBezTo>
                <a:cubicBezTo>
                  <a:pt x="40" y="117"/>
                  <a:pt x="40" y="117"/>
                  <a:pt x="40" y="117"/>
                </a:cubicBezTo>
                <a:cubicBezTo>
                  <a:pt x="35" y="117"/>
                  <a:pt x="35" y="117"/>
                  <a:pt x="35" y="117"/>
                </a:cubicBezTo>
                <a:cubicBezTo>
                  <a:pt x="34" y="118"/>
                  <a:pt x="34" y="118"/>
                  <a:pt x="34" y="118"/>
                </a:cubicBezTo>
                <a:cubicBezTo>
                  <a:pt x="34" y="120"/>
                  <a:pt x="34" y="120"/>
                  <a:pt x="34" y="120"/>
                </a:cubicBezTo>
                <a:cubicBezTo>
                  <a:pt x="29" y="120"/>
                  <a:pt x="29" y="120"/>
                  <a:pt x="29" y="120"/>
                </a:cubicBezTo>
                <a:cubicBezTo>
                  <a:pt x="30" y="118"/>
                  <a:pt x="30" y="118"/>
                  <a:pt x="30" y="118"/>
                </a:cubicBezTo>
                <a:cubicBezTo>
                  <a:pt x="35" y="104"/>
                  <a:pt x="35" y="104"/>
                  <a:pt x="35" y="104"/>
                </a:cubicBezTo>
                <a:cubicBezTo>
                  <a:pt x="40" y="104"/>
                  <a:pt x="40" y="104"/>
                  <a:pt x="40" y="104"/>
                </a:cubicBezTo>
                <a:lnTo>
                  <a:pt x="45" y="118"/>
                </a:lnTo>
                <a:close/>
                <a:moveTo>
                  <a:pt x="39" y="114"/>
                </a:moveTo>
                <a:cubicBezTo>
                  <a:pt x="37" y="108"/>
                  <a:pt x="37" y="108"/>
                  <a:pt x="37" y="108"/>
                </a:cubicBezTo>
                <a:cubicBezTo>
                  <a:pt x="36" y="114"/>
                  <a:pt x="36" y="114"/>
                  <a:pt x="36" y="114"/>
                </a:cubicBezTo>
                <a:lnTo>
                  <a:pt x="39" y="114"/>
                </a:lnTo>
                <a:close/>
                <a:moveTo>
                  <a:pt x="62" y="118"/>
                </a:moveTo>
                <a:cubicBezTo>
                  <a:pt x="62" y="120"/>
                  <a:pt x="62" y="120"/>
                  <a:pt x="62" y="120"/>
                </a:cubicBezTo>
                <a:cubicBezTo>
                  <a:pt x="57" y="120"/>
                  <a:pt x="57" y="120"/>
                  <a:pt x="57" y="120"/>
                </a:cubicBezTo>
                <a:cubicBezTo>
                  <a:pt x="56" y="118"/>
                  <a:pt x="56" y="118"/>
                  <a:pt x="56" y="118"/>
                </a:cubicBezTo>
                <a:cubicBezTo>
                  <a:pt x="55" y="115"/>
                  <a:pt x="55" y="115"/>
                  <a:pt x="55" y="115"/>
                </a:cubicBezTo>
                <a:cubicBezTo>
                  <a:pt x="54" y="114"/>
                  <a:pt x="54" y="114"/>
                  <a:pt x="54" y="114"/>
                </a:cubicBezTo>
                <a:cubicBezTo>
                  <a:pt x="53" y="114"/>
                  <a:pt x="53" y="113"/>
                  <a:pt x="53" y="113"/>
                </a:cubicBezTo>
                <a:cubicBezTo>
                  <a:pt x="52" y="113"/>
                  <a:pt x="52" y="113"/>
                  <a:pt x="52" y="113"/>
                </a:cubicBezTo>
                <a:cubicBezTo>
                  <a:pt x="52" y="118"/>
                  <a:pt x="52" y="118"/>
                  <a:pt x="52" y="118"/>
                </a:cubicBezTo>
                <a:cubicBezTo>
                  <a:pt x="52" y="120"/>
                  <a:pt x="52" y="120"/>
                  <a:pt x="52" y="120"/>
                </a:cubicBezTo>
                <a:cubicBezTo>
                  <a:pt x="47" y="120"/>
                  <a:pt x="47" y="120"/>
                  <a:pt x="47" y="120"/>
                </a:cubicBezTo>
                <a:cubicBezTo>
                  <a:pt x="47" y="118"/>
                  <a:pt x="47" y="118"/>
                  <a:pt x="47" y="118"/>
                </a:cubicBezTo>
                <a:cubicBezTo>
                  <a:pt x="47" y="104"/>
                  <a:pt x="47" y="104"/>
                  <a:pt x="47" y="104"/>
                </a:cubicBezTo>
                <a:cubicBezTo>
                  <a:pt x="55" y="104"/>
                  <a:pt x="55" y="104"/>
                  <a:pt x="55" y="104"/>
                </a:cubicBezTo>
                <a:cubicBezTo>
                  <a:pt x="57" y="104"/>
                  <a:pt x="58" y="104"/>
                  <a:pt x="59" y="105"/>
                </a:cubicBezTo>
                <a:cubicBezTo>
                  <a:pt x="59" y="105"/>
                  <a:pt x="60" y="105"/>
                  <a:pt x="61" y="106"/>
                </a:cubicBezTo>
                <a:cubicBezTo>
                  <a:pt x="61" y="107"/>
                  <a:pt x="61" y="108"/>
                  <a:pt x="61" y="109"/>
                </a:cubicBezTo>
                <a:cubicBezTo>
                  <a:pt x="61" y="109"/>
                  <a:pt x="61" y="110"/>
                  <a:pt x="61" y="111"/>
                </a:cubicBezTo>
                <a:cubicBezTo>
                  <a:pt x="60" y="111"/>
                  <a:pt x="60" y="112"/>
                  <a:pt x="59" y="112"/>
                </a:cubicBezTo>
                <a:cubicBezTo>
                  <a:pt x="59" y="112"/>
                  <a:pt x="58" y="113"/>
                  <a:pt x="57" y="113"/>
                </a:cubicBezTo>
                <a:cubicBezTo>
                  <a:pt x="58" y="113"/>
                  <a:pt x="58" y="113"/>
                  <a:pt x="59" y="113"/>
                </a:cubicBezTo>
                <a:cubicBezTo>
                  <a:pt x="59" y="114"/>
                  <a:pt x="59" y="114"/>
                  <a:pt x="59" y="114"/>
                </a:cubicBezTo>
                <a:cubicBezTo>
                  <a:pt x="60" y="115"/>
                  <a:pt x="60" y="115"/>
                  <a:pt x="60" y="115"/>
                </a:cubicBezTo>
                <a:lnTo>
                  <a:pt x="62" y="118"/>
                </a:lnTo>
                <a:close/>
                <a:moveTo>
                  <a:pt x="56" y="109"/>
                </a:moveTo>
                <a:cubicBezTo>
                  <a:pt x="56" y="108"/>
                  <a:pt x="56" y="108"/>
                  <a:pt x="56" y="108"/>
                </a:cubicBezTo>
                <a:cubicBezTo>
                  <a:pt x="56" y="108"/>
                  <a:pt x="55" y="107"/>
                  <a:pt x="54" y="107"/>
                </a:cubicBezTo>
                <a:cubicBezTo>
                  <a:pt x="52" y="107"/>
                  <a:pt x="52" y="107"/>
                  <a:pt x="52" y="107"/>
                </a:cubicBezTo>
                <a:cubicBezTo>
                  <a:pt x="52" y="110"/>
                  <a:pt x="52" y="110"/>
                  <a:pt x="52" y="110"/>
                </a:cubicBezTo>
                <a:cubicBezTo>
                  <a:pt x="54" y="110"/>
                  <a:pt x="54" y="110"/>
                  <a:pt x="54" y="110"/>
                </a:cubicBezTo>
                <a:cubicBezTo>
                  <a:pt x="54" y="110"/>
                  <a:pt x="55" y="110"/>
                  <a:pt x="55" y="110"/>
                </a:cubicBezTo>
                <a:cubicBezTo>
                  <a:pt x="56" y="110"/>
                  <a:pt x="56" y="110"/>
                  <a:pt x="56" y="110"/>
                </a:cubicBezTo>
                <a:cubicBezTo>
                  <a:pt x="56" y="110"/>
                  <a:pt x="56" y="109"/>
                  <a:pt x="56" y="109"/>
                </a:cubicBezTo>
                <a:close/>
                <a:moveTo>
                  <a:pt x="73" y="116"/>
                </a:moveTo>
                <a:cubicBezTo>
                  <a:pt x="72" y="116"/>
                  <a:pt x="72" y="116"/>
                  <a:pt x="71" y="116"/>
                </a:cubicBezTo>
                <a:cubicBezTo>
                  <a:pt x="70" y="116"/>
                  <a:pt x="69" y="116"/>
                  <a:pt x="69" y="115"/>
                </a:cubicBezTo>
                <a:cubicBezTo>
                  <a:pt x="68" y="115"/>
                  <a:pt x="68" y="114"/>
                  <a:pt x="68" y="112"/>
                </a:cubicBezTo>
                <a:cubicBezTo>
                  <a:pt x="68" y="111"/>
                  <a:pt x="68" y="109"/>
                  <a:pt x="68" y="109"/>
                </a:cubicBezTo>
                <a:cubicBezTo>
                  <a:pt x="69" y="108"/>
                  <a:pt x="70" y="108"/>
                  <a:pt x="71" y="108"/>
                </a:cubicBezTo>
                <a:cubicBezTo>
                  <a:pt x="71" y="108"/>
                  <a:pt x="72" y="108"/>
                  <a:pt x="72" y="108"/>
                </a:cubicBezTo>
                <a:cubicBezTo>
                  <a:pt x="73" y="108"/>
                  <a:pt x="73" y="108"/>
                  <a:pt x="73" y="109"/>
                </a:cubicBezTo>
                <a:cubicBezTo>
                  <a:pt x="73" y="109"/>
                  <a:pt x="74" y="109"/>
                  <a:pt x="74" y="110"/>
                </a:cubicBezTo>
                <a:cubicBezTo>
                  <a:pt x="78" y="109"/>
                  <a:pt x="78" y="109"/>
                  <a:pt x="78" y="109"/>
                </a:cubicBezTo>
                <a:cubicBezTo>
                  <a:pt x="77" y="107"/>
                  <a:pt x="77" y="106"/>
                  <a:pt x="75" y="105"/>
                </a:cubicBezTo>
                <a:cubicBezTo>
                  <a:pt x="74" y="104"/>
                  <a:pt x="73" y="104"/>
                  <a:pt x="71" y="104"/>
                </a:cubicBezTo>
                <a:cubicBezTo>
                  <a:pt x="68" y="104"/>
                  <a:pt x="66" y="105"/>
                  <a:pt x="65" y="106"/>
                </a:cubicBezTo>
                <a:cubicBezTo>
                  <a:pt x="64" y="107"/>
                  <a:pt x="63" y="109"/>
                  <a:pt x="63" y="112"/>
                </a:cubicBezTo>
                <a:cubicBezTo>
                  <a:pt x="63" y="114"/>
                  <a:pt x="63" y="115"/>
                  <a:pt x="64" y="117"/>
                </a:cubicBezTo>
                <a:cubicBezTo>
                  <a:pt x="64" y="117"/>
                  <a:pt x="65" y="117"/>
                  <a:pt x="65" y="118"/>
                </a:cubicBezTo>
                <a:cubicBezTo>
                  <a:pt x="66" y="118"/>
                  <a:pt x="66" y="119"/>
                  <a:pt x="67" y="119"/>
                </a:cubicBezTo>
                <a:cubicBezTo>
                  <a:pt x="68" y="120"/>
                  <a:pt x="69" y="120"/>
                  <a:pt x="71" y="120"/>
                </a:cubicBezTo>
                <a:cubicBezTo>
                  <a:pt x="72" y="120"/>
                  <a:pt x="74" y="120"/>
                  <a:pt x="74" y="119"/>
                </a:cubicBezTo>
                <a:cubicBezTo>
                  <a:pt x="75" y="119"/>
                  <a:pt x="76" y="118"/>
                  <a:pt x="76" y="118"/>
                </a:cubicBezTo>
                <a:cubicBezTo>
                  <a:pt x="77" y="118"/>
                  <a:pt x="77" y="118"/>
                  <a:pt x="77" y="118"/>
                </a:cubicBezTo>
                <a:cubicBezTo>
                  <a:pt x="77" y="117"/>
                  <a:pt x="78" y="116"/>
                  <a:pt x="78" y="115"/>
                </a:cubicBezTo>
                <a:cubicBezTo>
                  <a:pt x="74" y="113"/>
                  <a:pt x="74" y="113"/>
                  <a:pt x="74" y="113"/>
                </a:cubicBezTo>
                <a:cubicBezTo>
                  <a:pt x="74" y="114"/>
                  <a:pt x="73" y="115"/>
                  <a:pt x="73" y="116"/>
                </a:cubicBezTo>
                <a:close/>
                <a:moveTo>
                  <a:pt x="94" y="106"/>
                </a:moveTo>
                <a:cubicBezTo>
                  <a:pt x="95" y="107"/>
                  <a:pt x="96" y="109"/>
                  <a:pt x="96" y="112"/>
                </a:cubicBezTo>
                <a:cubicBezTo>
                  <a:pt x="96" y="114"/>
                  <a:pt x="95" y="115"/>
                  <a:pt x="95" y="116"/>
                </a:cubicBezTo>
                <a:cubicBezTo>
                  <a:pt x="94" y="117"/>
                  <a:pt x="94" y="117"/>
                  <a:pt x="94" y="118"/>
                </a:cubicBezTo>
                <a:cubicBezTo>
                  <a:pt x="93" y="118"/>
                  <a:pt x="93" y="119"/>
                  <a:pt x="92" y="119"/>
                </a:cubicBezTo>
                <a:cubicBezTo>
                  <a:pt x="91" y="120"/>
                  <a:pt x="90" y="120"/>
                  <a:pt x="88" y="120"/>
                </a:cubicBezTo>
                <a:cubicBezTo>
                  <a:pt x="86" y="120"/>
                  <a:pt x="85" y="120"/>
                  <a:pt x="84" y="119"/>
                </a:cubicBezTo>
                <a:cubicBezTo>
                  <a:pt x="83" y="119"/>
                  <a:pt x="82" y="118"/>
                  <a:pt x="82" y="118"/>
                </a:cubicBezTo>
                <a:cubicBezTo>
                  <a:pt x="81" y="117"/>
                  <a:pt x="81" y="117"/>
                  <a:pt x="81" y="116"/>
                </a:cubicBezTo>
                <a:cubicBezTo>
                  <a:pt x="80" y="115"/>
                  <a:pt x="80" y="114"/>
                  <a:pt x="80" y="112"/>
                </a:cubicBezTo>
                <a:cubicBezTo>
                  <a:pt x="80" y="109"/>
                  <a:pt x="80" y="107"/>
                  <a:pt x="82" y="106"/>
                </a:cubicBezTo>
                <a:cubicBezTo>
                  <a:pt x="83" y="105"/>
                  <a:pt x="85" y="104"/>
                  <a:pt x="88" y="104"/>
                </a:cubicBezTo>
                <a:cubicBezTo>
                  <a:pt x="90" y="104"/>
                  <a:pt x="92" y="105"/>
                  <a:pt x="94" y="106"/>
                </a:cubicBezTo>
                <a:close/>
                <a:moveTo>
                  <a:pt x="91" y="112"/>
                </a:moveTo>
                <a:cubicBezTo>
                  <a:pt x="91" y="110"/>
                  <a:pt x="91" y="109"/>
                  <a:pt x="90" y="109"/>
                </a:cubicBezTo>
                <a:cubicBezTo>
                  <a:pt x="89" y="108"/>
                  <a:pt x="89" y="108"/>
                  <a:pt x="88" y="108"/>
                </a:cubicBezTo>
                <a:cubicBezTo>
                  <a:pt x="87" y="108"/>
                  <a:pt x="86" y="108"/>
                  <a:pt x="85" y="109"/>
                </a:cubicBezTo>
                <a:cubicBezTo>
                  <a:pt x="85" y="109"/>
                  <a:pt x="84" y="110"/>
                  <a:pt x="84" y="112"/>
                </a:cubicBezTo>
                <a:cubicBezTo>
                  <a:pt x="84" y="114"/>
                  <a:pt x="85" y="115"/>
                  <a:pt x="85" y="115"/>
                </a:cubicBezTo>
                <a:cubicBezTo>
                  <a:pt x="86" y="116"/>
                  <a:pt x="87" y="116"/>
                  <a:pt x="88" y="116"/>
                </a:cubicBezTo>
                <a:cubicBezTo>
                  <a:pt x="89" y="116"/>
                  <a:pt x="89" y="116"/>
                  <a:pt x="90" y="115"/>
                </a:cubicBezTo>
                <a:cubicBezTo>
                  <a:pt x="91" y="115"/>
                  <a:pt x="91" y="113"/>
                  <a:pt x="91" y="112"/>
                </a:cubicBezTo>
                <a:close/>
                <a:moveTo>
                  <a:pt x="112" y="109"/>
                </a:moveTo>
                <a:cubicBezTo>
                  <a:pt x="112" y="110"/>
                  <a:pt x="112" y="111"/>
                  <a:pt x="112" y="112"/>
                </a:cubicBezTo>
                <a:cubicBezTo>
                  <a:pt x="112" y="114"/>
                  <a:pt x="112" y="115"/>
                  <a:pt x="112" y="116"/>
                </a:cubicBezTo>
                <a:cubicBezTo>
                  <a:pt x="112" y="117"/>
                  <a:pt x="111" y="117"/>
                  <a:pt x="110" y="118"/>
                </a:cubicBezTo>
                <a:cubicBezTo>
                  <a:pt x="110" y="118"/>
                  <a:pt x="110" y="118"/>
                  <a:pt x="110" y="118"/>
                </a:cubicBezTo>
                <a:cubicBezTo>
                  <a:pt x="110" y="119"/>
                  <a:pt x="109" y="119"/>
                  <a:pt x="108" y="119"/>
                </a:cubicBezTo>
                <a:cubicBezTo>
                  <a:pt x="107" y="119"/>
                  <a:pt x="106" y="120"/>
                  <a:pt x="105" y="120"/>
                </a:cubicBezTo>
                <a:cubicBezTo>
                  <a:pt x="98" y="120"/>
                  <a:pt x="98" y="120"/>
                  <a:pt x="98" y="120"/>
                </a:cubicBezTo>
                <a:cubicBezTo>
                  <a:pt x="98" y="118"/>
                  <a:pt x="98" y="118"/>
                  <a:pt x="98" y="118"/>
                </a:cubicBezTo>
                <a:cubicBezTo>
                  <a:pt x="98" y="104"/>
                  <a:pt x="98" y="104"/>
                  <a:pt x="98" y="104"/>
                </a:cubicBezTo>
                <a:cubicBezTo>
                  <a:pt x="105" y="104"/>
                  <a:pt x="105" y="104"/>
                  <a:pt x="105" y="104"/>
                </a:cubicBezTo>
                <a:cubicBezTo>
                  <a:pt x="107" y="104"/>
                  <a:pt x="108" y="104"/>
                  <a:pt x="109" y="105"/>
                </a:cubicBezTo>
                <a:cubicBezTo>
                  <a:pt x="110" y="105"/>
                  <a:pt x="110" y="106"/>
                  <a:pt x="111" y="106"/>
                </a:cubicBezTo>
                <a:cubicBezTo>
                  <a:pt x="111" y="107"/>
                  <a:pt x="112" y="108"/>
                  <a:pt x="112" y="109"/>
                </a:cubicBezTo>
                <a:close/>
                <a:moveTo>
                  <a:pt x="108" y="112"/>
                </a:moveTo>
                <a:cubicBezTo>
                  <a:pt x="108" y="110"/>
                  <a:pt x="107" y="109"/>
                  <a:pt x="107" y="109"/>
                </a:cubicBezTo>
                <a:cubicBezTo>
                  <a:pt x="106" y="108"/>
                  <a:pt x="105" y="108"/>
                  <a:pt x="104" y="108"/>
                </a:cubicBezTo>
                <a:cubicBezTo>
                  <a:pt x="103" y="108"/>
                  <a:pt x="103" y="108"/>
                  <a:pt x="103" y="108"/>
                </a:cubicBezTo>
                <a:cubicBezTo>
                  <a:pt x="103" y="116"/>
                  <a:pt x="103" y="116"/>
                  <a:pt x="103" y="116"/>
                </a:cubicBezTo>
                <a:cubicBezTo>
                  <a:pt x="104" y="116"/>
                  <a:pt x="104" y="116"/>
                  <a:pt x="104" y="116"/>
                </a:cubicBezTo>
                <a:cubicBezTo>
                  <a:pt x="105" y="116"/>
                  <a:pt x="106" y="116"/>
                  <a:pt x="106" y="116"/>
                </a:cubicBezTo>
                <a:cubicBezTo>
                  <a:pt x="107" y="116"/>
                  <a:pt x="107" y="115"/>
                  <a:pt x="107" y="115"/>
                </a:cubicBezTo>
                <a:cubicBezTo>
                  <a:pt x="108" y="114"/>
                  <a:pt x="108" y="113"/>
                  <a:pt x="108" y="112"/>
                </a:cubicBezTo>
                <a:close/>
                <a:moveTo>
                  <a:pt x="120" y="113"/>
                </a:moveTo>
                <a:cubicBezTo>
                  <a:pt x="127" y="113"/>
                  <a:pt x="127" y="113"/>
                  <a:pt x="127" y="113"/>
                </a:cubicBezTo>
                <a:cubicBezTo>
                  <a:pt x="127" y="110"/>
                  <a:pt x="127" y="110"/>
                  <a:pt x="127" y="110"/>
                </a:cubicBezTo>
                <a:cubicBezTo>
                  <a:pt x="120" y="110"/>
                  <a:pt x="120" y="110"/>
                  <a:pt x="120" y="110"/>
                </a:cubicBezTo>
                <a:cubicBezTo>
                  <a:pt x="120" y="108"/>
                  <a:pt x="120" y="108"/>
                  <a:pt x="120" y="108"/>
                </a:cubicBezTo>
                <a:cubicBezTo>
                  <a:pt x="128" y="108"/>
                  <a:pt x="128" y="108"/>
                  <a:pt x="128" y="108"/>
                </a:cubicBezTo>
                <a:cubicBezTo>
                  <a:pt x="128" y="104"/>
                  <a:pt x="128" y="104"/>
                  <a:pt x="128" y="104"/>
                </a:cubicBezTo>
                <a:cubicBezTo>
                  <a:pt x="115" y="104"/>
                  <a:pt x="115" y="104"/>
                  <a:pt x="115" y="104"/>
                </a:cubicBezTo>
                <a:cubicBezTo>
                  <a:pt x="115" y="118"/>
                  <a:pt x="115" y="118"/>
                  <a:pt x="115" y="118"/>
                </a:cubicBezTo>
                <a:cubicBezTo>
                  <a:pt x="115" y="120"/>
                  <a:pt x="115" y="120"/>
                  <a:pt x="115" y="120"/>
                </a:cubicBezTo>
                <a:cubicBezTo>
                  <a:pt x="128" y="120"/>
                  <a:pt x="128" y="120"/>
                  <a:pt x="128" y="120"/>
                </a:cubicBezTo>
                <a:cubicBezTo>
                  <a:pt x="128" y="118"/>
                  <a:pt x="128" y="118"/>
                  <a:pt x="128" y="118"/>
                </a:cubicBezTo>
                <a:cubicBezTo>
                  <a:pt x="128" y="116"/>
                  <a:pt x="128" y="116"/>
                  <a:pt x="128" y="116"/>
                </a:cubicBezTo>
                <a:cubicBezTo>
                  <a:pt x="120" y="116"/>
                  <a:pt x="120" y="116"/>
                  <a:pt x="120" y="116"/>
                </a:cubicBezTo>
                <a:lnTo>
                  <a:pt x="120" y="113"/>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29" name="Freeform 9"/>
          <p:cNvSpPr>
            <a:spLocks noEditPoints="1"/>
          </p:cNvSpPr>
          <p:nvPr/>
        </p:nvSpPr>
        <p:spPr bwMode="auto">
          <a:xfrm>
            <a:off x="1022433" y="3082894"/>
            <a:ext cx="323486" cy="337772"/>
          </a:xfrm>
          <a:custGeom>
            <a:avLst/>
            <a:gdLst>
              <a:gd name="T0" fmla="*/ 86 w 134"/>
              <a:gd name="T1" fmla="*/ 115 h 140"/>
              <a:gd name="T2" fmla="*/ 82 w 134"/>
              <a:gd name="T3" fmla="*/ 118 h 140"/>
              <a:gd name="T4" fmla="*/ 10 w 134"/>
              <a:gd name="T5" fmla="*/ 115 h 140"/>
              <a:gd name="T6" fmla="*/ 14 w 134"/>
              <a:gd name="T7" fmla="*/ 11 h 140"/>
              <a:gd name="T8" fmla="*/ 86 w 134"/>
              <a:gd name="T9" fmla="*/ 15 h 140"/>
              <a:gd name="T10" fmla="*/ 96 w 134"/>
              <a:gd name="T11" fmla="*/ 16 h 140"/>
              <a:gd name="T12" fmla="*/ 82 w 134"/>
              <a:gd name="T13" fmla="*/ 0 h 140"/>
              <a:gd name="T14" fmla="*/ 0 w 134"/>
              <a:gd name="T15" fmla="*/ 14 h 140"/>
              <a:gd name="T16" fmla="*/ 14 w 134"/>
              <a:gd name="T17" fmla="*/ 140 h 140"/>
              <a:gd name="T18" fmla="*/ 96 w 134"/>
              <a:gd name="T19" fmla="*/ 126 h 140"/>
              <a:gd name="T20" fmla="*/ 96 w 134"/>
              <a:gd name="T21" fmla="*/ 125 h 140"/>
              <a:gd name="T22" fmla="*/ 86 w 134"/>
              <a:gd name="T23" fmla="*/ 87 h 140"/>
              <a:gd name="T24" fmla="*/ 55 w 134"/>
              <a:gd name="T25" fmla="*/ 4 h 140"/>
              <a:gd name="T26" fmla="*/ 55 w 134"/>
              <a:gd name="T27" fmla="*/ 7 h 140"/>
              <a:gd name="T28" fmla="*/ 40 w 134"/>
              <a:gd name="T29" fmla="*/ 5 h 140"/>
              <a:gd name="T30" fmla="*/ 48 w 134"/>
              <a:gd name="T31" fmla="*/ 135 h 140"/>
              <a:gd name="T32" fmla="*/ 48 w 134"/>
              <a:gd name="T33" fmla="*/ 123 h 140"/>
              <a:gd name="T34" fmla="*/ 48 w 134"/>
              <a:gd name="T35" fmla="*/ 135 h 140"/>
              <a:gd name="T36" fmla="*/ 96 w 134"/>
              <a:gd name="T37" fmla="*/ 22 h 140"/>
              <a:gd name="T38" fmla="*/ 62 w 134"/>
              <a:gd name="T39" fmla="*/ 22 h 140"/>
              <a:gd name="T40" fmla="*/ 51 w 134"/>
              <a:gd name="T41" fmla="*/ 70 h 140"/>
              <a:gd name="T42" fmla="*/ 66 w 134"/>
              <a:gd name="T43" fmla="*/ 81 h 140"/>
              <a:gd name="T44" fmla="*/ 83 w 134"/>
              <a:gd name="T45" fmla="*/ 81 h 140"/>
              <a:gd name="T46" fmla="*/ 96 w 134"/>
              <a:gd name="T47" fmla="*/ 81 h 140"/>
              <a:gd name="T48" fmla="*/ 134 w 134"/>
              <a:gd name="T49" fmla="*/ 70 h 140"/>
              <a:gd name="T50" fmla="*/ 124 w 134"/>
              <a:gd name="T51" fmla="*/ 22 h 140"/>
              <a:gd name="T52" fmla="*/ 124 w 134"/>
              <a:gd name="T53" fmla="*/ 74 h 140"/>
              <a:gd name="T54" fmla="*/ 86 w 134"/>
              <a:gd name="T55" fmla="*/ 74 h 140"/>
              <a:gd name="T56" fmla="*/ 58 w 134"/>
              <a:gd name="T57" fmla="*/ 70 h 140"/>
              <a:gd name="T58" fmla="*/ 62 w 134"/>
              <a:gd name="T59" fmla="*/ 29 h 140"/>
              <a:gd name="T60" fmla="*/ 96 w 134"/>
              <a:gd name="T61" fmla="*/ 29 h 140"/>
              <a:gd name="T62" fmla="*/ 127 w 134"/>
              <a:gd name="T63" fmla="*/ 33 h 140"/>
              <a:gd name="T64" fmla="*/ 82 w 134"/>
              <a:gd name="T65" fmla="*/ 37 h 140"/>
              <a:gd name="T66" fmla="*/ 109 w 134"/>
              <a:gd name="T67" fmla="*/ 56 h 140"/>
              <a:gd name="T68" fmla="*/ 88 w 134"/>
              <a:gd name="T69" fmla="*/ 62 h 140"/>
              <a:gd name="T70" fmla="*/ 101 w 134"/>
              <a:gd name="T71" fmla="*/ 64 h 140"/>
              <a:gd name="T72" fmla="*/ 109 w 134"/>
              <a:gd name="T73" fmla="*/ 65 h 140"/>
              <a:gd name="T74" fmla="*/ 102 w 134"/>
              <a:gd name="T75" fmla="*/ 66 h 140"/>
              <a:gd name="T76" fmla="*/ 86 w 134"/>
              <a:gd name="T77" fmla="*/ 69 h 140"/>
              <a:gd name="T78" fmla="*/ 86 w 134"/>
              <a:gd name="T79" fmla="*/ 61 h 140"/>
              <a:gd name="T80" fmla="*/ 87 w 134"/>
              <a:gd name="T81" fmla="*/ 57 h 140"/>
              <a:gd name="T82" fmla="*/ 81 w 134"/>
              <a:gd name="T83" fmla="*/ 39 h 140"/>
              <a:gd name="T84" fmla="*/ 78 w 134"/>
              <a:gd name="T85" fmla="*/ 37 h 140"/>
              <a:gd name="T86" fmla="*/ 78 w 134"/>
              <a:gd name="T87" fmla="*/ 33 h 140"/>
              <a:gd name="T88" fmla="*/ 80 w 134"/>
              <a:gd name="T89" fmla="*/ 3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4" h="140">
                <a:moveTo>
                  <a:pt x="86" y="87"/>
                </a:moveTo>
                <a:cubicBezTo>
                  <a:pt x="86" y="115"/>
                  <a:pt x="86" y="115"/>
                  <a:pt x="86" y="115"/>
                </a:cubicBezTo>
                <a:cubicBezTo>
                  <a:pt x="86" y="115"/>
                  <a:pt x="86" y="115"/>
                  <a:pt x="86" y="115"/>
                </a:cubicBezTo>
                <a:cubicBezTo>
                  <a:pt x="86" y="117"/>
                  <a:pt x="84" y="118"/>
                  <a:pt x="82" y="118"/>
                </a:cubicBezTo>
                <a:cubicBezTo>
                  <a:pt x="14" y="118"/>
                  <a:pt x="14" y="118"/>
                  <a:pt x="14" y="118"/>
                </a:cubicBezTo>
                <a:cubicBezTo>
                  <a:pt x="12" y="118"/>
                  <a:pt x="10" y="117"/>
                  <a:pt x="10" y="115"/>
                </a:cubicBezTo>
                <a:cubicBezTo>
                  <a:pt x="10" y="15"/>
                  <a:pt x="10" y="15"/>
                  <a:pt x="10" y="15"/>
                </a:cubicBezTo>
                <a:cubicBezTo>
                  <a:pt x="10" y="13"/>
                  <a:pt x="12" y="11"/>
                  <a:pt x="14" y="11"/>
                </a:cubicBezTo>
                <a:cubicBezTo>
                  <a:pt x="82" y="11"/>
                  <a:pt x="82" y="11"/>
                  <a:pt x="82" y="11"/>
                </a:cubicBezTo>
                <a:cubicBezTo>
                  <a:pt x="84" y="11"/>
                  <a:pt x="86" y="13"/>
                  <a:pt x="86" y="15"/>
                </a:cubicBezTo>
                <a:cubicBezTo>
                  <a:pt x="86" y="16"/>
                  <a:pt x="86" y="16"/>
                  <a:pt x="86" y="16"/>
                </a:cubicBezTo>
                <a:cubicBezTo>
                  <a:pt x="96" y="16"/>
                  <a:pt x="96" y="16"/>
                  <a:pt x="96" y="16"/>
                </a:cubicBezTo>
                <a:cubicBezTo>
                  <a:pt x="96" y="14"/>
                  <a:pt x="96" y="14"/>
                  <a:pt x="96" y="14"/>
                </a:cubicBezTo>
                <a:cubicBezTo>
                  <a:pt x="96" y="6"/>
                  <a:pt x="90" y="0"/>
                  <a:pt x="82" y="0"/>
                </a:cubicBezTo>
                <a:cubicBezTo>
                  <a:pt x="14" y="0"/>
                  <a:pt x="14" y="0"/>
                  <a:pt x="14" y="0"/>
                </a:cubicBezTo>
                <a:cubicBezTo>
                  <a:pt x="6" y="0"/>
                  <a:pt x="0" y="6"/>
                  <a:pt x="0" y="14"/>
                </a:cubicBezTo>
                <a:cubicBezTo>
                  <a:pt x="0" y="126"/>
                  <a:pt x="0" y="126"/>
                  <a:pt x="0" y="126"/>
                </a:cubicBezTo>
                <a:cubicBezTo>
                  <a:pt x="0" y="134"/>
                  <a:pt x="6" y="140"/>
                  <a:pt x="14" y="140"/>
                </a:cubicBezTo>
                <a:cubicBezTo>
                  <a:pt x="82" y="140"/>
                  <a:pt x="82" y="140"/>
                  <a:pt x="82" y="140"/>
                </a:cubicBezTo>
                <a:cubicBezTo>
                  <a:pt x="90" y="140"/>
                  <a:pt x="96" y="134"/>
                  <a:pt x="96" y="126"/>
                </a:cubicBezTo>
                <a:cubicBezTo>
                  <a:pt x="96" y="126"/>
                  <a:pt x="96" y="126"/>
                  <a:pt x="96" y="126"/>
                </a:cubicBezTo>
                <a:cubicBezTo>
                  <a:pt x="96" y="125"/>
                  <a:pt x="96" y="125"/>
                  <a:pt x="96" y="125"/>
                </a:cubicBezTo>
                <a:cubicBezTo>
                  <a:pt x="96" y="87"/>
                  <a:pt x="96" y="87"/>
                  <a:pt x="96" y="87"/>
                </a:cubicBezTo>
                <a:cubicBezTo>
                  <a:pt x="86" y="87"/>
                  <a:pt x="86" y="87"/>
                  <a:pt x="86" y="87"/>
                </a:cubicBezTo>
                <a:close/>
                <a:moveTo>
                  <a:pt x="42" y="4"/>
                </a:moveTo>
                <a:cubicBezTo>
                  <a:pt x="55" y="4"/>
                  <a:pt x="55" y="4"/>
                  <a:pt x="55" y="4"/>
                </a:cubicBezTo>
                <a:cubicBezTo>
                  <a:pt x="55" y="4"/>
                  <a:pt x="56" y="4"/>
                  <a:pt x="56" y="5"/>
                </a:cubicBezTo>
                <a:cubicBezTo>
                  <a:pt x="56" y="6"/>
                  <a:pt x="55" y="7"/>
                  <a:pt x="55" y="7"/>
                </a:cubicBezTo>
                <a:cubicBezTo>
                  <a:pt x="42" y="7"/>
                  <a:pt x="42" y="7"/>
                  <a:pt x="42" y="7"/>
                </a:cubicBezTo>
                <a:cubicBezTo>
                  <a:pt x="41" y="7"/>
                  <a:pt x="40" y="6"/>
                  <a:pt x="40" y="5"/>
                </a:cubicBezTo>
                <a:cubicBezTo>
                  <a:pt x="40" y="4"/>
                  <a:pt x="41" y="4"/>
                  <a:pt x="42" y="4"/>
                </a:cubicBezTo>
                <a:close/>
                <a:moveTo>
                  <a:pt x="48" y="135"/>
                </a:moveTo>
                <a:cubicBezTo>
                  <a:pt x="45" y="135"/>
                  <a:pt x="42" y="133"/>
                  <a:pt x="42" y="129"/>
                </a:cubicBezTo>
                <a:cubicBezTo>
                  <a:pt x="42" y="125"/>
                  <a:pt x="45" y="123"/>
                  <a:pt x="48" y="123"/>
                </a:cubicBezTo>
                <a:cubicBezTo>
                  <a:pt x="52" y="123"/>
                  <a:pt x="54" y="125"/>
                  <a:pt x="54" y="129"/>
                </a:cubicBezTo>
                <a:cubicBezTo>
                  <a:pt x="54" y="133"/>
                  <a:pt x="52" y="135"/>
                  <a:pt x="48" y="135"/>
                </a:cubicBezTo>
                <a:close/>
                <a:moveTo>
                  <a:pt x="124" y="22"/>
                </a:moveTo>
                <a:cubicBezTo>
                  <a:pt x="96" y="22"/>
                  <a:pt x="96" y="22"/>
                  <a:pt x="96" y="22"/>
                </a:cubicBezTo>
                <a:cubicBezTo>
                  <a:pt x="86" y="22"/>
                  <a:pt x="86" y="22"/>
                  <a:pt x="86" y="22"/>
                </a:cubicBezTo>
                <a:cubicBezTo>
                  <a:pt x="62" y="22"/>
                  <a:pt x="62" y="22"/>
                  <a:pt x="62" y="22"/>
                </a:cubicBezTo>
                <a:cubicBezTo>
                  <a:pt x="56" y="22"/>
                  <a:pt x="51" y="27"/>
                  <a:pt x="51" y="33"/>
                </a:cubicBezTo>
                <a:cubicBezTo>
                  <a:pt x="51" y="70"/>
                  <a:pt x="51" y="70"/>
                  <a:pt x="51" y="70"/>
                </a:cubicBezTo>
                <a:cubicBezTo>
                  <a:pt x="51" y="76"/>
                  <a:pt x="56" y="81"/>
                  <a:pt x="62" y="81"/>
                </a:cubicBezTo>
                <a:cubicBezTo>
                  <a:pt x="66" y="81"/>
                  <a:pt x="66" y="81"/>
                  <a:pt x="66" y="81"/>
                </a:cubicBezTo>
                <a:cubicBezTo>
                  <a:pt x="66" y="102"/>
                  <a:pt x="66" y="102"/>
                  <a:pt x="66" y="102"/>
                </a:cubicBezTo>
                <a:cubicBezTo>
                  <a:pt x="83" y="81"/>
                  <a:pt x="83" y="81"/>
                  <a:pt x="83" y="81"/>
                </a:cubicBezTo>
                <a:cubicBezTo>
                  <a:pt x="86" y="81"/>
                  <a:pt x="86" y="81"/>
                  <a:pt x="86" y="81"/>
                </a:cubicBezTo>
                <a:cubicBezTo>
                  <a:pt x="96" y="81"/>
                  <a:pt x="96" y="81"/>
                  <a:pt x="96" y="81"/>
                </a:cubicBezTo>
                <a:cubicBezTo>
                  <a:pt x="124" y="81"/>
                  <a:pt x="124" y="81"/>
                  <a:pt x="124" y="81"/>
                </a:cubicBezTo>
                <a:cubicBezTo>
                  <a:pt x="129" y="81"/>
                  <a:pt x="134" y="76"/>
                  <a:pt x="134" y="70"/>
                </a:cubicBezTo>
                <a:cubicBezTo>
                  <a:pt x="134" y="33"/>
                  <a:pt x="134" y="33"/>
                  <a:pt x="134" y="33"/>
                </a:cubicBezTo>
                <a:cubicBezTo>
                  <a:pt x="134" y="27"/>
                  <a:pt x="129" y="22"/>
                  <a:pt x="124" y="22"/>
                </a:cubicBezTo>
                <a:close/>
                <a:moveTo>
                  <a:pt x="127" y="70"/>
                </a:moveTo>
                <a:cubicBezTo>
                  <a:pt x="127" y="72"/>
                  <a:pt x="126" y="74"/>
                  <a:pt x="124" y="74"/>
                </a:cubicBezTo>
                <a:cubicBezTo>
                  <a:pt x="96" y="74"/>
                  <a:pt x="96" y="74"/>
                  <a:pt x="96" y="74"/>
                </a:cubicBezTo>
                <a:cubicBezTo>
                  <a:pt x="86" y="74"/>
                  <a:pt x="86" y="74"/>
                  <a:pt x="86" y="74"/>
                </a:cubicBezTo>
                <a:cubicBezTo>
                  <a:pt x="62" y="74"/>
                  <a:pt x="62" y="74"/>
                  <a:pt x="62" y="74"/>
                </a:cubicBezTo>
                <a:cubicBezTo>
                  <a:pt x="60" y="74"/>
                  <a:pt x="58" y="72"/>
                  <a:pt x="58" y="70"/>
                </a:cubicBezTo>
                <a:cubicBezTo>
                  <a:pt x="58" y="33"/>
                  <a:pt x="58" y="33"/>
                  <a:pt x="58" y="33"/>
                </a:cubicBezTo>
                <a:cubicBezTo>
                  <a:pt x="58" y="30"/>
                  <a:pt x="60" y="29"/>
                  <a:pt x="62" y="29"/>
                </a:cubicBezTo>
                <a:cubicBezTo>
                  <a:pt x="86" y="29"/>
                  <a:pt x="86" y="29"/>
                  <a:pt x="86" y="29"/>
                </a:cubicBezTo>
                <a:cubicBezTo>
                  <a:pt x="96" y="29"/>
                  <a:pt x="96" y="29"/>
                  <a:pt x="96" y="29"/>
                </a:cubicBezTo>
                <a:cubicBezTo>
                  <a:pt x="124" y="29"/>
                  <a:pt x="124" y="29"/>
                  <a:pt x="124" y="29"/>
                </a:cubicBezTo>
                <a:cubicBezTo>
                  <a:pt x="126" y="29"/>
                  <a:pt x="127" y="30"/>
                  <a:pt x="127" y="33"/>
                </a:cubicBezTo>
                <a:lnTo>
                  <a:pt x="127" y="70"/>
                </a:lnTo>
                <a:close/>
                <a:moveTo>
                  <a:pt x="82" y="37"/>
                </a:moveTo>
                <a:cubicBezTo>
                  <a:pt x="112" y="41"/>
                  <a:pt x="112" y="41"/>
                  <a:pt x="112" y="41"/>
                </a:cubicBezTo>
                <a:cubicBezTo>
                  <a:pt x="109" y="56"/>
                  <a:pt x="109" y="56"/>
                  <a:pt x="109" y="56"/>
                </a:cubicBezTo>
                <a:cubicBezTo>
                  <a:pt x="90" y="57"/>
                  <a:pt x="90" y="57"/>
                  <a:pt x="90" y="57"/>
                </a:cubicBezTo>
                <a:cubicBezTo>
                  <a:pt x="88" y="62"/>
                  <a:pt x="88" y="62"/>
                  <a:pt x="88" y="62"/>
                </a:cubicBezTo>
                <a:cubicBezTo>
                  <a:pt x="89" y="62"/>
                  <a:pt x="89" y="63"/>
                  <a:pt x="90" y="64"/>
                </a:cubicBezTo>
                <a:cubicBezTo>
                  <a:pt x="101" y="64"/>
                  <a:pt x="101" y="64"/>
                  <a:pt x="101" y="64"/>
                </a:cubicBezTo>
                <a:cubicBezTo>
                  <a:pt x="102" y="62"/>
                  <a:pt x="103" y="61"/>
                  <a:pt x="105" y="61"/>
                </a:cubicBezTo>
                <a:cubicBezTo>
                  <a:pt x="107" y="61"/>
                  <a:pt x="109" y="63"/>
                  <a:pt x="109" y="65"/>
                </a:cubicBezTo>
                <a:cubicBezTo>
                  <a:pt x="109" y="67"/>
                  <a:pt x="107" y="69"/>
                  <a:pt x="105" y="69"/>
                </a:cubicBezTo>
                <a:cubicBezTo>
                  <a:pt x="103" y="69"/>
                  <a:pt x="102" y="68"/>
                  <a:pt x="102" y="66"/>
                </a:cubicBezTo>
                <a:cubicBezTo>
                  <a:pt x="89" y="66"/>
                  <a:pt x="89" y="66"/>
                  <a:pt x="89" y="66"/>
                </a:cubicBezTo>
                <a:cubicBezTo>
                  <a:pt x="89" y="68"/>
                  <a:pt x="87" y="69"/>
                  <a:pt x="86" y="69"/>
                </a:cubicBezTo>
                <a:cubicBezTo>
                  <a:pt x="84" y="69"/>
                  <a:pt x="82" y="67"/>
                  <a:pt x="82" y="65"/>
                </a:cubicBezTo>
                <a:cubicBezTo>
                  <a:pt x="82" y="63"/>
                  <a:pt x="84" y="61"/>
                  <a:pt x="86" y="61"/>
                </a:cubicBezTo>
                <a:cubicBezTo>
                  <a:pt x="86" y="61"/>
                  <a:pt x="86" y="61"/>
                  <a:pt x="86" y="61"/>
                </a:cubicBezTo>
                <a:cubicBezTo>
                  <a:pt x="87" y="57"/>
                  <a:pt x="87" y="57"/>
                  <a:pt x="87" y="57"/>
                </a:cubicBezTo>
                <a:cubicBezTo>
                  <a:pt x="86" y="57"/>
                  <a:pt x="86" y="57"/>
                  <a:pt x="86" y="57"/>
                </a:cubicBezTo>
                <a:cubicBezTo>
                  <a:pt x="81" y="39"/>
                  <a:pt x="81" y="39"/>
                  <a:pt x="81" y="39"/>
                </a:cubicBezTo>
                <a:cubicBezTo>
                  <a:pt x="78" y="37"/>
                  <a:pt x="78" y="37"/>
                  <a:pt x="78" y="37"/>
                </a:cubicBezTo>
                <a:cubicBezTo>
                  <a:pt x="78" y="37"/>
                  <a:pt x="78" y="37"/>
                  <a:pt x="78" y="37"/>
                </a:cubicBezTo>
                <a:cubicBezTo>
                  <a:pt x="77" y="37"/>
                  <a:pt x="76" y="36"/>
                  <a:pt x="76" y="35"/>
                </a:cubicBezTo>
                <a:cubicBezTo>
                  <a:pt x="76" y="34"/>
                  <a:pt x="77" y="33"/>
                  <a:pt x="78" y="33"/>
                </a:cubicBezTo>
                <a:cubicBezTo>
                  <a:pt x="79" y="33"/>
                  <a:pt x="80" y="34"/>
                  <a:pt x="80" y="35"/>
                </a:cubicBezTo>
                <a:cubicBezTo>
                  <a:pt x="80" y="35"/>
                  <a:pt x="80" y="35"/>
                  <a:pt x="80" y="35"/>
                </a:cubicBezTo>
                <a:lnTo>
                  <a:pt x="82" y="37"/>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30" name="Freeform 11"/>
          <p:cNvSpPr>
            <a:spLocks noEditPoints="1"/>
          </p:cNvSpPr>
          <p:nvPr/>
        </p:nvSpPr>
        <p:spPr bwMode="auto">
          <a:xfrm>
            <a:off x="1065281" y="1640245"/>
            <a:ext cx="274504" cy="359201"/>
          </a:xfrm>
          <a:custGeom>
            <a:avLst/>
            <a:gdLst>
              <a:gd name="T0" fmla="*/ 95 w 114"/>
              <a:gd name="T1" fmla="*/ 99 h 149"/>
              <a:gd name="T2" fmla="*/ 93 w 114"/>
              <a:gd name="T3" fmla="*/ 98 h 149"/>
              <a:gd name="T4" fmla="*/ 89 w 114"/>
              <a:gd name="T5" fmla="*/ 96 h 149"/>
              <a:gd name="T6" fmla="*/ 74 w 114"/>
              <a:gd name="T7" fmla="*/ 85 h 149"/>
              <a:gd name="T8" fmla="*/ 90 w 114"/>
              <a:gd name="T9" fmla="*/ 58 h 149"/>
              <a:gd name="T10" fmla="*/ 57 w 114"/>
              <a:gd name="T11" fmla="*/ 1 h 149"/>
              <a:gd name="T12" fmla="*/ 19 w 114"/>
              <a:gd name="T13" fmla="*/ 41 h 149"/>
              <a:gd name="T14" fmla="*/ 42 w 114"/>
              <a:gd name="T15" fmla="*/ 87 h 149"/>
              <a:gd name="T16" fmla="*/ 25 w 114"/>
              <a:gd name="T17" fmla="*/ 96 h 149"/>
              <a:gd name="T18" fmla="*/ 21 w 114"/>
              <a:gd name="T19" fmla="*/ 98 h 149"/>
              <a:gd name="T20" fmla="*/ 19 w 114"/>
              <a:gd name="T21" fmla="*/ 99 h 149"/>
              <a:gd name="T22" fmla="*/ 0 w 114"/>
              <a:gd name="T23" fmla="*/ 123 h 149"/>
              <a:gd name="T24" fmla="*/ 1 w 114"/>
              <a:gd name="T25" fmla="*/ 149 h 149"/>
              <a:gd name="T26" fmla="*/ 113 w 114"/>
              <a:gd name="T27" fmla="*/ 149 h 149"/>
              <a:gd name="T28" fmla="*/ 114 w 114"/>
              <a:gd name="T29" fmla="*/ 147 h 149"/>
              <a:gd name="T30" fmla="*/ 95 w 114"/>
              <a:gd name="T31" fmla="*/ 99 h 149"/>
              <a:gd name="T32" fmla="*/ 82 w 114"/>
              <a:gd name="T33" fmla="*/ 28 h 149"/>
              <a:gd name="T34" fmla="*/ 30 w 114"/>
              <a:gd name="T35" fmla="*/ 26 h 149"/>
              <a:gd name="T36" fmla="*/ 40 w 114"/>
              <a:gd name="T37" fmla="*/ 74 h 149"/>
              <a:gd name="T38" fmla="*/ 33 w 114"/>
              <a:gd name="T39" fmla="*/ 61 h 149"/>
              <a:gd name="T40" fmla="*/ 43 w 114"/>
              <a:gd name="T41" fmla="*/ 25 h 149"/>
              <a:gd name="T42" fmla="*/ 62 w 114"/>
              <a:gd name="T43" fmla="*/ 42 h 149"/>
              <a:gd name="T44" fmla="*/ 50 w 114"/>
              <a:gd name="T45" fmla="*/ 29 h 149"/>
              <a:gd name="T46" fmla="*/ 77 w 114"/>
              <a:gd name="T47" fmla="*/ 43 h 149"/>
              <a:gd name="T48" fmla="*/ 80 w 114"/>
              <a:gd name="T49" fmla="*/ 47 h 149"/>
              <a:gd name="T50" fmla="*/ 67 w 114"/>
              <a:gd name="T51" fmla="*/ 68 h 149"/>
              <a:gd name="T52" fmla="*/ 56 w 114"/>
              <a:gd name="T53" fmla="*/ 70 h 149"/>
              <a:gd name="T54" fmla="*/ 67 w 114"/>
              <a:gd name="T55" fmla="*/ 70 h 149"/>
              <a:gd name="T56" fmla="*/ 81 w 114"/>
              <a:gd name="T57" fmla="*/ 50 h 149"/>
              <a:gd name="T58" fmla="*/ 82 w 114"/>
              <a:gd name="T59" fmla="*/ 57 h 149"/>
              <a:gd name="T60" fmla="*/ 73 w 114"/>
              <a:gd name="T61" fmla="*/ 74 h 149"/>
              <a:gd name="T62" fmla="*/ 73 w 114"/>
              <a:gd name="T63" fmla="*/ 74 h 149"/>
              <a:gd name="T64" fmla="*/ 57 w 114"/>
              <a:gd name="T65" fmla="*/ 85 h 149"/>
              <a:gd name="T66" fmla="*/ 42 w 114"/>
              <a:gd name="T67" fmla="*/ 76 h 149"/>
              <a:gd name="T68" fmla="*/ 79 w 114"/>
              <a:gd name="T69" fmla="*/ 99 h 149"/>
              <a:gd name="T70" fmla="*/ 57 w 114"/>
              <a:gd name="T71" fmla="*/ 113 h 149"/>
              <a:gd name="T72" fmla="*/ 36 w 114"/>
              <a:gd name="T73" fmla="*/ 100 h 149"/>
              <a:gd name="T74" fmla="*/ 41 w 114"/>
              <a:gd name="T75" fmla="*/ 93 h 149"/>
              <a:gd name="T76" fmla="*/ 42 w 114"/>
              <a:gd name="T77" fmla="*/ 92 h 149"/>
              <a:gd name="T78" fmla="*/ 42 w 114"/>
              <a:gd name="T79" fmla="*/ 91 h 149"/>
              <a:gd name="T80" fmla="*/ 43 w 114"/>
              <a:gd name="T81" fmla="*/ 86 h 149"/>
              <a:gd name="T82" fmla="*/ 53 w 114"/>
              <a:gd name="T83" fmla="*/ 86 h 149"/>
              <a:gd name="T84" fmla="*/ 57 w 114"/>
              <a:gd name="T85" fmla="*/ 87 h 149"/>
              <a:gd name="T86" fmla="*/ 73 w 114"/>
              <a:gd name="T87" fmla="*/ 76 h 149"/>
              <a:gd name="T88" fmla="*/ 74 w 114"/>
              <a:gd name="T89" fmla="*/ 92 h 149"/>
              <a:gd name="T90" fmla="*/ 74 w 114"/>
              <a:gd name="T91" fmla="*/ 92 h 149"/>
              <a:gd name="T92" fmla="*/ 75 w 114"/>
              <a:gd name="T93" fmla="*/ 93 h 149"/>
              <a:gd name="T94" fmla="*/ 82 w 114"/>
              <a:gd name="T95" fmla="*/ 9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4" h="149">
                <a:moveTo>
                  <a:pt x="95" y="99"/>
                </a:moveTo>
                <a:cubicBezTo>
                  <a:pt x="95" y="99"/>
                  <a:pt x="95" y="99"/>
                  <a:pt x="95" y="99"/>
                </a:cubicBezTo>
                <a:cubicBezTo>
                  <a:pt x="95" y="99"/>
                  <a:pt x="94" y="98"/>
                  <a:pt x="94" y="98"/>
                </a:cubicBezTo>
                <a:cubicBezTo>
                  <a:pt x="93" y="98"/>
                  <a:pt x="93" y="98"/>
                  <a:pt x="93" y="98"/>
                </a:cubicBezTo>
                <a:cubicBezTo>
                  <a:pt x="92" y="97"/>
                  <a:pt x="90" y="97"/>
                  <a:pt x="89" y="96"/>
                </a:cubicBezTo>
                <a:cubicBezTo>
                  <a:pt x="89" y="96"/>
                  <a:pt x="89" y="96"/>
                  <a:pt x="89" y="96"/>
                </a:cubicBezTo>
                <a:cubicBezTo>
                  <a:pt x="84" y="94"/>
                  <a:pt x="80" y="93"/>
                  <a:pt x="75" y="92"/>
                </a:cubicBezTo>
                <a:cubicBezTo>
                  <a:pt x="75" y="90"/>
                  <a:pt x="74" y="88"/>
                  <a:pt x="74" y="85"/>
                </a:cubicBezTo>
                <a:cubicBezTo>
                  <a:pt x="79" y="85"/>
                  <a:pt x="93" y="81"/>
                  <a:pt x="92" y="79"/>
                </a:cubicBezTo>
                <a:cubicBezTo>
                  <a:pt x="87" y="74"/>
                  <a:pt x="89" y="64"/>
                  <a:pt x="90" y="58"/>
                </a:cubicBezTo>
                <a:cubicBezTo>
                  <a:pt x="92" y="44"/>
                  <a:pt x="94" y="38"/>
                  <a:pt x="89" y="22"/>
                </a:cubicBezTo>
                <a:cubicBezTo>
                  <a:pt x="85" y="11"/>
                  <a:pt x="72" y="0"/>
                  <a:pt x="57" y="1"/>
                </a:cubicBezTo>
                <a:cubicBezTo>
                  <a:pt x="51" y="1"/>
                  <a:pt x="46" y="3"/>
                  <a:pt x="40" y="7"/>
                </a:cubicBezTo>
                <a:cubicBezTo>
                  <a:pt x="27" y="9"/>
                  <a:pt x="18" y="20"/>
                  <a:pt x="19" y="41"/>
                </a:cubicBezTo>
                <a:cubicBezTo>
                  <a:pt x="20" y="52"/>
                  <a:pt x="29" y="65"/>
                  <a:pt x="21" y="79"/>
                </a:cubicBezTo>
                <a:cubicBezTo>
                  <a:pt x="19" y="81"/>
                  <a:pt x="34" y="88"/>
                  <a:pt x="42" y="87"/>
                </a:cubicBezTo>
                <a:cubicBezTo>
                  <a:pt x="42" y="89"/>
                  <a:pt x="41" y="90"/>
                  <a:pt x="41" y="91"/>
                </a:cubicBezTo>
                <a:cubicBezTo>
                  <a:pt x="35" y="92"/>
                  <a:pt x="30" y="94"/>
                  <a:pt x="25" y="96"/>
                </a:cubicBezTo>
                <a:cubicBezTo>
                  <a:pt x="25" y="96"/>
                  <a:pt x="25" y="96"/>
                  <a:pt x="25" y="96"/>
                </a:cubicBezTo>
                <a:cubicBezTo>
                  <a:pt x="24" y="97"/>
                  <a:pt x="22" y="97"/>
                  <a:pt x="21" y="98"/>
                </a:cubicBezTo>
                <a:cubicBezTo>
                  <a:pt x="21" y="98"/>
                  <a:pt x="21" y="98"/>
                  <a:pt x="20" y="98"/>
                </a:cubicBezTo>
                <a:cubicBezTo>
                  <a:pt x="20" y="98"/>
                  <a:pt x="19" y="99"/>
                  <a:pt x="19" y="99"/>
                </a:cubicBezTo>
                <a:cubicBezTo>
                  <a:pt x="19" y="99"/>
                  <a:pt x="19" y="99"/>
                  <a:pt x="19" y="99"/>
                </a:cubicBezTo>
                <a:cubicBezTo>
                  <a:pt x="7" y="105"/>
                  <a:pt x="0" y="114"/>
                  <a:pt x="0" y="123"/>
                </a:cubicBezTo>
                <a:cubicBezTo>
                  <a:pt x="0" y="149"/>
                  <a:pt x="0" y="149"/>
                  <a:pt x="0" y="149"/>
                </a:cubicBezTo>
                <a:cubicBezTo>
                  <a:pt x="0" y="149"/>
                  <a:pt x="1" y="149"/>
                  <a:pt x="1" y="149"/>
                </a:cubicBezTo>
                <a:cubicBezTo>
                  <a:pt x="1" y="149"/>
                  <a:pt x="1" y="149"/>
                  <a:pt x="1" y="149"/>
                </a:cubicBezTo>
                <a:cubicBezTo>
                  <a:pt x="113" y="149"/>
                  <a:pt x="113" y="149"/>
                  <a:pt x="113" y="149"/>
                </a:cubicBezTo>
                <a:cubicBezTo>
                  <a:pt x="113" y="149"/>
                  <a:pt x="113" y="148"/>
                  <a:pt x="113" y="148"/>
                </a:cubicBezTo>
                <a:cubicBezTo>
                  <a:pt x="113" y="147"/>
                  <a:pt x="114" y="147"/>
                  <a:pt x="114" y="147"/>
                </a:cubicBezTo>
                <a:cubicBezTo>
                  <a:pt x="114" y="123"/>
                  <a:pt x="114" y="123"/>
                  <a:pt x="114" y="123"/>
                </a:cubicBezTo>
                <a:cubicBezTo>
                  <a:pt x="114" y="114"/>
                  <a:pt x="107" y="105"/>
                  <a:pt x="95" y="99"/>
                </a:cubicBezTo>
                <a:close/>
                <a:moveTo>
                  <a:pt x="59" y="7"/>
                </a:moveTo>
                <a:cubicBezTo>
                  <a:pt x="70" y="8"/>
                  <a:pt x="78" y="17"/>
                  <a:pt x="82" y="28"/>
                </a:cubicBezTo>
                <a:cubicBezTo>
                  <a:pt x="77" y="20"/>
                  <a:pt x="69" y="14"/>
                  <a:pt x="59" y="12"/>
                </a:cubicBezTo>
                <a:cubicBezTo>
                  <a:pt x="47" y="11"/>
                  <a:pt x="36" y="17"/>
                  <a:pt x="30" y="26"/>
                </a:cubicBezTo>
                <a:cubicBezTo>
                  <a:pt x="34" y="13"/>
                  <a:pt x="46" y="5"/>
                  <a:pt x="59" y="7"/>
                </a:cubicBezTo>
                <a:close/>
                <a:moveTo>
                  <a:pt x="40" y="74"/>
                </a:moveTo>
                <a:cubicBezTo>
                  <a:pt x="40" y="73"/>
                  <a:pt x="40" y="73"/>
                  <a:pt x="40" y="73"/>
                </a:cubicBezTo>
                <a:cubicBezTo>
                  <a:pt x="37" y="69"/>
                  <a:pt x="34" y="65"/>
                  <a:pt x="33" y="61"/>
                </a:cubicBezTo>
                <a:cubicBezTo>
                  <a:pt x="32" y="56"/>
                  <a:pt x="32" y="52"/>
                  <a:pt x="33" y="47"/>
                </a:cubicBezTo>
                <a:cubicBezTo>
                  <a:pt x="34" y="39"/>
                  <a:pt x="37" y="32"/>
                  <a:pt x="43" y="25"/>
                </a:cubicBezTo>
                <a:cubicBezTo>
                  <a:pt x="44" y="28"/>
                  <a:pt x="46" y="30"/>
                  <a:pt x="48" y="33"/>
                </a:cubicBezTo>
                <a:cubicBezTo>
                  <a:pt x="51" y="37"/>
                  <a:pt x="56" y="41"/>
                  <a:pt x="62" y="42"/>
                </a:cubicBezTo>
                <a:cubicBezTo>
                  <a:pt x="59" y="40"/>
                  <a:pt x="55" y="37"/>
                  <a:pt x="52" y="32"/>
                </a:cubicBezTo>
                <a:cubicBezTo>
                  <a:pt x="52" y="31"/>
                  <a:pt x="51" y="30"/>
                  <a:pt x="50" y="29"/>
                </a:cubicBezTo>
                <a:cubicBezTo>
                  <a:pt x="51" y="30"/>
                  <a:pt x="52" y="31"/>
                  <a:pt x="53" y="32"/>
                </a:cubicBezTo>
                <a:cubicBezTo>
                  <a:pt x="62" y="39"/>
                  <a:pt x="73" y="42"/>
                  <a:pt x="77" y="43"/>
                </a:cubicBezTo>
                <a:cubicBezTo>
                  <a:pt x="72" y="40"/>
                  <a:pt x="68" y="37"/>
                  <a:pt x="64" y="33"/>
                </a:cubicBezTo>
                <a:cubicBezTo>
                  <a:pt x="70" y="36"/>
                  <a:pt x="75" y="39"/>
                  <a:pt x="80" y="47"/>
                </a:cubicBezTo>
                <a:cubicBezTo>
                  <a:pt x="80" y="47"/>
                  <a:pt x="80" y="47"/>
                  <a:pt x="80" y="47"/>
                </a:cubicBezTo>
                <a:cubicBezTo>
                  <a:pt x="80" y="56"/>
                  <a:pt x="74" y="64"/>
                  <a:pt x="67" y="68"/>
                </a:cubicBezTo>
                <a:cubicBezTo>
                  <a:pt x="66" y="66"/>
                  <a:pt x="64" y="65"/>
                  <a:pt x="62" y="65"/>
                </a:cubicBezTo>
                <a:cubicBezTo>
                  <a:pt x="59" y="65"/>
                  <a:pt x="56" y="67"/>
                  <a:pt x="56" y="70"/>
                </a:cubicBezTo>
                <a:cubicBezTo>
                  <a:pt x="56" y="72"/>
                  <a:pt x="59" y="74"/>
                  <a:pt x="62" y="74"/>
                </a:cubicBezTo>
                <a:cubicBezTo>
                  <a:pt x="65" y="74"/>
                  <a:pt x="67" y="72"/>
                  <a:pt x="67" y="70"/>
                </a:cubicBezTo>
                <a:cubicBezTo>
                  <a:pt x="67" y="69"/>
                  <a:pt x="67" y="69"/>
                  <a:pt x="67" y="69"/>
                </a:cubicBezTo>
                <a:cubicBezTo>
                  <a:pt x="75" y="65"/>
                  <a:pt x="80" y="58"/>
                  <a:pt x="81" y="50"/>
                </a:cubicBezTo>
                <a:cubicBezTo>
                  <a:pt x="81" y="50"/>
                  <a:pt x="81" y="50"/>
                  <a:pt x="81" y="50"/>
                </a:cubicBezTo>
                <a:cubicBezTo>
                  <a:pt x="82" y="52"/>
                  <a:pt x="82" y="54"/>
                  <a:pt x="82" y="57"/>
                </a:cubicBezTo>
                <a:cubicBezTo>
                  <a:pt x="81" y="62"/>
                  <a:pt x="78" y="68"/>
                  <a:pt x="74" y="73"/>
                </a:cubicBezTo>
                <a:cubicBezTo>
                  <a:pt x="74" y="73"/>
                  <a:pt x="74" y="73"/>
                  <a:pt x="73" y="74"/>
                </a:cubicBezTo>
                <a:cubicBezTo>
                  <a:pt x="73" y="74"/>
                  <a:pt x="73" y="74"/>
                  <a:pt x="73" y="74"/>
                </a:cubicBezTo>
                <a:cubicBezTo>
                  <a:pt x="73" y="74"/>
                  <a:pt x="73" y="74"/>
                  <a:pt x="73" y="74"/>
                </a:cubicBezTo>
                <a:cubicBezTo>
                  <a:pt x="68" y="80"/>
                  <a:pt x="63" y="84"/>
                  <a:pt x="59" y="85"/>
                </a:cubicBezTo>
                <a:cubicBezTo>
                  <a:pt x="58" y="85"/>
                  <a:pt x="58" y="86"/>
                  <a:pt x="57" y="85"/>
                </a:cubicBezTo>
                <a:cubicBezTo>
                  <a:pt x="57" y="85"/>
                  <a:pt x="56" y="85"/>
                  <a:pt x="56" y="85"/>
                </a:cubicBezTo>
                <a:cubicBezTo>
                  <a:pt x="52" y="85"/>
                  <a:pt x="47" y="81"/>
                  <a:pt x="42" y="76"/>
                </a:cubicBezTo>
                <a:cubicBezTo>
                  <a:pt x="42" y="75"/>
                  <a:pt x="41" y="74"/>
                  <a:pt x="40" y="74"/>
                </a:cubicBezTo>
                <a:close/>
                <a:moveTo>
                  <a:pt x="79" y="99"/>
                </a:moveTo>
                <a:cubicBezTo>
                  <a:pt x="78" y="99"/>
                  <a:pt x="78" y="99"/>
                  <a:pt x="78" y="100"/>
                </a:cubicBezTo>
                <a:cubicBezTo>
                  <a:pt x="72" y="106"/>
                  <a:pt x="65" y="113"/>
                  <a:pt x="57" y="113"/>
                </a:cubicBezTo>
                <a:cubicBezTo>
                  <a:pt x="50" y="113"/>
                  <a:pt x="43" y="107"/>
                  <a:pt x="37" y="101"/>
                </a:cubicBezTo>
                <a:cubicBezTo>
                  <a:pt x="37" y="100"/>
                  <a:pt x="37" y="100"/>
                  <a:pt x="36" y="100"/>
                </a:cubicBezTo>
                <a:cubicBezTo>
                  <a:pt x="35" y="98"/>
                  <a:pt x="33" y="97"/>
                  <a:pt x="32" y="95"/>
                </a:cubicBezTo>
                <a:cubicBezTo>
                  <a:pt x="35" y="94"/>
                  <a:pt x="38" y="94"/>
                  <a:pt x="41" y="93"/>
                </a:cubicBezTo>
                <a:cubicBezTo>
                  <a:pt x="41" y="93"/>
                  <a:pt x="42" y="93"/>
                  <a:pt x="42" y="93"/>
                </a:cubicBezTo>
                <a:cubicBezTo>
                  <a:pt x="42" y="93"/>
                  <a:pt x="42" y="93"/>
                  <a:pt x="42" y="92"/>
                </a:cubicBezTo>
                <a:cubicBezTo>
                  <a:pt x="42" y="92"/>
                  <a:pt x="42" y="92"/>
                  <a:pt x="42" y="92"/>
                </a:cubicBezTo>
                <a:cubicBezTo>
                  <a:pt x="42" y="92"/>
                  <a:pt x="42" y="92"/>
                  <a:pt x="42" y="91"/>
                </a:cubicBezTo>
                <a:cubicBezTo>
                  <a:pt x="42" y="91"/>
                  <a:pt x="42" y="91"/>
                  <a:pt x="42" y="91"/>
                </a:cubicBezTo>
                <a:cubicBezTo>
                  <a:pt x="43" y="90"/>
                  <a:pt x="43" y="88"/>
                  <a:pt x="43" y="86"/>
                </a:cubicBezTo>
                <a:cubicBezTo>
                  <a:pt x="43" y="83"/>
                  <a:pt x="43" y="80"/>
                  <a:pt x="42" y="78"/>
                </a:cubicBezTo>
                <a:cubicBezTo>
                  <a:pt x="46" y="81"/>
                  <a:pt x="50" y="84"/>
                  <a:pt x="53" y="86"/>
                </a:cubicBezTo>
                <a:cubicBezTo>
                  <a:pt x="55" y="86"/>
                  <a:pt x="56" y="87"/>
                  <a:pt x="57" y="87"/>
                </a:cubicBezTo>
                <a:cubicBezTo>
                  <a:pt x="57" y="87"/>
                  <a:pt x="57" y="87"/>
                  <a:pt x="57" y="87"/>
                </a:cubicBezTo>
                <a:cubicBezTo>
                  <a:pt x="59" y="87"/>
                  <a:pt x="61" y="86"/>
                  <a:pt x="62" y="85"/>
                </a:cubicBezTo>
                <a:cubicBezTo>
                  <a:pt x="66" y="83"/>
                  <a:pt x="69" y="80"/>
                  <a:pt x="73" y="76"/>
                </a:cubicBezTo>
                <a:cubicBezTo>
                  <a:pt x="73" y="79"/>
                  <a:pt x="73" y="85"/>
                  <a:pt x="73" y="85"/>
                </a:cubicBezTo>
                <a:cubicBezTo>
                  <a:pt x="73" y="85"/>
                  <a:pt x="73" y="90"/>
                  <a:pt x="74" y="92"/>
                </a:cubicBezTo>
                <a:cubicBezTo>
                  <a:pt x="74" y="92"/>
                  <a:pt x="74" y="92"/>
                  <a:pt x="74" y="92"/>
                </a:cubicBezTo>
                <a:cubicBezTo>
                  <a:pt x="74" y="92"/>
                  <a:pt x="74" y="92"/>
                  <a:pt x="74" y="92"/>
                </a:cubicBezTo>
                <a:cubicBezTo>
                  <a:pt x="74" y="93"/>
                  <a:pt x="74" y="93"/>
                  <a:pt x="74" y="93"/>
                </a:cubicBezTo>
                <a:cubicBezTo>
                  <a:pt x="74" y="93"/>
                  <a:pt x="75" y="93"/>
                  <a:pt x="75" y="93"/>
                </a:cubicBezTo>
                <a:cubicBezTo>
                  <a:pt x="75" y="93"/>
                  <a:pt x="75" y="94"/>
                  <a:pt x="76" y="94"/>
                </a:cubicBezTo>
                <a:cubicBezTo>
                  <a:pt x="78" y="94"/>
                  <a:pt x="80" y="94"/>
                  <a:pt x="82" y="95"/>
                </a:cubicBezTo>
                <a:cubicBezTo>
                  <a:pt x="81" y="96"/>
                  <a:pt x="80" y="98"/>
                  <a:pt x="79" y="9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31" name="Freeform 19"/>
          <p:cNvSpPr>
            <a:spLocks noEditPoints="1"/>
          </p:cNvSpPr>
          <p:nvPr/>
        </p:nvSpPr>
        <p:spPr bwMode="auto">
          <a:xfrm>
            <a:off x="5103672" y="3077732"/>
            <a:ext cx="337772" cy="291851"/>
          </a:xfrm>
          <a:custGeom>
            <a:avLst/>
            <a:gdLst>
              <a:gd name="T0" fmla="*/ 33 w 140"/>
              <a:gd name="T1" fmla="*/ 121 h 121"/>
              <a:gd name="T2" fmla="*/ 33 w 140"/>
              <a:gd name="T3" fmla="*/ 97 h 121"/>
              <a:gd name="T4" fmla="*/ 115 w 140"/>
              <a:gd name="T5" fmla="*/ 97 h 121"/>
              <a:gd name="T6" fmla="*/ 115 w 140"/>
              <a:gd name="T7" fmla="*/ 121 h 121"/>
              <a:gd name="T8" fmla="*/ 115 w 140"/>
              <a:gd name="T9" fmla="*/ 97 h 121"/>
              <a:gd name="T10" fmla="*/ 133 w 140"/>
              <a:gd name="T11" fmla="*/ 103 h 121"/>
              <a:gd name="T12" fmla="*/ 115 w 140"/>
              <a:gd name="T13" fmla="*/ 95 h 121"/>
              <a:gd name="T14" fmla="*/ 45 w 140"/>
              <a:gd name="T15" fmla="*/ 103 h 121"/>
              <a:gd name="T16" fmla="*/ 20 w 140"/>
              <a:gd name="T17" fmla="*/ 103 h 121"/>
              <a:gd name="T18" fmla="*/ 6 w 140"/>
              <a:gd name="T19" fmla="*/ 103 h 121"/>
              <a:gd name="T20" fmla="*/ 0 w 140"/>
              <a:gd name="T21" fmla="*/ 72 h 121"/>
              <a:gd name="T22" fmla="*/ 17 w 140"/>
              <a:gd name="T23" fmla="*/ 44 h 121"/>
              <a:gd name="T24" fmla="*/ 44 w 140"/>
              <a:gd name="T25" fmla="*/ 40 h 121"/>
              <a:gd name="T26" fmla="*/ 49 w 140"/>
              <a:gd name="T27" fmla="*/ 88 h 121"/>
              <a:gd name="T28" fmla="*/ 140 w 140"/>
              <a:gd name="T29" fmla="*/ 96 h 121"/>
              <a:gd name="T30" fmla="*/ 39 w 140"/>
              <a:gd name="T31" fmla="*/ 47 h 121"/>
              <a:gd name="T32" fmla="*/ 23 w 140"/>
              <a:gd name="T33" fmla="*/ 48 h 121"/>
              <a:gd name="T34" fmla="*/ 9 w 140"/>
              <a:gd name="T35" fmla="*/ 69 h 121"/>
              <a:gd name="T36" fmla="*/ 12 w 140"/>
              <a:gd name="T37" fmla="*/ 73 h 121"/>
              <a:gd name="T38" fmla="*/ 41 w 140"/>
              <a:gd name="T39" fmla="*/ 71 h 121"/>
              <a:gd name="T40" fmla="*/ 139 w 140"/>
              <a:gd name="T41" fmla="*/ 73 h 121"/>
              <a:gd name="T42" fmla="*/ 99 w 140"/>
              <a:gd name="T43" fmla="*/ 56 h 121"/>
              <a:gd name="T44" fmla="*/ 129 w 140"/>
              <a:gd name="T45" fmla="*/ 84 h 121"/>
              <a:gd name="T46" fmla="*/ 139 w 140"/>
              <a:gd name="T47" fmla="*/ 34 h 121"/>
              <a:gd name="T48" fmla="*/ 99 w 140"/>
              <a:gd name="T49" fmla="*/ 23 h 121"/>
              <a:gd name="T50" fmla="*/ 139 w 140"/>
              <a:gd name="T51" fmla="*/ 51 h 121"/>
              <a:gd name="T52" fmla="*/ 64 w 140"/>
              <a:gd name="T53" fmla="*/ 84 h 121"/>
              <a:gd name="T54" fmla="*/ 94 w 140"/>
              <a:gd name="T55" fmla="*/ 56 h 121"/>
              <a:gd name="T56" fmla="*/ 53 w 140"/>
              <a:gd name="T57" fmla="*/ 73 h 121"/>
              <a:gd name="T58" fmla="*/ 94 w 140"/>
              <a:gd name="T59" fmla="*/ 23 h 121"/>
              <a:gd name="T60" fmla="*/ 53 w 140"/>
              <a:gd name="T61" fmla="*/ 34 h 121"/>
              <a:gd name="T62" fmla="*/ 94 w 140"/>
              <a:gd name="T63" fmla="*/ 51 h 121"/>
              <a:gd name="T64" fmla="*/ 69 w 140"/>
              <a:gd name="T65" fmla="*/ 11 h 121"/>
              <a:gd name="T66" fmla="*/ 69 w 140"/>
              <a:gd name="T67" fmla="*/ 11 h 121"/>
              <a:gd name="T68" fmla="*/ 78 w 140"/>
              <a:gd name="T69" fmla="*/ 10 h 121"/>
              <a:gd name="T70" fmla="*/ 99 w 140"/>
              <a:gd name="T71" fmla="*/ 21 h 121"/>
              <a:gd name="T72" fmla="*/ 99 w 140"/>
              <a:gd name="T73" fmla="*/ 21 h 121"/>
              <a:gd name="T74" fmla="*/ 114 w 140"/>
              <a:gd name="T75" fmla="*/ 1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21">
                <a:moveTo>
                  <a:pt x="45" y="109"/>
                </a:moveTo>
                <a:cubicBezTo>
                  <a:pt x="45" y="116"/>
                  <a:pt x="39" y="121"/>
                  <a:pt x="33" y="121"/>
                </a:cubicBezTo>
                <a:cubicBezTo>
                  <a:pt x="26" y="121"/>
                  <a:pt x="21" y="116"/>
                  <a:pt x="21" y="109"/>
                </a:cubicBezTo>
                <a:cubicBezTo>
                  <a:pt x="21" y="103"/>
                  <a:pt x="26" y="97"/>
                  <a:pt x="33" y="97"/>
                </a:cubicBezTo>
                <a:cubicBezTo>
                  <a:pt x="39" y="97"/>
                  <a:pt x="45" y="103"/>
                  <a:pt x="45" y="109"/>
                </a:cubicBezTo>
                <a:close/>
                <a:moveTo>
                  <a:pt x="115" y="97"/>
                </a:moveTo>
                <a:cubicBezTo>
                  <a:pt x="108" y="97"/>
                  <a:pt x="103" y="103"/>
                  <a:pt x="103" y="109"/>
                </a:cubicBezTo>
                <a:cubicBezTo>
                  <a:pt x="103" y="116"/>
                  <a:pt x="108" y="121"/>
                  <a:pt x="115" y="121"/>
                </a:cubicBezTo>
                <a:cubicBezTo>
                  <a:pt x="121" y="121"/>
                  <a:pt x="126" y="116"/>
                  <a:pt x="126" y="109"/>
                </a:cubicBezTo>
                <a:cubicBezTo>
                  <a:pt x="126" y="103"/>
                  <a:pt x="121" y="97"/>
                  <a:pt x="115" y="97"/>
                </a:cubicBezTo>
                <a:close/>
                <a:moveTo>
                  <a:pt x="140" y="96"/>
                </a:moveTo>
                <a:cubicBezTo>
                  <a:pt x="140" y="100"/>
                  <a:pt x="137" y="103"/>
                  <a:pt x="133" y="103"/>
                </a:cubicBezTo>
                <a:cubicBezTo>
                  <a:pt x="127" y="103"/>
                  <a:pt x="127" y="103"/>
                  <a:pt x="127" y="103"/>
                </a:cubicBezTo>
                <a:cubicBezTo>
                  <a:pt x="125" y="98"/>
                  <a:pt x="120" y="95"/>
                  <a:pt x="115" y="95"/>
                </a:cubicBezTo>
                <a:cubicBezTo>
                  <a:pt x="109" y="95"/>
                  <a:pt x="104" y="98"/>
                  <a:pt x="102" y="103"/>
                </a:cubicBezTo>
                <a:cubicBezTo>
                  <a:pt x="45" y="103"/>
                  <a:pt x="45" y="103"/>
                  <a:pt x="45" y="103"/>
                </a:cubicBezTo>
                <a:cubicBezTo>
                  <a:pt x="43" y="98"/>
                  <a:pt x="38" y="95"/>
                  <a:pt x="33" y="95"/>
                </a:cubicBezTo>
                <a:cubicBezTo>
                  <a:pt x="27" y="95"/>
                  <a:pt x="22" y="98"/>
                  <a:pt x="20" y="103"/>
                </a:cubicBezTo>
                <a:cubicBezTo>
                  <a:pt x="13" y="103"/>
                  <a:pt x="13" y="103"/>
                  <a:pt x="13" y="103"/>
                </a:cubicBezTo>
                <a:cubicBezTo>
                  <a:pt x="6" y="103"/>
                  <a:pt x="6" y="103"/>
                  <a:pt x="6" y="103"/>
                </a:cubicBezTo>
                <a:cubicBezTo>
                  <a:pt x="3" y="103"/>
                  <a:pt x="0" y="101"/>
                  <a:pt x="0" y="98"/>
                </a:cubicBezTo>
                <a:cubicBezTo>
                  <a:pt x="0" y="72"/>
                  <a:pt x="0" y="72"/>
                  <a:pt x="0" y="72"/>
                </a:cubicBezTo>
                <a:cubicBezTo>
                  <a:pt x="0" y="69"/>
                  <a:pt x="2" y="65"/>
                  <a:pt x="3" y="63"/>
                </a:cubicBezTo>
                <a:cubicBezTo>
                  <a:pt x="17" y="44"/>
                  <a:pt x="17" y="44"/>
                  <a:pt x="17" y="44"/>
                </a:cubicBezTo>
                <a:cubicBezTo>
                  <a:pt x="19" y="42"/>
                  <a:pt x="23" y="40"/>
                  <a:pt x="25" y="40"/>
                </a:cubicBezTo>
                <a:cubicBezTo>
                  <a:pt x="44" y="40"/>
                  <a:pt x="44" y="40"/>
                  <a:pt x="44" y="40"/>
                </a:cubicBezTo>
                <a:cubicBezTo>
                  <a:pt x="47" y="40"/>
                  <a:pt x="49" y="42"/>
                  <a:pt x="49" y="45"/>
                </a:cubicBezTo>
                <a:cubicBezTo>
                  <a:pt x="49" y="88"/>
                  <a:pt x="49" y="88"/>
                  <a:pt x="49" y="88"/>
                </a:cubicBezTo>
                <a:cubicBezTo>
                  <a:pt x="133" y="88"/>
                  <a:pt x="133" y="88"/>
                  <a:pt x="133" y="88"/>
                </a:cubicBezTo>
                <a:cubicBezTo>
                  <a:pt x="137" y="88"/>
                  <a:pt x="140" y="91"/>
                  <a:pt x="140" y="96"/>
                </a:cubicBezTo>
                <a:close/>
                <a:moveTo>
                  <a:pt x="41" y="49"/>
                </a:moveTo>
                <a:cubicBezTo>
                  <a:pt x="41" y="48"/>
                  <a:pt x="40" y="47"/>
                  <a:pt x="39" y="47"/>
                </a:cubicBezTo>
                <a:cubicBezTo>
                  <a:pt x="26" y="47"/>
                  <a:pt x="26" y="47"/>
                  <a:pt x="26" y="47"/>
                </a:cubicBezTo>
                <a:cubicBezTo>
                  <a:pt x="25" y="47"/>
                  <a:pt x="24" y="47"/>
                  <a:pt x="23" y="48"/>
                </a:cubicBezTo>
                <a:cubicBezTo>
                  <a:pt x="11" y="65"/>
                  <a:pt x="11" y="65"/>
                  <a:pt x="11" y="65"/>
                </a:cubicBezTo>
                <a:cubicBezTo>
                  <a:pt x="10" y="66"/>
                  <a:pt x="9" y="68"/>
                  <a:pt x="9" y="69"/>
                </a:cubicBezTo>
                <a:cubicBezTo>
                  <a:pt x="9" y="71"/>
                  <a:pt x="9" y="71"/>
                  <a:pt x="9" y="71"/>
                </a:cubicBezTo>
                <a:cubicBezTo>
                  <a:pt x="9" y="72"/>
                  <a:pt x="10" y="73"/>
                  <a:pt x="12" y="73"/>
                </a:cubicBezTo>
                <a:cubicBezTo>
                  <a:pt x="39" y="73"/>
                  <a:pt x="39" y="73"/>
                  <a:pt x="39" y="73"/>
                </a:cubicBezTo>
                <a:cubicBezTo>
                  <a:pt x="40" y="73"/>
                  <a:pt x="41" y="72"/>
                  <a:pt x="41" y="71"/>
                </a:cubicBezTo>
                <a:lnTo>
                  <a:pt x="41" y="49"/>
                </a:lnTo>
                <a:close/>
                <a:moveTo>
                  <a:pt x="139" y="73"/>
                </a:moveTo>
                <a:cubicBezTo>
                  <a:pt x="139" y="56"/>
                  <a:pt x="139" y="56"/>
                  <a:pt x="139" y="56"/>
                </a:cubicBezTo>
                <a:cubicBezTo>
                  <a:pt x="99" y="56"/>
                  <a:pt x="99" y="56"/>
                  <a:pt x="99" y="56"/>
                </a:cubicBezTo>
                <a:cubicBezTo>
                  <a:pt x="99" y="84"/>
                  <a:pt x="99" y="84"/>
                  <a:pt x="99" y="84"/>
                </a:cubicBezTo>
                <a:cubicBezTo>
                  <a:pt x="129" y="84"/>
                  <a:pt x="129" y="84"/>
                  <a:pt x="129" y="84"/>
                </a:cubicBezTo>
                <a:cubicBezTo>
                  <a:pt x="135" y="84"/>
                  <a:pt x="139" y="79"/>
                  <a:pt x="139" y="73"/>
                </a:cubicBezTo>
                <a:close/>
                <a:moveTo>
                  <a:pt x="139" y="34"/>
                </a:moveTo>
                <a:cubicBezTo>
                  <a:pt x="139" y="28"/>
                  <a:pt x="135" y="23"/>
                  <a:pt x="129" y="23"/>
                </a:cubicBezTo>
                <a:cubicBezTo>
                  <a:pt x="99" y="23"/>
                  <a:pt x="99" y="23"/>
                  <a:pt x="99" y="23"/>
                </a:cubicBezTo>
                <a:cubicBezTo>
                  <a:pt x="99" y="51"/>
                  <a:pt x="99" y="51"/>
                  <a:pt x="99" y="51"/>
                </a:cubicBezTo>
                <a:cubicBezTo>
                  <a:pt x="139" y="51"/>
                  <a:pt x="139" y="51"/>
                  <a:pt x="139" y="51"/>
                </a:cubicBezTo>
                <a:lnTo>
                  <a:pt x="139" y="34"/>
                </a:lnTo>
                <a:close/>
                <a:moveTo>
                  <a:pt x="64" y="84"/>
                </a:moveTo>
                <a:cubicBezTo>
                  <a:pt x="94" y="84"/>
                  <a:pt x="94" y="84"/>
                  <a:pt x="94" y="84"/>
                </a:cubicBezTo>
                <a:cubicBezTo>
                  <a:pt x="94" y="56"/>
                  <a:pt x="94" y="56"/>
                  <a:pt x="94" y="56"/>
                </a:cubicBezTo>
                <a:cubicBezTo>
                  <a:pt x="53" y="56"/>
                  <a:pt x="53" y="56"/>
                  <a:pt x="53" y="56"/>
                </a:cubicBezTo>
                <a:cubicBezTo>
                  <a:pt x="53" y="73"/>
                  <a:pt x="53" y="73"/>
                  <a:pt x="53" y="73"/>
                </a:cubicBezTo>
                <a:cubicBezTo>
                  <a:pt x="53" y="79"/>
                  <a:pt x="58" y="84"/>
                  <a:pt x="64" y="84"/>
                </a:cubicBezTo>
                <a:close/>
                <a:moveTo>
                  <a:pt x="94" y="23"/>
                </a:moveTo>
                <a:cubicBezTo>
                  <a:pt x="64" y="23"/>
                  <a:pt x="64" y="23"/>
                  <a:pt x="64" y="23"/>
                </a:cubicBezTo>
                <a:cubicBezTo>
                  <a:pt x="58" y="23"/>
                  <a:pt x="53" y="28"/>
                  <a:pt x="53" y="34"/>
                </a:cubicBezTo>
                <a:cubicBezTo>
                  <a:pt x="53" y="51"/>
                  <a:pt x="53" y="51"/>
                  <a:pt x="53" y="51"/>
                </a:cubicBezTo>
                <a:cubicBezTo>
                  <a:pt x="94" y="51"/>
                  <a:pt x="94" y="51"/>
                  <a:pt x="94" y="51"/>
                </a:cubicBezTo>
                <a:lnTo>
                  <a:pt x="94" y="23"/>
                </a:lnTo>
                <a:close/>
                <a:moveTo>
                  <a:pt x="69" y="11"/>
                </a:moveTo>
                <a:cubicBezTo>
                  <a:pt x="72" y="0"/>
                  <a:pt x="90" y="5"/>
                  <a:pt x="94" y="21"/>
                </a:cubicBezTo>
                <a:cubicBezTo>
                  <a:pt x="94" y="21"/>
                  <a:pt x="65" y="24"/>
                  <a:pt x="69" y="11"/>
                </a:cubicBezTo>
                <a:close/>
                <a:moveTo>
                  <a:pt x="91" y="19"/>
                </a:moveTo>
                <a:cubicBezTo>
                  <a:pt x="91" y="19"/>
                  <a:pt x="84" y="10"/>
                  <a:pt x="78" y="10"/>
                </a:cubicBezTo>
                <a:cubicBezTo>
                  <a:pt x="72" y="10"/>
                  <a:pt x="75" y="18"/>
                  <a:pt x="91" y="19"/>
                </a:cubicBezTo>
                <a:close/>
                <a:moveTo>
                  <a:pt x="99" y="21"/>
                </a:moveTo>
                <a:cubicBezTo>
                  <a:pt x="102" y="5"/>
                  <a:pt x="121" y="0"/>
                  <a:pt x="124" y="11"/>
                </a:cubicBezTo>
                <a:cubicBezTo>
                  <a:pt x="127" y="24"/>
                  <a:pt x="99" y="21"/>
                  <a:pt x="99" y="21"/>
                </a:cubicBezTo>
                <a:close/>
                <a:moveTo>
                  <a:pt x="102" y="19"/>
                </a:moveTo>
                <a:cubicBezTo>
                  <a:pt x="117" y="18"/>
                  <a:pt x="120" y="10"/>
                  <a:pt x="114" y="10"/>
                </a:cubicBezTo>
                <a:cubicBezTo>
                  <a:pt x="108" y="10"/>
                  <a:pt x="102" y="19"/>
                  <a:pt x="102" y="1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Tree>
    <p:custDataLst>
      <p:tags r:id="rId1"/>
    </p:custDataLst>
    <p:extLst>
      <p:ext uri="{BB962C8B-B14F-4D97-AF65-F5344CB8AC3E}">
        <p14:creationId xmlns:p14="http://schemas.microsoft.com/office/powerpoint/2010/main" val="1893221200"/>
      </p:ext>
    </p:extLst>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fmla="#ppt_w*sin(2.5*pi*$)">
                                          <p:val>
                                            <p:fltVal val="0"/>
                                          </p:val>
                                        </p:tav>
                                        <p:tav tm="100000">
                                          <p:val>
                                            <p:fltVal val="1"/>
                                          </p:val>
                                        </p:tav>
                                      </p:tavLst>
                                    </p:anim>
                                    <p:anim calcmode="lin" valueType="num">
                                      <p:cBhvr>
                                        <p:cTn id="8" dur="500" fill="hold"/>
                                        <p:tgtEl>
                                          <p:spTgt spid="16"/>
                                        </p:tgtEl>
                                        <p:attrNameLst>
                                          <p:attrName>ppt_h</p:attrName>
                                        </p:attrNameLst>
                                      </p:cBhvr>
                                      <p:tavLst>
                                        <p:tav tm="0">
                                          <p:val>
                                            <p:strVal val="#ppt_h"/>
                                          </p:val>
                                        </p:tav>
                                        <p:tav tm="100000">
                                          <p:val>
                                            <p:strVal val="#ppt_h"/>
                                          </p:val>
                                        </p:tav>
                                      </p:tavLst>
                                    </p:anim>
                                  </p:childTnLst>
                                </p:cTn>
                              </p:par>
                              <p:par>
                                <p:cTn id="9" presetID="19" presetClass="entr" presetSubtype="1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ppt_w</p:attrName>
                                        </p:attrNameLst>
                                      </p:cBhvr>
                                      <p:tavLst>
                                        <p:tav tm="0" fmla="#ppt_w*sin(2.5*pi*$)">
                                          <p:val>
                                            <p:fltVal val="0"/>
                                          </p:val>
                                        </p:tav>
                                        <p:tav tm="100000">
                                          <p:val>
                                            <p:fltVal val="1"/>
                                          </p:val>
                                        </p:tav>
                                      </p:tavLst>
                                    </p:anim>
                                    <p:anim calcmode="lin" valueType="num">
                                      <p:cBhvr>
                                        <p:cTn id="12" dur="500" fill="hold"/>
                                        <p:tgtEl>
                                          <p:spTgt spid="17"/>
                                        </p:tgtEl>
                                        <p:attrNameLst>
                                          <p:attrName>ppt_h</p:attrName>
                                        </p:attrNameLst>
                                      </p:cBhvr>
                                      <p:tavLst>
                                        <p:tav tm="0">
                                          <p:val>
                                            <p:strVal val="#ppt_h"/>
                                          </p:val>
                                        </p:tav>
                                        <p:tav tm="100000">
                                          <p:val>
                                            <p:strVal val="#ppt_h"/>
                                          </p:val>
                                        </p:tav>
                                      </p:tavLst>
                                    </p:anim>
                                  </p:childTnLst>
                                </p:cTn>
                              </p:par>
                              <p:par>
                                <p:cTn id="13" presetID="19" presetClass="entr" presetSubtype="1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fmla="#ppt_w*sin(2.5*pi*$)">
                                          <p:val>
                                            <p:fltVal val="0"/>
                                          </p:val>
                                        </p:tav>
                                        <p:tav tm="100000">
                                          <p:val>
                                            <p:fltVal val="1"/>
                                          </p:val>
                                        </p:tav>
                                      </p:tavLst>
                                    </p:anim>
                                    <p:anim calcmode="lin" valueType="num">
                                      <p:cBhvr>
                                        <p:cTn id="16" dur="500" fill="hold"/>
                                        <p:tgtEl>
                                          <p:spTgt spid="18"/>
                                        </p:tgtEl>
                                        <p:attrNameLst>
                                          <p:attrName>ppt_h</p:attrName>
                                        </p:attrNameLst>
                                      </p:cBhvr>
                                      <p:tavLst>
                                        <p:tav tm="0">
                                          <p:val>
                                            <p:strVal val="#ppt_h"/>
                                          </p:val>
                                        </p:tav>
                                        <p:tav tm="100000">
                                          <p:val>
                                            <p:strVal val="#ppt_h"/>
                                          </p:val>
                                        </p:tav>
                                      </p:tavLst>
                                    </p:anim>
                                  </p:childTnLst>
                                </p:cTn>
                              </p:par>
                              <p:par>
                                <p:cTn id="17" presetID="19" presetClass="entr" presetSubtype="1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fmla="#ppt_w*sin(2.5*pi*$)">
                                          <p:val>
                                            <p:fltVal val="0"/>
                                          </p:val>
                                        </p:tav>
                                        <p:tav tm="100000">
                                          <p:val>
                                            <p:fltVal val="1"/>
                                          </p:val>
                                        </p:tav>
                                      </p:tavLst>
                                    </p:anim>
                                    <p:anim calcmode="lin" valueType="num">
                                      <p:cBhvr>
                                        <p:cTn id="20" dur="500" fill="hold"/>
                                        <p:tgtEl>
                                          <p:spTgt spid="19"/>
                                        </p:tgtEl>
                                        <p:attrNameLst>
                                          <p:attrName>ppt_h</p:attrName>
                                        </p:attrNameLst>
                                      </p:cBhvr>
                                      <p:tavLst>
                                        <p:tav tm="0">
                                          <p:val>
                                            <p:strVal val="#ppt_h"/>
                                          </p:val>
                                        </p:tav>
                                        <p:tav tm="100000">
                                          <p:val>
                                            <p:strVal val="#ppt_h"/>
                                          </p:val>
                                        </p:tav>
                                      </p:tavLst>
                                    </p:anim>
                                  </p:childTnLst>
                                </p:cTn>
                              </p:par>
                              <p:par>
                                <p:cTn id="21" presetID="10"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left)">
                                      <p:cBhvr>
                                        <p:cTn id="36" dur="500"/>
                                        <p:tgtEl>
                                          <p:spTgt spid="20"/>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left)">
                                      <p:cBhvr>
                                        <p:cTn id="39" dur="500"/>
                                        <p:tgtEl>
                                          <p:spTgt spid="21"/>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left)">
                                      <p:cBhvr>
                                        <p:cTn id="45" dur="500"/>
                                        <p:tgtEl>
                                          <p:spTgt spid="23"/>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left)">
                                      <p:cBhvr>
                                        <p:cTn id="48" dur="500"/>
                                        <p:tgtEl>
                                          <p:spTgt spid="24"/>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left)">
                                      <p:cBhvr>
                                        <p:cTn id="51" dur="500"/>
                                        <p:tgtEl>
                                          <p:spTgt spid="2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wipe(left)">
                                      <p:cBhvr>
                                        <p:cTn id="54" dur="500"/>
                                        <p:tgtEl>
                                          <p:spTgt spid="26"/>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wipe(left)">
                                      <p:cBhvr>
                                        <p:cTn id="5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p:bldP spid="21" grpId="0"/>
      <p:bldP spid="22" grpId="0"/>
      <p:bldP spid="23" grpId="0"/>
      <p:bldP spid="24" grpId="0"/>
      <p:bldP spid="25" grpId="0"/>
      <p:bldP spid="26" grpId="0"/>
      <p:bldP spid="27" grpId="0"/>
      <p:bldP spid="28" grpId="0" animBg="1"/>
      <p:bldP spid="29" grpId="0" animBg="1"/>
      <p:bldP spid="30" grpId="0" animBg="1"/>
      <p:bldP spid="31" grpId="0" animBg="1"/>
    </p:bldLst>
  </p:timing>
  <p:extLst mod="1"/>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08428" y="237877"/>
            <a:ext cx="2535380" cy="430887"/>
          </a:xfrm>
          <a:prstGeom prst="rect">
            <a:avLst/>
          </a:prstGeom>
        </p:spPr>
        <p:txBody>
          <a:bodyPr wrap="square">
            <a:spAutoFit/>
          </a:bodyPr>
          <a:lstStyle/>
          <a:p>
            <a:pPr algn="dist">
              <a:lnSpc>
                <a:spcPct val="100000"/>
              </a:lnSpc>
            </a:pPr>
            <a:r>
              <a:rPr lang="zh-CN" altLang="en-US" sz="2200" dirty="0">
                <a:latin typeface="+mn-ea"/>
                <a:cs typeface="+mn-ea"/>
                <a:sym typeface="+mn-lt"/>
              </a:rPr>
              <a:t>二、</a:t>
            </a:r>
            <a:r>
              <a:rPr lang="zh-CN" altLang="en-US" sz="2200" dirty="0" smtClean="0">
                <a:latin typeface="+mn-ea"/>
                <a:cs typeface="+mn-ea"/>
                <a:sym typeface="+mn-lt"/>
              </a:rPr>
              <a:t>添加标题</a:t>
            </a:r>
            <a:r>
              <a:rPr lang="zh-CN" altLang="en-US" sz="2200" dirty="0" smtClean="0">
                <a:latin typeface="+mn-ea"/>
                <a:cs typeface="+mn-ea"/>
                <a:sym typeface="+mn-lt"/>
              </a:rPr>
              <a:t>内容</a:t>
            </a:r>
            <a:endParaRPr lang="zh-CN" altLang="en-US" sz="2200" dirty="0">
              <a:latin typeface="+mn-ea"/>
              <a:cs typeface="+mn-ea"/>
              <a:sym typeface="+mn-lt"/>
            </a:endParaRPr>
          </a:p>
        </p:txBody>
      </p:sp>
      <p:sp>
        <p:nvSpPr>
          <p:cNvPr id="3" name="文本框 2"/>
          <p:cNvSpPr txBox="1"/>
          <p:nvPr/>
        </p:nvSpPr>
        <p:spPr>
          <a:xfrm>
            <a:off x="2444317" y="1447106"/>
            <a:ext cx="1328739" cy="323165"/>
          </a:xfrm>
          <a:prstGeom prst="rect">
            <a:avLst/>
          </a:prstGeom>
          <a:noFill/>
        </p:spPr>
        <p:txBody>
          <a:bodyPr wrap="square" rtlCol="0">
            <a:spAutoFit/>
          </a:bodyPr>
          <a:lstStyle/>
          <a:p>
            <a:pPr algn="dist"/>
            <a:r>
              <a:rPr lang="zh-CN" altLang="en-US" sz="1500" dirty="0">
                <a:solidFill>
                  <a:schemeClr val="tx1">
                    <a:lumMod val="65000"/>
                    <a:lumOff val="35000"/>
                  </a:schemeClr>
                </a:solidFill>
                <a:cs typeface="+mn-ea"/>
                <a:sym typeface="+mn-lt"/>
              </a:rPr>
              <a:t>此处输入标题</a:t>
            </a:r>
          </a:p>
        </p:txBody>
      </p:sp>
      <p:sp>
        <p:nvSpPr>
          <p:cNvPr id="4" name="矩形 3"/>
          <p:cNvSpPr/>
          <p:nvPr/>
        </p:nvSpPr>
        <p:spPr>
          <a:xfrm>
            <a:off x="1528025" y="1825884"/>
            <a:ext cx="3047026" cy="957121"/>
          </a:xfrm>
          <a:prstGeom prst="rect">
            <a:avLst/>
          </a:prstGeom>
        </p:spPr>
        <p:txBody>
          <a:bodyPr wrap="square">
            <a:spAutoFit/>
          </a:bodyPr>
          <a:lstStyle/>
          <a:p>
            <a:pPr algn="just">
              <a:lnSpc>
                <a:spcPct val="127000"/>
              </a:lnSpc>
            </a:pPr>
            <a:r>
              <a:rPr lang="zh-CN" altLang="en-US" sz="90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sp>
        <p:nvSpPr>
          <p:cNvPr id="5" name="矩形 4"/>
          <p:cNvSpPr/>
          <p:nvPr/>
        </p:nvSpPr>
        <p:spPr>
          <a:xfrm>
            <a:off x="1347267" y="1131590"/>
            <a:ext cx="3436143" cy="1840609"/>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6" name="文本框 5"/>
          <p:cNvSpPr txBox="1"/>
          <p:nvPr/>
        </p:nvSpPr>
        <p:spPr>
          <a:xfrm>
            <a:off x="5473267" y="2913956"/>
            <a:ext cx="1328739" cy="323165"/>
          </a:xfrm>
          <a:prstGeom prst="rect">
            <a:avLst/>
          </a:prstGeom>
          <a:noFill/>
        </p:spPr>
        <p:txBody>
          <a:bodyPr wrap="square" rtlCol="0">
            <a:spAutoFit/>
          </a:bodyPr>
          <a:lstStyle/>
          <a:p>
            <a:pPr algn="dist"/>
            <a:r>
              <a:rPr lang="zh-CN" altLang="en-US" sz="1500" dirty="0">
                <a:solidFill>
                  <a:schemeClr val="tx1">
                    <a:lumMod val="65000"/>
                    <a:lumOff val="35000"/>
                  </a:schemeClr>
                </a:solidFill>
                <a:cs typeface="+mn-ea"/>
                <a:sym typeface="+mn-lt"/>
              </a:rPr>
              <a:t>此处输入标题</a:t>
            </a:r>
          </a:p>
        </p:txBody>
      </p:sp>
      <p:sp>
        <p:nvSpPr>
          <p:cNvPr id="7" name="矩形 6"/>
          <p:cNvSpPr/>
          <p:nvPr/>
        </p:nvSpPr>
        <p:spPr>
          <a:xfrm>
            <a:off x="4556975" y="3292734"/>
            <a:ext cx="3047026" cy="957121"/>
          </a:xfrm>
          <a:prstGeom prst="rect">
            <a:avLst/>
          </a:prstGeom>
        </p:spPr>
        <p:txBody>
          <a:bodyPr wrap="square">
            <a:spAutoFit/>
          </a:bodyPr>
          <a:lstStyle/>
          <a:p>
            <a:pPr algn="just">
              <a:lnSpc>
                <a:spcPct val="127000"/>
              </a:lnSpc>
            </a:pPr>
            <a:r>
              <a:rPr lang="zh-CN" altLang="en-US" sz="90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sp>
        <p:nvSpPr>
          <p:cNvPr id="8" name="矩形 7"/>
          <p:cNvSpPr/>
          <p:nvPr/>
        </p:nvSpPr>
        <p:spPr>
          <a:xfrm>
            <a:off x="4376217" y="2598440"/>
            <a:ext cx="3436143" cy="1840609"/>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Tree>
    <p:custDataLst>
      <p:tags r:id="rId1"/>
    </p:custDataLst>
    <p:extLst>
      <p:ext uri="{BB962C8B-B14F-4D97-AF65-F5344CB8AC3E}">
        <p14:creationId xmlns:p14="http://schemas.microsoft.com/office/powerpoint/2010/main" val="3425504529"/>
      </p:ext>
    </p:extLst>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
                                        </p:tgtEl>
                                        <p:attrNameLst>
                                          <p:attrName>ppt_y</p:attrName>
                                        </p:attrNameLst>
                                      </p:cBhvr>
                                      <p:tavLst>
                                        <p:tav tm="0">
                                          <p:val>
                                            <p:strVal val="#ppt_y"/>
                                          </p:val>
                                        </p:tav>
                                        <p:tav tm="100000">
                                          <p:val>
                                            <p:strVal val="#ppt_y"/>
                                          </p:val>
                                        </p:tav>
                                      </p:tavLst>
                                    </p:anim>
                                    <p:anim calcmode="lin" valueType="num">
                                      <p:cBhvr>
                                        <p:cTn id="13"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
                                        </p:tgtEl>
                                      </p:cBhvr>
                                    </p:animEffect>
                                  </p:childTnLst>
                                </p:cTn>
                              </p:par>
                            </p:childTnLst>
                          </p:cTn>
                        </p:par>
                        <p:par>
                          <p:cTn id="16" fill="hold">
                            <p:stCondLst>
                              <p:cond delay="125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175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2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6"/>
                                        </p:tgtEl>
                                        <p:attrNameLst>
                                          <p:attrName>ppt_y</p:attrName>
                                        </p:attrNameLst>
                                      </p:cBhvr>
                                      <p:tavLst>
                                        <p:tav tm="0">
                                          <p:val>
                                            <p:strVal val="#ppt_y"/>
                                          </p:val>
                                        </p:tav>
                                        <p:tav tm="100000">
                                          <p:val>
                                            <p:strVal val="#ppt_y"/>
                                          </p:val>
                                        </p:tav>
                                      </p:tavLst>
                                    </p:anim>
                                    <p:anim calcmode="lin" valueType="num">
                                      <p:cBhvr>
                                        <p:cTn id="2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6"/>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6" grpId="0"/>
      <p:bldP spid="7" grpId="0"/>
      <p:bldP spid="8" grpId="0" animBg="1"/>
    </p:bldLst>
  </p:timing>
  <p:extLst mod="1"/>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08428" y="237877"/>
            <a:ext cx="2535380" cy="430887"/>
          </a:xfrm>
          <a:prstGeom prst="rect">
            <a:avLst/>
          </a:prstGeom>
        </p:spPr>
        <p:txBody>
          <a:bodyPr wrap="square">
            <a:spAutoFit/>
          </a:bodyPr>
          <a:lstStyle/>
          <a:p>
            <a:pPr algn="dist">
              <a:lnSpc>
                <a:spcPct val="100000"/>
              </a:lnSpc>
            </a:pPr>
            <a:r>
              <a:rPr lang="zh-CN" altLang="en-US" sz="2200" dirty="0">
                <a:latin typeface="+mn-ea"/>
                <a:cs typeface="+mn-ea"/>
                <a:sym typeface="+mn-lt"/>
              </a:rPr>
              <a:t>二、</a:t>
            </a:r>
            <a:r>
              <a:rPr lang="zh-CN" altLang="en-US" sz="2200" dirty="0" smtClean="0">
                <a:latin typeface="+mn-ea"/>
                <a:cs typeface="+mn-ea"/>
                <a:sym typeface="+mn-lt"/>
              </a:rPr>
              <a:t>添加标题</a:t>
            </a:r>
            <a:r>
              <a:rPr lang="zh-CN" altLang="en-US" sz="2200" dirty="0" smtClean="0">
                <a:latin typeface="+mn-ea"/>
                <a:cs typeface="+mn-ea"/>
                <a:sym typeface="+mn-lt"/>
              </a:rPr>
              <a:t>内容</a:t>
            </a:r>
            <a:endParaRPr lang="zh-CN" altLang="en-US" sz="2200" dirty="0">
              <a:latin typeface="+mn-ea"/>
              <a:cs typeface="+mn-ea"/>
              <a:sym typeface="+mn-lt"/>
            </a:endParaRPr>
          </a:p>
        </p:txBody>
      </p:sp>
      <p:sp>
        <p:nvSpPr>
          <p:cNvPr id="3" name="文本框 2"/>
          <p:cNvSpPr txBox="1"/>
          <p:nvPr/>
        </p:nvSpPr>
        <p:spPr>
          <a:xfrm>
            <a:off x="1249747" y="1452611"/>
            <a:ext cx="1395761" cy="323165"/>
          </a:xfrm>
          <a:prstGeom prst="rect">
            <a:avLst/>
          </a:prstGeom>
          <a:solidFill>
            <a:schemeClr val="accent1"/>
          </a:solidFill>
          <a:ln>
            <a:noFill/>
          </a:ln>
        </p:spPr>
        <p:txBody>
          <a:bodyPr wrap="square" rtlCol="0">
            <a:spAutoFit/>
          </a:bodyPr>
          <a:lstStyle/>
          <a:p>
            <a:r>
              <a:rPr lang="zh-CN" altLang="en-US" sz="1500" dirty="0">
                <a:solidFill>
                  <a:prstClr val="white"/>
                </a:solidFill>
                <a:latin typeface="+mn-ea"/>
              </a:rPr>
              <a:t>此处输入标题</a:t>
            </a:r>
          </a:p>
        </p:txBody>
      </p:sp>
      <p:sp>
        <p:nvSpPr>
          <p:cNvPr id="4" name="2"/>
          <p:cNvSpPr/>
          <p:nvPr/>
        </p:nvSpPr>
        <p:spPr>
          <a:xfrm>
            <a:off x="1249747" y="1860507"/>
            <a:ext cx="2936505" cy="556306"/>
          </a:xfrm>
          <a:prstGeom prst="rect">
            <a:avLst/>
          </a:prstGeom>
          <a:ln w="12700">
            <a:round/>
          </a:ln>
        </p:spPr>
        <p:txBody>
          <a:bodyPr wrap="square" lIns="28575" tIns="28575" rIns="28575" bIns="28575">
            <a:spAutoFit/>
          </a:bodyPr>
          <a:lstStyle>
            <a:lvl1pPr>
              <a:buClr>
                <a:srgbClr val="B5B5B5"/>
              </a:buClr>
              <a:defRPr sz="1100">
                <a:solidFill>
                  <a:srgbClr val="B5B5B5"/>
                </a:solidFill>
                <a:uFill>
                  <a:solidFill>
                    <a:srgbClr val="B5B5B5"/>
                  </a:solidFill>
                </a:uFill>
              </a:defRPr>
            </a:lvl1pPr>
          </a:lstStyle>
          <a:p>
            <a:pPr algn="just" defTabSz="912019">
              <a:lnSpc>
                <a:spcPct val="120000"/>
              </a:lnSpc>
              <a:spcBef>
                <a:spcPct val="20000"/>
              </a:spcBef>
            </a:pPr>
            <a:r>
              <a:rPr lang="zh-CN" altLang="en-US" sz="900" dirty="0">
                <a:solidFill>
                  <a:schemeClr val="tx1">
                    <a:lumMod val="65000"/>
                    <a:lumOff val="35000"/>
                  </a:schemeClr>
                </a:solidFill>
                <a:latin typeface="+mn-ea"/>
                <a:cs typeface="+mn-ea"/>
                <a:sym typeface="Arial" panose="020B0604020202020204" pitchFamily="34" charset="0"/>
              </a:rPr>
              <a:t>在此录入上述图表的综合描述说明，在此录入上述图表的综合描述说明。在此录入上述图表的综合描述说明，在此录入上述图表的综合描述说明。</a:t>
            </a:r>
          </a:p>
        </p:txBody>
      </p:sp>
      <p:sp>
        <p:nvSpPr>
          <p:cNvPr id="5" name="文本框 4"/>
          <p:cNvSpPr txBox="1"/>
          <p:nvPr/>
        </p:nvSpPr>
        <p:spPr>
          <a:xfrm>
            <a:off x="1249747" y="2964608"/>
            <a:ext cx="1395761" cy="323165"/>
          </a:xfrm>
          <a:prstGeom prst="rect">
            <a:avLst/>
          </a:prstGeom>
          <a:solidFill>
            <a:schemeClr val="accent2"/>
          </a:solidFill>
          <a:ln>
            <a:noFill/>
          </a:ln>
        </p:spPr>
        <p:txBody>
          <a:bodyPr wrap="square" rtlCol="0">
            <a:spAutoFit/>
          </a:bodyPr>
          <a:lstStyle/>
          <a:p>
            <a:r>
              <a:rPr lang="zh-CN" altLang="en-US" sz="1500" dirty="0">
                <a:solidFill>
                  <a:prstClr val="white"/>
                </a:solidFill>
                <a:latin typeface="+mn-ea"/>
              </a:rPr>
              <a:t>此处输入标题</a:t>
            </a:r>
          </a:p>
        </p:txBody>
      </p:sp>
      <p:sp>
        <p:nvSpPr>
          <p:cNvPr id="6" name="2"/>
          <p:cNvSpPr/>
          <p:nvPr/>
        </p:nvSpPr>
        <p:spPr>
          <a:xfrm>
            <a:off x="1249747" y="3372504"/>
            <a:ext cx="2936505" cy="556306"/>
          </a:xfrm>
          <a:prstGeom prst="rect">
            <a:avLst/>
          </a:prstGeom>
          <a:ln w="12700">
            <a:round/>
          </a:ln>
        </p:spPr>
        <p:txBody>
          <a:bodyPr wrap="square" lIns="28575" tIns="28575" rIns="28575" bIns="28575">
            <a:spAutoFit/>
          </a:bodyPr>
          <a:lstStyle>
            <a:lvl1pPr>
              <a:buClr>
                <a:srgbClr val="B5B5B5"/>
              </a:buClr>
              <a:defRPr sz="1100">
                <a:solidFill>
                  <a:srgbClr val="B5B5B5"/>
                </a:solidFill>
                <a:uFill>
                  <a:solidFill>
                    <a:srgbClr val="B5B5B5"/>
                  </a:solidFill>
                </a:uFill>
              </a:defRPr>
            </a:lvl1pPr>
          </a:lstStyle>
          <a:p>
            <a:pPr algn="just" defTabSz="912019">
              <a:lnSpc>
                <a:spcPct val="120000"/>
              </a:lnSpc>
              <a:spcBef>
                <a:spcPct val="20000"/>
              </a:spcBef>
            </a:pPr>
            <a:r>
              <a:rPr lang="zh-CN" altLang="en-US" sz="900" dirty="0">
                <a:solidFill>
                  <a:schemeClr val="tx1">
                    <a:lumMod val="65000"/>
                    <a:lumOff val="35000"/>
                  </a:schemeClr>
                </a:solidFill>
                <a:latin typeface="+mn-ea"/>
                <a:cs typeface="+mn-ea"/>
                <a:sym typeface="Arial" panose="020B0604020202020204" pitchFamily="34" charset="0"/>
              </a:rPr>
              <a:t>在此录入上述图表的综合描述说明，在此录入上述图表的综合描述说明。在此录入上述图表的综合描述说明，在此录入上述图表的综合描述说明。</a:t>
            </a:r>
          </a:p>
        </p:txBody>
      </p:sp>
      <p:sp>
        <p:nvSpPr>
          <p:cNvPr id="7" name="文本框 6"/>
          <p:cNvSpPr txBox="1"/>
          <p:nvPr/>
        </p:nvSpPr>
        <p:spPr>
          <a:xfrm>
            <a:off x="5004048" y="2964608"/>
            <a:ext cx="1395761" cy="323165"/>
          </a:xfrm>
          <a:prstGeom prst="rect">
            <a:avLst/>
          </a:prstGeom>
          <a:solidFill>
            <a:schemeClr val="accent2"/>
          </a:solidFill>
          <a:ln>
            <a:noFill/>
          </a:ln>
        </p:spPr>
        <p:txBody>
          <a:bodyPr wrap="square" rtlCol="0">
            <a:spAutoFit/>
          </a:bodyPr>
          <a:lstStyle/>
          <a:p>
            <a:r>
              <a:rPr lang="zh-CN" altLang="en-US" sz="1500" dirty="0">
                <a:solidFill>
                  <a:prstClr val="white"/>
                </a:solidFill>
                <a:latin typeface="+mn-ea"/>
              </a:rPr>
              <a:t>此处输入标题</a:t>
            </a:r>
          </a:p>
        </p:txBody>
      </p:sp>
      <p:sp>
        <p:nvSpPr>
          <p:cNvPr id="8" name="2"/>
          <p:cNvSpPr/>
          <p:nvPr/>
        </p:nvSpPr>
        <p:spPr>
          <a:xfrm>
            <a:off x="5004048" y="3372504"/>
            <a:ext cx="2936505" cy="556306"/>
          </a:xfrm>
          <a:prstGeom prst="rect">
            <a:avLst/>
          </a:prstGeom>
          <a:ln w="12700">
            <a:round/>
          </a:ln>
        </p:spPr>
        <p:txBody>
          <a:bodyPr wrap="square" lIns="28575" tIns="28575" rIns="28575" bIns="28575">
            <a:spAutoFit/>
          </a:bodyPr>
          <a:lstStyle>
            <a:lvl1pPr>
              <a:buClr>
                <a:srgbClr val="B5B5B5"/>
              </a:buClr>
              <a:defRPr sz="1100">
                <a:solidFill>
                  <a:srgbClr val="B5B5B5"/>
                </a:solidFill>
                <a:uFill>
                  <a:solidFill>
                    <a:srgbClr val="B5B5B5"/>
                  </a:solidFill>
                </a:uFill>
              </a:defRPr>
            </a:lvl1pPr>
          </a:lstStyle>
          <a:p>
            <a:pPr algn="just" defTabSz="912019">
              <a:lnSpc>
                <a:spcPct val="120000"/>
              </a:lnSpc>
              <a:spcBef>
                <a:spcPct val="20000"/>
              </a:spcBef>
            </a:pPr>
            <a:r>
              <a:rPr lang="zh-CN" altLang="en-US" sz="900" dirty="0">
                <a:solidFill>
                  <a:schemeClr val="tx1">
                    <a:lumMod val="65000"/>
                    <a:lumOff val="35000"/>
                  </a:schemeClr>
                </a:solidFill>
                <a:latin typeface="+mn-ea"/>
                <a:cs typeface="+mn-ea"/>
                <a:sym typeface="Arial" panose="020B0604020202020204" pitchFamily="34" charset="0"/>
              </a:rPr>
              <a:t>在此录入上述图表的综合描述说明，在此录入上述图表的综合描述说明。在此录入上述图表的综合描述说明，在此录入上述图表的综合描述说明。</a:t>
            </a:r>
          </a:p>
        </p:txBody>
      </p:sp>
      <p:sp>
        <p:nvSpPr>
          <p:cNvPr id="9" name="文本框 8"/>
          <p:cNvSpPr txBox="1"/>
          <p:nvPr/>
        </p:nvSpPr>
        <p:spPr>
          <a:xfrm>
            <a:off x="5004048" y="1452611"/>
            <a:ext cx="1395761" cy="323165"/>
          </a:xfrm>
          <a:prstGeom prst="rect">
            <a:avLst/>
          </a:prstGeom>
          <a:solidFill>
            <a:schemeClr val="accent1"/>
          </a:solidFill>
          <a:ln>
            <a:noFill/>
          </a:ln>
        </p:spPr>
        <p:txBody>
          <a:bodyPr wrap="square" rtlCol="0">
            <a:spAutoFit/>
          </a:bodyPr>
          <a:lstStyle/>
          <a:p>
            <a:r>
              <a:rPr lang="zh-CN" altLang="en-US" sz="1500" dirty="0">
                <a:solidFill>
                  <a:prstClr val="white"/>
                </a:solidFill>
                <a:latin typeface="+mn-ea"/>
              </a:rPr>
              <a:t>此处输入标题</a:t>
            </a:r>
          </a:p>
        </p:txBody>
      </p:sp>
      <p:sp>
        <p:nvSpPr>
          <p:cNvPr id="10" name="2"/>
          <p:cNvSpPr/>
          <p:nvPr/>
        </p:nvSpPr>
        <p:spPr>
          <a:xfrm>
            <a:off x="5004048" y="1860507"/>
            <a:ext cx="2936505" cy="556306"/>
          </a:xfrm>
          <a:prstGeom prst="rect">
            <a:avLst/>
          </a:prstGeom>
          <a:ln w="12700">
            <a:round/>
          </a:ln>
        </p:spPr>
        <p:txBody>
          <a:bodyPr wrap="square" lIns="28575" tIns="28575" rIns="28575" bIns="28575">
            <a:spAutoFit/>
          </a:bodyPr>
          <a:lstStyle>
            <a:lvl1pPr>
              <a:buClr>
                <a:srgbClr val="B5B5B5"/>
              </a:buClr>
              <a:defRPr sz="1100">
                <a:solidFill>
                  <a:srgbClr val="B5B5B5"/>
                </a:solidFill>
                <a:uFill>
                  <a:solidFill>
                    <a:srgbClr val="B5B5B5"/>
                  </a:solidFill>
                </a:uFill>
              </a:defRPr>
            </a:lvl1pPr>
          </a:lstStyle>
          <a:p>
            <a:pPr algn="just" defTabSz="912019">
              <a:lnSpc>
                <a:spcPct val="120000"/>
              </a:lnSpc>
              <a:spcBef>
                <a:spcPct val="20000"/>
              </a:spcBef>
            </a:pPr>
            <a:r>
              <a:rPr lang="zh-CN" altLang="en-US" sz="900" dirty="0">
                <a:solidFill>
                  <a:schemeClr val="tx1">
                    <a:lumMod val="65000"/>
                    <a:lumOff val="35000"/>
                  </a:schemeClr>
                </a:solidFill>
                <a:latin typeface="+mn-ea"/>
                <a:cs typeface="+mn-ea"/>
                <a:sym typeface="Arial" panose="020B0604020202020204" pitchFamily="34" charset="0"/>
              </a:rPr>
              <a:t>在此录入上述图表的综合描述说明，在此录入上述图表的综合描述说明。在此录入上述图表的综合描述说明，在此录入上述图表的综合描述说明。</a:t>
            </a:r>
          </a:p>
        </p:txBody>
      </p:sp>
    </p:spTree>
    <p:custDataLst>
      <p:tags r:id="rId1"/>
    </p:custDataLst>
    <p:extLst>
      <p:ext uri="{BB962C8B-B14F-4D97-AF65-F5344CB8AC3E}">
        <p14:creationId xmlns:p14="http://schemas.microsoft.com/office/powerpoint/2010/main" val="3743251937"/>
      </p:ext>
    </p:extLst>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9" presetClass="entr" presetSubtype="0" decel="100000" fill="hold" nodeType="afterEffect">
                                  <p:stCondLst>
                                    <p:cond delay="0"/>
                                  </p:stCondLst>
                                  <p:iterate type="lt">
                                    <p:tmPct val="10000"/>
                                  </p:iterate>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3" dur="500" fill="hold"/>
                                        <p:tgtEl>
                                          <p:spTgt spid="3">
                                            <p:txEl>
                                              <p:pRg st="0" end="0"/>
                                            </p:txEl>
                                          </p:spTgt>
                                        </p:tgtEl>
                                        <p:attrNameLst>
                                          <p:attrName>style.rotation</p:attrName>
                                        </p:attrNameLst>
                                      </p:cBhvr>
                                      <p:tavLst>
                                        <p:tav tm="0">
                                          <p:val>
                                            <p:fltVal val="360"/>
                                          </p:val>
                                        </p:tav>
                                        <p:tav tm="100000">
                                          <p:val>
                                            <p:fltVal val="0"/>
                                          </p:val>
                                        </p:tav>
                                      </p:tavLst>
                                    </p:anim>
                                    <p:animEffect transition="in" filter="fade">
                                      <p:cBhvr>
                                        <p:cTn id="14" dur="500"/>
                                        <p:tgtEl>
                                          <p:spTgt spid="3">
                                            <p:txEl>
                                              <p:pRg st="0" end="0"/>
                                            </p:txEl>
                                          </p:spTgt>
                                        </p:tgtEl>
                                      </p:cBhvr>
                                    </p:animEffect>
                                  </p:childTnLst>
                                </p:cTn>
                              </p:par>
                            </p:childTnLst>
                          </p:cTn>
                        </p:par>
                        <p:par>
                          <p:cTn id="15" fill="hold">
                            <p:stCondLst>
                              <p:cond delay="1250"/>
                            </p:stCondLst>
                            <p:childTnLst>
                              <p:par>
                                <p:cTn id="16" presetID="22" presetClass="entr" presetSubtype="1"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up)">
                                      <p:cBhvr>
                                        <p:cTn id="18" dur="500"/>
                                        <p:tgtEl>
                                          <p:spTgt spid="4"/>
                                        </p:tgtEl>
                                      </p:cBhvr>
                                    </p:animEffect>
                                  </p:childTnLst>
                                </p:cTn>
                              </p:par>
                            </p:childTnLst>
                          </p:cTn>
                        </p:par>
                        <p:par>
                          <p:cTn id="19" fill="hold">
                            <p:stCondLst>
                              <p:cond delay="1750"/>
                            </p:stCondLst>
                            <p:childTnLst>
                              <p:par>
                                <p:cTn id="20" presetID="10"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par>
                          <p:cTn id="23" fill="hold">
                            <p:stCondLst>
                              <p:cond delay="2250"/>
                            </p:stCondLst>
                            <p:childTnLst>
                              <p:par>
                                <p:cTn id="24" presetID="49" presetClass="entr" presetSubtype="0" decel="100000" fill="hold" nodeType="afterEffect">
                                  <p:stCondLst>
                                    <p:cond delay="0"/>
                                  </p:stCondLst>
                                  <p:iterate type="lt">
                                    <p:tmPct val="10000"/>
                                  </p:iterate>
                                  <p:childTnLst>
                                    <p:set>
                                      <p:cBhvr>
                                        <p:cTn id="25" dur="1" fill="hold">
                                          <p:stCondLst>
                                            <p:cond delay="0"/>
                                          </p:stCondLst>
                                        </p:cTn>
                                        <p:tgtEl>
                                          <p:spTgt spid="9">
                                            <p:txEl>
                                              <p:pRg st="0" end="0"/>
                                            </p:txEl>
                                          </p:spTgt>
                                        </p:tgtEl>
                                        <p:attrNameLst>
                                          <p:attrName>style.visibility</p:attrName>
                                        </p:attrNameLst>
                                      </p:cBhvr>
                                      <p:to>
                                        <p:strVal val="visible"/>
                                      </p:to>
                                    </p:set>
                                    <p:anim calcmode="lin" valueType="num">
                                      <p:cBhvr>
                                        <p:cTn id="26"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27" dur="500" fill="hold"/>
                                        <p:tgtEl>
                                          <p:spTgt spid="9">
                                            <p:txEl>
                                              <p:pRg st="0" end="0"/>
                                            </p:txEl>
                                          </p:spTgt>
                                        </p:tgtEl>
                                        <p:attrNameLst>
                                          <p:attrName>ppt_h</p:attrName>
                                        </p:attrNameLst>
                                      </p:cBhvr>
                                      <p:tavLst>
                                        <p:tav tm="0">
                                          <p:val>
                                            <p:fltVal val="0"/>
                                          </p:val>
                                        </p:tav>
                                        <p:tav tm="100000">
                                          <p:val>
                                            <p:strVal val="#ppt_h"/>
                                          </p:val>
                                        </p:tav>
                                      </p:tavLst>
                                    </p:anim>
                                    <p:anim calcmode="lin" valueType="num">
                                      <p:cBhvr>
                                        <p:cTn id="28" dur="500" fill="hold"/>
                                        <p:tgtEl>
                                          <p:spTgt spid="9">
                                            <p:txEl>
                                              <p:pRg st="0" end="0"/>
                                            </p:txEl>
                                          </p:spTgt>
                                        </p:tgtEl>
                                        <p:attrNameLst>
                                          <p:attrName>style.rotation</p:attrName>
                                        </p:attrNameLst>
                                      </p:cBhvr>
                                      <p:tavLst>
                                        <p:tav tm="0">
                                          <p:val>
                                            <p:fltVal val="360"/>
                                          </p:val>
                                        </p:tav>
                                        <p:tav tm="100000">
                                          <p:val>
                                            <p:fltVal val="0"/>
                                          </p:val>
                                        </p:tav>
                                      </p:tavLst>
                                    </p:anim>
                                    <p:animEffect transition="in" filter="fade">
                                      <p:cBhvr>
                                        <p:cTn id="29" dur="500"/>
                                        <p:tgtEl>
                                          <p:spTgt spid="9">
                                            <p:txEl>
                                              <p:pRg st="0" end="0"/>
                                            </p:txEl>
                                          </p:spTgt>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up)">
                                      <p:cBhvr>
                                        <p:cTn id="33" dur="500"/>
                                        <p:tgtEl>
                                          <p:spTgt spid="10"/>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par>
                          <p:cTn id="38" fill="hold">
                            <p:stCondLst>
                              <p:cond delay="4000"/>
                            </p:stCondLst>
                            <p:childTnLst>
                              <p:par>
                                <p:cTn id="39" presetID="49" presetClass="entr" presetSubtype="0" decel="100000" fill="hold" nodeType="afterEffect">
                                  <p:stCondLst>
                                    <p:cond delay="0"/>
                                  </p:stCondLst>
                                  <p:iterate type="lt">
                                    <p:tmPct val="10000"/>
                                  </p:iterate>
                                  <p:childTnLst>
                                    <p:set>
                                      <p:cBhvr>
                                        <p:cTn id="40" dur="1" fill="hold">
                                          <p:stCondLst>
                                            <p:cond delay="0"/>
                                          </p:stCondLst>
                                        </p:cTn>
                                        <p:tgtEl>
                                          <p:spTgt spid="5">
                                            <p:txEl>
                                              <p:pRg st="0" end="0"/>
                                            </p:txEl>
                                          </p:spTgt>
                                        </p:tgtEl>
                                        <p:attrNameLst>
                                          <p:attrName>style.visibility</p:attrName>
                                        </p:attrNameLst>
                                      </p:cBhvr>
                                      <p:to>
                                        <p:strVal val="visible"/>
                                      </p:to>
                                    </p:set>
                                    <p:anim calcmode="lin" valueType="num">
                                      <p:cBhvr>
                                        <p:cTn id="41"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42" dur="500" fill="hold"/>
                                        <p:tgtEl>
                                          <p:spTgt spid="5">
                                            <p:txEl>
                                              <p:pRg st="0" end="0"/>
                                            </p:txEl>
                                          </p:spTgt>
                                        </p:tgtEl>
                                        <p:attrNameLst>
                                          <p:attrName>ppt_h</p:attrName>
                                        </p:attrNameLst>
                                      </p:cBhvr>
                                      <p:tavLst>
                                        <p:tav tm="0">
                                          <p:val>
                                            <p:fltVal val="0"/>
                                          </p:val>
                                        </p:tav>
                                        <p:tav tm="100000">
                                          <p:val>
                                            <p:strVal val="#ppt_h"/>
                                          </p:val>
                                        </p:tav>
                                      </p:tavLst>
                                    </p:anim>
                                    <p:anim calcmode="lin" valueType="num">
                                      <p:cBhvr>
                                        <p:cTn id="43" dur="500" fill="hold"/>
                                        <p:tgtEl>
                                          <p:spTgt spid="5">
                                            <p:txEl>
                                              <p:pRg st="0" end="0"/>
                                            </p:txEl>
                                          </p:spTgt>
                                        </p:tgtEl>
                                        <p:attrNameLst>
                                          <p:attrName>style.rotation</p:attrName>
                                        </p:attrNameLst>
                                      </p:cBhvr>
                                      <p:tavLst>
                                        <p:tav tm="0">
                                          <p:val>
                                            <p:fltVal val="360"/>
                                          </p:val>
                                        </p:tav>
                                        <p:tav tm="100000">
                                          <p:val>
                                            <p:fltVal val="0"/>
                                          </p:val>
                                        </p:tav>
                                      </p:tavLst>
                                    </p:anim>
                                    <p:animEffect transition="in" filter="fade">
                                      <p:cBhvr>
                                        <p:cTn id="44" dur="500"/>
                                        <p:tgtEl>
                                          <p:spTgt spid="5">
                                            <p:txEl>
                                              <p:pRg st="0" end="0"/>
                                            </p:txEl>
                                          </p:spTgt>
                                        </p:tgtEl>
                                      </p:cBhvr>
                                    </p:animEffect>
                                  </p:childTnLst>
                                </p:cTn>
                              </p:par>
                            </p:childTnLst>
                          </p:cTn>
                        </p:par>
                        <p:par>
                          <p:cTn id="45" fill="hold">
                            <p:stCondLst>
                              <p:cond delay="4750"/>
                            </p:stCondLst>
                            <p:childTnLst>
                              <p:par>
                                <p:cTn id="46" presetID="22" presetClass="entr" presetSubtype="1"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up)">
                                      <p:cBhvr>
                                        <p:cTn id="48" dur="500"/>
                                        <p:tgtEl>
                                          <p:spTgt spid="6"/>
                                        </p:tgtEl>
                                      </p:cBhvr>
                                    </p:animEffect>
                                  </p:childTnLst>
                                </p:cTn>
                              </p:par>
                            </p:childTnLst>
                          </p:cTn>
                        </p:par>
                        <p:par>
                          <p:cTn id="49" fill="hold">
                            <p:stCondLst>
                              <p:cond delay="5250"/>
                            </p:stCondLst>
                            <p:childTnLst>
                              <p:par>
                                <p:cTn id="50" presetID="10" presetClass="entr" presetSubtype="0"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500"/>
                                        <p:tgtEl>
                                          <p:spTgt spid="7"/>
                                        </p:tgtEl>
                                      </p:cBhvr>
                                    </p:animEffect>
                                  </p:childTnLst>
                                </p:cTn>
                              </p:par>
                            </p:childTnLst>
                          </p:cTn>
                        </p:par>
                        <p:par>
                          <p:cTn id="53" fill="hold">
                            <p:stCondLst>
                              <p:cond delay="5750"/>
                            </p:stCondLst>
                            <p:childTnLst>
                              <p:par>
                                <p:cTn id="54" presetID="49" presetClass="entr" presetSubtype="0" decel="100000" fill="hold" nodeType="afterEffect">
                                  <p:stCondLst>
                                    <p:cond delay="0"/>
                                  </p:stCondLst>
                                  <p:iterate type="lt">
                                    <p:tmPct val="10000"/>
                                  </p:iterate>
                                  <p:childTnLst>
                                    <p:set>
                                      <p:cBhvr>
                                        <p:cTn id="55" dur="1" fill="hold">
                                          <p:stCondLst>
                                            <p:cond delay="0"/>
                                          </p:stCondLst>
                                        </p:cTn>
                                        <p:tgtEl>
                                          <p:spTgt spid="7">
                                            <p:txEl>
                                              <p:pRg st="0" end="0"/>
                                            </p:txEl>
                                          </p:spTgt>
                                        </p:tgtEl>
                                        <p:attrNameLst>
                                          <p:attrName>style.visibility</p:attrName>
                                        </p:attrNameLst>
                                      </p:cBhvr>
                                      <p:to>
                                        <p:strVal val="visible"/>
                                      </p:to>
                                    </p:set>
                                    <p:anim calcmode="lin" valueType="num">
                                      <p:cBhvr>
                                        <p:cTn id="56"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57" dur="500" fill="hold"/>
                                        <p:tgtEl>
                                          <p:spTgt spid="7">
                                            <p:txEl>
                                              <p:pRg st="0" end="0"/>
                                            </p:txEl>
                                          </p:spTgt>
                                        </p:tgtEl>
                                        <p:attrNameLst>
                                          <p:attrName>ppt_h</p:attrName>
                                        </p:attrNameLst>
                                      </p:cBhvr>
                                      <p:tavLst>
                                        <p:tav tm="0">
                                          <p:val>
                                            <p:fltVal val="0"/>
                                          </p:val>
                                        </p:tav>
                                        <p:tav tm="100000">
                                          <p:val>
                                            <p:strVal val="#ppt_h"/>
                                          </p:val>
                                        </p:tav>
                                      </p:tavLst>
                                    </p:anim>
                                    <p:anim calcmode="lin" valueType="num">
                                      <p:cBhvr>
                                        <p:cTn id="58" dur="500" fill="hold"/>
                                        <p:tgtEl>
                                          <p:spTgt spid="7">
                                            <p:txEl>
                                              <p:pRg st="0" end="0"/>
                                            </p:txEl>
                                          </p:spTgt>
                                        </p:tgtEl>
                                        <p:attrNameLst>
                                          <p:attrName>style.rotation</p:attrName>
                                        </p:attrNameLst>
                                      </p:cBhvr>
                                      <p:tavLst>
                                        <p:tav tm="0">
                                          <p:val>
                                            <p:fltVal val="360"/>
                                          </p:val>
                                        </p:tav>
                                        <p:tav tm="100000">
                                          <p:val>
                                            <p:fltVal val="0"/>
                                          </p:val>
                                        </p:tav>
                                      </p:tavLst>
                                    </p:anim>
                                    <p:animEffect transition="in" filter="fade">
                                      <p:cBhvr>
                                        <p:cTn id="59" dur="500"/>
                                        <p:tgtEl>
                                          <p:spTgt spid="7">
                                            <p:txEl>
                                              <p:pRg st="0" end="0"/>
                                            </p:txEl>
                                          </p:spTgt>
                                        </p:tgtEl>
                                      </p:cBhvr>
                                    </p:animEffect>
                                  </p:childTnLst>
                                </p:cTn>
                              </p:par>
                            </p:childTnLst>
                          </p:cTn>
                        </p:par>
                        <p:par>
                          <p:cTn id="60" fill="hold">
                            <p:stCondLst>
                              <p:cond delay="6500"/>
                            </p:stCondLst>
                            <p:childTnLst>
                              <p:par>
                                <p:cTn id="61" presetID="22" presetClass="entr" presetSubtype="1" fill="hold" grpId="0" nodeType="after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wipe(up)">
                                      <p:cBhvr>
                                        <p:cTn id="6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Lst>
  </p:timing>
  <p:extLst mod="1"/>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08428" y="237877"/>
            <a:ext cx="2535380" cy="430887"/>
          </a:xfrm>
          <a:prstGeom prst="rect">
            <a:avLst/>
          </a:prstGeom>
        </p:spPr>
        <p:txBody>
          <a:bodyPr wrap="square">
            <a:spAutoFit/>
          </a:bodyPr>
          <a:lstStyle/>
          <a:p>
            <a:pPr algn="dist">
              <a:lnSpc>
                <a:spcPct val="100000"/>
              </a:lnSpc>
            </a:pPr>
            <a:r>
              <a:rPr lang="zh-CN" altLang="en-US" sz="2200" dirty="0">
                <a:latin typeface="+mn-ea"/>
                <a:cs typeface="+mn-ea"/>
                <a:sym typeface="+mn-lt"/>
              </a:rPr>
              <a:t>二、</a:t>
            </a:r>
            <a:r>
              <a:rPr lang="zh-CN" altLang="en-US" sz="2200" dirty="0" smtClean="0">
                <a:latin typeface="+mn-ea"/>
                <a:cs typeface="+mn-ea"/>
                <a:sym typeface="+mn-lt"/>
              </a:rPr>
              <a:t>添加标题</a:t>
            </a:r>
            <a:r>
              <a:rPr lang="zh-CN" altLang="en-US" sz="2200" dirty="0" smtClean="0">
                <a:latin typeface="+mn-ea"/>
                <a:cs typeface="+mn-ea"/>
                <a:sym typeface="+mn-lt"/>
              </a:rPr>
              <a:t>内容</a:t>
            </a:r>
            <a:endParaRPr lang="zh-CN" altLang="en-US" sz="2200" dirty="0">
              <a:latin typeface="+mn-ea"/>
              <a:cs typeface="+mn-ea"/>
              <a:sym typeface="+mn-lt"/>
            </a:endParaRPr>
          </a:p>
        </p:txBody>
      </p:sp>
      <p:sp>
        <p:nvSpPr>
          <p:cNvPr id="11" name="Bent Arrow 3"/>
          <p:cNvSpPr/>
          <p:nvPr/>
        </p:nvSpPr>
        <p:spPr>
          <a:xfrm rot="13500000" flipH="1" flipV="1">
            <a:off x="4208614" y="1501682"/>
            <a:ext cx="748212" cy="754296"/>
          </a:xfrm>
          <a:prstGeom prst="bentArrow">
            <a:avLst>
              <a:gd name="adj1" fmla="val 5470"/>
              <a:gd name="adj2" fmla="val 9301"/>
              <a:gd name="adj3" fmla="val 12699"/>
              <a:gd name="adj4" fmla="val 39549"/>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solidFill>
                <a:schemeClr val="tx1"/>
              </a:solidFill>
              <a:latin typeface="+mn-ea"/>
              <a:cs typeface="+mn-ea"/>
              <a:sym typeface="+mn-lt"/>
            </a:endParaRPr>
          </a:p>
        </p:txBody>
      </p:sp>
      <p:sp>
        <p:nvSpPr>
          <p:cNvPr id="12" name="Freeform 4"/>
          <p:cNvSpPr/>
          <p:nvPr/>
        </p:nvSpPr>
        <p:spPr>
          <a:xfrm>
            <a:off x="4863247" y="3184330"/>
            <a:ext cx="939354" cy="939355"/>
          </a:xfrm>
          <a:custGeom>
            <a:avLst/>
            <a:gdLst>
              <a:gd name="connsiteX0" fmla="*/ 1621876 w 4116165"/>
              <a:gd name="connsiteY0" fmla="*/ 814807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1621876 w 4116165"/>
              <a:gd name="connsiteY8" fmla="*/ 814807 h 3497531"/>
              <a:gd name="connsiteX9" fmla="*/ 688860 w 4116165"/>
              <a:gd name="connsiteY9" fmla="*/ 0 h 3497531"/>
              <a:gd name="connsiteX10" fmla="*/ 739322 w 4116165"/>
              <a:gd name="connsiteY10" fmla="*/ 20901 h 3497531"/>
              <a:gd name="connsiteX11" fmla="*/ 1356818 w 4116165"/>
              <a:gd name="connsiteY11" fmla="*/ 638398 h 3497531"/>
              <a:gd name="connsiteX12" fmla="*/ 1356818 w 4116165"/>
              <a:gd name="connsiteY12" fmla="*/ 739322 h 3497531"/>
              <a:gd name="connsiteX13" fmla="*/ 739322 w 4116165"/>
              <a:gd name="connsiteY13" fmla="*/ 1356819 h 3497531"/>
              <a:gd name="connsiteX14" fmla="*/ 638398 w 4116165"/>
              <a:gd name="connsiteY14" fmla="*/ 1356819 h 3497531"/>
              <a:gd name="connsiteX15" fmla="*/ 20901 w 4116165"/>
              <a:gd name="connsiteY15" fmla="*/ 739322 h 3497531"/>
              <a:gd name="connsiteX16" fmla="*/ 20901 w 4116165"/>
              <a:gd name="connsiteY16" fmla="*/ 638398 h 3497531"/>
              <a:gd name="connsiteX17" fmla="*/ 638398 w 4116165"/>
              <a:gd name="connsiteY17" fmla="*/ 20901 h 3497531"/>
              <a:gd name="connsiteX18" fmla="*/ 688860 w 4116165"/>
              <a:gd name="connsiteY18" fmla="*/ 0 h 3497531"/>
              <a:gd name="connsiteX0" fmla="*/ 1433441 w 4116165"/>
              <a:gd name="connsiteY0" fmla="*/ 1003242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688860 w 4116165"/>
              <a:gd name="connsiteY8" fmla="*/ 0 h 3497531"/>
              <a:gd name="connsiteX9" fmla="*/ 739322 w 4116165"/>
              <a:gd name="connsiteY9" fmla="*/ 20901 h 3497531"/>
              <a:gd name="connsiteX10" fmla="*/ 1356818 w 4116165"/>
              <a:gd name="connsiteY10" fmla="*/ 638398 h 3497531"/>
              <a:gd name="connsiteX11" fmla="*/ 1356818 w 4116165"/>
              <a:gd name="connsiteY11" fmla="*/ 739322 h 3497531"/>
              <a:gd name="connsiteX12" fmla="*/ 739322 w 4116165"/>
              <a:gd name="connsiteY12" fmla="*/ 1356819 h 3497531"/>
              <a:gd name="connsiteX13" fmla="*/ 638398 w 4116165"/>
              <a:gd name="connsiteY13" fmla="*/ 1356819 h 3497531"/>
              <a:gd name="connsiteX14" fmla="*/ 20901 w 4116165"/>
              <a:gd name="connsiteY14" fmla="*/ 739322 h 3497531"/>
              <a:gd name="connsiteX15" fmla="*/ 20901 w 4116165"/>
              <a:gd name="connsiteY15" fmla="*/ 638398 h 3497531"/>
              <a:gd name="connsiteX16" fmla="*/ 638398 w 4116165"/>
              <a:gd name="connsiteY16" fmla="*/ 20901 h 3497531"/>
              <a:gd name="connsiteX17" fmla="*/ 688860 w 4116165"/>
              <a:gd name="connsiteY17" fmla="*/ 0 h 3497531"/>
              <a:gd name="connsiteX0" fmla="*/ 1433441 w 4116165"/>
              <a:gd name="connsiteY0" fmla="*/ 3309096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688860 w 4116165"/>
              <a:gd name="connsiteY7" fmla="*/ 0 h 3497531"/>
              <a:gd name="connsiteX8" fmla="*/ 739322 w 4116165"/>
              <a:gd name="connsiteY8" fmla="*/ 20901 h 3497531"/>
              <a:gd name="connsiteX9" fmla="*/ 1356818 w 4116165"/>
              <a:gd name="connsiteY9" fmla="*/ 638398 h 3497531"/>
              <a:gd name="connsiteX10" fmla="*/ 1356818 w 4116165"/>
              <a:gd name="connsiteY10" fmla="*/ 739322 h 3497531"/>
              <a:gd name="connsiteX11" fmla="*/ 739322 w 4116165"/>
              <a:gd name="connsiteY11" fmla="*/ 1356819 h 3497531"/>
              <a:gd name="connsiteX12" fmla="*/ 638398 w 4116165"/>
              <a:gd name="connsiteY12" fmla="*/ 1356819 h 3497531"/>
              <a:gd name="connsiteX13" fmla="*/ 20901 w 4116165"/>
              <a:gd name="connsiteY13" fmla="*/ 739322 h 3497531"/>
              <a:gd name="connsiteX14" fmla="*/ 20901 w 4116165"/>
              <a:gd name="connsiteY14" fmla="*/ 638398 h 3497531"/>
              <a:gd name="connsiteX15" fmla="*/ 638398 w 4116165"/>
              <a:gd name="connsiteY15" fmla="*/ 20901 h 3497531"/>
              <a:gd name="connsiteX16" fmla="*/ 688860 w 4116165"/>
              <a:gd name="connsiteY16" fmla="*/ 0 h 3497531"/>
              <a:gd name="connsiteX0" fmla="*/ 1433441 w 4116165"/>
              <a:gd name="connsiteY0" fmla="*/ 3309096 h 3497531"/>
              <a:gd name="connsiteX1" fmla="*/ 4116165 w 4116165"/>
              <a:gd name="connsiteY1" fmla="*/ 1003242 h 3497531"/>
              <a:gd name="connsiteX2" fmla="*/ 4116165 w 4116165"/>
              <a:gd name="connsiteY2" fmla="*/ 3309096 h 3497531"/>
              <a:gd name="connsiteX3" fmla="*/ 3927730 w 4116165"/>
              <a:gd name="connsiteY3" fmla="*/ 3497531 h 3497531"/>
              <a:gd name="connsiteX4" fmla="*/ 1621876 w 4116165"/>
              <a:gd name="connsiteY4" fmla="*/ 3497531 h 3497531"/>
              <a:gd name="connsiteX5" fmla="*/ 1433441 w 4116165"/>
              <a:gd name="connsiteY5" fmla="*/ 3309096 h 3497531"/>
              <a:gd name="connsiteX6" fmla="*/ 688860 w 4116165"/>
              <a:gd name="connsiteY6" fmla="*/ 0 h 3497531"/>
              <a:gd name="connsiteX7" fmla="*/ 739322 w 4116165"/>
              <a:gd name="connsiteY7" fmla="*/ 20901 h 3497531"/>
              <a:gd name="connsiteX8" fmla="*/ 1356818 w 4116165"/>
              <a:gd name="connsiteY8" fmla="*/ 638398 h 3497531"/>
              <a:gd name="connsiteX9" fmla="*/ 1356818 w 4116165"/>
              <a:gd name="connsiteY9" fmla="*/ 739322 h 3497531"/>
              <a:gd name="connsiteX10" fmla="*/ 739322 w 4116165"/>
              <a:gd name="connsiteY10" fmla="*/ 1356819 h 3497531"/>
              <a:gd name="connsiteX11" fmla="*/ 638398 w 4116165"/>
              <a:gd name="connsiteY11" fmla="*/ 1356819 h 3497531"/>
              <a:gd name="connsiteX12" fmla="*/ 20901 w 4116165"/>
              <a:gd name="connsiteY12" fmla="*/ 739322 h 3497531"/>
              <a:gd name="connsiteX13" fmla="*/ 20901 w 4116165"/>
              <a:gd name="connsiteY13" fmla="*/ 638398 h 3497531"/>
              <a:gd name="connsiteX14" fmla="*/ 638398 w 4116165"/>
              <a:gd name="connsiteY14" fmla="*/ 20901 h 3497531"/>
              <a:gd name="connsiteX15" fmla="*/ 688860 w 4116165"/>
              <a:gd name="connsiteY15" fmla="*/ 0 h 3497531"/>
              <a:gd name="connsiteX0" fmla="*/ 1433441 w 4116165"/>
              <a:gd name="connsiteY0" fmla="*/ 3309096 h 3497531"/>
              <a:gd name="connsiteX1" fmla="*/ 4116165 w 4116165"/>
              <a:gd name="connsiteY1" fmla="*/ 3309096 h 3497531"/>
              <a:gd name="connsiteX2" fmla="*/ 3927730 w 4116165"/>
              <a:gd name="connsiteY2" fmla="*/ 3497531 h 3497531"/>
              <a:gd name="connsiteX3" fmla="*/ 1621876 w 4116165"/>
              <a:gd name="connsiteY3" fmla="*/ 3497531 h 3497531"/>
              <a:gd name="connsiteX4" fmla="*/ 1433441 w 4116165"/>
              <a:gd name="connsiteY4" fmla="*/ 3309096 h 3497531"/>
              <a:gd name="connsiteX5" fmla="*/ 688860 w 4116165"/>
              <a:gd name="connsiteY5" fmla="*/ 0 h 3497531"/>
              <a:gd name="connsiteX6" fmla="*/ 739322 w 4116165"/>
              <a:gd name="connsiteY6" fmla="*/ 20901 h 3497531"/>
              <a:gd name="connsiteX7" fmla="*/ 1356818 w 4116165"/>
              <a:gd name="connsiteY7" fmla="*/ 638398 h 3497531"/>
              <a:gd name="connsiteX8" fmla="*/ 1356818 w 4116165"/>
              <a:gd name="connsiteY8" fmla="*/ 739322 h 3497531"/>
              <a:gd name="connsiteX9" fmla="*/ 739322 w 4116165"/>
              <a:gd name="connsiteY9" fmla="*/ 1356819 h 3497531"/>
              <a:gd name="connsiteX10" fmla="*/ 638398 w 4116165"/>
              <a:gd name="connsiteY10" fmla="*/ 1356819 h 3497531"/>
              <a:gd name="connsiteX11" fmla="*/ 20901 w 4116165"/>
              <a:gd name="connsiteY11" fmla="*/ 739322 h 3497531"/>
              <a:gd name="connsiteX12" fmla="*/ 20901 w 4116165"/>
              <a:gd name="connsiteY12" fmla="*/ 638398 h 3497531"/>
              <a:gd name="connsiteX13" fmla="*/ 638398 w 4116165"/>
              <a:gd name="connsiteY13" fmla="*/ 20901 h 3497531"/>
              <a:gd name="connsiteX14" fmla="*/ 688860 w 4116165"/>
              <a:gd name="connsiteY14" fmla="*/ 0 h 3497531"/>
              <a:gd name="connsiteX0" fmla="*/ 1433441 w 3927730"/>
              <a:gd name="connsiteY0" fmla="*/ 3309096 h 3497531"/>
              <a:gd name="connsiteX1" fmla="*/ 3927730 w 3927730"/>
              <a:gd name="connsiteY1" fmla="*/ 3497531 h 3497531"/>
              <a:gd name="connsiteX2" fmla="*/ 1621876 w 3927730"/>
              <a:gd name="connsiteY2" fmla="*/ 3497531 h 3497531"/>
              <a:gd name="connsiteX3" fmla="*/ 1433441 w 3927730"/>
              <a:gd name="connsiteY3" fmla="*/ 3309096 h 3497531"/>
              <a:gd name="connsiteX4" fmla="*/ 688860 w 3927730"/>
              <a:gd name="connsiteY4" fmla="*/ 0 h 3497531"/>
              <a:gd name="connsiteX5" fmla="*/ 739322 w 3927730"/>
              <a:gd name="connsiteY5" fmla="*/ 20901 h 3497531"/>
              <a:gd name="connsiteX6" fmla="*/ 1356818 w 3927730"/>
              <a:gd name="connsiteY6" fmla="*/ 638398 h 3497531"/>
              <a:gd name="connsiteX7" fmla="*/ 1356818 w 3927730"/>
              <a:gd name="connsiteY7" fmla="*/ 739322 h 3497531"/>
              <a:gd name="connsiteX8" fmla="*/ 739322 w 3927730"/>
              <a:gd name="connsiteY8" fmla="*/ 1356819 h 3497531"/>
              <a:gd name="connsiteX9" fmla="*/ 638398 w 3927730"/>
              <a:gd name="connsiteY9" fmla="*/ 1356819 h 3497531"/>
              <a:gd name="connsiteX10" fmla="*/ 20901 w 3927730"/>
              <a:gd name="connsiteY10" fmla="*/ 739322 h 3497531"/>
              <a:gd name="connsiteX11" fmla="*/ 20901 w 3927730"/>
              <a:gd name="connsiteY11" fmla="*/ 638398 h 3497531"/>
              <a:gd name="connsiteX12" fmla="*/ 638398 w 3927730"/>
              <a:gd name="connsiteY12" fmla="*/ 20901 h 3497531"/>
              <a:gd name="connsiteX13" fmla="*/ 688860 w 3927730"/>
              <a:gd name="connsiteY13" fmla="*/ 0 h 3497531"/>
              <a:gd name="connsiteX0" fmla="*/ 1433441 w 1621876"/>
              <a:gd name="connsiteY0" fmla="*/ 3309096 h 3497531"/>
              <a:gd name="connsiteX1" fmla="*/ 1621876 w 1621876"/>
              <a:gd name="connsiteY1" fmla="*/ 3497531 h 3497531"/>
              <a:gd name="connsiteX2" fmla="*/ 1433441 w 1621876"/>
              <a:gd name="connsiteY2" fmla="*/ 3309096 h 3497531"/>
              <a:gd name="connsiteX3" fmla="*/ 688860 w 1621876"/>
              <a:gd name="connsiteY3" fmla="*/ 0 h 3497531"/>
              <a:gd name="connsiteX4" fmla="*/ 739322 w 1621876"/>
              <a:gd name="connsiteY4" fmla="*/ 20901 h 3497531"/>
              <a:gd name="connsiteX5" fmla="*/ 1356818 w 1621876"/>
              <a:gd name="connsiteY5" fmla="*/ 638398 h 3497531"/>
              <a:gd name="connsiteX6" fmla="*/ 1356818 w 1621876"/>
              <a:gd name="connsiteY6" fmla="*/ 739322 h 3497531"/>
              <a:gd name="connsiteX7" fmla="*/ 739322 w 1621876"/>
              <a:gd name="connsiteY7" fmla="*/ 1356819 h 3497531"/>
              <a:gd name="connsiteX8" fmla="*/ 638398 w 1621876"/>
              <a:gd name="connsiteY8" fmla="*/ 1356819 h 3497531"/>
              <a:gd name="connsiteX9" fmla="*/ 20901 w 1621876"/>
              <a:gd name="connsiteY9" fmla="*/ 739322 h 3497531"/>
              <a:gd name="connsiteX10" fmla="*/ 20901 w 1621876"/>
              <a:gd name="connsiteY10" fmla="*/ 638398 h 3497531"/>
              <a:gd name="connsiteX11" fmla="*/ 638398 w 1621876"/>
              <a:gd name="connsiteY11" fmla="*/ 20901 h 3497531"/>
              <a:gd name="connsiteX12" fmla="*/ 688860 w 1621876"/>
              <a:gd name="connsiteY12" fmla="*/ 0 h 3497531"/>
              <a:gd name="connsiteX0" fmla="*/ 688860 w 1377719"/>
              <a:gd name="connsiteY0" fmla="*/ 0 h 1377720"/>
              <a:gd name="connsiteX1" fmla="*/ 739322 w 1377719"/>
              <a:gd name="connsiteY1" fmla="*/ 20901 h 1377720"/>
              <a:gd name="connsiteX2" fmla="*/ 1356818 w 1377719"/>
              <a:gd name="connsiteY2" fmla="*/ 638398 h 1377720"/>
              <a:gd name="connsiteX3" fmla="*/ 1356818 w 1377719"/>
              <a:gd name="connsiteY3" fmla="*/ 739322 h 1377720"/>
              <a:gd name="connsiteX4" fmla="*/ 739322 w 1377719"/>
              <a:gd name="connsiteY4" fmla="*/ 1356819 h 1377720"/>
              <a:gd name="connsiteX5" fmla="*/ 638398 w 1377719"/>
              <a:gd name="connsiteY5" fmla="*/ 1356819 h 1377720"/>
              <a:gd name="connsiteX6" fmla="*/ 20901 w 1377719"/>
              <a:gd name="connsiteY6" fmla="*/ 739322 h 1377720"/>
              <a:gd name="connsiteX7" fmla="*/ 20901 w 1377719"/>
              <a:gd name="connsiteY7" fmla="*/ 638398 h 1377720"/>
              <a:gd name="connsiteX8" fmla="*/ 638398 w 1377719"/>
              <a:gd name="connsiteY8" fmla="*/ 20901 h 1377720"/>
              <a:gd name="connsiteX9" fmla="*/ 688860 w 1377719"/>
              <a:gd name="connsiteY9" fmla="*/ 0 h 137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7719" h="1377720">
                <a:moveTo>
                  <a:pt x="688860" y="0"/>
                </a:moveTo>
                <a:cubicBezTo>
                  <a:pt x="707124" y="0"/>
                  <a:pt x="725387" y="6967"/>
                  <a:pt x="739322" y="20901"/>
                </a:cubicBezTo>
                <a:lnTo>
                  <a:pt x="1356818" y="638398"/>
                </a:lnTo>
                <a:cubicBezTo>
                  <a:pt x="1384687" y="666267"/>
                  <a:pt x="1384687" y="711453"/>
                  <a:pt x="1356818" y="739322"/>
                </a:cubicBezTo>
                <a:lnTo>
                  <a:pt x="739322" y="1356819"/>
                </a:lnTo>
                <a:cubicBezTo>
                  <a:pt x="711453" y="1384688"/>
                  <a:pt x="666267" y="1384688"/>
                  <a:pt x="638398" y="1356819"/>
                </a:cubicBezTo>
                <a:lnTo>
                  <a:pt x="20901" y="739322"/>
                </a:lnTo>
                <a:cubicBezTo>
                  <a:pt x="-6968" y="711453"/>
                  <a:pt x="-6968" y="666267"/>
                  <a:pt x="20901" y="638398"/>
                </a:cubicBezTo>
                <a:lnTo>
                  <a:pt x="638398" y="20901"/>
                </a:lnTo>
                <a:cubicBezTo>
                  <a:pt x="652332" y="6967"/>
                  <a:pt x="670596" y="0"/>
                  <a:pt x="688860" y="0"/>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US" sz="2800" dirty="0">
                <a:latin typeface="+mn-ea"/>
                <a:cs typeface="+mn-ea"/>
                <a:sym typeface="+mn-lt"/>
              </a:rPr>
              <a:t>3</a:t>
            </a:r>
          </a:p>
        </p:txBody>
      </p:sp>
      <p:sp>
        <p:nvSpPr>
          <p:cNvPr id="13" name="Freeform 5"/>
          <p:cNvSpPr/>
          <p:nvPr/>
        </p:nvSpPr>
        <p:spPr>
          <a:xfrm>
            <a:off x="4863247" y="1705858"/>
            <a:ext cx="939354" cy="939355"/>
          </a:xfrm>
          <a:custGeom>
            <a:avLst/>
            <a:gdLst>
              <a:gd name="connsiteX0" fmla="*/ 1621876 w 4116165"/>
              <a:gd name="connsiteY0" fmla="*/ 814807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1621876 w 4116165"/>
              <a:gd name="connsiteY8" fmla="*/ 814807 h 3497531"/>
              <a:gd name="connsiteX9" fmla="*/ 688860 w 4116165"/>
              <a:gd name="connsiteY9" fmla="*/ 0 h 3497531"/>
              <a:gd name="connsiteX10" fmla="*/ 739322 w 4116165"/>
              <a:gd name="connsiteY10" fmla="*/ 20901 h 3497531"/>
              <a:gd name="connsiteX11" fmla="*/ 1356818 w 4116165"/>
              <a:gd name="connsiteY11" fmla="*/ 638398 h 3497531"/>
              <a:gd name="connsiteX12" fmla="*/ 1356818 w 4116165"/>
              <a:gd name="connsiteY12" fmla="*/ 739322 h 3497531"/>
              <a:gd name="connsiteX13" fmla="*/ 739322 w 4116165"/>
              <a:gd name="connsiteY13" fmla="*/ 1356819 h 3497531"/>
              <a:gd name="connsiteX14" fmla="*/ 638398 w 4116165"/>
              <a:gd name="connsiteY14" fmla="*/ 1356819 h 3497531"/>
              <a:gd name="connsiteX15" fmla="*/ 20901 w 4116165"/>
              <a:gd name="connsiteY15" fmla="*/ 739322 h 3497531"/>
              <a:gd name="connsiteX16" fmla="*/ 20901 w 4116165"/>
              <a:gd name="connsiteY16" fmla="*/ 638398 h 3497531"/>
              <a:gd name="connsiteX17" fmla="*/ 638398 w 4116165"/>
              <a:gd name="connsiteY17" fmla="*/ 20901 h 3497531"/>
              <a:gd name="connsiteX18" fmla="*/ 688860 w 4116165"/>
              <a:gd name="connsiteY18" fmla="*/ 0 h 3497531"/>
              <a:gd name="connsiteX0" fmla="*/ 1433441 w 4116165"/>
              <a:gd name="connsiteY0" fmla="*/ 1003242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688860 w 4116165"/>
              <a:gd name="connsiteY8" fmla="*/ 0 h 3497531"/>
              <a:gd name="connsiteX9" fmla="*/ 739322 w 4116165"/>
              <a:gd name="connsiteY9" fmla="*/ 20901 h 3497531"/>
              <a:gd name="connsiteX10" fmla="*/ 1356818 w 4116165"/>
              <a:gd name="connsiteY10" fmla="*/ 638398 h 3497531"/>
              <a:gd name="connsiteX11" fmla="*/ 1356818 w 4116165"/>
              <a:gd name="connsiteY11" fmla="*/ 739322 h 3497531"/>
              <a:gd name="connsiteX12" fmla="*/ 739322 w 4116165"/>
              <a:gd name="connsiteY12" fmla="*/ 1356819 h 3497531"/>
              <a:gd name="connsiteX13" fmla="*/ 638398 w 4116165"/>
              <a:gd name="connsiteY13" fmla="*/ 1356819 h 3497531"/>
              <a:gd name="connsiteX14" fmla="*/ 20901 w 4116165"/>
              <a:gd name="connsiteY14" fmla="*/ 739322 h 3497531"/>
              <a:gd name="connsiteX15" fmla="*/ 20901 w 4116165"/>
              <a:gd name="connsiteY15" fmla="*/ 638398 h 3497531"/>
              <a:gd name="connsiteX16" fmla="*/ 638398 w 4116165"/>
              <a:gd name="connsiteY16" fmla="*/ 20901 h 3497531"/>
              <a:gd name="connsiteX17" fmla="*/ 688860 w 4116165"/>
              <a:gd name="connsiteY17" fmla="*/ 0 h 3497531"/>
              <a:gd name="connsiteX0" fmla="*/ 1433441 w 4116165"/>
              <a:gd name="connsiteY0" fmla="*/ 3309096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688860 w 4116165"/>
              <a:gd name="connsiteY7" fmla="*/ 0 h 3497531"/>
              <a:gd name="connsiteX8" fmla="*/ 739322 w 4116165"/>
              <a:gd name="connsiteY8" fmla="*/ 20901 h 3497531"/>
              <a:gd name="connsiteX9" fmla="*/ 1356818 w 4116165"/>
              <a:gd name="connsiteY9" fmla="*/ 638398 h 3497531"/>
              <a:gd name="connsiteX10" fmla="*/ 1356818 w 4116165"/>
              <a:gd name="connsiteY10" fmla="*/ 739322 h 3497531"/>
              <a:gd name="connsiteX11" fmla="*/ 739322 w 4116165"/>
              <a:gd name="connsiteY11" fmla="*/ 1356819 h 3497531"/>
              <a:gd name="connsiteX12" fmla="*/ 638398 w 4116165"/>
              <a:gd name="connsiteY12" fmla="*/ 1356819 h 3497531"/>
              <a:gd name="connsiteX13" fmla="*/ 20901 w 4116165"/>
              <a:gd name="connsiteY13" fmla="*/ 739322 h 3497531"/>
              <a:gd name="connsiteX14" fmla="*/ 20901 w 4116165"/>
              <a:gd name="connsiteY14" fmla="*/ 638398 h 3497531"/>
              <a:gd name="connsiteX15" fmla="*/ 638398 w 4116165"/>
              <a:gd name="connsiteY15" fmla="*/ 20901 h 3497531"/>
              <a:gd name="connsiteX16" fmla="*/ 688860 w 4116165"/>
              <a:gd name="connsiteY16" fmla="*/ 0 h 3497531"/>
              <a:gd name="connsiteX0" fmla="*/ 1433441 w 4116165"/>
              <a:gd name="connsiteY0" fmla="*/ 3309096 h 3497531"/>
              <a:gd name="connsiteX1" fmla="*/ 4116165 w 4116165"/>
              <a:gd name="connsiteY1" fmla="*/ 1003242 h 3497531"/>
              <a:gd name="connsiteX2" fmla="*/ 4116165 w 4116165"/>
              <a:gd name="connsiteY2" fmla="*/ 3309096 h 3497531"/>
              <a:gd name="connsiteX3" fmla="*/ 3927730 w 4116165"/>
              <a:gd name="connsiteY3" fmla="*/ 3497531 h 3497531"/>
              <a:gd name="connsiteX4" fmla="*/ 1621876 w 4116165"/>
              <a:gd name="connsiteY4" fmla="*/ 3497531 h 3497531"/>
              <a:gd name="connsiteX5" fmla="*/ 1433441 w 4116165"/>
              <a:gd name="connsiteY5" fmla="*/ 3309096 h 3497531"/>
              <a:gd name="connsiteX6" fmla="*/ 688860 w 4116165"/>
              <a:gd name="connsiteY6" fmla="*/ 0 h 3497531"/>
              <a:gd name="connsiteX7" fmla="*/ 739322 w 4116165"/>
              <a:gd name="connsiteY7" fmla="*/ 20901 h 3497531"/>
              <a:gd name="connsiteX8" fmla="*/ 1356818 w 4116165"/>
              <a:gd name="connsiteY8" fmla="*/ 638398 h 3497531"/>
              <a:gd name="connsiteX9" fmla="*/ 1356818 w 4116165"/>
              <a:gd name="connsiteY9" fmla="*/ 739322 h 3497531"/>
              <a:gd name="connsiteX10" fmla="*/ 739322 w 4116165"/>
              <a:gd name="connsiteY10" fmla="*/ 1356819 h 3497531"/>
              <a:gd name="connsiteX11" fmla="*/ 638398 w 4116165"/>
              <a:gd name="connsiteY11" fmla="*/ 1356819 h 3497531"/>
              <a:gd name="connsiteX12" fmla="*/ 20901 w 4116165"/>
              <a:gd name="connsiteY12" fmla="*/ 739322 h 3497531"/>
              <a:gd name="connsiteX13" fmla="*/ 20901 w 4116165"/>
              <a:gd name="connsiteY13" fmla="*/ 638398 h 3497531"/>
              <a:gd name="connsiteX14" fmla="*/ 638398 w 4116165"/>
              <a:gd name="connsiteY14" fmla="*/ 20901 h 3497531"/>
              <a:gd name="connsiteX15" fmla="*/ 688860 w 4116165"/>
              <a:gd name="connsiteY15" fmla="*/ 0 h 3497531"/>
              <a:gd name="connsiteX0" fmla="*/ 1433441 w 4116165"/>
              <a:gd name="connsiteY0" fmla="*/ 3309096 h 3497531"/>
              <a:gd name="connsiteX1" fmla="*/ 4116165 w 4116165"/>
              <a:gd name="connsiteY1" fmla="*/ 3309096 h 3497531"/>
              <a:gd name="connsiteX2" fmla="*/ 3927730 w 4116165"/>
              <a:gd name="connsiteY2" fmla="*/ 3497531 h 3497531"/>
              <a:gd name="connsiteX3" fmla="*/ 1621876 w 4116165"/>
              <a:gd name="connsiteY3" fmla="*/ 3497531 h 3497531"/>
              <a:gd name="connsiteX4" fmla="*/ 1433441 w 4116165"/>
              <a:gd name="connsiteY4" fmla="*/ 3309096 h 3497531"/>
              <a:gd name="connsiteX5" fmla="*/ 688860 w 4116165"/>
              <a:gd name="connsiteY5" fmla="*/ 0 h 3497531"/>
              <a:gd name="connsiteX6" fmla="*/ 739322 w 4116165"/>
              <a:gd name="connsiteY6" fmla="*/ 20901 h 3497531"/>
              <a:gd name="connsiteX7" fmla="*/ 1356818 w 4116165"/>
              <a:gd name="connsiteY7" fmla="*/ 638398 h 3497531"/>
              <a:gd name="connsiteX8" fmla="*/ 1356818 w 4116165"/>
              <a:gd name="connsiteY8" fmla="*/ 739322 h 3497531"/>
              <a:gd name="connsiteX9" fmla="*/ 739322 w 4116165"/>
              <a:gd name="connsiteY9" fmla="*/ 1356819 h 3497531"/>
              <a:gd name="connsiteX10" fmla="*/ 638398 w 4116165"/>
              <a:gd name="connsiteY10" fmla="*/ 1356819 h 3497531"/>
              <a:gd name="connsiteX11" fmla="*/ 20901 w 4116165"/>
              <a:gd name="connsiteY11" fmla="*/ 739322 h 3497531"/>
              <a:gd name="connsiteX12" fmla="*/ 20901 w 4116165"/>
              <a:gd name="connsiteY12" fmla="*/ 638398 h 3497531"/>
              <a:gd name="connsiteX13" fmla="*/ 638398 w 4116165"/>
              <a:gd name="connsiteY13" fmla="*/ 20901 h 3497531"/>
              <a:gd name="connsiteX14" fmla="*/ 688860 w 4116165"/>
              <a:gd name="connsiteY14" fmla="*/ 0 h 3497531"/>
              <a:gd name="connsiteX0" fmla="*/ 1433441 w 3927730"/>
              <a:gd name="connsiteY0" fmla="*/ 3309096 h 3497531"/>
              <a:gd name="connsiteX1" fmla="*/ 3927730 w 3927730"/>
              <a:gd name="connsiteY1" fmla="*/ 3497531 h 3497531"/>
              <a:gd name="connsiteX2" fmla="*/ 1621876 w 3927730"/>
              <a:gd name="connsiteY2" fmla="*/ 3497531 h 3497531"/>
              <a:gd name="connsiteX3" fmla="*/ 1433441 w 3927730"/>
              <a:gd name="connsiteY3" fmla="*/ 3309096 h 3497531"/>
              <a:gd name="connsiteX4" fmla="*/ 688860 w 3927730"/>
              <a:gd name="connsiteY4" fmla="*/ 0 h 3497531"/>
              <a:gd name="connsiteX5" fmla="*/ 739322 w 3927730"/>
              <a:gd name="connsiteY5" fmla="*/ 20901 h 3497531"/>
              <a:gd name="connsiteX6" fmla="*/ 1356818 w 3927730"/>
              <a:gd name="connsiteY6" fmla="*/ 638398 h 3497531"/>
              <a:gd name="connsiteX7" fmla="*/ 1356818 w 3927730"/>
              <a:gd name="connsiteY7" fmla="*/ 739322 h 3497531"/>
              <a:gd name="connsiteX8" fmla="*/ 739322 w 3927730"/>
              <a:gd name="connsiteY8" fmla="*/ 1356819 h 3497531"/>
              <a:gd name="connsiteX9" fmla="*/ 638398 w 3927730"/>
              <a:gd name="connsiteY9" fmla="*/ 1356819 h 3497531"/>
              <a:gd name="connsiteX10" fmla="*/ 20901 w 3927730"/>
              <a:gd name="connsiteY10" fmla="*/ 739322 h 3497531"/>
              <a:gd name="connsiteX11" fmla="*/ 20901 w 3927730"/>
              <a:gd name="connsiteY11" fmla="*/ 638398 h 3497531"/>
              <a:gd name="connsiteX12" fmla="*/ 638398 w 3927730"/>
              <a:gd name="connsiteY12" fmla="*/ 20901 h 3497531"/>
              <a:gd name="connsiteX13" fmla="*/ 688860 w 3927730"/>
              <a:gd name="connsiteY13" fmla="*/ 0 h 3497531"/>
              <a:gd name="connsiteX0" fmla="*/ 1433441 w 1621876"/>
              <a:gd name="connsiteY0" fmla="*/ 3309096 h 3497531"/>
              <a:gd name="connsiteX1" fmla="*/ 1621876 w 1621876"/>
              <a:gd name="connsiteY1" fmla="*/ 3497531 h 3497531"/>
              <a:gd name="connsiteX2" fmla="*/ 1433441 w 1621876"/>
              <a:gd name="connsiteY2" fmla="*/ 3309096 h 3497531"/>
              <a:gd name="connsiteX3" fmla="*/ 688860 w 1621876"/>
              <a:gd name="connsiteY3" fmla="*/ 0 h 3497531"/>
              <a:gd name="connsiteX4" fmla="*/ 739322 w 1621876"/>
              <a:gd name="connsiteY4" fmla="*/ 20901 h 3497531"/>
              <a:gd name="connsiteX5" fmla="*/ 1356818 w 1621876"/>
              <a:gd name="connsiteY5" fmla="*/ 638398 h 3497531"/>
              <a:gd name="connsiteX6" fmla="*/ 1356818 w 1621876"/>
              <a:gd name="connsiteY6" fmla="*/ 739322 h 3497531"/>
              <a:gd name="connsiteX7" fmla="*/ 739322 w 1621876"/>
              <a:gd name="connsiteY7" fmla="*/ 1356819 h 3497531"/>
              <a:gd name="connsiteX8" fmla="*/ 638398 w 1621876"/>
              <a:gd name="connsiteY8" fmla="*/ 1356819 h 3497531"/>
              <a:gd name="connsiteX9" fmla="*/ 20901 w 1621876"/>
              <a:gd name="connsiteY9" fmla="*/ 739322 h 3497531"/>
              <a:gd name="connsiteX10" fmla="*/ 20901 w 1621876"/>
              <a:gd name="connsiteY10" fmla="*/ 638398 h 3497531"/>
              <a:gd name="connsiteX11" fmla="*/ 638398 w 1621876"/>
              <a:gd name="connsiteY11" fmla="*/ 20901 h 3497531"/>
              <a:gd name="connsiteX12" fmla="*/ 688860 w 1621876"/>
              <a:gd name="connsiteY12" fmla="*/ 0 h 3497531"/>
              <a:gd name="connsiteX0" fmla="*/ 688860 w 1377719"/>
              <a:gd name="connsiteY0" fmla="*/ 0 h 1377720"/>
              <a:gd name="connsiteX1" fmla="*/ 739322 w 1377719"/>
              <a:gd name="connsiteY1" fmla="*/ 20901 h 1377720"/>
              <a:gd name="connsiteX2" fmla="*/ 1356818 w 1377719"/>
              <a:gd name="connsiteY2" fmla="*/ 638398 h 1377720"/>
              <a:gd name="connsiteX3" fmla="*/ 1356818 w 1377719"/>
              <a:gd name="connsiteY3" fmla="*/ 739322 h 1377720"/>
              <a:gd name="connsiteX4" fmla="*/ 739322 w 1377719"/>
              <a:gd name="connsiteY4" fmla="*/ 1356819 h 1377720"/>
              <a:gd name="connsiteX5" fmla="*/ 638398 w 1377719"/>
              <a:gd name="connsiteY5" fmla="*/ 1356819 h 1377720"/>
              <a:gd name="connsiteX6" fmla="*/ 20901 w 1377719"/>
              <a:gd name="connsiteY6" fmla="*/ 739322 h 1377720"/>
              <a:gd name="connsiteX7" fmla="*/ 20901 w 1377719"/>
              <a:gd name="connsiteY7" fmla="*/ 638398 h 1377720"/>
              <a:gd name="connsiteX8" fmla="*/ 638398 w 1377719"/>
              <a:gd name="connsiteY8" fmla="*/ 20901 h 1377720"/>
              <a:gd name="connsiteX9" fmla="*/ 688860 w 1377719"/>
              <a:gd name="connsiteY9" fmla="*/ 0 h 137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7719" h="1377720">
                <a:moveTo>
                  <a:pt x="688860" y="0"/>
                </a:moveTo>
                <a:cubicBezTo>
                  <a:pt x="707124" y="0"/>
                  <a:pt x="725387" y="6967"/>
                  <a:pt x="739322" y="20901"/>
                </a:cubicBezTo>
                <a:lnTo>
                  <a:pt x="1356818" y="638398"/>
                </a:lnTo>
                <a:cubicBezTo>
                  <a:pt x="1384687" y="666267"/>
                  <a:pt x="1384687" y="711453"/>
                  <a:pt x="1356818" y="739322"/>
                </a:cubicBezTo>
                <a:lnTo>
                  <a:pt x="739322" y="1356819"/>
                </a:lnTo>
                <a:cubicBezTo>
                  <a:pt x="711453" y="1384688"/>
                  <a:pt x="666267" y="1384688"/>
                  <a:pt x="638398" y="1356819"/>
                </a:cubicBezTo>
                <a:lnTo>
                  <a:pt x="20901" y="739322"/>
                </a:lnTo>
                <a:cubicBezTo>
                  <a:pt x="-6968" y="711453"/>
                  <a:pt x="-6968" y="666267"/>
                  <a:pt x="20901" y="638398"/>
                </a:cubicBezTo>
                <a:lnTo>
                  <a:pt x="638398" y="20901"/>
                </a:lnTo>
                <a:cubicBezTo>
                  <a:pt x="652332" y="6967"/>
                  <a:pt x="670596" y="0"/>
                  <a:pt x="688860" y="0"/>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US" sz="2800" dirty="0">
                <a:latin typeface="+mn-ea"/>
                <a:cs typeface="+mn-ea"/>
                <a:sym typeface="+mn-lt"/>
              </a:rPr>
              <a:t>2</a:t>
            </a:r>
          </a:p>
        </p:txBody>
      </p:sp>
      <p:sp>
        <p:nvSpPr>
          <p:cNvPr id="14" name="Freeform 6"/>
          <p:cNvSpPr/>
          <p:nvPr/>
        </p:nvSpPr>
        <p:spPr>
          <a:xfrm>
            <a:off x="3338994" y="1711755"/>
            <a:ext cx="939354" cy="939355"/>
          </a:xfrm>
          <a:custGeom>
            <a:avLst/>
            <a:gdLst>
              <a:gd name="connsiteX0" fmla="*/ 1621876 w 4116165"/>
              <a:gd name="connsiteY0" fmla="*/ 814807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1621876 w 4116165"/>
              <a:gd name="connsiteY8" fmla="*/ 814807 h 3497531"/>
              <a:gd name="connsiteX9" fmla="*/ 688860 w 4116165"/>
              <a:gd name="connsiteY9" fmla="*/ 0 h 3497531"/>
              <a:gd name="connsiteX10" fmla="*/ 739322 w 4116165"/>
              <a:gd name="connsiteY10" fmla="*/ 20901 h 3497531"/>
              <a:gd name="connsiteX11" fmla="*/ 1356818 w 4116165"/>
              <a:gd name="connsiteY11" fmla="*/ 638398 h 3497531"/>
              <a:gd name="connsiteX12" fmla="*/ 1356818 w 4116165"/>
              <a:gd name="connsiteY12" fmla="*/ 739322 h 3497531"/>
              <a:gd name="connsiteX13" fmla="*/ 739322 w 4116165"/>
              <a:gd name="connsiteY13" fmla="*/ 1356819 h 3497531"/>
              <a:gd name="connsiteX14" fmla="*/ 638398 w 4116165"/>
              <a:gd name="connsiteY14" fmla="*/ 1356819 h 3497531"/>
              <a:gd name="connsiteX15" fmla="*/ 20901 w 4116165"/>
              <a:gd name="connsiteY15" fmla="*/ 739322 h 3497531"/>
              <a:gd name="connsiteX16" fmla="*/ 20901 w 4116165"/>
              <a:gd name="connsiteY16" fmla="*/ 638398 h 3497531"/>
              <a:gd name="connsiteX17" fmla="*/ 638398 w 4116165"/>
              <a:gd name="connsiteY17" fmla="*/ 20901 h 3497531"/>
              <a:gd name="connsiteX18" fmla="*/ 688860 w 4116165"/>
              <a:gd name="connsiteY18" fmla="*/ 0 h 3497531"/>
              <a:gd name="connsiteX0" fmla="*/ 1433441 w 4116165"/>
              <a:gd name="connsiteY0" fmla="*/ 1003242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688860 w 4116165"/>
              <a:gd name="connsiteY8" fmla="*/ 0 h 3497531"/>
              <a:gd name="connsiteX9" fmla="*/ 739322 w 4116165"/>
              <a:gd name="connsiteY9" fmla="*/ 20901 h 3497531"/>
              <a:gd name="connsiteX10" fmla="*/ 1356818 w 4116165"/>
              <a:gd name="connsiteY10" fmla="*/ 638398 h 3497531"/>
              <a:gd name="connsiteX11" fmla="*/ 1356818 w 4116165"/>
              <a:gd name="connsiteY11" fmla="*/ 739322 h 3497531"/>
              <a:gd name="connsiteX12" fmla="*/ 739322 w 4116165"/>
              <a:gd name="connsiteY12" fmla="*/ 1356819 h 3497531"/>
              <a:gd name="connsiteX13" fmla="*/ 638398 w 4116165"/>
              <a:gd name="connsiteY13" fmla="*/ 1356819 h 3497531"/>
              <a:gd name="connsiteX14" fmla="*/ 20901 w 4116165"/>
              <a:gd name="connsiteY14" fmla="*/ 739322 h 3497531"/>
              <a:gd name="connsiteX15" fmla="*/ 20901 w 4116165"/>
              <a:gd name="connsiteY15" fmla="*/ 638398 h 3497531"/>
              <a:gd name="connsiteX16" fmla="*/ 638398 w 4116165"/>
              <a:gd name="connsiteY16" fmla="*/ 20901 h 3497531"/>
              <a:gd name="connsiteX17" fmla="*/ 688860 w 4116165"/>
              <a:gd name="connsiteY17" fmla="*/ 0 h 3497531"/>
              <a:gd name="connsiteX0" fmla="*/ 1433441 w 4116165"/>
              <a:gd name="connsiteY0" fmla="*/ 3309096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688860 w 4116165"/>
              <a:gd name="connsiteY7" fmla="*/ 0 h 3497531"/>
              <a:gd name="connsiteX8" fmla="*/ 739322 w 4116165"/>
              <a:gd name="connsiteY8" fmla="*/ 20901 h 3497531"/>
              <a:gd name="connsiteX9" fmla="*/ 1356818 w 4116165"/>
              <a:gd name="connsiteY9" fmla="*/ 638398 h 3497531"/>
              <a:gd name="connsiteX10" fmla="*/ 1356818 w 4116165"/>
              <a:gd name="connsiteY10" fmla="*/ 739322 h 3497531"/>
              <a:gd name="connsiteX11" fmla="*/ 739322 w 4116165"/>
              <a:gd name="connsiteY11" fmla="*/ 1356819 h 3497531"/>
              <a:gd name="connsiteX12" fmla="*/ 638398 w 4116165"/>
              <a:gd name="connsiteY12" fmla="*/ 1356819 h 3497531"/>
              <a:gd name="connsiteX13" fmla="*/ 20901 w 4116165"/>
              <a:gd name="connsiteY13" fmla="*/ 739322 h 3497531"/>
              <a:gd name="connsiteX14" fmla="*/ 20901 w 4116165"/>
              <a:gd name="connsiteY14" fmla="*/ 638398 h 3497531"/>
              <a:gd name="connsiteX15" fmla="*/ 638398 w 4116165"/>
              <a:gd name="connsiteY15" fmla="*/ 20901 h 3497531"/>
              <a:gd name="connsiteX16" fmla="*/ 688860 w 4116165"/>
              <a:gd name="connsiteY16" fmla="*/ 0 h 3497531"/>
              <a:gd name="connsiteX0" fmla="*/ 1433441 w 4116165"/>
              <a:gd name="connsiteY0" fmla="*/ 3309096 h 3497531"/>
              <a:gd name="connsiteX1" fmla="*/ 4116165 w 4116165"/>
              <a:gd name="connsiteY1" fmla="*/ 1003242 h 3497531"/>
              <a:gd name="connsiteX2" fmla="*/ 4116165 w 4116165"/>
              <a:gd name="connsiteY2" fmla="*/ 3309096 h 3497531"/>
              <a:gd name="connsiteX3" fmla="*/ 3927730 w 4116165"/>
              <a:gd name="connsiteY3" fmla="*/ 3497531 h 3497531"/>
              <a:gd name="connsiteX4" fmla="*/ 1621876 w 4116165"/>
              <a:gd name="connsiteY4" fmla="*/ 3497531 h 3497531"/>
              <a:gd name="connsiteX5" fmla="*/ 1433441 w 4116165"/>
              <a:gd name="connsiteY5" fmla="*/ 3309096 h 3497531"/>
              <a:gd name="connsiteX6" fmla="*/ 688860 w 4116165"/>
              <a:gd name="connsiteY6" fmla="*/ 0 h 3497531"/>
              <a:gd name="connsiteX7" fmla="*/ 739322 w 4116165"/>
              <a:gd name="connsiteY7" fmla="*/ 20901 h 3497531"/>
              <a:gd name="connsiteX8" fmla="*/ 1356818 w 4116165"/>
              <a:gd name="connsiteY8" fmla="*/ 638398 h 3497531"/>
              <a:gd name="connsiteX9" fmla="*/ 1356818 w 4116165"/>
              <a:gd name="connsiteY9" fmla="*/ 739322 h 3497531"/>
              <a:gd name="connsiteX10" fmla="*/ 739322 w 4116165"/>
              <a:gd name="connsiteY10" fmla="*/ 1356819 h 3497531"/>
              <a:gd name="connsiteX11" fmla="*/ 638398 w 4116165"/>
              <a:gd name="connsiteY11" fmla="*/ 1356819 h 3497531"/>
              <a:gd name="connsiteX12" fmla="*/ 20901 w 4116165"/>
              <a:gd name="connsiteY12" fmla="*/ 739322 h 3497531"/>
              <a:gd name="connsiteX13" fmla="*/ 20901 w 4116165"/>
              <a:gd name="connsiteY13" fmla="*/ 638398 h 3497531"/>
              <a:gd name="connsiteX14" fmla="*/ 638398 w 4116165"/>
              <a:gd name="connsiteY14" fmla="*/ 20901 h 3497531"/>
              <a:gd name="connsiteX15" fmla="*/ 688860 w 4116165"/>
              <a:gd name="connsiteY15" fmla="*/ 0 h 3497531"/>
              <a:gd name="connsiteX0" fmla="*/ 1433441 w 4116165"/>
              <a:gd name="connsiteY0" fmla="*/ 3309096 h 3497531"/>
              <a:gd name="connsiteX1" fmla="*/ 4116165 w 4116165"/>
              <a:gd name="connsiteY1" fmla="*/ 3309096 h 3497531"/>
              <a:gd name="connsiteX2" fmla="*/ 3927730 w 4116165"/>
              <a:gd name="connsiteY2" fmla="*/ 3497531 h 3497531"/>
              <a:gd name="connsiteX3" fmla="*/ 1621876 w 4116165"/>
              <a:gd name="connsiteY3" fmla="*/ 3497531 h 3497531"/>
              <a:gd name="connsiteX4" fmla="*/ 1433441 w 4116165"/>
              <a:gd name="connsiteY4" fmla="*/ 3309096 h 3497531"/>
              <a:gd name="connsiteX5" fmla="*/ 688860 w 4116165"/>
              <a:gd name="connsiteY5" fmla="*/ 0 h 3497531"/>
              <a:gd name="connsiteX6" fmla="*/ 739322 w 4116165"/>
              <a:gd name="connsiteY6" fmla="*/ 20901 h 3497531"/>
              <a:gd name="connsiteX7" fmla="*/ 1356818 w 4116165"/>
              <a:gd name="connsiteY7" fmla="*/ 638398 h 3497531"/>
              <a:gd name="connsiteX8" fmla="*/ 1356818 w 4116165"/>
              <a:gd name="connsiteY8" fmla="*/ 739322 h 3497531"/>
              <a:gd name="connsiteX9" fmla="*/ 739322 w 4116165"/>
              <a:gd name="connsiteY9" fmla="*/ 1356819 h 3497531"/>
              <a:gd name="connsiteX10" fmla="*/ 638398 w 4116165"/>
              <a:gd name="connsiteY10" fmla="*/ 1356819 h 3497531"/>
              <a:gd name="connsiteX11" fmla="*/ 20901 w 4116165"/>
              <a:gd name="connsiteY11" fmla="*/ 739322 h 3497531"/>
              <a:gd name="connsiteX12" fmla="*/ 20901 w 4116165"/>
              <a:gd name="connsiteY12" fmla="*/ 638398 h 3497531"/>
              <a:gd name="connsiteX13" fmla="*/ 638398 w 4116165"/>
              <a:gd name="connsiteY13" fmla="*/ 20901 h 3497531"/>
              <a:gd name="connsiteX14" fmla="*/ 688860 w 4116165"/>
              <a:gd name="connsiteY14" fmla="*/ 0 h 3497531"/>
              <a:gd name="connsiteX0" fmla="*/ 1433441 w 3927730"/>
              <a:gd name="connsiteY0" fmla="*/ 3309096 h 3497531"/>
              <a:gd name="connsiteX1" fmla="*/ 3927730 w 3927730"/>
              <a:gd name="connsiteY1" fmla="*/ 3497531 h 3497531"/>
              <a:gd name="connsiteX2" fmla="*/ 1621876 w 3927730"/>
              <a:gd name="connsiteY2" fmla="*/ 3497531 h 3497531"/>
              <a:gd name="connsiteX3" fmla="*/ 1433441 w 3927730"/>
              <a:gd name="connsiteY3" fmla="*/ 3309096 h 3497531"/>
              <a:gd name="connsiteX4" fmla="*/ 688860 w 3927730"/>
              <a:gd name="connsiteY4" fmla="*/ 0 h 3497531"/>
              <a:gd name="connsiteX5" fmla="*/ 739322 w 3927730"/>
              <a:gd name="connsiteY5" fmla="*/ 20901 h 3497531"/>
              <a:gd name="connsiteX6" fmla="*/ 1356818 w 3927730"/>
              <a:gd name="connsiteY6" fmla="*/ 638398 h 3497531"/>
              <a:gd name="connsiteX7" fmla="*/ 1356818 w 3927730"/>
              <a:gd name="connsiteY7" fmla="*/ 739322 h 3497531"/>
              <a:gd name="connsiteX8" fmla="*/ 739322 w 3927730"/>
              <a:gd name="connsiteY8" fmla="*/ 1356819 h 3497531"/>
              <a:gd name="connsiteX9" fmla="*/ 638398 w 3927730"/>
              <a:gd name="connsiteY9" fmla="*/ 1356819 h 3497531"/>
              <a:gd name="connsiteX10" fmla="*/ 20901 w 3927730"/>
              <a:gd name="connsiteY10" fmla="*/ 739322 h 3497531"/>
              <a:gd name="connsiteX11" fmla="*/ 20901 w 3927730"/>
              <a:gd name="connsiteY11" fmla="*/ 638398 h 3497531"/>
              <a:gd name="connsiteX12" fmla="*/ 638398 w 3927730"/>
              <a:gd name="connsiteY12" fmla="*/ 20901 h 3497531"/>
              <a:gd name="connsiteX13" fmla="*/ 688860 w 3927730"/>
              <a:gd name="connsiteY13" fmla="*/ 0 h 3497531"/>
              <a:gd name="connsiteX0" fmla="*/ 1433441 w 1621876"/>
              <a:gd name="connsiteY0" fmla="*/ 3309096 h 3497531"/>
              <a:gd name="connsiteX1" fmla="*/ 1621876 w 1621876"/>
              <a:gd name="connsiteY1" fmla="*/ 3497531 h 3497531"/>
              <a:gd name="connsiteX2" fmla="*/ 1433441 w 1621876"/>
              <a:gd name="connsiteY2" fmla="*/ 3309096 h 3497531"/>
              <a:gd name="connsiteX3" fmla="*/ 688860 w 1621876"/>
              <a:gd name="connsiteY3" fmla="*/ 0 h 3497531"/>
              <a:gd name="connsiteX4" fmla="*/ 739322 w 1621876"/>
              <a:gd name="connsiteY4" fmla="*/ 20901 h 3497531"/>
              <a:gd name="connsiteX5" fmla="*/ 1356818 w 1621876"/>
              <a:gd name="connsiteY5" fmla="*/ 638398 h 3497531"/>
              <a:gd name="connsiteX6" fmla="*/ 1356818 w 1621876"/>
              <a:gd name="connsiteY6" fmla="*/ 739322 h 3497531"/>
              <a:gd name="connsiteX7" fmla="*/ 739322 w 1621876"/>
              <a:gd name="connsiteY7" fmla="*/ 1356819 h 3497531"/>
              <a:gd name="connsiteX8" fmla="*/ 638398 w 1621876"/>
              <a:gd name="connsiteY8" fmla="*/ 1356819 h 3497531"/>
              <a:gd name="connsiteX9" fmla="*/ 20901 w 1621876"/>
              <a:gd name="connsiteY9" fmla="*/ 739322 h 3497531"/>
              <a:gd name="connsiteX10" fmla="*/ 20901 w 1621876"/>
              <a:gd name="connsiteY10" fmla="*/ 638398 h 3497531"/>
              <a:gd name="connsiteX11" fmla="*/ 638398 w 1621876"/>
              <a:gd name="connsiteY11" fmla="*/ 20901 h 3497531"/>
              <a:gd name="connsiteX12" fmla="*/ 688860 w 1621876"/>
              <a:gd name="connsiteY12" fmla="*/ 0 h 3497531"/>
              <a:gd name="connsiteX0" fmla="*/ 688860 w 1377719"/>
              <a:gd name="connsiteY0" fmla="*/ 0 h 1377720"/>
              <a:gd name="connsiteX1" fmla="*/ 739322 w 1377719"/>
              <a:gd name="connsiteY1" fmla="*/ 20901 h 1377720"/>
              <a:gd name="connsiteX2" fmla="*/ 1356818 w 1377719"/>
              <a:gd name="connsiteY2" fmla="*/ 638398 h 1377720"/>
              <a:gd name="connsiteX3" fmla="*/ 1356818 w 1377719"/>
              <a:gd name="connsiteY3" fmla="*/ 739322 h 1377720"/>
              <a:gd name="connsiteX4" fmla="*/ 739322 w 1377719"/>
              <a:gd name="connsiteY4" fmla="*/ 1356819 h 1377720"/>
              <a:gd name="connsiteX5" fmla="*/ 638398 w 1377719"/>
              <a:gd name="connsiteY5" fmla="*/ 1356819 h 1377720"/>
              <a:gd name="connsiteX6" fmla="*/ 20901 w 1377719"/>
              <a:gd name="connsiteY6" fmla="*/ 739322 h 1377720"/>
              <a:gd name="connsiteX7" fmla="*/ 20901 w 1377719"/>
              <a:gd name="connsiteY7" fmla="*/ 638398 h 1377720"/>
              <a:gd name="connsiteX8" fmla="*/ 638398 w 1377719"/>
              <a:gd name="connsiteY8" fmla="*/ 20901 h 1377720"/>
              <a:gd name="connsiteX9" fmla="*/ 688860 w 1377719"/>
              <a:gd name="connsiteY9" fmla="*/ 0 h 137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7719" h="1377720">
                <a:moveTo>
                  <a:pt x="688860" y="0"/>
                </a:moveTo>
                <a:cubicBezTo>
                  <a:pt x="707124" y="0"/>
                  <a:pt x="725387" y="6967"/>
                  <a:pt x="739322" y="20901"/>
                </a:cubicBezTo>
                <a:lnTo>
                  <a:pt x="1356818" y="638398"/>
                </a:lnTo>
                <a:cubicBezTo>
                  <a:pt x="1384687" y="666267"/>
                  <a:pt x="1384687" y="711453"/>
                  <a:pt x="1356818" y="739322"/>
                </a:cubicBezTo>
                <a:lnTo>
                  <a:pt x="739322" y="1356819"/>
                </a:lnTo>
                <a:cubicBezTo>
                  <a:pt x="711453" y="1384688"/>
                  <a:pt x="666267" y="1384688"/>
                  <a:pt x="638398" y="1356819"/>
                </a:cubicBezTo>
                <a:lnTo>
                  <a:pt x="20901" y="739322"/>
                </a:lnTo>
                <a:cubicBezTo>
                  <a:pt x="-6968" y="711453"/>
                  <a:pt x="-6968" y="666267"/>
                  <a:pt x="20901" y="638398"/>
                </a:cubicBezTo>
                <a:lnTo>
                  <a:pt x="638398" y="20901"/>
                </a:lnTo>
                <a:cubicBezTo>
                  <a:pt x="652332" y="6967"/>
                  <a:pt x="670596" y="0"/>
                  <a:pt x="688860" y="0"/>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US" sz="2800" dirty="0">
                <a:latin typeface="+mn-ea"/>
                <a:cs typeface="+mn-ea"/>
                <a:sym typeface="+mn-lt"/>
              </a:rPr>
              <a:t>1</a:t>
            </a:r>
          </a:p>
        </p:txBody>
      </p:sp>
      <p:sp>
        <p:nvSpPr>
          <p:cNvPr id="16" name="Freeform 7"/>
          <p:cNvSpPr/>
          <p:nvPr/>
        </p:nvSpPr>
        <p:spPr>
          <a:xfrm>
            <a:off x="3338994" y="3184330"/>
            <a:ext cx="939354" cy="939355"/>
          </a:xfrm>
          <a:custGeom>
            <a:avLst/>
            <a:gdLst>
              <a:gd name="connsiteX0" fmla="*/ 1621876 w 4116165"/>
              <a:gd name="connsiteY0" fmla="*/ 814807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1621876 w 4116165"/>
              <a:gd name="connsiteY8" fmla="*/ 814807 h 3497531"/>
              <a:gd name="connsiteX9" fmla="*/ 688860 w 4116165"/>
              <a:gd name="connsiteY9" fmla="*/ 0 h 3497531"/>
              <a:gd name="connsiteX10" fmla="*/ 739322 w 4116165"/>
              <a:gd name="connsiteY10" fmla="*/ 20901 h 3497531"/>
              <a:gd name="connsiteX11" fmla="*/ 1356818 w 4116165"/>
              <a:gd name="connsiteY11" fmla="*/ 638398 h 3497531"/>
              <a:gd name="connsiteX12" fmla="*/ 1356818 w 4116165"/>
              <a:gd name="connsiteY12" fmla="*/ 739322 h 3497531"/>
              <a:gd name="connsiteX13" fmla="*/ 739322 w 4116165"/>
              <a:gd name="connsiteY13" fmla="*/ 1356819 h 3497531"/>
              <a:gd name="connsiteX14" fmla="*/ 638398 w 4116165"/>
              <a:gd name="connsiteY14" fmla="*/ 1356819 h 3497531"/>
              <a:gd name="connsiteX15" fmla="*/ 20901 w 4116165"/>
              <a:gd name="connsiteY15" fmla="*/ 739322 h 3497531"/>
              <a:gd name="connsiteX16" fmla="*/ 20901 w 4116165"/>
              <a:gd name="connsiteY16" fmla="*/ 638398 h 3497531"/>
              <a:gd name="connsiteX17" fmla="*/ 638398 w 4116165"/>
              <a:gd name="connsiteY17" fmla="*/ 20901 h 3497531"/>
              <a:gd name="connsiteX18" fmla="*/ 688860 w 4116165"/>
              <a:gd name="connsiteY18" fmla="*/ 0 h 3497531"/>
              <a:gd name="connsiteX0" fmla="*/ 1433441 w 4116165"/>
              <a:gd name="connsiteY0" fmla="*/ 1003242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688860 w 4116165"/>
              <a:gd name="connsiteY8" fmla="*/ 0 h 3497531"/>
              <a:gd name="connsiteX9" fmla="*/ 739322 w 4116165"/>
              <a:gd name="connsiteY9" fmla="*/ 20901 h 3497531"/>
              <a:gd name="connsiteX10" fmla="*/ 1356818 w 4116165"/>
              <a:gd name="connsiteY10" fmla="*/ 638398 h 3497531"/>
              <a:gd name="connsiteX11" fmla="*/ 1356818 w 4116165"/>
              <a:gd name="connsiteY11" fmla="*/ 739322 h 3497531"/>
              <a:gd name="connsiteX12" fmla="*/ 739322 w 4116165"/>
              <a:gd name="connsiteY12" fmla="*/ 1356819 h 3497531"/>
              <a:gd name="connsiteX13" fmla="*/ 638398 w 4116165"/>
              <a:gd name="connsiteY13" fmla="*/ 1356819 h 3497531"/>
              <a:gd name="connsiteX14" fmla="*/ 20901 w 4116165"/>
              <a:gd name="connsiteY14" fmla="*/ 739322 h 3497531"/>
              <a:gd name="connsiteX15" fmla="*/ 20901 w 4116165"/>
              <a:gd name="connsiteY15" fmla="*/ 638398 h 3497531"/>
              <a:gd name="connsiteX16" fmla="*/ 638398 w 4116165"/>
              <a:gd name="connsiteY16" fmla="*/ 20901 h 3497531"/>
              <a:gd name="connsiteX17" fmla="*/ 688860 w 4116165"/>
              <a:gd name="connsiteY17" fmla="*/ 0 h 3497531"/>
              <a:gd name="connsiteX0" fmla="*/ 1433441 w 4116165"/>
              <a:gd name="connsiteY0" fmla="*/ 3309096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688860 w 4116165"/>
              <a:gd name="connsiteY7" fmla="*/ 0 h 3497531"/>
              <a:gd name="connsiteX8" fmla="*/ 739322 w 4116165"/>
              <a:gd name="connsiteY8" fmla="*/ 20901 h 3497531"/>
              <a:gd name="connsiteX9" fmla="*/ 1356818 w 4116165"/>
              <a:gd name="connsiteY9" fmla="*/ 638398 h 3497531"/>
              <a:gd name="connsiteX10" fmla="*/ 1356818 w 4116165"/>
              <a:gd name="connsiteY10" fmla="*/ 739322 h 3497531"/>
              <a:gd name="connsiteX11" fmla="*/ 739322 w 4116165"/>
              <a:gd name="connsiteY11" fmla="*/ 1356819 h 3497531"/>
              <a:gd name="connsiteX12" fmla="*/ 638398 w 4116165"/>
              <a:gd name="connsiteY12" fmla="*/ 1356819 h 3497531"/>
              <a:gd name="connsiteX13" fmla="*/ 20901 w 4116165"/>
              <a:gd name="connsiteY13" fmla="*/ 739322 h 3497531"/>
              <a:gd name="connsiteX14" fmla="*/ 20901 w 4116165"/>
              <a:gd name="connsiteY14" fmla="*/ 638398 h 3497531"/>
              <a:gd name="connsiteX15" fmla="*/ 638398 w 4116165"/>
              <a:gd name="connsiteY15" fmla="*/ 20901 h 3497531"/>
              <a:gd name="connsiteX16" fmla="*/ 688860 w 4116165"/>
              <a:gd name="connsiteY16" fmla="*/ 0 h 3497531"/>
              <a:gd name="connsiteX0" fmla="*/ 1433441 w 4116165"/>
              <a:gd name="connsiteY0" fmla="*/ 3309096 h 3497531"/>
              <a:gd name="connsiteX1" fmla="*/ 4116165 w 4116165"/>
              <a:gd name="connsiteY1" fmla="*/ 1003242 h 3497531"/>
              <a:gd name="connsiteX2" fmla="*/ 4116165 w 4116165"/>
              <a:gd name="connsiteY2" fmla="*/ 3309096 h 3497531"/>
              <a:gd name="connsiteX3" fmla="*/ 3927730 w 4116165"/>
              <a:gd name="connsiteY3" fmla="*/ 3497531 h 3497531"/>
              <a:gd name="connsiteX4" fmla="*/ 1621876 w 4116165"/>
              <a:gd name="connsiteY4" fmla="*/ 3497531 h 3497531"/>
              <a:gd name="connsiteX5" fmla="*/ 1433441 w 4116165"/>
              <a:gd name="connsiteY5" fmla="*/ 3309096 h 3497531"/>
              <a:gd name="connsiteX6" fmla="*/ 688860 w 4116165"/>
              <a:gd name="connsiteY6" fmla="*/ 0 h 3497531"/>
              <a:gd name="connsiteX7" fmla="*/ 739322 w 4116165"/>
              <a:gd name="connsiteY7" fmla="*/ 20901 h 3497531"/>
              <a:gd name="connsiteX8" fmla="*/ 1356818 w 4116165"/>
              <a:gd name="connsiteY8" fmla="*/ 638398 h 3497531"/>
              <a:gd name="connsiteX9" fmla="*/ 1356818 w 4116165"/>
              <a:gd name="connsiteY9" fmla="*/ 739322 h 3497531"/>
              <a:gd name="connsiteX10" fmla="*/ 739322 w 4116165"/>
              <a:gd name="connsiteY10" fmla="*/ 1356819 h 3497531"/>
              <a:gd name="connsiteX11" fmla="*/ 638398 w 4116165"/>
              <a:gd name="connsiteY11" fmla="*/ 1356819 h 3497531"/>
              <a:gd name="connsiteX12" fmla="*/ 20901 w 4116165"/>
              <a:gd name="connsiteY12" fmla="*/ 739322 h 3497531"/>
              <a:gd name="connsiteX13" fmla="*/ 20901 w 4116165"/>
              <a:gd name="connsiteY13" fmla="*/ 638398 h 3497531"/>
              <a:gd name="connsiteX14" fmla="*/ 638398 w 4116165"/>
              <a:gd name="connsiteY14" fmla="*/ 20901 h 3497531"/>
              <a:gd name="connsiteX15" fmla="*/ 688860 w 4116165"/>
              <a:gd name="connsiteY15" fmla="*/ 0 h 3497531"/>
              <a:gd name="connsiteX0" fmla="*/ 1433441 w 4116165"/>
              <a:gd name="connsiteY0" fmla="*/ 3309096 h 3497531"/>
              <a:gd name="connsiteX1" fmla="*/ 4116165 w 4116165"/>
              <a:gd name="connsiteY1" fmla="*/ 3309096 h 3497531"/>
              <a:gd name="connsiteX2" fmla="*/ 3927730 w 4116165"/>
              <a:gd name="connsiteY2" fmla="*/ 3497531 h 3497531"/>
              <a:gd name="connsiteX3" fmla="*/ 1621876 w 4116165"/>
              <a:gd name="connsiteY3" fmla="*/ 3497531 h 3497531"/>
              <a:gd name="connsiteX4" fmla="*/ 1433441 w 4116165"/>
              <a:gd name="connsiteY4" fmla="*/ 3309096 h 3497531"/>
              <a:gd name="connsiteX5" fmla="*/ 688860 w 4116165"/>
              <a:gd name="connsiteY5" fmla="*/ 0 h 3497531"/>
              <a:gd name="connsiteX6" fmla="*/ 739322 w 4116165"/>
              <a:gd name="connsiteY6" fmla="*/ 20901 h 3497531"/>
              <a:gd name="connsiteX7" fmla="*/ 1356818 w 4116165"/>
              <a:gd name="connsiteY7" fmla="*/ 638398 h 3497531"/>
              <a:gd name="connsiteX8" fmla="*/ 1356818 w 4116165"/>
              <a:gd name="connsiteY8" fmla="*/ 739322 h 3497531"/>
              <a:gd name="connsiteX9" fmla="*/ 739322 w 4116165"/>
              <a:gd name="connsiteY9" fmla="*/ 1356819 h 3497531"/>
              <a:gd name="connsiteX10" fmla="*/ 638398 w 4116165"/>
              <a:gd name="connsiteY10" fmla="*/ 1356819 h 3497531"/>
              <a:gd name="connsiteX11" fmla="*/ 20901 w 4116165"/>
              <a:gd name="connsiteY11" fmla="*/ 739322 h 3497531"/>
              <a:gd name="connsiteX12" fmla="*/ 20901 w 4116165"/>
              <a:gd name="connsiteY12" fmla="*/ 638398 h 3497531"/>
              <a:gd name="connsiteX13" fmla="*/ 638398 w 4116165"/>
              <a:gd name="connsiteY13" fmla="*/ 20901 h 3497531"/>
              <a:gd name="connsiteX14" fmla="*/ 688860 w 4116165"/>
              <a:gd name="connsiteY14" fmla="*/ 0 h 3497531"/>
              <a:gd name="connsiteX0" fmla="*/ 1433441 w 3927730"/>
              <a:gd name="connsiteY0" fmla="*/ 3309096 h 3497531"/>
              <a:gd name="connsiteX1" fmla="*/ 3927730 w 3927730"/>
              <a:gd name="connsiteY1" fmla="*/ 3497531 h 3497531"/>
              <a:gd name="connsiteX2" fmla="*/ 1621876 w 3927730"/>
              <a:gd name="connsiteY2" fmla="*/ 3497531 h 3497531"/>
              <a:gd name="connsiteX3" fmla="*/ 1433441 w 3927730"/>
              <a:gd name="connsiteY3" fmla="*/ 3309096 h 3497531"/>
              <a:gd name="connsiteX4" fmla="*/ 688860 w 3927730"/>
              <a:gd name="connsiteY4" fmla="*/ 0 h 3497531"/>
              <a:gd name="connsiteX5" fmla="*/ 739322 w 3927730"/>
              <a:gd name="connsiteY5" fmla="*/ 20901 h 3497531"/>
              <a:gd name="connsiteX6" fmla="*/ 1356818 w 3927730"/>
              <a:gd name="connsiteY6" fmla="*/ 638398 h 3497531"/>
              <a:gd name="connsiteX7" fmla="*/ 1356818 w 3927730"/>
              <a:gd name="connsiteY7" fmla="*/ 739322 h 3497531"/>
              <a:gd name="connsiteX8" fmla="*/ 739322 w 3927730"/>
              <a:gd name="connsiteY8" fmla="*/ 1356819 h 3497531"/>
              <a:gd name="connsiteX9" fmla="*/ 638398 w 3927730"/>
              <a:gd name="connsiteY9" fmla="*/ 1356819 h 3497531"/>
              <a:gd name="connsiteX10" fmla="*/ 20901 w 3927730"/>
              <a:gd name="connsiteY10" fmla="*/ 739322 h 3497531"/>
              <a:gd name="connsiteX11" fmla="*/ 20901 w 3927730"/>
              <a:gd name="connsiteY11" fmla="*/ 638398 h 3497531"/>
              <a:gd name="connsiteX12" fmla="*/ 638398 w 3927730"/>
              <a:gd name="connsiteY12" fmla="*/ 20901 h 3497531"/>
              <a:gd name="connsiteX13" fmla="*/ 688860 w 3927730"/>
              <a:gd name="connsiteY13" fmla="*/ 0 h 3497531"/>
              <a:gd name="connsiteX0" fmla="*/ 1433441 w 1621876"/>
              <a:gd name="connsiteY0" fmla="*/ 3309096 h 3497531"/>
              <a:gd name="connsiteX1" fmla="*/ 1621876 w 1621876"/>
              <a:gd name="connsiteY1" fmla="*/ 3497531 h 3497531"/>
              <a:gd name="connsiteX2" fmla="*/ 1433441 w 1621876"/>
              <a:gd name="connsiteY2" fmla="*/ 3309096 h 3497531"/>
              <a:gd name="connsiteX3" fmla="*/ 688860 w 1621876"/>
              <a:gd name="connsiteY3" fmla="*/ 0 h 3497531"/>
              <a:gd name="connsiteX4" fmla="*/ 739322 w 1621876"/>
              <a:gd name="connsiteY4" fmla="*/ 20901 h 3497531"/>
              <a:gd name="connsiteX5" fmla="*/ 1356818 w 1621876"/>
              <a:gd name="connsiteY5" fmla="*/ 638398 h 3497531"/>
              <a:gd name="connsiteX6" fmla="*/ 1356818 w 1621876"/>
              <a:gd name="connsiteY6" fmla="*/ 739322 h 3497531"/>
              <a:gd name="connsiteX7" fmla="*/ 739322 w 1621876"/>
              <a:gd name="connsiteY7" fmla="*/ 1356819 h 3497531"/>
              <a:gd name="connsiteX8" fmla="*/ 638398 w 1621876"/>
              <a:gd name="connsiteY8" fmla="*/ 1356819 h 3497531"/>
              <a:gd name="connsiteX9" fmla="*/ 20901 w 1621876"/>
              <a:gd name="connsiteY9" fmla="*/ 739322 h 3497531"/>
              <a:gd name="connsiteX10" fmla="*/ 20901 w 1621876"/>
              <a:gd name="connsiteY10" fmla="*/ 638398 h 3497531"/>
              <a:gd name="connsiteX11" fmla="*/ 638398 w 1621876"/>
              <a:gd name="connsiteY11" fmla="*/ 20901 h 3497531"/>
              <a:gd name="connsiteX12" fmla="*/ 688860 w 1621876"/>
              <a:gd name="connsiteY12" fmla="*/ 0 h 3497531"/>
              <a:gd name="connsiteX0" fmla="*/ 688860 w 1377719"/>
              <a:gd name="connsiteY0" fmla="*/ 0 h 1377720"/>
              <a:gd name="connsiteX1" fmla="*/ 739322 w 1377719"/>
              <a:gd name="connsiteY1" fmla="*/ 20901 h 1377720"/>
              <a:gd name="connsiteX2" fmla="*/ 1356818 w 1377719"/>
              <a:gd name="connsiteY2" fmla="*/ 638398 h 1377720"/>
              <a:gd name="connsiteX3" fmla="*/ 1356818 w 1377719"/>
              <a:gd name="connsiteY3" fmla="*/ 739322 h 1377720"/>
              <a:gd name="connsiteX4" fmla="*/ 739322 w 1377719"/>
              <a:gd name="connsiteY4" fmla="*/ 1356819 h 1377720"/>
              <a:gd name="connsiteX5" fmla="*/ 638398 w 1377719"/>
              <a:gd name="connsiteY5" fmla="*/ 1356819 h 1377720"/>
              <a:gd name="connsiteX6" fmla="*/ 20901 w 1377719"/>
              <a:gd name="connsiteY6" fmla="*/ 739322 h 1377720"/>
              <a:gd name="connsiteX7" fmla="*/ 20901 w 1377719"/>
              <a:gd name="connsiteY7" fmla="*/ 638398 h 1377720"/>
              <a:gd name="connsiteX8" fmla="*/ 638398 w 1377719"/>
              <a:gd name="connsiteY8" fmla="*/ 20901 h 1377720"/>
              <a:gd name="connsiteX9" fmla="*/ 688860 w 1377719"/>
              <a:gd name="connsiteY9" fmla="*/ 0 h 137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7719" h="1377720">
                <a:moveTo>
                  <a:pt x="688860" y="0"/>
                </a:moveTo>
                <a:cubicBezTo>
                  <a:pt x="707124" y="0"/>
                  <a:pt x="725387" y="6967"/>
                  <a:pt x="739322" y="20901"/>
                </a:cubicBezTo>
                <a:lnTo>
                  <a:pt x="1356818" y="638398"/>
                </a:lnTo>
                <a:cubicBezTo>
                  <a:pt x="1384687" y="666267"/>
                  <a:pt x="1384687" y="711453"/>
                  <a:pt x="1356818" y="739322"/>
                </a:cubicBezTo>
                <a:lnTo>
                  <a:pt x="739322" y="1356819"/>
                </a:lnTo>
                <a:cubicBezTo>
                  <a:pt x="711453" y="1384688"/>
                  <a:pt x="666267" y="1384688"/>
                  <a:pt x="638398" y="1356819"/>
                </a:cubicBezTo>
                <a:lnTo>
                  <a:pt x="20901" y="739322"/>
                </a:lnTo>
                <a:cubicBezTo>
                  <a:pt x="-6968" y="711453"/>
                  <a:pt x="-6968" y="666267"/>
                  <a:pt x="20901" y="638398"/>
                </a:cubicBezTo>
                <a:lnTo>
                  <a:pt x="638398" y="20901"/>
                </a:lnTo>
                <a:cubicBezTo>
                  <a:pt x="652332" y="6967"/>
                  <a:pt x="670596" y="0"/>
                  <a:pt x="688860" y="0"/>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US" sz="2800" dirty="0">
                <a:latin typeface="+mn-ea"/>
                <a:cs typeface="+mn-ea"/>
                <a:sym typeface="+mn-lt"/>
              </a:rPr>
              <a:t>4</a:t>
            </a:r>
          </a:p>
        </p:txBody>
      </p:sp>
      <p:sp>
        <p:nvSpPr>
          <p:cNvPr id="17" name="Bent Arrow 8"/>
          <p:cNvSpPr/>
          <p:nvPr/>
        </p:nvSpPr>
        <p:spPr>
          <a:xfrm rot="18900000" flipH="1" flipV="1">
            <a:off x="5291643" y="2555999"/>
            <a:ext cx="748212" cy="754296"/>
          </a:xfrm>
          <a:prstGeom prst="bentArrow">
            <a:avLst>
              <a:gd name="adj1" fmla="val 5470"/>
              <a:gd name="adj2" fmla="val 9301"/>
              <a:gd name="adj3" fmla="val 12699"/>
              <a:gd name="adj4" fmla="val 39549"/>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solidFill>
                <a:schemeClr val="tx1"/>
              </a:solidFill>
              <a:latin typeface="+mn-ea"/>
              <a:cs typeface="+mn-ea"/>
              <a:sym typeface="+mn-lt"/>
            </a:endParaRPr>
          </a:p>
        </p:txBody>
      </p:sp>
      <p:sp>
        <p:nvSpPr>
          <p:cNvPr id="18" name="Bent Arrow 9"/>
          <p:cNvSpPr/>
          <p:nvPr/>
        </p:nvSpPr>
        <p:spPr>
          <a:xfrm rot="2700000" flipH="1" flipV="1">
            <a:off x="4175527" y="3569328"/>
            <a:ext cx="748212" cy="754296"/>
          </a:xfrm>
          <a:prstGeom prst="bentArrow">
            <a:avLst>
              <a:gd name="adj1" fmla="val 5470"/>
              <a:gd name="adj2" fmla="val 9301"/>
              <a:gd name="adj3" fmla="val 12699"/>
              <a:gd name="adj4" fmla="val 39549"/>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solidFill>
                <a:schemeClr val="tx1"/>
              </a:solidFill>
              <a:latin typeface="+mn-ea"/>
              <a:cs typeface="+mn-ea"/>
              <a:sym typeface="+mn-lt"/>
            </a:endParaRPr>
          </a:p>
        </p:txBody>
      </p:sp>
      <p:sp>
        <p:nvSpPr>
          <p:cNvPr id="19" name="Bent Arrow 10"/>
          <p:cNvSpPr/>
          <p:nvPr/>
        </p:nvSpPr>
        <p:spPr>
          <a:xfrm rot="8100000" flipH="1" flipV="1">
            <a:off x="3079096" y="2531387"/>
            <a:ext cx="748212" cy="754296"/>
          </a:xfrm>
          <a:prstGeom prst="bentArrow">
            <a:avLst>
              <a:gd name="adj1" fmla="val 5470"/>
              <a:gd name="adj2" fmla="val 9301"/>
              <a:gd name="adj3" fmla="val 12699"/>
              <a:gd name="adj4" fmla="val 39549"/>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tx1"/>
              </a:solidFill>
              <a:latin typeface="+mn-ea"/>
              <a:cs typeface="+mn-ea"/>
              <a:sym typeface="+mn-lt"/>
            </a:endParaRPr>
          </a:p>
        </p:txBody>
      </p:sp>
      <p:sp>
        <p:nvSpPr>
          <p:cNvPr id="20" name="Rectangle 37"/>
          <p:cNvSpPr/>
          <p:nvPr/>
        </p:nvSpPr>
        <p:spPr>
          <a:xfrm>
            <a:off x="777016" y="1530658"/>
            <a:ext cx="2248919" cy="979755"/>
          </a:xfrm>
          <a:prstGeom prst="rect">
            <a:avLst/>
          </a:prstGeom>
        </p:spPr>
        <p:txBody>
          <a:bodyPr wrap="square">
            <a:spAutoFit/>
          </a:bodyPr>
          <a:lstStyle/>
          <a:p>
            <a:pPr>
              <a:spcAft>
                <a:spcPts val="750"/>
              </a:spcAft>
            </a:pPr>
            <a:r>
              <a:rPr lang="zh-CN" altLang="en-US" sz="1600" dirty="0">
                <a:solidFill>
                  <a:schemeClr val="tx1">
                    <a:lumMod val="65000"/>
                    <a:lumOff val="35000"/>
                  </a:schemeClr>
                </a:solidFill>
                <a:latin typeface="+mn-ea"/>
                <a:cs typeface="+mn-ea"/>
                <a:sym typeface="+mn-lt"/>
              </a:rPr>
              <a:t>单击添加标题</a:t>
            </a:r>
          </a:p>
          <a:p>
            <a:pPr>
              <a:lnSpc>
                <a:spcPts val="1350"/>
              </a:lnSpc>
              <a:spcAft>
                <a:spcPts val="750"/>
              </a:spcAft>
            </a:pPr>
            <a:r>
              <a:rPr lang="zh-CN" altLang="en-US" sz="900" dirty="0" smtClean="0">
                <a:solidFill>
                  <a:schemeClr val="tx1">
                    <a:lumMod val="65000"/>
                    <a:lumOff val="35000"/>
                  </a:schemeClr>
                </a:solidFill>
                <a:latin typeface="+mn-ea"/>
                <a:cs typeface="+mn-ea"/>
                <a:sym typeface="+mn-lt"/>
              </a:rPr>
              <a:t>您</a:t>
            </a:r>
            <a:r>
              <a:rPr lang="zh-CN" altLang="en-US" sz="900" dirty="0">
                <a:solidFill>
                  <a:schemeClr val="tx1">
                    <a:lumMod val="65000"/>
                    <a:lumOff val="35000"/>
                  </a:schemeClr>
                </a:solidFill>
                <a:latin typeface="+mn-ea"/>
                <a:cs typeface="+mn-ea"/>
                <a:sym typeface="+mn-lt"/>
              </a:rPr>
              <a:t>的内容打在这里，或者通过复制您的文本后，在此框中选择粘贴，并选择只保留文字。</a:t>
            </a:r>
          </a:p>
        </p:txBody>
      </p:sp>
      <p:sp>
        <p:nvSpPr>
          <p:cNvPr id="21" name="Rectangle 37"/>
          <p:cNvSpPr/>
          <p:nvPr/>
        </p:nvSpPr>
        <p:spPr>
          <a:xfrm>
            <a:off x="6139505" y="1530658"/>
            <a:ext cx="2248919" cy="979755"/>
          </a:xfrm>
          <a:prstGeom prst="rect">
            <a:avLst/>
          </a:prstGeom>
        </p:spPr>
        <p:txBody>
          <a:bodyPr wrap="square">
            <a:spAutoFit/>
          </a:bodyPr>
          <a:lstStyle/>
          <a:p>
            <a:pPr>
              <a:spcAft>
                <a:spcPts val="750"/>
              </a:spcAft>
            </a:pPr>
            <a:r>
              <a:rPr lang="zh-CN" altLang="en-US" sz="1600" dirty="0">
                <a:solidFill>
                  <a:schemeClr val="tx1">
                    <a:lumMod val="65000"/>
                    <a:lumOff val="35000"/>
                  </a:schemeClr>
                </a:solidFill>
                <a:latin typeface="+mn-ea"/>
                <a:cs typeface="+mn-ea"/>
                <a:sym typeface="+mn-lt"/>
              </a:rPr>
              <a:t>单击添加标题</a:t>
            </a:r>
          </a:p>
          <a:p>
            <a:pPr>
              <a:lnSpc>
                <a:spcPts val="1350"/>
              </a:lnSpc>
              <a:spcAft>
                <a:spcPts val="750"/>
              </a:spcAft>
            </a:pPr>
            <a:r>
              <a:rPr lang="zh-CN" altLang="en-US" sz="900" dirty="0" smtClean="0">
                <a:solidFill>
                  <a:schemeClr val="tx1">
                    <a:lumMod val="65000"/>
                    <a:lumOff val="35000"/>
                  </a:schemeClr>
                </a:solidFill>
                <a:latin typeface="+mn-ea"/>
                <a:cs typeface="+mn-ea"/>
                <a:sym typeface="+mn-lt"/>
              </a:rPr>
              <a:t>您</a:t>
            </a:r>
            <a:r>
              <a:rPr lang="zh-CN" altLang="en-US" sz="900" dirty="0">
                <a:solidFill>
                  <a:schemeClr val="tx1">
                    <a:lumMod val="65000"/>
                    <a:lumOff val="35000"/>
                  </a:schemeClr>
                </a:solidFill>
                <a:latin typeface="+mn-ea"/>
                <a:cs typeface="+mn-ea"/>
                <a:sym typeface="+mn-lt"/>
              </a:rPr>
              <a:t>的内容打在这里，或者通过复制您的文本后，在此框中选择粘贴，并选择只保留文字。</a:t>
            </a:r>
          </a:p>
        </p:txBody>
      </p:sp>
      <p:sp>
        <p:nvSpPr>
          <p:cNvPr id="22" name="Rectangle 37"/>
          <p:cNvSpPr/>
          <p:nvPr/>
        </p:nvSpPr>
        <p:spPr>
          <a:xfrm>
            <a:off x="6139505" y="3305834"/>
            <a:ext cx="2248919" cy="979755"/>
          </a:xfrm>
          <a:prstGeom prst="rect">
            <a:avLst/>
          </a:prstGeom>
        </p:spPr>
        <p:txBody>
          <a:bodyPr wrap="square">
            <a:spAutoFit/>
          </a:bodyPr>
          <a:lstStyle/>
          <a:p>
            <a:pPr>
              <a:spcAft>
                <a:spcPts val="750"/>
              </a:spcAft>
            </a:pPr>
            <a:r>
              <a:rPr lang="zh-CN" altLang="en-US" sz="1600" dirty="0">
                <a:solidFill>
                  <a:schemeClr val="tx1">
                    <a:lumMod val="65000"/>
                    <a:lumOff val="35000"/>
                  </a:schemeClr>
                </a:solidFill>
                <a:latin typeface="+mn-ea"/>
                <a:cs typeface="+mn-ea"/>
                <a:sym typeface="+mn-lt"/>
              </a:rPr>
              <a:t>单击添加标题</a:t>
            </a:r>
          </a:p>
          <a:p>
            <a:pPr>
              <a:lnSpc>
                <a:spcPts val="1350"/>
              </a:lnSpc>
              <a:spcAft>
                <a:spcPts val="750"/>
              </a:spcAft>
            </a:pPr>
            <a:r>
              <a:rPr lang="zh-CN" altLang="en-US" sz="900" dirty="0" smtClean="0">
                <a:solidFill>
                  <a:schemeClr val="tx1">
                    <a:lumMod val="65000"/>
                    <a:lumOff val="35000"/>
                  </a:schemeClr>
                </a:solidFill>
                <a:latin typeface="+mn-ea"/>
                <a:cs typeface="+mn-ea"/>
                <a:sym typeface="+mn-lt"/>
              </a:rPr>
              <a:t>您</a:t>
            </a:r>
            <a:r>
              <a:rPr lang="zh-CN" altLang="en-US" sz="900" dirty="0">
                <a:solidFill>
                  <a:schemeClr val="tx1">
                    <a:lumMod val="65000"/>
                    <a:lumOff val="35000"/>
                  </a:schemeClr>
                </a:solidFill>
                <a:latin typeface="+mn-ea"/>
                <a:cs typeface="+mn-ea"/>
                <a:sym typeface="+mn-lt"/>
              </a:rPr>
              <a:t>的内容打在这里，或者通过复制您的文本后，在此框中选择粘贴，并选择只保留文字。</a:t>
            </a:r>
          </a:p>
        </p:txBody>
      </p:sp>
      <p:sp>
        <p:nvSpPr>
          <p:cNvPr id="23" name="Rectangle 37"/>
          <p:cNvSpPr/>
          <p:nvPr/>
        </p:nvSpPr>
        <p:spPr>
          <a:xfrm>
            <a:off x="777016" y="3305834"/>
            <a:ext cx="2248919" cy="979755"/>
          </a:xfrm>
          <a:prstGeom prst="rect">
            <a:avLst/>
          </a:prstGeom>
        </p:spPr>
        <p:txBody>
          <a:bodyPr wrap="square">
            <a:spAutoFit/>
          </a:bodyPr>
          <a:lstStyle/>
          <a:p>
            <a:pPr>
              <a:spcAft>
                <a:spcPts val="750"/>
              </a:spcAft>
            </a:pPr>
            <a:r>
              <a:rPr lang="zh-CN" altLang="en-US" sz="1600" dirty="0">
                <a:solidFill>
                  <a:schemeClr val="tx1">
                    <a:lumMod val="65000"/>
                    <a:lumOff val="35000"/>
                  </a:schemeClr>
                </a:solidFill>
                <a:latin typeface="+mn-ea"/>
                <a:cs typeface="+mn-ea"/>
                <a:sym typeface="+mn-lt"/>
              </a:rPr>
              <a:t>单击添加标题</a:t>
            </a:r>
          </a:p>
          <a:p>
            <a:pPr>
              <a:lnSpc>
                <a:spcPts val="1350"/>
              </a:lnSpc>
              <a:spcAft>
                <a:spcPts val="750"/>
              </a:spcAft>
            </a:pPr>
            <a:r>
              <a:rPr lang="zh-CN" altLang="en-US" sz="900" dirty="0" smtClean="0">
                <a:solidFill>
                  <a:schemeClr val="tx1">
                    <a:lumMod val="65000"/>
                    <a:lumOff val="35000"/>
                  </a:schemeClr>
                </a:solidFill>
                <a:latin typeface="+mn-ea"/>
                <a:cs typeface="+mn-ea"/>
                <a:sym typeface="+mn-lt"/>
              </a:rPr>
              <a:t>您</a:t>
            </a:r>
            <a:r>
              <a:rPr lang="zh-CN" altLang="en-US" sz="900" dirty="0">
                <a:solidFill>
                  <a:schemeClr val="tx1">
                    <a:lumMod val="65000"/>
                    <a:lumOff val="35000"/>
                  </a:schemeClr>
                </a:solidFill>
                <a:latin typeface="+mn-ea"/>
                <a:cs typeface="+mn-ea"/>
                <a:sym typeface="+mn-lt"/>
              </a:rPr>
              <a:t>的内容打在这里，或者通过复制您的文本后，在此框中选择粘贴，并选择只保留文字。</a:t>
            </a:r>
          </a:p>
        </p:txBody>
      </p:sp>
    </p:spTree>
    <p:custDataLst>
      <p:tags r:id="rId1"/>
    </p:custDataLst>
    <p:extLst>
      <p:ext uri="{BB962C8B-B14F-4D97-AF65-F5344CB8AC3E}">
        <p14:creationId xmlns:p14="http://schemas.microsoft.com/office/powerpoint/2010/main" val="894768879"/>
      </p:ext>
    </p:extLst>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2" presetClass="entr" presetSubtype="8" decel="10000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 calcmode="lin" valueType="num">
                                      <p:cBhvr additive="base">
                                        <p:cTn id="10" dur="1000" fill="hold"/>
                                        <p:tgtEl>
                                          <p:spTgt spid="20"/>
                                        </p:tgtEl>
                                        <p:attrNameLst>
                                          <p:attrName>ppt_x</p:attrName>
                                        </p:attrNameLst>
                                      </p:cBhvr>
                                      <p:tavLst>
                                        <p:tav tm="0">
                                          <p:val>
                                            <p:strVal val="0-#ppt_w/2"/>
                                          </p:val>
                                        </p:tav>
                                        <p:tav tm="100000">
                                          <p:val>
                                            <p:strVal val="#ppt_x"/>
                                          </p:val>
                                        </p:tav>
                                      </p:tavLst>
                                    </p:anim>
                                    <p:anim calcmode="lin" valueType="num">
                                      <p:cBhvr additive="base">
                                        <p:cTn id="11" dur="1000" fill="hold"/>
                                        <p:tgtEl>
                                          <p:spTgt spid="20"/>
                                        </p:tgtEl>
                                        <p:attrNameLst>
                                          <p:attrName>ppt_y</p:attrName>
                                        </p:attrNameLst>
                                      </p:cBhvr>
                                      <p:tavLst>
                                        <p:tav tm="0">
                                          <p:val>
                                            <p:strVal val="#ppt_y"/>
                                          </p:val>
                                        </p:tav>
                                        <p:tav tm="100000">
                                          <p:val>
                                            <p:strVal val="#ppt_y"/>
                                          </p:val>
                                        </p:tav>
                                      </p:tavLst>
                                    </p:anim>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2" presetClass="entr" presetSubtype="2" decel="10000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1000" fill="hold"/>
                                        <p:tgtEl>
                                          <p:spTgt spid="21"/>
                                        </p:tgtEl>
                                        <p:attrNameLst>
                                          <p:attrName>ppt_x</p:attrName>
                                        </p:attrNameLst>
                                      </p:cBhvr>
                                      <p:tavLst>
                                        <p:tav tm="0">
                                          <p:val>
                                            <p:strVal val="1+#ppt_w/2"/>
                                          </p:val>
                                        </p:tav>
                                        <p:tav tm="100000">
                                          <p:val>
                                            <p:strVal val="#ppt_x"/>
                                          </p:val>
                                        </p:tav>
                                      </p:tavLst>
                                    </p:anim>
                                    <p:anim calcmode="lin" valueType="num">
                                      <p:cBhvr additive="base">
                                        <p:cTn id="22" dur="1000" fill="hold"/>
                                        <p:tgtEl>
                                          <p:spTgt spid="21"/>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up)">
                                      <p:cBhvr>
                                        <p:cTn id="26" dur="500"/>
                                        <p:tgtEl>
                                          <p:spTgt spid="1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2" presetClass="entr" presetSubtype="2" decel="10000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1000" fill="hold"/>
                                        <p:tgtEl>
                                          <p:spTgt spid="22"/>
                                        </p:tgtEl>
                                        <p:attrNameLst>
                                          <p:attrName>ppt_x</p:attrName>
                                        </p:attrNameLst>
                                      </p:cBhvr>
                                      <p:tavLst>
                                        <p:tav tm="0">
                                          <p:val>
                                            <p:strVal val="1+#ppt_w/2"/>
                                          </p:val>
                                        </p:tav>
                                        <p:tav tm="100000">
                                          <p:val>
                                            <p:strVal val="#ppt_x"/>
                                          </p:val>
                                        </p:tav>
                                      </p:tavLst>
                                    </p:anim>
                                    <p:anim calcmode="lin" valueType="num">
                                      <p:cBhvr additive="base">
                                        <p:cTn id="33" dur="1000" fill="hold"/>
                                        <p:tgtEl>
                                          <p:spTgt spid="22"/>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2" presetClass="entr" presetSubtype="2"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right)">
                                      <p:cBhvr>
                                        <p:cTn id="37" dur="500"/>
                                        <p:tgtEl>
                                          <p:spTgt spid="1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par>
                                <p:cTn id="41" presetID="2" presetClass="entr" presetSubtype="8" decel="10000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1000" fill="hold"/>
                                        <p:tgtEl>
                                          <p:spTgt spid="23"/>
                                        </p:tgtEl>
                                        <p:attrNameLst>
                                          <p:attrName>ppt_x</p:attrName>
                                        </p:attrNameLst>
                                      </p:cBhvr>
                                      <p:tavLst>
                                        <p:tav tm="0">
                                          <p:val>
                                            <p:strVal val="0-#ppt_w/2"/>
                                          </p:val>
                                        </p:tav>
                                        <p:tav tm="100000">
                                          <p:val>
                                            <p:strVal val="#ppt_x"/>
                                          </p:val>
                                        </p:tav>
                                      </p:tavLst>
                                    </p:anim>
                                    <p:anim calcmode="lin" valueType="num">
                                      <p:cBhvr additive="base">
                                        <p:cTn id="44" dur="1000" fill="hold"/>
                                        <p:tgtEl>
                                          <p:spTgt spid="23"/>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down)">
                                      <p:cBhvr>
                                        <p:cTn id="4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6" grpId="0" animBg="1"/>
      <p:bldP spid="17" grpId="0" animBg="1"/>
      <p:bldP spid="18" grpId="0" animBg="1"/>
      <p:bldP spid="19" grpId="0" animBg="1"/>
      <p:bldP spid="20" grpId="0"/>
      <p:bldP spid="21" grpId="0"/>
      <p:bldP spid="22" grpId="0"/>
      <p:bldP spid="23" grpId="0"/>
    </p:bldLst>
  </p:timing>
  <p:extLst mod="1"/>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4566"/>
            <a:ext cx="9144000" cy="4572000"/>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4572000"/>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1500"/>
            <a:ext cx="9144000" cy="4572000"/>
          </a:xfrm>
          <a:prstGeom prst="rect">
            <a:avLst/>
          </a:prstGeom>
        </p:spPr>
      </p:pic>
      <p:sp>
        <p:nvSpPr>
          <p:cNvPr id="6" name="矩形 5"/>
          <p:cNvSpPr/>
          <p:nvPr/>
        </p:nvSpPr>
        <p:spPr>
          <a:xfrm>
            <a:off x="899592" y="-92546"/>
            <a:ext cx="2592288" cy="5236046"/>
          </a:xfrm>
          <a:prstGeom prst="rect">
            <a:avLst/>
          </a:pr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zh-CN" altLang="en-US" sz="1799">
              <a:cs typeface="+mn-ea"/>
            </a:endParaRPr>
          </a:p>
        </p:txBody>
      </p:sp>
      <p:sp>
        <p:nvSpPr>
          <p:cNvPr id="7" name="文本框 6"/>
          <p:cNvSpPr txBox="1"/>
          <p:nvPr/>
        </p:nvSpPr>
        <p:spPr>
          <a:xfrm>
            <a:off x="2063406" y="987574"/>
            <a:ext cx="1107996" cy="3168352"/>
          </a:xfrm>
          <a:prstGeom prst="rect">
            <a:avLst/>
          </a:prstGeom>
          <a:noFill/>
        </p:spPr>
        <p:txBody>
          <a:bodyPr vert="eaVert" wrap="square" rtlCol="0">
            <a:spAutoFit/>
          </a:bodyPr>
          <a:lstStyle/>
          <a:p>
            <a:pPr algn="dist"/>
            <a:r>
              <a:rPr lang="zh-CN" altLang="en-US" sz="6000" dirty="0" smtClean="0">
                <a:effectLst>
                  <a:outerShdw blurRad="38100" dist="38100" dir="2700000" algn="tl">
                    <a:srgbClr val="000000">
                      <a:alpha val="43137"/>
                    </a:srgbClr>
                  </a:outerShdw>
                </a:effectLst>
              </a:rPr>
              <a:t>标题。</a:t>
            </a:r>
            <a:endParaRPr lang="zh-CN" altLang="en-US" sz="6000" dirty="0">
              <a:effectLst>
                <a:outerShdw blurRad="38100" dist="38100" dir="2700000" algn="tl">
                  <a:srgbClr val="000000">
                    <a:alpha val="43137"/>
                  </a:srgbClr>
                </a:outerShdw>
              </a:effectLst>
            </a:endParaRPr>
          </a:p>
        </p:txBody>
      </p:sp>
      <p:sp>
        <p:nvSpPr>
          <p:cNvPr id="11" name="矩形 23">
            <a:extLst>
              <a:ext uri="{FF2B5EF4-FFF2-40B4-BE49-F238E27FC236}">
                <a16:creationId xmlns:a16="http://schemas.microsoft.com/office/drawing/2014/main" xmlns="" id="{A7379031-6818-4DB5-B69B-4F3997851109}"/>
              </a:ext>
            </a:extLst>
          </p:cNvPr>
          <p:cNvSpPr>
            <a:spLocks noChangeArrowheads="1"/>
          </p:cNvSpPr>
          <p:nvPr/>
        </p:nvSpPr>
        <p:spPr bwMode="auto">
          <a:xfrm>
            <a:off x="2128049" y="1726962"/>
            <a:ext cx="978711" cy="442814"/>
          </a:xfrm>
          <a:prstGeom prst="rect">
            <a:avLst/>
          </a:prstGeom>
          <a:noFill/>
          <a:ln>
            <a:noFill/>
          </a:ln>
          <a:extLst/>
        </p:spPr>
        <p:txBody>
          <a:bodyPr wrap="square">
            <a:spAutoFit/>
          </a:bodyPr>
          <a:lstStyle/>
          <a:p>
            <a:pPr algn="dist">
              <a:lnSpc>
                <a:spcPct val="150000"/>
              </a:lnSpc>
            </a:pPr>
            <a:r>
              <a:rPr lang="en-US" altLang="zh-CN" sz="1700" b="1" dirty="0">
                <a:latin typeface="Adobe 仿宋 Std R" panose="02020400000000000000" pitchFamily="18" charset="-122"/>
                <a:ea typeface="Adobe 仿宋 Std R" panose="02020400000000000000" pitchFamily="18" charset="-122"/>
                <a:cs typeface="+mn-ea"/>
              </a:rPr>
              <a:t>BIAOTI</a:t>
            </a:r>
          </a:p>
        </p:txBody>
      </p:sp>
      <p:cxnSp>
        <p:nvCxnSpPr>
          <p:cNvPr id="12" name="直接连接符 11">
            <a:extLst>
              <a:ext uri="{FF2B5EF4-FFF2-40B4-BE49-F238E27FC236}">
                <a16:creationId xmlns="" xmlns:a16="http://schemas.microsoft.com/office/drawing/2014/main" id="{CBFDE502-742D-4950-B238-07956904DDDC}"/>
              </a:ext>
            </a:extLst>
          </p:cNvPr>
          <p:cNvCxnSpPr/>
          <p:nvPr/>
        </p:nvCxnSpPr>
        <p:spPr>
          <a:xfrm flipV="1">
            <a:off x="2339752" y="2715766"/>
            <a:ext cx="864096" cy="79538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1270548" y="1059582"/>
            <a:ext cx="997196" cy="3672756"/>
          </a:xfrm>
          <a:prstGeom prst="rect">
            <a:avLst/>
          </a:prstGeom>
          <a:noFill/>
        </p:spPr>
        <p:txBody>
          <a:bodyPr vert="eaVert" wrap="square" rtlCol="0">
            <a:spAutoFit/>
          </a:bodyPr>
          <a:lstStyle/>
          <a:p>
            <a:pPr>
              <a:lnSpc>
                <a:spcPct val="160000"/>
              </a:lnSpc>
            </a:pPr>
            <a:r>
              <a:rPr lang="zh-CN" altLang="en-US" sz="1100" dirty="0">
                <a:solidFill>
                  <a:schemeClr val="tx1">
                    <a:lumMod val="75000"/>
                    <a:lumOff val="25000"/>
                  </a:schemeClr>
                </a:solidFill>
              </a:rPr>
              <a:t>秋分（</a:t>
            </a:r>
            <a:r>
              <a:rPr lang="en-US" altLang="zh-CN" sz="1100" dirty="0">
                <a:solidFill>
                  <a:schemeClr val="tx1">
                    <a:lumMod val="75000"/>
                    <a:lumOff val="25000"/>
                  </a:schemeClr>
                </a:solidFill>
              </a:rPr>
              <a:t>autumnal equinox</a:t>
            </a:r>
            <a:r>
              <a:rPr lang="zh-CN" altLang="en-US" sz="1100" dirty="0">
                <a:solidFill>
                  <a:schemeClr val="tx1">
                    <a:lumMod val="75000"/>
                    <a:lumOff val="25000"/>
                  </a:schemeClr>
                </a:solidFill>
              </a:rPr>
              <a:t>），农历二十四节气中的第十六个节气，时间一般为每年的公历</a:t>
            </a:r>
            <a:r>
              <a:rPr lang="en-US" altLang="zh-CN" sz="1100" dirty="0">
                <a:solidFill>
                  <a:schemeClr val="tx1">
                    <a:lumMod val="75000"/>
                    <a:lumOff val="25000"/>
                  </a:schemeClr>
                </a:solidFill>
              </a:rPr>
              <a:t>9</a:t>
            </a:r>
            <a:r>
              <a:rPr lang="zh-CN" altLang="en-US" sz="1100" dirty="0">
                <a:solidFill>
                  <a:schemeClr val="tx1">
                    <a:lumMod val="75000"/>
                    <a:lumOff val="25000"/>
                  </a:schemeClr>
                </a:solidFill>
              </a:rPr>
              <a:t>月</a:t>
            </a:r>
            <a:r>
              <a:rPr lang="en-US" altLang="zh-CN" sz="1100" dirty="0">
                <a:solidFill>
                  <a:schemeClr val="tx1">
                    <a:lumMod val="75000"/>
                    <a:lumOff val="25000"/>
                  </a:schemeClr>
                </a:solidFill>
              </a:rPr>
              <a:t>22~24</a:t>
            </a:r>
            <a:r>
              <a:rPr lang="zh-CN" altLang="en-US" sz="1100" dirty="0">
                <a:solidFill>
                  <a:schemeClr val="tx1">
                    <a:lumMod val="75000"/>
                    <a:lumOff val="25000"/>
                  </a:schemeClr>
                </a:solidFill>
              </a:rPr>
              <a:t>日。南方的气候由这一节气起才始入秋。</a:t>
            </a:r>
            <a:endParaRPr lang="zh-CN" altLang="en-US" sz="1100" dirty="0">
              <a:solidFill>
                <a:schemeClr val="tx1">
                  <a:lumMod val="75000"/>
                  <a:lumOff val="25000"/>
                </a:schemeClr>
              </a:solidFill>
            </a:endParaRPr>
          </a:p>
        </p:txBody>
      </p:sp>
    </p:spTree>
    <p:extLst>
      <p:ext uri="{BB962C8B-B14F-4D97-AF65-F5344CB8AC3E}">
        <p14:creationId xmlns:p14="http://schemas.microsoft.com/office/powerpoint/2010/main" val="42274991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08428" y="237877"/>
            <a:ext cx="2535380" cy="430887"/>
          </a:xfrm>
          <a:prstGeom prst="rect">
            <a:avLst/>
          </a:prstGeom>
        </p:spPr>
        <p:txBody>
          <a:bodyPr wrap="square">
            <a:spAutoFit/>
          </a:bodyPr>
          <a:lstStyle/>
          <a:p>
            <a:pPr algn="dist">
              <a:lnSpc>
                <a:spcPct val="100000"/>
              </a:lnSpc>
            </a:pPr>
            <a:r>
              <a:rPr lang="zh-CN" altLang="en-US" sz="2200" dirty="0" smtClean="0">
                <a:latin typeface="+mn-ea"/>
                <a:cs typeface="+mn-ea"/>
                <a:sym typeface="+mn-lt"/>
              </a:rPr>
              <a:t>三、</a:t>
            </a:r>
            <a:r>
              <a:rPr lang="zh-CN" altLang="en-US" sz="2200" dirty="0" smtClean="0">
                <a:latin typeface="+mn-ea"/>
                <a:cs typeface="+mn-ea"/>
                <a:sym typeface="+mn-lt"/>
              </a:rPr>
              <a:t>添加标题</a:t>
            </a:r>
            <a:r>
              <a:rPr lang="zh-CN" altLang="en-US" sz="2200" dirty="0" smtClean="0">
                <a:latin typeface="+mn-ea"/>
                <a:cs typeface="+mn-ea"/>
                <a:sym typeface="+mn-lt"/>
              </a:rPr>
              <a:t>内容</a:t>
            </a:r>
            <a:endParaRPr lang="zh-CN" altLang="en-US" sz="2200" dirty="0">
              <a:latin typeface="+mn-ea"/>
              <a:cs typeface="+mn-ea"/>
              <a:sym typeface="+mn-lt"/>
            </a:endParaRPr>
          </a:p>
        </p:txBody>
      </p:sp>
      <p:sp>
        <p:nvSpPr>
          <p:cNvPr id="39" name="Rectangle 4"/>
          <p:cNvSpPr/>
          <p:nvPr/>
        </p:nvSpPr>
        <p:spPr>
          <a:xfrm>
            <a:off x="872728" y="1203598"/>
            <a:ext cx="2730335" cy="1650777"/>
          </a:xfrm>
          <a:prstGeom prst="rect">
            <a:avLst/>
          </a:prstGeom>
          <a:blipFill dpi="0" rotWithShape="1">
            <a:blip r:embed="rId4"/>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dirty="0">
              <a:solidFill>
                <a:schemeClr val="bg1">
                  <a:lumMod val="65000"/>
                </a:schemeClr>
              </a:solidFill>
              <a:latin typeface="+mn-ea"/>
              <a:cs typeface="+mn-ea"/>
              <a:sym typeface="Arial" panose="020B0604020202020204" pitchFamily="34" charset="0"/>
            </a:endParaRPr>
          </a:p>
        </p:txBody>
      </p:sp>
      <p:sp>
        <p:nvSpPr>
          <p:cNvPr id="40" name="Rectangle 5"/>
          <p:cNvSpPr/>
          <p:nvPr/>
        </p:nvSpPr>
        <p:spPr>
          <a:xfrm>
            <a:off x="872728" y="2923572"/>
            <a:ext cx="2730335" cy="1650777"/>
          </a:xfrm>
          <a:prstGeom prst="rect">
            <a:avLst/>
          </a:prstGeom>
          <a:blipFill dpi="0" rotWithShape="1">
            <a:blip r:embed="rId5"/>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dirty="0">
              <a:solidFill>
                <a:schemeClr val="bg1">
                  <a:lumMod val="65000"/>
                </a:schemeClr>
              </a:solidFill>
              <a:latin typeface="+mn-ea"/>
              <a:cs typeface="+mn-ea"/>
              <a:sym typeface="Arial" panose="020B0604020202020204" pitchFamily="34" charset="0"/>
            </a:endParaRPr>
          </a:p>
        </p:txBody>
      </p:sp>
      <p:sp>
        <p:nvSpPr>
          <p:cNvPr id="41" name="Rectangle 6"/>
          <p:cNvSpPr/>
          <p:nvPr/>
        </p:nvSpPr>
        <p:spPr>
          <a:xfrm>
            <a:off x="5510636" y="1203598"/>
            <a:ext cx="2760637" cy="1650777"/>
          </a:xfrm>
          <a:prstGeom prst="rect">
            <a:avLst/>
          </a:prstGeom>
          <a:blipFill dpi="0" rotWithShape="1">
            <a:blip r:embed="rId6"/>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dirty="0">
              <a:solidFill>
                <a:schemeClr val="bg1">
                  <a:lumMod val="65000"/>
                </a:schemeClr>
              </a:solidFill>
              <a:latin typeface="+mn-ea"/>
              <a:cs typeface="+mn-ea"/>
              <a:sym typeface="Arial" panose="020B0604020202020204" pitchFamily="34" charset="0"/>
            </a:endParaRPr>
          </a:p>
        </p:txBody>
      </p:sp>
      <p:sp>
        <p:nvSpPr>
          <p:cNvPr id="42" name="Rectangle 7"/>
          <p:cNvSpPr/>
          <p:nvPr/>
        </p:nvSpPr>
        <p:spPr>
          <a:xfrm>
            <a:off x="5510636" y="2923572"/>
            <a:ext cx="2760637" cy="1650777"/>
          </a:xfrm>
          <a:prstGeom prst="rect">
            <a:avLst/>
          </a:prstGeom>
          <a:blipFill dpi="0" rotWithShape="1">
            <a:blip r:embed="rId7"/>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dirty="0">
              <a:solidFill>
                <a:schemeClr val="bg1">
                  <a:lumMod val="65000"/>
                </a:schemeClr>
              </a:solidFill>
              <a:latin typeface="+mn-ea"/>
              <a:cs typeface="+mn-ea"/>
              <a:sym typeface="Arial" panose="020B0604020202020204" pitchFamily="34" charset="0"/>
            </a:endParaRPr>
          </a:p>
        </p:txBody>
      </p:sp>
      <p:grpSp>
        <p:nvGrpSpPr>
          <p:cNvPr id="43" name="组合 42"/>
          <p:cNvGrpSpPr/>
          <p:nvPr/>
        </p:nvGrpSpPr>
        <p:grpSpPr>
          <a:xfrm>
            <a:off x="3678522" y="2923572"/>
            <a:ext cx="1756651" cy="1650777"/>
            <a:chOff x="4904696" y="3910173"/>
            <a:chExt cx="2342201" cy="2201036"/>
          </a:xfrm>
          <a:effectLst/>
        </p:grpSpPr>
        <p:sp>
          <p:nvSpPr>
            <p:cNvPr id="44" name="Rectangle 9"/>
            <p:cNvSpPr/>
            <p:nvPr/>
          </p:nvSpPr>
          <p:spPr>
            <a:xfrm>
              <a:off x="4904696" y="3910173"/>
              <a:ext cx="2342201" cy="2201036"/>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dirty="0">
                <a:solidFill>
                  <a:schemeClr val="bg1">
                    <a:lumMod val="65000"/>
                  </a:schemeClr>
                </a:solidFill>
                <a:latin typeface="+mn-ea"/>
                <a:cs typeface="+mn-ea"/>
                <a:sym typeface="Arial" panose="020B0604020202020204" pitchFamily="34" charset="0"/>
              </a:endParaRPr>
            </a:p>
          </p:txBody>
        </p:sp>
        <p:sp>
          <p:nvSpPr>
            <p:cNvPr id="45" name="Content Placeholder 2"/>
            <p:cNvSpPr txBox="1">
              <a:spLocks/>
            </p:cNvSpPr>
            <p:nvPr/>
          </p:nvSpPr>
          <p:spPr>
            <a:xfrm>
              <a:off x="5015501" y="4379935"/>
              <a:ext cx="2120590" cy="1348034"/>
            </a:xfrm>
            <a:prstGeom prst="rect">
              <a:avLst/>
            </a:prstGeom>
          </p:spPr>
          <p:txBody>
            <a:bodyPr vert="horz" lIns="68576" tIns="34289" rIns="68576" bIns="34289"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buNone/>
              </a:pPr>
              <a:r>
                <a:rPr lang="zh-CN" altLang="en-US" sz="900" dirty="0">
                  <a:solidFill>
                    <a:schemeClr val="bg1"/>
                  </a:solidFill>
                  <a:latin typeface="+mn-ea"/>
                  <a:cs typeface="+mn-ea"/>
                </a:rPr>
                <a:t>此处添加详细文本描述，建议与标题相关并符合整体语言风格，语言描述尽量此处添加详细文本描述，建议与标题相关并符合整体语言风格，语言描述尽量</a:t>
              </a:r>
              <a:r>
                <a:rPr lang="en-US" altLang="zh-CN" sz="900" dirty="0">
                  <a:solidFill>
                    <a:schemeClr val="bg1"/>
                  </a:solidFill>
                  <a:latin typeface="+mn-ea"/>
                  <a:cs typeface="+mn-ea"/>
                </a:rPr>
                <a:t>……</a:t>
              </a:r>
            </a:p>
          </p:txBody>
        </p:sp>
      </p:grpSp>
      <p:sp>
        <p:nvSpPr>
          <p:cNvPr id="46" name="Rectangle 12"/>
          <p:cNvSpPr/>
          <p:nvPr/>
        </p:nvSpPr>
        <p:spPr>
          <a:xfrm>
            <a:off x="878594" y="1203598"/>
            <a:ext cx="419061" cy="419061"/>
          </a:xfrm>
          <a:prstGeom prst="rect">
            <a:avLst/>
          </a:prstGeom>
          <a:solidFill>
            <a:schemeClr val="accent1"/>
          </a:solidFill>
          <a:ln>
            <a:noFill/>
          </a:ln>
          <a:effectLst/>
        </p:spPr>
        <p:txBody>
          <a:bodyPr vert="horz" wrap="square" lIns="0" tIns="0" rIns="0" bIns="0" numCol="1" anchor="ctr" anchorCtr="0" compatLnSpc="1">
            <a:prstTxWarp prst="textNoShape">
              <a:avLst/>
            </a:prstTxWarp>
          </a:bodyPr>
          <a:lstStyle/>
          <a:p>
            <a:pPr algn="ctr"/>
            <a:r>
              <a:rPr lang="en-US" dirty="0">
                <a:solidFill>
                  <a:schemeClr val="bg1"/>
                </a:solidFill>
                <a:latin typeface="+mn-ea"/>
                <a:cs typeface="+mn-ea"/>
                <a:sym typeface="Arial" panose="020B0604020202020204" pitchFamily="34" charset="0"/>
              </a:rPr>
              <a:t>01</a:t>
            </a:r>
          </a:p>
        </p:txBody>
      </p:sp>
      <p:grpSp>
        <p:nvGrpSpPr>
          <p:cNvPr id="47" name="组合 46"/>
          <p:cNvGrpSpPr/>
          <p:nvPr/>
        </p:nvGrpSpPr>
        <p:grpSpPr>
          <a:xfrm>
            <a:off x="3678523" y="1203598"/>
            <a:ext cx="1756651" cy="1650777"/>
            <a:chOff x="4904697" y="1642274"/>
            <a:chExt cx="2342201" cy="2201036"/>
          </a:xfrm>
          <a:effectLst/>
        </p:grpSpPr>
        <p:sp>
          <p:nvSpPr>
            <p:cNvPr id="72" name="Rectangle 8"/>
            <p:cNvSpPr/>
            <p:nvPr/>
          </p:nvSpPr>
          <p:spPr>
            <a:xfrm>
              <a:off x="4904697" y="1642274"/>
              <a:ext cx="2342201" cy="2201036"/>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dirty="0">
                <a:solidFill>
                  <a:schemeClr val="bg1">
                    <a:lumMod val="65000"/>
                  </a:schemeClr>
                </a:solidFill>
                <a:latin typeface="+mn-ea"/>
                <a:cs typeface="+mn-ea"/>
                <a:sym typeface="Arial" panose="020B0604020202020204" pitchFamily="34" charset="0"/>
              </a:endParaRPr>
            </a:p>
          </p:txBody>
        </p:sp>
        <p:sp>
          <p:nvSpPr>
            <p:cNvPr id="73" name="Freeform"/>
            <p:cNvSpPr>
              <a:spLocks/>
            </p:cNvSpPr>
            <p:nvPr/>
          </p:nvSpPr>
          <p:spPr bwMode="auto">
            <a:xfrm>
              <a:off x="5600491" y="2263029"/>
              <a:ext cx="950613" cy="959526"/>
            </a:xfrm>
            <a:custGeom>
              <a:avLst/>
              <a:gdLst>
                <a:gd name="T0" fmla="*/ 116 w 140"/>
                <a:gd name="T1" fmla="*/ 2 h 141"/>
                <a:gd name="T2" fmla="*/ 122 w 140"/>
                <a:gd name="T3" fmla="*/ 3 h 141"/>
                <a:gd name="T4" fmla="*/ 122 w 140"/>
                <a:gd name="T5" fmla="*/ 3 h 141"/>
                <a:gd name="T6" fmla="*/ 138 w 140"/>
                <a:gd name="T7" fmla="*/ 19 h 141"/>
                <a:gd name="T8" fmla="*/ 138 w 140"/>
                <a:gd name="T9" fmla="*/ 19 h 141"/>
                <a:gd name="T10" fmla="*/ 139 w 140"/>
                <a:gd name="T11" fmla="*/ 25 h 141"/>
                <a:gd name="T12" fmla="*/ 118 w 140"/>
                <a:gd name="T13" fmla="*/ 43 h 141"/>
                <a:gd name="T14" fmla="*/ 103 w 140"/>
                <a:gd name="T15" fmla="*/ 46 h 141"/>
                <a:gd name="T16" fmla="*/ 99 w 140"/>
                <a:gd name="T17" fmla="*/ 102 h 141"/>
                <a:gd name="T18" fmla="*/ 69 w 140"/>
                <a:gd name="T19" fmla="*/ 115 h 141"/>
                <a:gd name="T20" fmla="*/ 26 w 140"/>
                <a:gd name="T21" fmla="*/ 72 h 141"/>
                <a:gd name="T22" fmla="*/ 69 w 140"/>
                <a:gd name="T23" fmla="*/ 29 h 141"/>
                <a:gd name="T24" fmla="*/ 100 w 140"/>
                <a:gd name="T25" fmla="*/ 33 h 141"/>
                <a:gd name="T26" fmla="*/ 98 w 140"/>
                <a:gd name="T27" fmla="*/ 20 h 141"/>
                <a:gd name="T28" fmla="*/ 124 w 140"/>
                <a:gd name="T29" fmla="*/ 55 h 141"/>
                <a:gd name="T30" fmla="*/ 135 w 140"/>
                <a:gd name="T31" fmla="*/ 52 h 141"/>
                <a:gd name="T32" fmla="*/ 138 w 140"/>
                <a:gd name="T33" fmla="*/ 72 h 141"/>
                <a:gd name="T34" fmla="*/ 69 w 140"/>
                <a:gd name="T35" fmla="*/ 141 h 141"/>
                <a:gd name="T36" fmla="*/ 0 w 140"/>
                <a:gd name="T37" fmla="*/ 72 h 141"/>
                <a:gd name="T38" fmla="*/ 69 w 140"/>
                <a:gd name="T39" fmla="*/ 3 h 141"/>
                <a:gd name="T40" fmla="*/ 89 w 140"/>
                <a:gd name="T41" fmla="*/ 6 h 141"/>
                <a:gd name="T42" fmla="*/ 86 w 140"/>
                <a:gd name="T43" fmla="*/ 16 h 141"/>
                <a:gd name="T44" fmla="*/ 69 w 140"/>
                <a:gd name="T45" fmla="*/ 14 h 141"/>
                <a:gd name="T46" fmla="*/ 11 w 140"/>
                <a:gd name="T47" fmla="*/ 72 h 141"/>
                <a:gd name="T48" fmla="*/ 69 w 140"/>
                <a:gd name="T49" fmla="*/ 130 h 141"/>
                <a:gd name="T50" fmla="*/ 127 w 140"/>
                <a:gd name="T51" fmla="*/ 72 h 141"/>
                <a:gd name="T52" fmla="*/ 124 w 140"/>
                <a:gd name="T53" fmla="*/ 55 h 141"/>
                <a:gd name="T54" fmla="*/ 69 w 140"/>
                <a:gd name="T55" fmla="*/ 52 h 141"/>
                <a:gd name="T56" fmla="*/ 90 w 140"/>
                <a:gd name="T57" fmla="*/ 43 h 141"/>
                <a:gd name="T58" fmla="*/ 43 w 140"/>
                <a:gd name="T59" fmla="*/ 46 h 141"/>
                <a:gd name="T60" fmla="*/ 43 w 140"/>
                <a:gd name="T61" fmla="*/ 46 h 141"/>
                <a:gd name="T62" fmla="*/ 43 w 140"/>
                <a:gd name="T63" fmla="*/ 98 h 141"/>
                <a:gd name="T64" fmla="*/ 94 w 140"/>
                <a:gd name="T65" fmla="*/ 98 h 141"/>
                <a:gd name="T66" fmla="*/ 105 w 140"/>
                <a:gd name="T67" fmla="*/ 72 h 141"/>
                <a:gd name="T68" fmla="*/ 86 w 140"/>
                <a:gd name="T69" fmla="*/ 62 h 141"/>
                <a:gd name="T70" fmla="*/ 83 w 140"/>
                <a:gd name="T71" fmla="*/ 86 h 141"/>
                <a:gd name="T72" fmla="*/ 69 w 140"/>
                <a:gd name="T73" fmla="*/ 92 h 141"/>
                <a:gd name="T74" fmla="*/ 55 w 140"/>
                <a:gd name="T75" fmla="*/ 86 h 141"/>
                <a:gd name="T76" fmla="*/ 55 w 140"/>
                <a:gd name="T77" fmla="*/ 58 h 141"/>
                <a:gd name="T78" fmla="*/ 69 w 140"/>
                <a:gd name="T79" fmla="*/ 52 h 141"/>
                <a:gd name="T80" fmla="*/ 73 w 140"/>
                <a:gd name="T81" fmla="*/ 60 h 141"/>
                <a:gd name="T82" fmla="*/ 60 w 140"/>
                <a:gd name="T83" fmla="*/ 63 h 141"/>
                <a:gd name="T84" fmla="*/ 56 w 140"/>
                <a:gd name="T85" fmla="*/ 72 h 141"/>
                <a:gd name="T86" fmla="*/ 69 w 140"/>
                <a:gd name="T87" fmla="*/ 85 h 141"/>
                <a:gd name="T88" fmla="*/ 78 w 140"/>
                <a:gd name="T89" fmla="*/ 81 h 141"/>
                <a:gd name="T90" fmla="*/ 81 w 140"/>
                <a:gd name="T91" fmla="*/ 68 h 141"/>
                <a:gd name="T92" fmla="*/ 65 w 140"/>
                <a:gd name="T93" fmla="*/ 76 h 141"/>
                <a:gd name="T94" fmla="*/ 73 w 140"/>
                <a:gd name="T95" fmla="*/ 60 h 141"/>
                <a:gd name="T96" fmla="*/ 117 w 140"/>
                <a:gd name="T97" fmla="*/ 10 h 141"/>
                <a:gd name="T98" fmla="*/ 106 w 140"/>
                <a:gd name="T99" fmla="*/ 30 h 141"/>
                <a:gd name="T100" fmla="*/ 117 w 140"/>
                <a:gd name="T101" fmla="*/ 10 h 141"/>
                <a:gd name="T102" fmla="*/ 123 w 140"/>
                <a:gd name="T103" fmla="*/ 22 h 141"/>
                <a:gd name="T104" fmla="*/ 118 w 140"/>
                <a:gd name="T105" fmla="*/ 37 h 141"/>
                <a:gd name="T106" fmla="*/ 123 w 140"/>
                <a:gd name="T107" fmla="*/ 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1">
                  <a:moveTo>
                    <a:pt x="98" y="20"/>
                  </a:moveTo>
                  <a:cubicBezTo>
                    <a:pt x="116" y="2"/>
                    <a:pt x="116" y="2"/>
                    <a:pt x="116" y="2"/>
                  </a:cubicBezTo>
                  <a:cubicBezTo>
                    <a:pt x="118" y="0"/>
                    <a:pt x="120" y="0"/>
                    <a:pt x="121" y="2"/>
                  </a:cubicBezTo>
                  <a:cubicBezTo>
                    <a:pt x="121" y="2"/>
                    <a:pt x="122" y="3"/>
                    <a:pt x="122" y="3"/>
                  </a:cubicBezTo>
                  <a:cubicBezTo>
                    <a:pt x="122" y="3"/>
                    <a:pt x="122" y="3"/>
                    <a:pt x="122" y="3"/>
                  </a:cubicBezTo>
                  <a:cubicBezTo>
                    <a:pt x="122" y="3"/>
                    <a:pt x="122" y="3"/>
                    <a:pt x="122" y="3"/>
                  </a:cubicBezTo>
                  <a:cubicBezTo>
                    <a:pt x="125" y="16"/>
                    <a:pt x="125" y="16"/>
                    <a:pt x="125" y="16"/>
                  </a:cubicBezTo>
                  <a:cubicBezTo>
                    <a:pt x="138" y="19"/>
                    <a:pt x="138" y="19"/>
                    <a:pt x="138" y="19"/>
                  </a:cubicBezTo>
                  <a:cubicBezTo>
                    <a:pt x="138" y="19"/>
                    <a:pt x="138" y="19"/>
                    <a:pt x="138" y="19"/>
                  </a:cubicBezTo>
                  <a:cubicBezTo>
                    <a:pt x="138" y="19"/>
                    <a:pt x="138" y="19"/>
                    <a:pt x="138" y="19"/>
                  </a:cubicBezTo>
                  <a:cubicBezTo>
                    <a:pt x="138" y="19"/>
                    <a:pt x="139" y="19"/>
                    <a:pt x="139" y="20"/>
                  </a:cubicBezTo>
                  <a:cubicBezTo>
                    <a:pt x="140" y="21"/>
                    <a:pt x="140" y="23"/>
                    <a:pt x="139" y="25"/>
                  </a:cubicBezTo>
                  <a:cubicBezTo>
                    <a:pt x="121" y="43"/>
                    <a:pt x="121" y="43"/>
                    <a:pt x="121" y="43"/>
                  </a:cubicBezTo>
                  <a:cubicBezTo>
                    <a:pt x="120" y="43"/>
                    <a:pt x="119" y="44"/>
                    <a:pt x="118" y="43"/>
                  </a:cubicBezTo>
                  <a:cubicBezTo>
                    <a:pt x="108" y="41"/>
                    <a:pt x="108" y="41"/>
                    <a:pt x="108" y="41"/>
                  </a:cubicBezTo>
                  <a:cubicBezTo>
                    <a:pt x="103" y="46"/>
                    <a:pt x="103" y="46"/>
                    <a:pt x="103" y="46"/>
                  </a:cubicBezTo>
                  <a:cubicBezTo>
                    <a:pt x="108" y="53"/>
                    <a:pt x="112" y="62"/>
                    <a:pt x="112" y="72"/>
                  </a:cubicBezTo>
                  <a:cubicBezTo>
                    <a:pt x="112" y="84"/>
                    <a:pt x="107" y="95"/>
                    <a:pt x="99" y="102"/>
                  </a:cubicBezTo>
                  <a:cubicBezTo>
                    <a:pt x="99" y="102"/>
                    <a:pt x="99" y="102"/>
                    <a:pt x="99" y="102"/>
                  </a:cubicBezTo>
                  <a:cubicBezTo>
                    <a:pt x="91" y="110"/>
                    <a:pt x="81" y="115"/>
                    <a:pt x="69" y="115"/>
                  </a:cubicBezTo>
                  <a:cubicBezTo>
                    <a:pt x="57" y="115"/>
                    <a:pt x="46" y="110"/>
                    <a:pt x="39" y="102"/>
                  </a:cubicBezTo>
                  <a:cubicBezTo>
                    <a:pt x="31" y="95"/>
                    <a:pt x="26" y="84"/>
                    <a:pt x="26" y="72"/>
                  </a:cubicBezTo>
                  <a:cubicBezTo>
                    <a:pt x="26" y="60"/>
                    <a:pt x="31" y="50"/>
                    <a:pt x="39" y="42"/>
                  </a:cubicBezTo>
                  <a:cubicBezTo>
                    <a:pt x="46" y="34"/>
                    <a:pt x="57" y="29"/>
                    <a:pt x="69" y="29"/>
                  </a:cubicBezTo>
                  <a:cubicBezTo>
                    <a:pt x="79" y="29"/>
                    <a:pt x="88" y="33"/>
                    <a:pt x="95" y="38"/>
                  </a:cubicBezTo>
                  <a:cubicBezTo>
                    <a:pt x="100" y="33"/>
                    <a:pt x="100" y="33"/>
                    <a:pt x="100" y="33"/>
                  </a:cubicBezTo>
                  <a:cubicBezTo>
                    <a:pt x="98" y="23"/>
                    <a:pt x="98" y="23"/>
                    <a:pt x="98" y="23"/>
                  </a:cubicBezTo>
                  <a:cubicBezTo>
                    <a:pt x="97" y="22"/>
                    <a:pt x="98" y="21"/>
                    <a:pt x="98" y="20"/>
                  </a:cubicBezTo>
                  <a:close/>
                  <a:moveTo>
                    <a:pt x="124" y="55"/>
                  </a:moveTo>
                  <a:cubicBezTo>
                    <a:pt x="124" y="55"/>
                    <a:pt x="124" y="55"/>
                    <a:pt x="124" y="55"/>
                  </a:cubicBezTo>
                  <a:cubicBezTo>
                    <a:pt x="124" y="52"/>
                    <a:pt x="125" y="49"/>
                    <a:pt x="128" y="48"/>
                  </a:cubicBezTo>
                  <a:cubicBezTo>
                    <a:pt x="131" y="47"/>
                    <a:pt x="134" y="49"/>
                    <a:pt x="135" y="52"/>
                  </a:cubicBezTo>
                  <a:cubicBezTo>
                    <a:pt x="136" y="55"/>
                    <a:pt x="137" y="58"/>
                    <a:pt x="137" y="62"/>
                  </a:cubicBezTo>
                  <a:cubicBezTo>
                    <a:pt x="138" y="65"/>
                    <a:pt x="138" y="69"/>
                    <a:pt x="138" y="72"/>
                  </a:cubicBezTo>
                  <a:cubicBezTo>
                    <a:pt x="138" y="91"/>
                    <a:pt x="130" y="108"/>
                    <a:pt x="118" y="121"/>
                  </a:cubicBezTo>
                  <a:cubicBezTo>
                    <a:pt x="105" y="133"/>
                    <a:pt x="88" y="141"/>
                    <a:pt x="69" y="141"/>
                  </a:cubicBezTo>
                  <a:cubicBezTo>
                    <a:pt x="50" y="141"/>
                    <a:pt x="33" y="133"/>
                    <a:pt x="20" y="121"/>
                  </a:cubicBezTo>
                  <a:cubicBezTo>
                    <a:pt x="8" y="108"/>
                    <a:pt x="0" y="91"/>
                    <a:pt x="0" y="72"/>
                  </a:cubicBezTo>
                  <a:cubicBezTo>
                    <a:pt x="0" y="53"/>
                    <a:pt x="8" y="36"/>
                    <a:pt x="20" y="23"/>
                  </a:cubicBezTo>
                  <a:cubicBezTo>
                    <a:pt x="33" y="11"/>
                    <a:pt x="50" y="3"/>
                    <a:pt x="69" y="3"/>
                  </a:cubicBezTo>
                  <a:cubicBezTo>
                    <a:pt x="72" y="3"/>
                    <a:pt x="76" y="3"/>
                    <a:pt x="79" y="4"/>
                  </a:cubicBezTo>
                  <a:cubicBezTo>
                    <a:pt x="82" y="4"/>
                    <a:pt x="86" y="5"/>
                    <a:pt x="89" y="6"/>
                  </a:cubicBezTo>
                  <a:cubicBezTo>
                    <a:pt x="92" y="7"/>
                    <a:pt x="93" y="10"/>
                    <a:pt x="93" y="13"/>
                  </a:cubicBezTo>
                  <a:cubicBezTo>
                    <a:pt x="92" y="16"/>
                    <a:pt x="89" y="17"/>
                    <a:pt x="86" y="16"/>
                  </a:cubicBezTo>
                  <a:cubicBezTo>
                    <a:pt x="83" y="16"/>
                    <a:pt x="80" y="15"/>
                    <a:pt x="77" y="15"/>
                  </a:cubicBezTo>
                  <a:cubicBezTo>
                    <a:pt x="75" y="14"/>
                    <a:pt x="72" y="14"/>
                    <a:pt x="69" y="14"/>
                  </a:cubicBezTo>
                  <a:cubicBezTo>
                    <a:pt x="53" y="14"/>
                    <a:pt x="38" y="21"/>
                    <a:pt x="28" y="31"/>
                  </a:cubicBezTo>
                  <a:cubicBezTo>
                    <a:pt x="17" y="42"/>
                    <a:pt x="11" y="56"/>
                    <a:pt x="11" y="72"/>
                  </a:cubicBezTo>
                  <a:cubicBezTo>
                    <a:pt x="11" y="88"/>
                    <a:pt x="17" y="103"/>
                    <a:pt x="28" y="113"/>
                  </a:cubicBezTo>
                  <a:cubicBezTo>
                    <a:pt x="38" y="124"/>
                    <a:pt x="53" y="130"/>
                    <a:pt x="69" y="130"/>
                  </a:cubicBezTo>
                  <a:cubicBezTo>
                    <a:pt x="85" y="130"/>
                    <a:pt x="99" y="124"/>
                    <a:pt x="110" y="113"/>
                  </a:cubicBezTo>
                  <a:cubicBezTo>
                    <a:pt x="120" y="103"/>
                    <a:pt x="127" y="88"/>
                    <a:pt x="127" y="72"/>
                  </a:cubicBezTo>
                  <a:cubicBezTo>
                    <a:pt x="127" y="69"/>
                    <a:pt x="127" y="66"/>
                    <a:pt x="126" y="64"/>
                  </a:cubicBezTo>
                  <a:cubicBezTo>
                    <a:pt x="126" y="61"/>
                    <a:pt x="125" y="58"/>
                    <a:pt x="124" y="55"/>
                  </a:cubicBezTo>
                  <a:close/>
                  <a:moveTo>
                    <a:pt x="69" y="52"/>
                  </a:moveTo>
                  <a:cubicBezTo>
                    <a:pt x="69" y="52"/>
                    <a:pt x="69" y="52"/>
                    <a:pt x="69" y="52"/>
                  </a:cubicBezTo>
                  <a:cubicBezTo>
                    <a:pt x="72" y="52"/>
                    <a:pt x="76" y="53"/>
                    <a:pt x="78" y="55"/>
                  </a:cubicBezTo>
                  <a:cubicBezTo>
                    <a:pt x="90" y="43"/>
                    <a:pt x="90" y="43"/>
                    <a:pt x="90" y="43"/>
                  </a:cubicBezTo>
                  <a:cubicBezTo>
                    <a:pt x="84" y="38"/>
                    <a:pt x="77" y="36"/>
                    <a:pt x="69" y="36"/>
                  </a:cubicBezTo>
                  <a:cubicBezTo>
                    <a:pt x="59" y="36"/>
                    <a:pt x="50" y="40"/>
                    <a:pt x="43" y="46"/>
                  </a:cubicBezTo>
                  <a:cubicBezTo>
                    <a:pt x="43" y="46"/>
                    <a:pt x="43" y="46"/>
                    <a:pt x="43" y="46"/>
                  </a:cubicBezTo>
                  <a:cubicBezTo>
                    <a:pt x="43" y="46"/>
                    <a:pt x="43" y="46"/>
                    <a:pt x="43" y="46"/>
                  </a:cubicBezTo>
                  <a:cubicBezTo>
                    <a:pt x="37" y="53"/>
                    <a:pt x="33" y="62"/>
                    <a:pt x="33" y="72"/>
                  </a:cubicBezTo>
                  <a:cubicBezTo>
                    <a:pt x="33" y="82"/>
                    <a:pt x="37" y="91"/>
                    <a:pt x="43" y="98"/>
                  </a:cubicBezTo>
                  <a:cubicBezTo>
                    <a:pt x="50" y="104"/>
                    <a:pt x="59" y="108"/>
                    <a:pt x="69" y="108"/>
                  </a:cubicBezTo>
                  <a:cubicBezTo>
                    <a:pt x="79" y="108"/>
                    <a:pt x="88" y="104"/>
                    <a:pt x="94" y="98"/>
                  </a:cubicBezTo>
                  <a:cubicBezTo>
                    <a:pt x="95" y="98"/>
                    <a:pt x="95" y="98"/>
                    <a:pt x="95" y="98"/>
                  </a:cubicBezTo>
                  <a:cubicBezTo>
                    <a:pt x="101" y="91"/>
                    <a:pt x="105" y="82"/>
                    <a:pt x="105" y="72"/>
                  </a:cubicBezTo>
                  <a:cubicBezTo>
                    <a:pt x="105" y="64"/>
                    <a:pt x="103" y="57"/>
                    <a:pt x="98" y="51"/>
                  </a:cubicBezTo>
                  <a:cubicBezTo>
                    <a:pt x="86" y="62"/>
                    <a:pt x="86" y="62"/>
                    <a:pt x="86" y="62"/>
                  </a:cubicBezTo>
                  <a:cubicBezTo>
                    <a:pt x="88" y="65"/>
                    <a:pt x="89" y="69"/>
                    <a:pt x="89" y="72"/>
                  </a:cubicBezTo>
                  <a:cubicBezTo>
                    <a:pt x="89" y="77"/>
                    <a:pt x="86" y="82"/>
                    <a:pt x="83" y="86"/>
                  </a:cubicBezTo>
                  <a:cubicBezTo>
                    <a:pt x="83" y="86"/>
                    <a:pt x="83" y="86"/>
                    <a:pt x="83" y="86"/>
                  </a:cubicBezTo>
                  <a:cubicBezTo>
                    <a:pt x="79" y="90"/>
                    <a:pt x="74" y="92"/>
                    <a:pt x="69" y="92"/>
                  </a:cubicBezTo>
                  <a:cubicBezTo>
                    <a:pt x="63" y="92"/>
                    <a:pt x="59" y="90"/>
                    <a:pt x="55" y="86"/>
                  </a:cubicBezTo>
                  <a:cubicBezTo>
                    <a:pt x="55" y="86"/>
                    <a:pt x="55" y="86"/>
                    <a:pt x="55" y="86"/>
                  </a:cubicBezTo>
                  <a:cubicBezTo>
                    <a:pt x="51" y="82"/>
                    <a:pt x="49" y="78"/>
                    <a:pt x="49" y="72"/>
                  </a:cubicBezTo>
                  <a:cubicBezTo>
                    <a:pt x="49" y="67"/>
                    <a:pt x="51" y="62"/>
                    <a:pt x="55" y="58"/>
                  </a:cubicBezTo>
                  <a:cubicBezTo>
                    <a:pt x="55" y="58"/>
                    <a:pt x="55" y="58"/>
                    <a:pt x="55" y="58"/>
                  </a:cubicBezTo>
                  <a:cubicBezTo>
                    <a:pt x="59" y="55"/>
                    <a:pt x="63" y="52"/>
                    <a:pt x="69" y="52"/>
                  </a:cubicBezTo>
                  <a:close/>
                  <a:moveTo>
                    <a:pt x="73" y="60"/>
                  </a:moveTo>
                  <a:cubicBezTo>
                    <a:pt x="73" y="60"/>
                    <a:pt x="73" y="60"/>
                    <a:pt x="73" y="60"/>
                  </a:cubicBezTo>
                  <a:cubicBezTo>
                    <a:pt x="72" y="59"/>
                    <a:pt x="71" y="59"/>
                    <a:pt x="69" y="59"/>
                  </a:cubicBezTo>
                  <a:cubicBezTo>
                    <a:pt x="65" y="59"/>
                    <a:pt x="62" y="60"/>
                    <a:pt x="60" y="63"/>
                  </a:cubicBezTo>
                  <a:cubicBezTo>
                    <a:pt x="60" y="63"/>
                    <a:pt x="60" y="63"/>
                    <a:pt x="60" y="63"/>
                  </a:cubicBezTo>
                  <a:cubicBezTo>
                    <a:pt x="57" y="65"/>
                    <a:pt x="56" y="68"/>
                    <a:pt x="56" y="72"/>
                  </a:cubicBezTo>
                  <a:cubicBezTo>
                    <a:pt x="56" y="76"/>
                    <a:pt x="57" y="79"/>
                    <a:pt x="60" y="81"/>
                  </a:cubicBezTo>
                  <a:cubicBezTo>
                    <a:pt x="62" y="84"/>
                    <a:pt x="65" y="85"/>
                    <a:pt x="69" y="85"/>
                  </a:cubicBezTo>
                  <a:cubicBezTo>
                    <a:pt x="73" y="85"/>
                    <a:pt x="76" y="84"/>
                    <a:pt x="78" y="81"/>
                  </a:cubicBezTo>
                  <a:cubicBezTo>
                    <a:pt x="78" y="81"/>
                    <a:pt x="78" y="81"/>
                    <a:pt x="78" y="81"/>
                  </a:cubicBezTo>
                  <a:cubicBezTo>
                    <a:pt x="81" y="79"/>
                    <a:pt x="82" y="76"/>
                    <a:pt x="82" y="72"/>
                  </a:cubicBezTo>
                  <a:cubicBezTo>
                    <a:pt x="82" y="70"/>
                    <a:pt x="82" y="69"/>
                    <a:pt x="81" y="68"/>
                  </a:cubicBezTo>
                  <a:cubicBezTo>
                    <a:pt x="73" y="76"/>
                    <a:pt x="73" y="76"/>
                    <a:pt x="73" y="76"/>
                  </a:cubicBezTo>
                  <a:cubicBezTo>
                    <a:pt x="71" y="78"/>
                    <a:pt x="67" y="78"/>
                    <a:pt x="65" y="76"/>
                  </a:cubicBezTo>
                  <a:cubicBezTo>
                    <a:pt x="63" y="74"/>
                    <a:pt x="63" y="70"/>
                    <a:pt x="65" y="68"/>
                  </a:cubicBezTo>
                  <a:cubicBezTo>
                    <a:pt x="73" y="60"/>
                    <a:pt x="73" y="60"/>
                    <a:pt x="73" y="60"/>
                  </a:cubicBezTo>
                  <a:close/>
                  <a:moveTo>
                    <a:pt x="117" y="10"/>
                  </a:moveTo>
                  <a:cubicBezTo>
                    <a:pt x="117" y="10"/>
                    <a:pt x="117" y="10"/>
                    <a:pt x="117" y="10"/>
                  </a:cubicBezTo>
                  <a:cubicBezTo>
                    <a:pt x="104" y="23"/>
                    <a:pt x="104" y="23"/>
                    <a:pt x="104" y="23"/>
                  </a:cubicBezTo>
                  <a:cubicBezTo>
                    <a:pt x="106" y="30"/>
                    <a:pt x="106" y="30"/>
                    <a:pt x="106" y="30"/>
                  </a:cubicBezTo>
                  <a:cubicBezTo>
                    <a:pt x="119" y="17"/>
                    <a:pt x="119" y="17"/>
                    <a:pt x="119" y="17"/>
                  </a:cubicBezTo>
                  <a:cubicBezTo>
                    <a:pt x="117" y="10"/>
                    <a:pt x="117" y="10"/>
                    <a:pt x="117" y="10"/>
                  </a:cubicBezTo>
                  <a:close/>
                  <a:moveTo>
                    <a:pt x="123" y="22"/>
                  </a:moveTo>
                  <a:cubicBezTo>
                    <a:pt x="123" y="22"/>
                    <a:pt x="123" y="22"/>
                    <a:pt x="123" y="22"/>
                  </a:cubicBezTo>
                  <a:cubicBezTo>
                    <a:pt x="111" y="35"/>
                    <a:pt x="111" y="35"/>
                    <a:pt x="111" y="35"/>
                  </a:cubicBezTo>
                  <a:cubicBezTo>
                    <a:pt x="118" y="37"/>
                    <a:pt x="118" y="37"/>
                    <a:pt x="118" y="37"/>
                  </a:cubicBezTo>
                  <a:cubicBezTo>
                    <a:pt x="131" y="24"/>
                    <a:pt x="131" y="24"/>
                    <a:pt x="131" y="24"/>
                  </a:cubicBezTo>
                  <a:cubicBezTo>
                    <a:pt x="123" y="22"/>
                    <a:pt x="123" y="22"/>
                    <a:pt x="123"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mn-ea"/>
                <a:cs typeface="+mn-ea"/>
              </a:endParaRPr>
            </a:p>
          </p:txBody>
        </p:sp>
      </p:grpSp>
      <p:sp>
        <p:nvSpPr>
          <p:cNvPr id="74" name="Rectangle 12"/>
          <p:cNvSpPr/>
          <p:nvPr/>
        </p:nvSpPr>
        <p:spPr>
          <a:xfrm>
            <a:off x="7852211" y="1203598"/>
            <a:ext cx="419061" cy="419061"/>
          </a:xfrm>
          <a:prstGeom prst="rect">
            <a:avLst/>
          </a:prstGeom>
          <a:solidFill>
            <a:schemeClr val="accent1"/>
          </a:solidFill>
          <a:ln>
            <a:noFill/>
          </a:ln>
          <a:effectLst/>
        </p:spPr>
        <p:txBody>
          <a:bodyPr vert="horz" wrap="square" lIns="0" tIns="0" rIns="0" bIns="0" numCol="1" anchor="ctr" anchorCtr="0" compatLnSpc="1">
            <a:prstTxWarp prst="textNoShape">
              <a:avLst/>
            </a:prstTxWarp>
          </a:bodyPr>
          <a:lstStyle/>
          <a:p>
            <a:pPr algn="ctr"/>
            <a:r>
              <a:rPr lang="en-US" dirty="0">
                <a:solidFill>
                  <a:schemeClr val="bg1"/>
                </a:solidFill>
                <a:latin typeface="+mn-ea"/>
                <a:cs typeface="+mn-ea"/>
                <a:sym typeface="Arial" panose="020B0604020202020204" pitchFamily="34" charset="0"/>
              </a:rPr>
              <a:t>02</a:t>
            </a:r>
          </a:p>
        </p:txBody>
      </p:sp>
      <p:sp>
        <p:nvSpPr>
          <p:cNvPr id="75" name="Rectangle 12"/>
          <p:cNvSpPr/>
          <p:nvPr/>
        </p:nvSpPr>
        <p:spPr>
          <a:xfrm>
            <a:off x="878594" y="4155288"/>
            <a:ext cx="419061" cy="419061"/>
          </a:xfrm>
          <a:prstGeom prst="rect">
            <a:avLst/>
          </a:prstGeom>
          <a:solidFill>
            <a:schemeClr val="accent2"/>
          </a:solidFill>
          <a:ln>
            <a:noFill/>
          </a:ln>
          <a:effectLst/>
        </p:spPr>
        <p:txBody>
          <a:bodyPr vert="horz" wrap="square" lIns="0" tIns="0" rIns="0" bIns="0" numCol="1" anchor="ctr" anchorCtr="0" compatLnSpc="1">
            <a:prstTxWarp prst="textNoShape">
              <a:avLst/>
            </a:prstTxWarp>
          </a:bodyPr>
          <a:lstStyle/>
          <a:p>
            <a:pPr algn="ctr"/>
            <a:r>
              <a:rPr lang="en-US" dirty="0">
                <a:solidFill>
                  <a:schemeClr val="bg1"/>
                </a:solidFill>
                <a:latin typeface="+mn-ea"/>
                <a:cs typeface="+mn-ea"/>
                <a:sym typeface="Arial" panose="020B0604020202020204" pitchFamily="34" charset="0"/>
              </a:rPr>
              <a:t>03</a:t>
            </a:r>
          </a:p>
        </p:txBody>
      </p:sp>
      <p:sp>
        <p:nvSpPr>
          <p:cNvPr id="76" name="Rectangle 12"/>
          <p:cNvSpPr/>
          <p:nvPr/>
        </p:nvSpPr>
        <p:spPr>
          <a:xfrm>
            <a:off x="7852211" y="4155288"/>
            <a:ext cx="419061" cy="419061"/>
          </a:xfrm>
          <a:prstGeom prst="rect">
            <a:avLst/>
          </a:prstGeom>
          <a:solidFill>
            <a:schemeClr val="accent2"/>
          </a:solidFill>
          <a:ln>
            <a:noFill/>
          </a:ln>
          <a:effectLst/>
        </p:spPr>
        <p:txBody>
          <a:bodyPr vert="horz" wrap="square" lIns="0" tIns="0" rIns="0" bIns="0" numCol="1" anchor="ctr" anchorCtr="0" compatLnSpc="1">
            <a:prstTxWarp prst="textNoShape">
              <a:avLst/>
            </a:prstTxWarp>
          </a:bodyPr>
          <a:lstStyle/>
          <a:p>
            <a:pPr algn="ctr"/>
            <a:r>
              <a:rPr lang="en-US" dirty="0">
                <a:solidFill>
                  <a:schemeClr val="bg1"/>
                </a:solidFill>
                <a:latin typeface="+mn-ea"/>
                <a:cs typeface="+mn-ea"/>
                <a:sym typeface="Arial" panose="020B0604020202020204" pitchFamily="34" charset="0"/>
              </a:rPr>
              <a:t>04</a:t>
            </a:r>
          </a:p>
        </p:txBody>
      </p:sp>
    </p:spTree>
    <p:custDataLst>
      <p:tags r:id="rId1"/>
    </p:custDataLst>
    <p:extLst>
      <p:ext uri="{BB962C8B-B14F-4D97-AF65-F5344CB8AC3E}">
        <p14:creationId xmlns:p14="http://schemas.microsoft.com/office/powerpoint/2010/main" val="1527850607"/>
      </p:ext>
    </p:extLst>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1000" fill="hold"/>
                                        <p:tgtEl>
                                          <p:spTgt spid="47"/>
                                        </p:tgtEl>
                                        <p:attrNameLst>
                                          <p:attrName>ppt_x</p:attrName>
                                        </p:attrNameLst>
                                      </p:cBhvr>
                                      <p:tavLst>
                                        <p:tav tm="0">
                                          <p:val>
                                            <p:strVal val="#ppt_x"/>
                                          </p:val>
                                        </p:tav>
                                        <p:tav tm="100000">
                                          <p:val>
                                            <p:strVal val="#ppt_x"/>
                                          </p:val>
                                        </p:tav>
                                      </p:tavLst>
                                    </p:anim>
                                    <p:anim calcmode="lin" valueType="num">
                                      <p:cBhvr additive="base">
                                        <p:cTn id="8" dur="1000" fill="hold"/>
                                        <p:tgtEl>
                                          <p:spTgt spid="47"/>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30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1000" fill="hold"/>
                                        <p:tgtEl>
                                          <p:spTgt spid="43"/>
                                        </p:tgtEl>
                                        <p:attrNameLst>
                                          <p:attrName>ppt_x</p:attrName>
                                        </p:attrNameLst>
                                      </p:cBhvr>
                                      <p:tavLst>
                                        <p:tav tm="0">
                                          <p:val>
                                            <p:strVal val="#ppt_x"/>
                                          </p:val>
                                        </p:tav>
                                        <p:tav tm="100000">
                                          <p:val>
                                            <p:strVal val="#ppt_x"/>
                                          </p:val>
                                        </p:tav>
                                      </p:tavLst>
                                    </p:anim>
                                    <p:anim calcmode="lin" valueType="num">
                                      <p:cBhvr additive="base">
                                        <p:cTn id="12" dur="1000" fill="hold"/>
                                        <p:tgtEl>
                                          <p:spTgt spid="43"/>
                                        </p:tgtEl>
                                        <p:attrNameLst>
                                          <p:attrName>ppt_y</p:attrName>
                                        </p:attrNameLst>
                                      </p:cBhvr>
                                      <p:tavLst>
                                        <p:tav tm="0">
                                          <p:val>
                                            <p:strVal val="1+#ppt_h/2"/>
                                          </p:val>
                                        </p:tav>
                                        <p:tav tm="100000">
                                          <p:val>
                                            <p:strVal val="#ppt_y"/>
                                          </p:val>
                                        </p:tav>
                                      </p:tavLst>
                                    </p:anim>
                                  </p:childTnLst>
                                </p:cTn>
                              </p:par>
                            </p:childTnLst>
                          </p:cTn>
                        </p:par>
                        <p:par>
                          <p:cTn id="13" fill="hold">
                            <p:stCondLst>
                              <p:cond delay="1300"/>
                            </p:stCondLst>
                            <p:childTnLst>
                              <p:par>
                                <p:cTn id="14" presetID="2" presetClass="entr" presetSubtype="8" decel="100000"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additive="base">
                                        <p:cTn id="16" dur="800" fill="hold"/>
                                        <p:tgtEl>
                                          <p:spTgt spid="39"/>
                                        </p:tgtEl>
                                        <p:attrNameLst>
                                          <p:attrName>ppt_x</p:attrName>
                                        </p:attrNameLst>
                                      </p:cBhvr>
                                      <p:tavLst>
                                        <p:tav tm="0">
                                          <p:val>
                                            <p:strVal val="0-#ppt_w/2"/>
                                          </p:val>
                                        </p:tav>
                                        <p:tav tm="100000">
                                          <p:val>
                                            <p:strVal val="#ppt_x"/>
                                          </p:val>
                                        </p:tav>
                                      </p:tavLst>
                                    </p:anim>
                                    <p:anim calcmode="lin" valueType="num">
                                      <p:cBhvr additive="base">
                                        <p:cTn id="17" dur="800" fill="hold"/>
                                        <p:tgtEl>
                                          <p:spTgt spid="39"/>
                                        </p:tgtEl>
                                        <p:attrNameLst>
                                          <p:attrName>ppt_y</p:attrName>
                                        </p:attrNameLst>
                                      </p:cBhvr>
                                      <p:tavLst>
                                        <p:tav tm="0">
                                          <p:val>
                                            <p:strVal val="#ppt_y"/>
                                          </p:val>
                                        </p:tav>
                                        <p:tav tm="100000">
                                          <p:val>
                                            <p:strVal val="#ppt_y"/>
                                          </p:val>
                                        </p:tav>
                                      </p:tavLst>
                                    </p:anim>
                                  </p:childTnLst>
                                </p:cTn>
                              </p:par>
                              <p:par>
                                <p:cTn id="18" presetID="2" presetClass="entr" presetSubtype="2" decel="100000" fill="hold" grpId="0" nodeType="with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additive="base">
                                        <p:cTn id="20" dur="800" fill="hold"/>
                                        <p:tgtEl>
                                          <p:spTgt spid="41"/>
                                        </p:tgtEl>
                                        <p:attrNameLst>
                                          <p:attrName>ppt_x</p:attrName>
                                        </p:attrNameLst>
                                      </p:cBhvr>
                                      <p:tavLst>
                                        <p:tav tm="0">
                                          <p:val>
                                            <p:strVal val="1+#ppt_w/2"/>
                                          </p:val>
                                        </p:tav>
                                        <p:tav tm="100000">
                                          <p:val>
                                            <p:strVal val="#ppt_x"/>
                                          </p:val>
                                        </p:tav>
                                      </p:tavLst>
                                    </p:anim>
                                    <p:anim calcmode="lin" valueType="num">
                                      <p:cBhvr additive="base">
                                        <p:cTn id="21" dur="800" fill="hold"/>
                                        <p:tgtEl>
                                          <p:spTgt spid="41"/>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500"/>
                                  </p:stCondLst>
                                  <p:childTnLst>
                                    <p:set>
                                      <p:cBhvr>
                                        <p:cTn id="23" dur="1" fill="hold">
                                          <p:stCondLst>
                                            <p:cond delay="0"/>
                                          </p:stCondLst>
                                        </p:cTn>
                                        <p:tgtEl>
                                          <p:spTgt spid="46"/>
                                        </p:tgtEl>
                                        <p:attrNameLst>
                                          <p:attrName>style.visibility</p:attrName>
                                        </p:attrNameLst>
                                      </p:cBhvr>
                                      <p:to>
                                        <p:strVal val="visible"/>
                                      </p:to>
                                    </p:set>
                                    <p:anim calcmode="lin" valueType="num">
                                      <p:cBhvr additive="base">
                                        <p:cTn id="24" dur="500" fill="hold"/>
                                        <p:tgtEl>
                                          <p:spTgt spid="46"/>
                                        </p:tgtEl>
                                        <p:attrNameLst>
                                          <p:attrName>ppt_x</p:attrName>
                                        </p:attrNameLst>
                                      </p:cBhvr>
                                      <p:tavLst>
                                        <p:tav tm="0">
                                          <p:val>
                                            <p:strVal val="0-#ppt_w/2"/>
                                          </p:val>
                                        </p:tav>
                                        <p:tav tm="100000">
                                          <p:val>
                                            <p:strVal val="#ppt_x"/>
                                          </p:val>
                                        </p:tav>
                                      </p:tavLst>
                                    </p:anim>
                                    <p:anim calcmode="lin" valueType="num">
                                      <p:cBhvr additive="base">
                                        <p:cTn id="25" dur="500" fill="hold"/>
                                        <p:tgtEl>
                                          <p:spTgt spid="46"/>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500"/>
                                  </p:stCondLst>
                                  <p:childTnLst>
                                    <p:set>
                                      <p:cBhvr>
                                        <p:cTn id="27" dur="1" fill="hold">
                                          <p:stCondLst>
                                            <p:cond delay="0"/>
                                          </p:stCondLst>
                                        </p:cTn>
                                        <p:tgtEl>
                                          <p:spTgt spid="74"/>
                                        </p:tgtEl>
                                        <p:attrNameLst>
                                          <p:attrName>style.visibility</p:attrName>
                                        </p:attrNameLst>
                                      </p:cBhvr>
                                      <p:to>
                                        <p:strVal val="visible"/>
                                      </p:to>
                                    </p:set>
                                    <p:anim calcmode="lin" valueType="num">
                                      <p:cBhvr additive="base">
                                        <p:cTn id="28" dur="500" fill="hold"/>
                                        <p:tgtEl>
                                          <p:spTgt spid="74"/>
                                        </p:tgtEl>
                                        <p:attrNameLst>
                                          <p:attrName>ppt_x</p:attrName>
                                        </p:attrNameLst>
                                      </p:cBhvr>
                                      <p:tavLst>
                                        <p:tav tm="0">
                                          <p:val>
                                            <p:strVal val="1+#ppt_w/2"/>
                                          </p:val>
                                        </p:tav>
                                        <p:tav tm="100000">
                                          <p:val>
                                            <p:strVal val="#ppt_x"/>
                                          </p:val>
                                        </p:tav>
                                      </p:tavLst>
                                    </p:anim>
                                    <p:anim calcmode="lin" valueType="num">
                                      <p:cBhvr additive="base">
                                        <p:cTn id="29" dur="500" fill="hold"/>
                                        <p:tgtEl>
                                          <p:spTgt spid="74"/>
                                        </p:tgtEl>
                                        <p:attrNameLst>
                                          <p:attrName>ppt_y</p:attrName>
                                        </p:attrNameLst>
                                      </p:cBhvr>
                                      <p:tavLst>
                                        <p:tav tm="0">
                                          <p:val>
                                            <p:strVal val="#ppt_y"/>
                                          </p:val>
                                        </p:tav>
                                        <p:tav tm="100000">
                                          <p:val>
                                            <p:strVal val="#ppt_y"/>
                                          </p:val>
                                        </p:tav>
                                      </p:tavLst>
                                    </p:anim>
                                  </p:childTnLst>
                                </p:cTn>
                              </p:par>
                            </p:childTnLst>
                          </p:cTn>
                        </p:par>
                        <p:par>
                          <p:cTn id="30" fill="hold">
                            <p:stCondLst>
                              <p:cond delay="2300"/>
                            </p:stCondLst>
                            <p:childTnLst>
                              <p:par>
                                <p:cTn id="31" presetID="2" presetClass="entr" presetSubtype="8" decel="100000"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additive="base">
                                        <p:cTn id="33" dur="800" fill="hold"/>
                                        <p:tgtEl>
                                          <p:spTgt spid="40"/>
                                        </p:tgtEl>
                                        <p:attrNameLst>
                                          <p:attrName>ppt_x</p:attrName>
                                        </p:attrNameLst>
                                      </p:cBhvr>
                                      <p:tavLst>
                                        <p:tav tm="0">
                                          <p:val>
                                            <p:strVal val="0-#ppt_w/2"/>
                                          </p:val>
                                        </p:tav>
                                        <p:tav tm="100000">
                                          <p:val>
                                            <p:strVal val="#ppt_x"/>
                                          </p:val>
                                        </p:tav>
                                      </p:tavLst>
                                    </p:anim>
                                    <p:anim calcmode="lin" valueType="num">
                                      <p:cBhvr additive="base">
                                        <p:cTn id="34" dur="800" fill="hold"/>
                                        <p:tgtEl>
                                          <p:spTgt spid="40"/>
                                        </p:tgtEl>
                                        <p:attrNameLst>
                                          <p:attrName>ppt_y</p:attrName>
                                        </p:attrNameLst>
                                      </p:cBhvr>
                                      <p:tavLst>
                                        <p:tav tm="0">
                                          <p:val>
                                            <p:strVal val="#ppt_y"/>
                                          </p:val>
                                        </p:tav>
                                        <p:tav tm="100000">
                                          <p:val>
                                            <p:strVal val="#ppt_y"/>
                                          </p:val>
                                        </p:tav>
                                      </p:tavLst>
                                    </p:anim>
                                  </p:childTnLst>
                                </p:cTn>
                              </p:par>
                              <p:par>
                                <p:cTn id="35" presetID="2" presetClass="entr" presetSubtype="2" decel="100000"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800" fill="hold"/>
                                        <p:tgtEl>
                                          <p:spTgt spid="42"/>
                                        </p:tgtEl>
                                        <p:attrNameLst>
                                          <p:attrName>ppt_x</p:attrName>
                                        </p:attrNameLst>
                                      </p:cBhvr>
                                      <p:tavLst>
                                        <p:tav tm="0">
                                          <p:val>
                                            <p:strVal val="1+#ppt_w/2"/>
                                          </p:val>
                                        </p:tav>
                                        <p:tav tm="100000">
                                          <p:val>
                                            <p:strVal val="#ppt_x"/>
                                          </p:val>
                                        </p:tav>
                                      </p:tavLst>
                                    </p:anim>
                                    <p:anim calcmode="lin" valueType="num">
                                      <p:cBhvr additive="base">
                                        <p:cTn id="38" dur="800" fill="hold"/>
                                        <p:tgtEl>
                                          <p:spTgt spid="42"/>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500"/>
                                  </p:stCondLst>
                                  <p:childTnLst>
                                    <p:set>
                                      <p:cBhvr>
                                        <p:cTn id="40" dur="1" fill="hold">
                                          <p:stCondLst>
                                            <p:cond delay="0"/>
                                          </p:stCondLst>
                                        </p:cTn>
                                        <p:tgtEl>
                                          <p:spTgt spid="75"/>
                                        </p:tgtEl>
                                        <p:attrNameLst>
                                          <p:attrName>style.visibility</p:attrName>
                                        </p:attrNameLst>
                                      </p:cBhvr>
                                      <p:to>
                                        <p:strVal val="visible"/>
                                      </p:to>
                                    </p:set>
                                    <p:anim calcmode="lin" valueType="num">
                                      <p:cBhvr additive="base">
                                        <p:cTn id="41" dur="500" fill="hold"/>
                                        <p:tgtEl>
                                          <p:spTgt spid="75"/>
                                        </p:tgtEl>
                                        <p:attrNameLst>
                                          <p:attrName>ppt_x</p:attrName>
                                        </p:attrNameLst>
                                      </p:cBhvr>
                                      <p:tavLst>
                                        <p:tav tm="0">
                                          <p:val>
                                            <p:strVal val="0-#ppt_w/2"/>
                                          </p:val>
                                        </p:tav>
                                        <p:tav tm="100000">
                                          <p:val>
                                            <p:strVal val="#ppt_x"/>
                                          </p:val>
                                        </p:tav>
                                      </p:tavLst>
                                    </p:anim>
                                    <p:anim calcmode="lin" valueType="num">
                                      <p:cBhvr additive="base">
                                        <p:cTn id="42" dur="500" fill="hold"/>
                                        <p:tgtEl>
                                          <p:spTgt spid="75"/>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500"/>
                                  </p:stCondLst>
                                  <p:childTnLst>
                                    <p:set>
                                      <p:cBhvr>
                                        <p:cTn id="44" dur="1" fill="hold">
                                          <p:stCondLst>
                                            <p:cond delay="0"/>
                                          </p:stCondLst>
                                        </p:cTn>
                                        <p:tgtEl>
                                          <p:spTgt spid="76"/>
                                        </p:tgtEl>
                                        <p:attrNameLst>
                                          <p:attrName>style.visibility</p:attrName>
                                        </p:attrNameLst>
                                      </p:cBhvr>
                                      <p:to>
                                        <p:strVal val="visible"/>
                                      </p:to>
                                    </p:set>
                                    <p:anim calcmode="lin" valueType="num">
                                      <p:cBhvr additive="base">
                                        <p:cTn id="45" dur="500" fill="hold"/>
                                        <p:tgtEl>
                                          <p:spTgt spid="76"/>
                                        </p:tgtEl>
                                        <p:attrNameLst>
                                          <p:attrName>ppt_x</p:attrName>
                                        </p:attrNameLst>
                                      </p:cBhvr>
                                      <p:tavLst>
                                        <p:tav tm="0">
                                          <p:val>
                                            <p:strVal val="1+#ppt_w/2"/>
                                          </p:val>
                                        </p:tav>
                                        <p:tav tm="100000">
                                          <p:val>
                                            <p:strVal val="#ppt_x"/>
                                          </p:val>
                                        </p:tav>
                                      </p:tavLst>
                                    </p:anim>
                                    <p:anim calcmode="lin" valueType="num">
                                      <p:cBhvr additive="base">
                                        <p:cTn id="46" dur="5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6" grpId="0" animBg="1"/>
      <p:bldP spid="74" grpId="0" animBg="1"/>
      <p:bldP spid="75" grpId="0" animBg="1"/>
      <p:bldP spid="76" grpId="0" animBg="1"/>
    </p:bldLst>
  </p:timing>
  <p:extLst mod="1"/>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08428" y="237877"/>
            <a:ext cx="2535380" cy="430887"/>
          </a:xfrm>
          <a:prstGeom prst="rect">
            <a:avLst/>
          </a:prstGeom>
        </p:spPr>
        <p:txBody>
          <a:bodyPr wrap="square">
            <a:spAutoFit/>
          </a:bodyPr>
          <a:lstStyle/>
          <a:p>
            <a:pPr algn="dist">
              <a:lnSpc>
                <a:spcPct val="100000"/>
              </a:lnSpc>
            </a:pPr>
            <a:r>
              <a:rPr lang="zh-CN" altLang="en-US" sz="2200" dirty="0" smtClean="0">
                <a:latin typeface="+mn-ea"/>
                <a:cs typeface="+mn-ea"/>
                <a:sym typeface="+mn-lt"/>
              </a:rPr>
              <a:t>三、</a:t>
            </a:r>
            <a:r>
              <a:rPr lang="zh-CN" altLang="en-US" sz="2200" dirty="0" smtClean="0">
                <a:latin typeface="+mn-ea"/>
                <a:cs typeface="+mn-ea"/>
                <a:sym typeface="+mn-lt"/>
              </a:rPr>
              <a:t>添加标题</a:t>
            </a:r>
            <a:r>
              <a:rPr lang="zh-CN" altLang="en-US" sz="2200" dirty="0" smtClean="0">
                <a:latin typeface="+mn-ea"/>
                <a:cs typeface="+mn-ea"/>
                <a:sym typeface="+mn-lt"/>
              </a:rPr>
              <a:t>内容</a:t>
            </a:r>
            <a:endParaRPr lang="zh-CN" altLang="en-US" sz="2200" dirty="0">
              <a:latin typeface="+mn-ea"/>
              <a:cs typeface="+mn-ea"/>
              <a:sym typeface="+mn-lt"/>
            </a:endParaRPr>
          </a:p>
        </p:txBody>
      </p:sp>
      <p:grpSp>
        <p:nvGrpSpPr>
          <p:cNvPr id="48" name="组合 47"/>
          <p:cNvGrpSpPr/>
          <p:nvPr/>
        </p:nvGrpSpPr>
        <p:grpSpPr>
          <a:xfrm>
            <a:off x="846454" y="1668364"/>
            <a:ext cx="1597541" cy="782013"/>
            <a:chOff x="846454" y="1789737"/>
            <a:chExt cx="1597541" cy="782013"/>
          </a:xfrm>
        </p:grpSpPr>
        <p:sp>
          <p:nvSpPr>
            <p:cNvPr id="49" name="Rounded Rectangle 10">
              <a:extLst>
                <a:ext uri="{FF2B5EF4-FFF2-40B4-BE49-F238E27FC236}">
                  <a16:creationId xmlns:a16="http://schemas.microsoft.com/office/drawing/2014/main" xmlns="" id="{7E2A584E-C83C-424D-921E-1CD0CA4B789B}"/>
                </a:ext>
              </a:extLst>
            </p:cNvPr>
            <p:cNvSpPr/>
            <p:nvPr/>
          </p:nvSpPr>
          <p:spPr>
            <a:xfrm>
              <a:off x="846454" y="1789737"/>
              <a:ext cx="1597541" cy="782013"/>
            </a:xfrm>
            <a:prstGeom prst="roundRect">
              <a:avLst>
                <a:gd name="adj" fmla="val 5622"/>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lumMod val="65000"/>
                    <a:lumOff val="35000"/>
                  </a:schemeClr>
                </a:solidFill>
                <a:latin typeface="苏新诗柳楷简" panose="02010600000101010101" pitchFamily="2" charset="-122"/>
                <a:ea typeface="苏新诗柳楷简" panose="02010600000101010101" pitchFamily="2" charset="-122"/>
              </a:endParaRPr>
            </a:p>
          </p:txBody>
        </p:sp>
        <p:pic>
          <p:nvPicPr>
            <p:cNvPr id="50" name="Picture 11">
              <a:extLst>
                <a:ext uri="{FF2B5EF4-FFF2-40B4-BE49-F238E27FC236}">
                  <a16:creationId xmlns:a16="http://schemas.microsoft.com/office/drawing/2014/main" xmlns="" id="{B7E24A89-73DC-4CC5-949D-85B1ACE4D36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72695" y="1907650"/>
              <a:ext cx="545456" cy="545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1" name="组合 50"/>
          <p:cNvGrpSpPr/>
          <p:nvPr/>
        </p:nvGrpSpPr>
        <p:grpSpPr>
          <a:xfrm>
            <a:off x="4755694" y="3407214"/>
            <a:ext cx="1597541" cy="782013"/>
            <a:chOff x="4755694" y="3528587"/>
            <a:chExt cx="1597541" cy="782013"/>
          </a:xfrm>
        </p:grpSpPr>
        <p:sp>
          <p:nvSpPr>
            <p:cNvPr id="52" name="Rounded Rectangle 13">
              <a:extLst>
                <a:ext uri="{FF2B5EF4-FFF2-40B4-BE49-F238E27FC236}">
                  <a16:creationId xmlns:a16="http://schemas.microsoft.com/office/drawing/2014/main" xmlns="" id="{5FDBD2DD-DCD5-4799-9DE5-D072F554B769}"/>
                </a:ext>
              </a:extLst>
            </p:cNvPr>
            <p:cNvSpPr/>
            <p:nvPr/>
          </p:nvSpPr>
          <p:spPr>
            <a:xfrm>
              <a:off x="4755694" y="3528587"/>
              <a:ext cx="1597541" cy="782013"/>
            </a:xfrm>
            <a:prstGeom prst="roundRect">
              <a:avLst>
                <a:gd name="adj" fmla="val 5622"/>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lumMod val="65000"/>
                    <a:lumOff val="35000"/>
                  </a:schemeClr>
                </a:solidFill>
                <a:latin typeface="苏新诗柳楷简" panose="02010600000101010101" pitchFamily="2" charset="-122"/>
                <a:ea typeface="苏新诗柳楷简" panose="02010600000101010101" pitchFamily="2" charset="-122"/>
              </a:endParaRPr>
            </a:p>
          </p:txBody>
        </p:sp>
        <p:pic>
          <p:nvPicPr>
            <p:cNvPr id="53" name="Picture 10">
              <a:extLst>
                <a:ext uri="{FF2B5EF4-FFF2-40B4-BE49-F238E27FC236}">
                  <a16:creationId xmlns:a16="http://schemas.microsoft.com/office/drawing/2014/main" xmlns="" id="{0EBED32C-ABD7-4C95-A174-2DBDE14B4D4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3533" y="3645111"/>
              <a:ext cx="545456" cy="5458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4" name="组合 53"/>
          <p:cNvGrpSpPr/>
          <p:nvPr/>
        </p:nvGrpSpPr>
        <p:grpSpPr>
          <a:xfrm>
            <a:off x="4757996" y="1668364"/>
            <a:ext cx="1597541" cy="782013"/>
            <a:chOff x="4757996" y="1789737"/>
            <a:chExt cx="1597541" cy="782013"/>
          </a:xfrm>
        </p:grpSpPr>
        <p:sp>
          <p:nvSpPr>
            <p:cNvPr id="55" name="Rounded Rectangle 7">
              <a:extLst>
                <a:ext uri="{FF2B5EF4-FFF2-40B4-BE49-F238E27FC236}">
                  <a16:creationId xmlns:a16="http://schemas.microsoft.com/office/drawing/2014/main" xmlns="" id="{9E5B3EF7-AF7A-4576-9BFB-633801AA6B33}"/>
                </a:ext>
              </a:extLst>
            </p:cNvPr>
            <p:cNvSpPr/>
            <p:nvPr/>
          </p:nvSpPr>
          <p:spPr>
            <a:xfrm>
              <a:off x="4757996" y="1789737"/>
              <a:ext cx="1597541" cy="782013"/>
            </a:xfrm>
            <a:prstGeom prst="roundRect">
              <a:avLst>
                <a:gd name="adj" fmla="val 5622"/>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lumMod val="65000"/>
                    <a:lumOff val="35000"/>
                  </a:schemeClr>
                </a:solidFill>
                <a:latin typeface="苏新诗柳楷简" panose="02010600000101010101" pitchFamily="2" charset="-122"/>
                <a:ea typeface="苏新诗柳楷简" panose="02010600000101010101" pitchFamily="2" charset="-122"/>
              </a:endParaRPr>
            </a:p>
          </p:txBody>
        </p:sp>
        <p:grpSp>
          <p:nvGrpSpPr>
            <p:cNvPr id="56" name="组合 55">
              <a:extLst>
                <a:ext uri="{FF2B5EF4-FFF2-40B4-BE49-F238E27FC236}">
                  <a16:creationId xmlns:a16="http://schemas.microsoft.com/office/drawing/2014/main" xmlns="" id="{0287799B-9174-4D3E-A290-9A758B71A8B6}"/>
                </a:ext>
              </a:extLst>
            </p:cNvPr>
            <p:cNvGrpSpPr/>
            <p:nvPr/>
          </p:nvGrpSpPr>
          <p:grpSpPr>
            <a:xfrm>
              <a:off x="5335291" y="1906262"/>
              <a:ext cx="442950" cy="531225"/>
              <a:chOff x="3602038" y="1455738"/>
              <a:chExt cx="3130550" cy="3754437"/>
            </a:xfrm>
            <a:solidFill>
              <a:schemeClr val="bg1"/>
            </a:solidFill>
          </p:grpSpPr>
          <p:sp>
            <p:nvSpPr>
              <p:cNvPr id="57" name="Freeform 37">
                <a:extLst>
                  <a:ext uri="{FF2B5EF4-FFF2-40B4-BE49-F238E27FC236}">
                    <a16:creationId xmlns:a16="http://schemas.microsoft.com/office/drawing/2014/main" xmlns="" id="{2BB103ED-DB97-4757-AAB3-2CD34B2A50C3}"/>
                  </a:ext>
                </a:extLst>
              </p:cNvPr>
              <p:cNvSpPr>
                <a:spLocks noEditPoints="1"/>
              </p:cNvSpPr>
              <p:nvPr/>
            </p:nvSpPr>
            <p:spPr bwMode="auto">
              <a:xfrm>
                <a:off x="3602038" y="2333625"/>
                <a:ext cx="3130550" cy="2876550"/>
              </a:xfrm>
              <a:custGeom>
                <a:avLst/>
                <a:gdLst>
                  <a:gd name="T0" fmla="*/ 89 w 1151"/>
                  <a:gd name="T1" fmla="*/ 4 h 1062"/>
                  <a:gd name="T2" fmla="*/ 160 w 1151"/>
                  <a:gd name="T3" fmla="*/ 87 h 1062"/>
                  <a:gd name="T4" fmla="*/ 483 w 1151"/>
                  <a:gd name="T5" fmla="*/ 244 h 1062"/>
                  <a:gd name="T6" fmla="*/ 607 w 1151"/>
                  <a:gd name="T7" fmla="*/ 246 h 1062"/>
                  <a:gd name="T8" fmla="*/ 985 w 1151"/>
                  <a:gd name="T9" fmla="*/ 89 h 1062"/>
                  <a:gd name="T10" fmla="*/ 1050 w 1151"/>
                  <a:gd name="T11" fmla="*/ 13 h 1062"/>
                  <a:gd name="T12" fmla="*/ 1060 w 1151"/>
                  <a:gd name="T13" fmla="*/ 0 h 1062"/>
                  <a:gd name="T14" fmla="*/ 1070 w 1151"/>
                  <a:gd name="T15" fmla="*/ 107 h 1062"/>
                  <a:gd name="T16" fmla="*/ 1099 w 1151"/>
                  <a:gd name="T17" fmla="*/ 438 h 1062"/>
                  <a:gd name="T18" fmla="*/ 1124 w 1151"/>
                  <a:gd name="T19" fmla="*/ 728 h 1062"/>
                  <a:gd name="T20" fmla="*/ 1146 w 1151"/>
                  <a:gd name="T21" fmla="*/ 980 h 1062"/>
                  <a:gd name="T22" fmla="*/ 1074 w 1151"/>
                  <a:gd name="T23" fmla="*/ 1062 h 1062"/>
                  <a:gd name="T24" fmla="*/ 864 w 1151"/>
                  <a:gd name="T25" fmla="*/ 1062 h 1062"/>
                  <a:gd name="T26" fmla="*/ 94 w 1151"/>
                  <a:gd name="T27" fmla="*/ 1062 h 1062"/>
                  <a:gd name="T28" fmla="*/ 48 w 1151"/>
                  <a:gd name="T29" fmla="*/ 1056 h 1062"/>
                  <a:gd name="T30" fmla="*/ 3 w 1151"/>
                  <a:gd name="T31" fmla="*/ 989 h 1062"/>
                  <a:gd name="T32" fmla="*/ 43 w 1151"/>
                  <a:gd name="T33" fmla="*/ 528 h 1062"/>
                  <a:gd name="T34" fmla="*/ 86 w 1151"/>
                  <a:gd name="T35" fmla="*/ 28 h 1062"/>
                  <a:gd name="T36" fmla="*/ 89 w 1151"/>
                  <a:gd name="T37" fmla="*/ 4 h 1062"/>
                  <a:gd name="T38" fmla="*/ 539 w 1151"/>
                  <a:gd name="T39" fmla="*/ 289 h 1062"/>
                  <a:gd name="T40" fmla="*/ 539 w 1151"/>
                  <a:gd name="T41" fmla="*/ 355 h 1062"/>
                  <a:gd name="T42" fmla="*/ 566 w 1151"/>
                  <a:gd name="T43" fmla="*/ 381 h 1062"/>
                  <a:gd name="T44" fmla="*/ 604 w 1151"/>
                  <a:gd name="T45" fmla="*/ 361 h 1062"/>
                  <a:gd name="T46" fmla="*/ 605 w 1151"/>
                  <a:gd name="T47" fmla="*/ 289 h 1062"/>
                  <a:gd name="T48" fmla="*/ 539 w 1151"/>
                  <a:gd name="T49" fmla="*/ 289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51" h="1062">
                    <a:moveTo>
                      <a:pt x="89" y="4"/>
                    </a:moveTo>
                    <a:cubicBezTo>
                      <a:pt x="113" y="32"/>
                      <a:pt x="135" y="61"/>
                      <a:pt x="160" y="87"/>
                    </a:cubicBezTo>
                    <a:cubicBezTo>
                      <a:pt x="249" y="178"/>
                      <a:pt x="358" y="229"/>
                      <a:pt x="483" y="244"/>
                    </a:cubicBezTo>
                    <a:cubicBezTo>
                      <a:pt x="523" y="249"/>
                      <a:pt x="565" y="245"/>
                      <a:pt x="607" y="246"/>
                    </a:cubicBezTo>
                    <a:cubicBezTo>
                      <a:pt x="755" y="247"/>
                      <a:pt x="880" y="190"/>
                      <a:pt x="985" y="89"/>
                    </a:cubicBezTo>
                    <a:cubicBezTo>
                      <a:pt x="1009" y="66"/>
                      <a:pt x="1029" y="38"/>
                      <a:pt x="1050" y="13"/>
                    </a:cubicBezTo>
                    <a:cubicBezTo>
                      <a:pt x="1053" y="10"/>
                      <a:pt x="1056" y="6"/>
                      <a:pt x="1060" y="0"/>
                    </a:cubicBezTo>
                    <a:cubicBezTo>
                      <a:pt x="1064" y="38"/>
                      <a:pt x="1067" y="72"/>
                      <a:pt x="1070" y="107"/>
                    </a:cubicBezTo>
                    <a:cubicBezTo>
                      <a:pt x="1079" y="217"/>
                      <a:pt x="1089" y="328"/>
                      <a:pt x="1099" y="438"/>
                    </a:cubicBezTo>
                    <a:cubicBezTo>
                      <a:pt x="1107" y="535"/>
                      <a:pt x="1115" y="631"/>
                      <a:pt x="1124" y="728"/>
                    </a:cubicBezTo>
                    <a:cubicBezTo>
                      <a:pt x="1131" y="812"/>
                      <a:pt x="1138" y="896"/>
                      <a:pt x="1146" y="980"/>
                    </a:cubicBezTo>
                    <a:cubicBezTo>
                      <a:pt x="1151" y="1031"/>
                      <a:pt x="1125" y="1061"/>
                      <a:pt x="1074" y="1062"/>
                    </a:cubicBezTo>
                    <a:cubicBezTo>
                      <a:pt x="1004" y="1062"/>
                      <a:pt x="934" y="1062"/>
                      <a:pt x="864" y="1062"/>
                    </a:cubicBezTo>
                    <a:cubicBezTo>
                      <a:pt x="607" y="1062"/>
                      <a:pt x="351" y="1062"/>
                      <a:pt x="94" y="1062"/>
                    </a:cubicBezTo>
                    <a:cubicBezTo>
                      <a:pt x="78" y="1062"/>
                      <a:pt x="63" y="1060"/>
                      <a:pt x="48" y="1056"/>
                    </a:cubicBezTo>
                    <a:cubicBezTo>
                      <a:pt x="16" y="1047"/>
                      <a:pt x="0" y="1022"/>
                      <a:pt x="3" y="989"/>
                    </a:cubicBezTo>
                    <a:cubicBezTo>
                      <a:pt x="16" y="835"/>
                      <a:pt x="30" y="682"/>
                      <a:pt x="43" y="528"/>
                    </a:cubicBezTo>
                    <a:cubicBezTo>
                      <a:pt x="58" y="361"/>
                      <a:pt x="72" y="194"/>
                      <a:pt x="86" y="28"/>
                    </a:cubicBezTo>
                    <a:cubicBezTo>
                      <a:pt x="87" y="20"/>
                      <a:pt x="88" y="12"/>
                      <a:pt x="89" y="4"/>
                    </a:cubicBezTo>
                    <a:close/>
                    <a:moveTo>
                      <a:pt x="539" y="289"/>
                    </a:moveTo>
                    <a:cubicBezTo>
                      <a:pt x="539" y="312"/>
                      <a:pt x="539" y="334"/>
                      <a:pt x="539" y="355"/>
                    </a:cubicBezTo>
                    <a:cubicBezTo>
                      <a:pt x="540" y="371"/>
                      <a:pt x="551" y="380"/>
                      <a:pt x="566" y="381"/>
                    </a:cubicBezTo>
                    <a:cubicBezTo>
                      <a:pt x="588" y="383"/>
                      <a:pt x="603" y="376"/>
                      <a:pt x="604" y="361"/>
                    </a:cubicBezTo>
                    <a:cubicBezTo>
                      <a:pt x="606" y="337"/>
                      <a:pt x="605" y="313"/>
                      <a:pt x="605" y="289"/>
                    </a:cubicBezTo>
                    <a:cubicBezTo>
                      <a:pt x="582" y="289"/>
                      <a:pt x="562" y="289"/>
                      <a:pt x="539" y="2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tx1">
                      <a:lumMod val="65000"/>
                      <a:lumOff val="35000"/>
                    </a:schemeClr>
                  </a:solidFill>
                  <a:latin typeface="苏新诗柳楷简" panose="02010600000101010101" pitchFamily="2" charset="-122"/>
                  <a:ea typeface="苏新诗柳楷简" panose="02010600000101010101" pitchFamily="2" charset="-122"/>
                </a:endParaRPr>
              </a:p>
            </p:txBody>
          </p:sp>
          <p:sp>
            <p:nvSpPr>
              <p:cNvPr id="58" name="Freeform 38">
                <a:extLst>
                  <a:ext uri="{FF2B5EF4-FFF2-40B4-BE49-F238E27FC236}">
                    <a16:creationId xmlns:a16="http://schemas.microsoft.com/office/drawing/2014/main" xmlns="" id="{AEE85F34-675A-44F0-BC4F-09408F3C95FD}"/>
                  </a:ext>
                </a:extLst>
              </p:cNvPr>
              <p:cNvSpPr>
                <a:spLocks noEditPoints="1"/>
              </p:cNvSpPr>
              <p:nvPr/>
            </p:nvSpPr>
            <p:spPr bwMode="auto">
              <a:xfrm>
                <a:off x="3749675" y="1455738"/>
                <a:ext cx="2800350" cy="1479550"/>
              </a:xfrm>
              <a:custGeom>
                <a:avLst/>
                <a:gdLst>
                  <a:gd name="T0" fmla="*/ 148 w 1030"/>
                  <a:gd name="T1" fmla="*/ 159 h 546"/>
                  <a:gd name="T2" fmla="*/ 221 w 1030"/>
                  <a:gd name="T3" fmla="*/ 159 h 546"/>
                  <a:gd name="T4" fmla="*/ 234 w 1030"/>
                  <a:gd name="T5" fmla="*/ 153 h 546"/>
                  <a:gd name="T6" fmla="*/ 396 w 1030"/>
                  <a:gd name="T7" fmla="*/ 30 h 546"/>
                  <a:gd name="T8" fmla="*/ 687 w 1030"/>
                  <a:gd name="T9" fmla="*/ 54 h 546"/>
                  <a:gd name="T10" fmla="*/ 789 w 1030"/>
                  <a:gd name="T11" fmla="*/ 151 h 546"/>
                  <a:gd name="T12" fmla="*/ 804 w 1030"/>
                  <a:gd name="T13" fmla="*/ 159 h 546"/>
                  <a:gd name="T14" fmla="*/ 959 w 1030"/>
                  <a:gd name="T15" fmla="*/ 159 h 546"/>
                  <a:gd name="T16" fmla="*/ 1029 w 1030"/>
                  <a:gd name="T17" fmla="*/ 213 h 546"/>
                  <a:gd name="T18" fmla="*/ 1023 w 1030"/>
                  <a:gd name="T19" fmla="*/ 241 h 546"/>
                  <a:gd name="T20" fmla="*/ 715 w 1030"/>
                  <a:gd name="T21" fmla="*/ 492 h 546"/>
                  <a:gd name="T22" fmla="*/ 209 w 1030"/>
                  <a:gd name="T23" fmla="*/ 440 h 546"/>
                  <a:gd name="T24" fmla="*/ 20 w 1030"/>
                  <a:gd name="T25" fmla="*/ 246 h 546"/>
                  <a:gd name="T26" fmla="*/ 60 w 1030"/>
                  <a:gd name="T27" fmla="*/ 162 h 546"/>
                  <a:gd name="T28" fmla="*/ 148 w 1030"/>
                  <a:gd name="T29" fmla="*/ 162 h 546"/>
                  <a:gd name="T30" fmla="*/ 148 w 1030"/>
                  <a:gd name="T31" fmla="*/ 159 h 546"/>
                  <a:gd name="T32" fmla="*/ 681 w 1030"/>
                  <a:gd name="T33" fmla="*/ 159 h 546"/>
                  <a:gd name="T34" fmla="*/ 345 w 1030"/>
                  <a:gd name="T35" fmla="*/ 159 h 546"/>
                  <a:gd name="T36" fmla="*/ 681 w 1030"/>
                  <a:gd name="T37" fmla="*/ 159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30" h="546">
                    <a:moveTo>
                      <a:pt x="148" y="159"/>
                    </a:moveTo>
                    <a:cubicBezTo>
                      <a:pt x="172" y="159"/>
                      <a:pt x="197" y="160"/>
                      <a:pt x="221" y="159"/>
                    </a:cubicBezTo>
                    <a:cubicBezTo>
                      <a:pt x="226" y="159"/>
                      <a:pt x="233" y="156"/>
                      <a:pt x="234" y="153"/>
                    </a:cubicBezTo>
                    <a:cubicBezTo>
                      <a:pt x="270" y="88"/>
                      <a:pt x="327" y="51"/>
                      <a:pt x="396" y="30"/>
                    </a:cubicBezTo>
                    <a:cubicBezTo>
                      <a:pt x="495" y="0"/>
                      <a:pt x="593" y="6"/>
                      <a:pt x="687" y="54"/>
                    </a:cubicBezTo>
                    <a:cubicBezTo>
                      <a:pt x="730" y="76"/>
                      <a:pt x="765" y="108"/>
                      <a:pt x="789" y="151"/>
                    </a:cubicBezTo>
                    <a:cubicBezTo>
                      <a:pt x="791" y="156"/>
                      <a:pt x="799" y="159"/>
                      <a:pt x="804" y="159"/>
                    </a:cubicBezTo>
                    <a:cubicBezTo>
                      <a:pt x="856" y="160"/>
                      <a:pt x="907" y="159"/>
                      <a:pt x="959" y="159"/>
                    </a:cubicBezTo>
                    <a:cubicBezTo>
                      <a:pt x="998" y="160"/>
                      <a:pt x="1024" y="179"/>
                      <a:pt x="1029" y="213"/>
                    </a:cubicBezTo>
                    <a:cubicBezTo>
                      <a:pt x="1030" y="222"/>
                      <a:pt x="1028" y="233"/>
                      <a:pt x="1023" y="241"/>
                    </a:cubicBezTo>
                    <a:cubicBezTo>
                      <a:pt x="953" y="364"/>
                      <a:pt x="850" y="451"/>
                      <a:pt x="715" y="492"/>
                    </a:cubicBezTo>
                    <a:cubicBezTo>
                      <a:pt x="540" y="546"/>
                      <a:pt x="369" y="534"/>
                      <a:pt x="209" y="440"/>
                    </a:cubicBezTo>
                    <a:cubicBezTo>
                      <a:pt x="129" y="393"/>
                      <a:pt x="68" y="326"/>
                      <a:pt x="20" y="246"/>
                    </a:cubicBezTo>
                    <a:cubicBezTo>
                      <a:pt x="0" y="213"/>
                      <a:pt x="27" y="164"/>
                      <a:pt x="60" y="162"/>
                    </a:cubicBezTo>
                    <a:cubicBezTo>
                      <a:pt x="89" y="160"/>
                      <a:pt x="119" y="162"/>
                      <a:pt x="148" y="162"/>
                    </a:cubicBezTo>
                    <a:cubicBezTo>
                      <a:pt x="148" y="161"/>
                      <a:pt x="148" y="160"/>
                      <a:pt x="148" y="159"/>
                    </a:cubicBezTo>
                    <a:close/>
                    <a:moveTo>
                      <a:pt x="681" y="159"/>
                    </a:moveTo>
                    <a:cubicBezTo>
                      <a:pt x="601" y="56"/>
                      <a:pt x="404" y="69"/>
                      <a:pt x="345" y="159"/>
                    </a:cubicBezTo>
                    <a:cubicBezTo>
                      <a:pt x="457" y="159"/>
                      <a:pt x="568" y="159"/>
                      <a:pt x="681" y="1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tx1">
                      <a:lumMod val="65000"/>
                      <a:lumOff val="35000"/>
                    </a:schemeClr>
                  </a:solidFill>
                  <a:latin typeface="苏新诗柳楷简" panose="02010600000101010101" pitchFamily="2" charset="-122"/>
                  <a:ea typeface="苏新诗柳楷简" panose="02010600000101010101" pitchFamily="2" charset="-122"/>
                </a:endParaRPr>
              </a:p>
            </p:txBody>
          </p:sp>
        </p:grpSp>
      </p:grpSp>
      <p:grpSp>
        <p:nvGrpSpPr>
          <p:cNvPr id="59" name="组合 58"/>
          <p:cNvGrpSpPr/>
          <p:nvPr/>
        </p:nvGrpSpPr>
        <p:grpSpPr>
          <a:xfrm>
            <a:off x="846454" y="3407214"/>
            <a:ext cx="1597541" cy="782013"/>
            <a:chOff x="846454" y="3528587"/>
            <a:chExt cx="1597541" cy="782013"/>
          </a:xfrm>
        </p:grpSpPr>
        <p:sp>
          <p:nvSpPr>
            <p:cNvPr id="60" name="Rounded Rectangle 16">
              <a:extLst>
                <a:ext uri="{FF2B5EF4-FFF2-40B4-BE49-F238E27FC236}">
                  <a16:creationId xmlns:a16="http://schemas.microsoft.com/office/drawing/2014/main" xmlns="" id="{4CE71B04-1567-41EB-BE45-072441CE4978}"/>
                </a:ext>
              </a:extLst>
            </p:cNvPr>
            <p:cNvSpPr/>
            <p:nvPr/>
          </p:nvSpPr>
          <p:spPr>
            <a:xfrm>
              <a:off x="846454" y="3528587"/>
              <a:ext cx="1597541" cy="782013"/>
            </a:xfrm>
            <a:prstGeom prst="roundRect">
              <a:avLst>
                <a:gd name="adj" fmla="val 5622"/>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lumMod val="65000"/>
                    <a:lumOff val="35000"/>
                  </a:schemeClr>
                </a:solidFill>
                <a:latin typeface="苏新诗柳楷简" panose="02010600000101010101" pitchFamily="2" charset="-122"/>
                <a:ea typeface="苏新诗柳楷简" panose="02010600000101010101" pitchFamily="2" charset="-122"/>
              </a:endParaRPr>
            </a:p>
          </p:txBody>
        </p:sp>
        <p:grpSp>
          <p:nvGrpSpPr>
            <p:cNvPr id="61" name="组合 60">
              <a:extLst>
                <a:ext uri="{FF2B5EF4-FFF2-40B4-BE49-F238E27FC236}">
                  <a16:creationId xmlns:a16="http://schemas.microsoft.com/office/drawing/2014/main" xmlns="" id="{BCC894D4-3901-4871-8455-2119D3361164}"/>
                </a:ext>
              </a:extLst>
            </p:cNvPr>
            <p:cNvGrpSpPr/>
            <p:nvPr/>
          </p:nvGrpSpPr>
          <p:grpSpPr>
            <a:xfrm>
              <a:off x="1325617" y="3659697"/>
              <a:ext cx="639215" cy="516639"/>
              <a:chOff x="8199438" y="3724275"/>
              <a:chExt cx="2119313" cy="1712913"/>
            </a:xfrm>
            <a:solidFill>
              <a:schemeClr val="bg1"/>
            </a:solidFill>
          </p:grpSpPr>
          <p:sp>
            <p:nvSpPr>
              <p:cNvPr id="62" name="Freeform 26">
                <a:extLst>
                  <a:ext uri="{FF2B5EF4-FFF2-40B4-BE49-F238E27FC236}">
                    <a16:creationId xmlns:a16="http://schemas.microsoft.com/office/drawing/2014/main" xmlns="" id="{076D1896-BB0D-42CB-9C1E-2EFFD31A4BC9}"/>
                  </a:ext>
                </a:extLst>
              </p:cNvPr>
              <p:cNvSpPr/>
              <p:nvPr/>
            </p:nvSpPr>
            <p:spPr bwMode="auto">
              <a:xfrm>
                <a:off x="8526463" y="4081463"/>
                <a:ext cx="1462088" cy="1355725"/>
              </a:xfrm>
              <a:custGeom>
                <a:avLst/>
                <a:gdLst>
                  <a:gd name="T0" fmla="*/ 158 w 537"/>
                  <a:gd name="T1" fmla="*/ 499 h 499"/>
                  <a:gd name="T2" fmla="*/ 1 w 537"/>
                  <a:gd name="T3" fmla="*/ 499 h 499"/>
                  <a:gd name="T4" fmla="*/ 0 w 537"/>
                  <a:gd name="T5" fmla="*/ 483 h 499"/>
                  <a:gd name="T6" fmla="*/ 0 w 537"/>
                  <a:gd name="T7" fmla="*/ 242 h 499"/>
                  <a:gd name="T8" fmla="*/ 7 w 537"/>
                  <a:gd name="T9" fmla="*/ 225 h 499"/>
                  <a:gd name="T10" fmla="*/ 265 w 537"/>
                  <a:gd name="T11" fmla="*/ 3 h 499"/>
                  <a:gd name="T12" fmla="*/ 270 w 537"/>
                  <a:gd name="T13" fmla="*/ 0 h 499"/>
                  <a:gd name="T14" fmla="*/ 332 w 537"/>
                  <a:gd name="T15" fmla="*/ 56 h 499"/>
                  <a:gd name="T16" fmla="*/ 526 w 537"/>
                  <a:gd name="T17" fmla="*/ 228 h 499"/>
                  <a:gd name="T18" fmla="*/ 537 w 537"/>
                  <a:gd name="T19" fmla="*/ 254 h 499"/>
                  <a:gd name="T20" fmla="*/ 537 w 537"/>
                  <a:gd name="T21" fmla="*/ 475 h 499"/>
                  <a:gd name="T22" fmla="*/ 537 w 537"/>
                  <a:gd name="T23" fmla="*/ 498 h 499"/>
                  <a:gd name="T24" fmla="*/ 381 w 537"/>
                  <a:gd name="T25" fmla="*/ 498 h 499"/>
                  <a:gd name="T26" fmla="*/ 380 w 537"/>
                  <a:gd name="T27" fmla="*/ 483 h 499"/>
                  <a:gd name="T28" fmla="*/ 380 w 537"/>
                  <a:gd name="T29" fmla="*/ 375 h 499"/>
                  <a:gd name="T30" fmla="*/ 274 w 537"/>
                  <a:gd name="T31" fmla="*/ 268 h 499"/>
                  <a:gd name="T32" fmla="*/ 159 w 537"/>
                  <a:gd name="T33" fmla="*/ 363 h 499"/>
                  <a:gd name="T34" fmla="*/ 158 w 537"/>
                  <a:gd name="T35" fmla="*/ 456 h 499"/>
                  <a:gd name="T36" fmla="*/ 158 w 537"/>
                  <a:gd name="T37" fmla="*/ 499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7" h="499">
                    <a:moveTo>
                      <a:pt x="158" y="499"/>
                    </a:moveTo>
                    <a:cubicBezTo>
                      <a:pt x="105" y="499"/>
                      <a:pt x="54" y="499"/>
                      <a:pt x="1" y="499"/>
                    </a:cubicBezTo>
                    <a:cubicBezTo>
                      <a:pt x="1" y="493"/>
                      <a:pt x="0" y="488"/>
                      <a:pt x="0" y="483"/>
                    </a:cubicBezTo>
                    <a:cubicBezTo>
                      <a:pt x="0" y="403"/>
                      <a:pt x="0" y="322"/>
                      <a:pt x="0" y="242"/>
                    </a:cubicBezTo>
                    <a:cubicBezTo>
                      <a:pt x="0" y="236"/>
                      <a:pt x="3" y="229"/>
                      <a:pt x="7" y="225"/>
                    </a:cubicBezTo>
                    <a:cubicBezTo>
                      <a:pt x="93" y="151"/>
                      <a:pt x="179" y="77"/>
                      <a:pt x="265" y="3"/>
                    </a:cubicBezTo>
                    <a:cubicBezTo>
                      <a:pt x="266" y="2"/>
                      <a:pt x="267" y="2"/>
                      <a:pt x="270" y="0"/>
                    </a:cubicBezTo>
                    <a:cubicBezTo>
                      <a:pt x="290" y="19"/>
                      <a:pt x="311" y="37"/>
                      <a:pt x="332" y="56"/>
                    </a:cubicBezTo>
                    <a:cubicBezTo>
                      <a:pt x="397" y="113"/>
                      <a:pt x="461" y="171"/>
                      <a:pt x="526" y="228"/>
                    </a:cubicBezTo>
                    <a:cubicBezTo>
                      <a:pt x="534" y="235"/>
                      <a:pt x="537" y="243"/>
                      <a:pt x="537" y="254"/>
                    </a:cubicBezTo>
                    <a:cubicBezTo>
                      <a:pt x="537" y="327"/>
                      <a:pt x="537" y="401"/>
                      <a:pt x="537" y="475"/>
                    </a:cubicBezTo>
                    <a:cubicBezTo>
                      <a:pt x="537" y="483"/>
                      <a:pt x="537" y="490"/>
                      <a:pt x="537" y="498"/>
                    </a:cubicBezTo>
                    <a:cubicBezTo>
                      <a:pt x="484" y="498"/>
                      <a:pt x="434" y="498"/>
                      <a:pt x="381" y="498"/>
                    </a:cubicBezTo>
                    <a:cubicBezTo>
                      <a:pt x="381" y="493"/>
                      <a:pt x="380" y="488"/>
                      <a:pt x="380" y="483"/>
                    </a:cubicBezTo>
                    <a:cubicBezTo>
                      <a:pt x="380" y="447"/>
                      <a:pt x="381" y="411"/>
                      <a:pt x="380" y="375"/>
                    </a:cubicBezTo>
                    <a:cubicBezTo>
                      <a:pt x="379" y="317"/>
                      <a:pt x="333" y="271"/>
                      <a:pt x="274" y="268"/>
                    </a:cubicBezTo>
                    <a:cubicBezTo>
                      <a:pt x="217" y="265"/>
                      <a:pt x="165" y="306"/>
                      <a:pt x="159" y="363"/>
                    </a:cubicBezTo>
                    <a:cubicBezTo>
                      <a:pt x="156" y="394"/>
                      <a:pt x="158" y="425"/>
                      <a:pt x="158" y="456"/>
                    </a:cubicBezTo>
                    <a:cubicBezTo>
                      <a:pt x="158" y="470"/>
                      <a:pt x="158" y="484"/>
                      <a:pt x="158" y="4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tx1">
                      <a:lumMod val="65000"/>
                      <a:lumOff val="35000"/>
                    </a:schemeClr>
                  </a:solidFill>
                  <a:latin typeface="苏新诗柳楷简" panose="02010600000101010101" pitchFamily="2" charset="-122"/>
                  <a:ea typeface="苏新诗柳楷简" panose="02010600000101010101" pitchFamily="2" charset="-122"/>
                </a:endParaRPr>
              </a:p>
            </p:txBody>
          </p:sp>
          <p:sp>
            <p:nvSpPr>
              <p:cNvPr id="63" name="Freeform 27">
                <a:extLst>
                  <a:ext uri="{FF2B5EF4-FFF2-40B4-BE49-F238E27FC236}">
                    <a16:creationId xmlns:a16="http://schemas.microsoft.com/office/drawing/2014/main" xmlns="" id="{FB840C33-5521-4C05-B703-F1255CD6563B}"/>
                  </a:ext>
                </a:extLst>
              </p:cNvPr>
              <p:cNvSpPr/>
              <p:nvPr/>
            </p:nvSpPr>
            <p:spPr bwMode="auto">
              <a:xfrm>
                <a:off x="8199438" y="3724275"/>
                <a:ext cx="2119313" cy="1058862"/>
              </a:xfrm>
              <a:custGeom>
                <a:avLst/>
                <a:gdLst>
                  <a:gd name="T0" fmla="*/ 389 w 778"/>
                  <a:gd name="T1" fmla="*/ 0 h 390"/>
                  <a:gd name="T2" fmla="*/ 541 w 778"/>
                  <a:gd name="T3" fmla="*/ 133 h 390"/>
                  <a:gd name="T4" fmla="*/ 553 w 778"/>
                  <a:gd name="T5" fmla="*/ 111 h 390"/>
                  <a:gd name="T6" fmla="*/ 577 w 778"/>
                  <a:gd name="T7" fmla="*/ 104 h 390"/>
                  <a:gd name="T8" fmla="*/ 640 w 778"/>
                  <a:gd name="T9" fmla="*/ 107 h 390"/>
                  <a:gd name="T10" fmla="*/ 657 w 778"/>
                  <a:gd name="T11" fmla="*/ 130 h 390"/>
                  <a:gd name="T12" fmla="*/ 658 w 778"/>
                  <a:gd name="T13" fmla="*/ 221 h 390"/>
                  <a:gd name="T14" fmla="*/ 667 w 778"/>
                  <a:gd name="T15" fmla="*/ 243 h 390"/>
                  <a:gd name="T16" fmla="*/ 756 w 778"/>
                  <a:gd name="T17" fmla="*/ 321 h 390"/>
                  <a:gd name="T18" fmla="*/ 764 w 778"/>
                  <a:gd name="T19" fmla="*/ 373 h 390"/>
                  <a:gd name="T20" fmla="*/ 710 w 778"/>
                  <a:gd name="T21" fmla="*/ 374 h 390"/>
                  <a:gd name="T22" fmla="*/ 402 w 778"/>
                  <a:gd name="T23" fmla="*/ 104 h 390"/>
                  <a:gd name="T24" fmla="*/ 376 w 778"/>
                  <a:gd name="T25" fmla="*/ 104 h 390"/>
                  <a:gd name="T26" fmla="*/ 67 w 778"/>
                  <a:gd name="T27" fmla="*/ 374 h 390"/>
                  <a:gd name="T28" fmla="*/ 15 w 778"/>
                  <a:gd name="T29" fmla="*/ 375 h 390"/>
                  <a:gd name="T30" fmla="*/ 21 w 778"/>
                  <a:gd name="T31" fmla="*/ 322 h 390"/>
                  <a:gd name="T32" fmla="*/ 289 w 778"/>
                  <a:gd name="T33" fmla="*/ 87 h 390"/>
                  <a:gd name="T34" fmla="*/ 389 w 778"/>
                  <a:gd name="T35"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8" h="390">
                    <a:moveTo>
                      <a:pt x="389" y="0"/>
                    </a:moveTo>
                    <a:cubicBezTo>
                      <a:pt x="441" y="45"/>
                      <a:pt x="491" y="90"/>
                      <a:pt x="541" y="133"/>
                    </a:cubicBezTo>
                    <a:cubicBezTo>
                      <a:pt x="545" y="125"/>
                      <a:pt x="547" y="115"/>
                      <a:pt x="553" y="111"/>
                    </a:cubicBezTo>
                    <a:cubicBezTo>
                      <a:pt x="559" y="106"/>
                      <a:pt x="569" y="104"/>
                      <a:pt x="577" y="104"/>
                    </a:cubicBezTo>
                    <a:cubicBezTo>
                      <a:pt x="598" y="104"/>
                      <a:pt x="619" y="105"/>
                      <a:pt x="640" y="107"/>
                    </a:cubicBezTo>
                    <a:cubicBezTo>
                      <a:pt x="653" y="108"/>
                      <a:pt x="658" y="116"/>
                      <a:pt x="657" y="130"/>
                    </a:cubicBezTo>
                    <a:cubicBezTo>
                      <a:pt x="657" y="160"/>
                      <a:pt x="656" y="191"/>
                      <a:pt x="658" y="221"/>
                    </a:cubicBezTo>
                    <a:cubicBezTo>
                      <a:pt x="658" y="229"/>
                      <a:pt x="662" y="238"/>
                      <a:pt x="667" y="243"/>
                    </a:cubicBezTo>
                    <a:cubicBezTo>
                      <a:pt x="696" y="269"/>
                      <a:pt x="726" y="295"/>
                      <a:pt x="756" y="321"/>
                    </a:cubicBezTo>
                    <a:cubicBezTo>
                      <a:pt x="775" y="337"/>
                      <a:pt x="778" y="357"/>
                      <a:pt x="764" y="373"/>
                    </a:cubicBezTo>
                    <a:cubicBezTo>
                      <a:pt x="751" y="390"/>
                      <a:pt x="729" y="390"/>
                      <a:pt x="710" y="374"/>
                    </a:cubicBezTo>
                    <a:cubicBezTo>
                      <a:pt x="608" y="284"/>
                      <a:pt x="505" y="194"/>
                      <a:pt x="402" y="104"/>
                    </a:cubicBezTo>
                    <a:cubicBezTo>
                      <a:pt x="392" y="95"/>
                      <a:pt x="386" y="94"/>
                      <a:pt x="376" y="104"/>
                    </a:cubicBezTo>
                    <a:cubicBezTo>
                      <a:pt x="273" y="194"/>
                      <a:pt x="170" y="284"/>
                      <a:pt x="67" y="374"/>
                    </a:cubicBezTo>
                    <a:cubicBezTo>
                      <a:pt x="49" y="389"/>
                      <a:pt x="29" y="390"/>
                      <a:pt x="15" y="375"/>
                    </a:cubicBezTo>
                    <a:cubicBezTo>
                      <a:pt x="0" y="359"/>
                      <a:pt x="2" y="338"/>
                      <a:pt x="21" y="322"/>
                    </a:cubicBezTo>
                    <a:cubicBezTo>
                      <a:pt x="110" y="244"/>
                      <a:pt x="200" y="165"/>
                      <a:pt x="289" y="87"/>
                    </a:cubicBezTo>
                    <a:cubicBezTo>
                      <a:pt x="322" y="59"/>
                      <a:pt x="355" y="30"/>
                      <a:pt x="38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tx1">
                      <a:lumMod val="65000"/>
                      <a:lumOff val="35000"/>
                    </a:schemeClr>
                  </a:solidFill>
                  <a:latin typeface="苏新诗柳楷简" panose="02010600000101010101" pitchFamily="2" charset="-122"/>
                  <a:ea typeface="苏新诗柳楷简" panose="02010600000101010101" pitchFamily="2" charset="-122"/>
                </a:endParaRPr>
              </a:p>
            </p:txBody>
          </p:sp>
        </p:grpSp>
      </p:grpSp>
      <p:sp>
        <p:nvSpPr>
          <p:cNvPr id="64" name="文本框 63">
            <a:extLst>
              <a:ext uri="{FF2B5EF4-FFF2-40B4-BE49-F238E27FC236}">
                <a16:creationId xmlns:a16="http://schemas.microsoft.com/office/drawing/2014/main" xmlns="" id="{B5DA28B9-E38D-470E-A580-A1C1B692029D}"/>
              </a:ext>
            </a:extLst>
          </p:cNvPr>
          <p:cNvSpPr txBox="1"/>
          <p:nvPr/>
        </p:nvSpPr>
        <p:spPr>
          <a:xfrm>
            <a:off x="2546602" y="1824531"/>
            <a:ext cx="1854065" cy="611706"/>
          </a:xfrm>
          <a:prstGeom prst="rect">
            <a:avLst/>
          </a:prstGeom>
          <a:noFill/>
        </p:spPr>
        <p:txBody>
          <a:bodyPr wrap="square" rtlCol="0">
            <a:spAutoFit/>
          </a:bodyPr>
          <a:lstStyle/>
          <a:p>
            <a:pPr algn="just">
              <a:lnSpc>
                <a:spcPct val="125000"/>
              </a:lnSpc>
            </a:pPr>
            <a:r>
              <a:rPr lang="zh-CN" altLang="en-US" sz="900" dirty="0">
                <a:solidFill>
                  <a:schemeClr val="tx1">
                    <a:lumMod val="65000"/>
                    <a:lumOff val="35000"/>
                  </a:schemeClr>
                </a:solidFill>
                <a:latin typeface="苏新诗柳楷简" panose="02010600000101010101" pitchFamily="2" charset="-122"/>
                <a:ea typeface="苏新诗柳楷简" panose="02010600000101010101" pitchFamily="2" charset="-122"/>
              </a:rPr>
              <a:t>点击文本框即可进行编辑输入相关内容点击文本框即可进行编辑输入相关内容</a:t>
            </a:r>
          </a:p>
        </p:txBody>
      </p:sp>
      <p:sp>
        <p:nvSpPr>
          <p:cNvPr id="65" name="文本框 64">
            <a:extLst>
              <a:ext uri="{FF2B5EF4-FFF2-40B4-BE49-F238E27FC236}">
                <a16:creationId xmlns:a16="http://schemas.microsoft.com/office/drawing/2014/main" xmlns="" id="{ED7C92A1-8904-4C16-B5A3-746845839E4D}"/>
              </a:ext>
            </a:extLst>
          </p:cNvPr>
          <p:cNvSpPr txBox="1"/>
          <p:nvPr/>
        </p:nvSpPr>
        <p:spPr>
          <a:xfrm>
            <a:off x="6490262" y="1861754"/>
            <a:ext cx="1854065" cy="611706"/>
          </a:xfrm>
          <a:prstGeom prst="rect">
            <a:avLst/>
          </a:prstGeom>
          <a:noFill/>
        </p:spPr>
        <p:txBody>
          <a:bodyPr wrap="square" rtlCol="0">
            <a:spAutoFit/>
          </a:bodyPr>
          <a:lstStyle/>
          <a:p>
            <a:pPr algn="just">
              <a:lnSpc>
                <a:spcPct val="125000"/>
              </a:lnSpc>
            </a:pPr>
            <a:r>
              <a:rPr lang="zh-CN" altLang="en-US" sz="900" dirty="0">
                <a:solidFill>
                  <a:schemeClr val="tx1">
                    <a:lumMod val="65000"/>
                    <a:lumOff val="35000"/>
                  </a:schemeClr>
                </a:solidFill>
                <a:latin typeface="苏新诗柳楷简" panose="02010600000101010101" pitchFamily="2" charset="-122"/>
                <a:ea typeface="苏新诗柳楷简" panose="02010600000101010101" pitchFamily="2" charset="-122"/>
              </a:rPr>
              <a:t>点击文本框即可进行编辑输入相关内容点击文本框即可进行编辑输入相关内容</a:t>
            </a:r>
          </a:p>
        </p:txBody>
      </p:sp>
      <p:sp>
        <p:nvSpPr>
          <p:cNvPr id="66" name="文本框 65">
            <a:extLst>
              <a:ext uri="{FF2B5EF4-FFF2-40B4-BE49-F238E27FC236}">
                <a16:creationId xmlns:a16="http://schemas.microsoft.com/office/drawing/2014/main" xmlns="" id="{888B4C93-FBA7-4942-9E5A-96632D37150B}"/>
              </a:ext>
            </a:extLst>
          </p:cNvPr>
          <p:cNvSpPr txBox="1"/>
          <p:nvPr/>
        </p:nvSpPr>
        <p:spPr>
          <a:xfrm>
            <a:off x="2592164" y="3563381"/>
            <a:ext cx="1854065" cy="611706"/>
          </a:xfrm>
          <a:prstGeom prst="rect">
            <a:avLst/>
          </a:prstGeom>
          <a:noFill/>
        </p:spPr>
        <p:txBody>
          <a:bodyPr wrap="square" rtlCol="0">
            <a:spAutoFit/>
          </a:bodyPr>
          <a:lstStyle/>
          <a:p>
            <a:pPr algn="just">
              <a:lnSpc>
                <a:spcPct val="125000"/>
              </a:lnSpc>
            </a:pPr>
            <a:r>
              <a:rPr lang="zh-CN" altLang="en-US" sz="900" dirty="0">
                <a:solidFill>
                  <a:schemeClr val="tx1">
                    <a:lumMod val="65000"/>
                    <a:lumOff val="35000"/>
                  </a:schemeClr>
                </a:solidFill>
                <a:latin typeface="苏新诗柳楷简" panose="02010600000101010101" pitchFamily="2" charset="-122"/>
                <a:ea typeface="苏新诗柳楷简" panose="02010600000101010101" pitchFamily="2" charset="-122"/>
              </a:rPr>
              <a:t>点击文本框即可进行编辑输入相关内容点击文本框即可进行编辑输入相关内容</a:t>
            </a:r>
          </a:p>
        </p:txBody>
      </p:sp>
      <p:sp>
        <p:nvSpPr>
          <p:cNvPr id="67" name="文本框 66">
            <a:extLst>
              <a:ext uri="{FF2B5EF4-FFF2-40B4-BE49-F238E27FC236}">
                <a16:creationId xmlns:a16="http://schemas.microsoft.com/office/drawing/2014/main" xmlns="" id="{5915D885-C4A0-4011-879E-9E6E3729176D}"/>
              </a:ext>
            </a:extLst>
          </p:cNvPr>
          <p:cNvSpPr txBox="1"/>
          <p:nvPr/>
        </p:nvSpPr>
        <p:spPr>
          <a:xfrm>
            <a:off x="6501403" y="3600604"/>
            <a:ext cx="1854065" cy="611706"/>
          </a:xfrm>
          <a:prstGeom prst="rect">
            <a:avLst/>
          </a:prstGeom>
          <a:noFill/>
        </p:spPr>
        <p:txBody>
          <a:bodyPr wrap="square" rtlCol="0">
            <a:spAutoFit/>
          </a:bodyPr>
          <a:lstStyle/>
          <a:p>
            <a:pPr algn="just">
              <a:lnSpc>
                <a:spcPct val="125000"/>
              </a:lnSpc>
            </a:pPr>
            <a:r>
              <a:rPr lang="zh-CN" altLang="en-US" sz="900" dirty="0">
                <a:solidFill>
                  <a:schemeClr val="tx1">
                    <a:lumMod val="65000"/>
                    <a:lumOff val="35000"/>
                  </a:schemeClr>
                </a:solidFill>
                <a:latin typeface="苏新诗柳楷简" panose="02010600000101010101" pitchFamily="2" charset="-122"/>
                <a:ea typeface="苏新诗柳楷简" panose="02010600000101010101" pitchFamily="2" charset="-122"/>
              </a:rPr>
              <a:t>点击文本框即可进行编辑输入相关内容点击文本框即可进行编辑输入相关内容</a:t>
            </a:r>
          </a:p>
        </p:txBody>
      </p:sp>
      <p:sp>
        <p:nvSpPr>
          <p:cNvPr id="68" name="文本框 67">
            <a:extLst>
              <a:ext uri="{FF2B5EF4-FFF2-40B4-BE49-F238E27FC236}">
                <a16:creationId xmlns:a16="http://schemas.microsoft.com/office/drawing/2014/main" xmlns="" id="{EB2533E6-8742-410F-9FF9-3E2F34A9238B}"/>
              </a:ext>
            </a:extLst>
          </p:cNvPr>
          <p:cNvSpPr txBox="1"/>
          <p:nvPr/>
        </p:nvSpPr>
        <p:spPr>
          <a:xfrm>
            <a:off x="6501403" y="1635646"/>
            <a:ext cx="1019811" cy="276999"/>
          </a:xfrm>
          <a:prstGeom prst="rect">
            <a:avLst/>
          </a:prstGeom>
          <a:noFill/>
        </p:spPr>
        <p:txBody>
          <a:bodyPr wrap="square" rtlCol="0">
            <a:spAutoFit/>
          </a:bodyPr>
          <a:lstStyle/>
          <a:p>
            <a:r>
              <a:rPr lang="zh-CN" altLang="en-US" sz="1200" dirty="0">
                <a:solidFill>
                  <a:schemeClr val="tx1">
                    <a:lumMod val="65000"/>
                    <a:lumOff val="35000"/>
                  </a:schemeClr>
                </a:solidFill>
                <a:latin typeface="苏新诗柳楷简" panose="02010600000101010101" pitchFamily="2" charset="-122"/>
                <a:ea typeface="苏新诗柳楷简" panose="02010600000101010101" pitchFamily="2" charset="-122"/>
              </a:rPr>
              <a:t>编辑标题</a:t>
            </a:r>
          </a:p>
        </p:txBody>
      </p:sp>
      <p:sp>
        <p:nvSpPr>
          <p:cNvPr id="69" name="文本框 68">
            <a:extLst>
              <a:ext uri="{FF2B5EF4-FFF2-40B4-BE49-F238E27FC236}">
                <a16:creationId xmlns:a16="http://schemas.microsoft.com/office/drawing/2014/main" xmlns="" id="{EBD3A013-5926-4E56-B6B2-FE928C35CC8A}"/>
              </a:ext>
            </a:extLst>
          </p:cNvPr>
          <p:cNvSpPr txBox="1"/>
          <p:nvPr/>
        </p:nvSpPr>
        <p:spPr>
          <a:xfrm>
            <a:off x="6501403" y="3374746"/>
            <a:ext cx="1019811" cy="276999"/>
          </a:xfrm>
          <a:prstGeom prst="rect">
            <a:avLst/>
          </a:prstGeom>
          <a:noFill/>
        </p:spPr>
        <p:txBody>
          <a:bodyPr wrap="square" rtlCol="0">
            <a:spAutoFit/>
          </a:bodyPr>
          <a:lstStyle/>
          <a:p>
            <a:r>
              <a:rPr lang="zh-CN" altLang="en-US" sz="1200" dirty="0">
                <a:solidFill>
                  <a:schemeClr val="tx1">
                    <a:lumMod val="65000"/>
                    <a:lumOff val="35000"/>
                  </a:schemeClr>
                </a:solidFill>
                <a:latin typeface="苏新诗柳楷简" panose="02010600000101010101" pitchFamily="2" charset="-122"/>
                <a:ea typeface="苏新诗柳楷简" panose="02010600000101010101" pitchFamily="2" charset="-122"/>
              </a:rPr>
              <a:t>编辑标题</a:t>
            </a:r>
          </a:p>
        </p:txBody>
      </p:sp>
      <p:sp>
        <p:nvSpPr>
          <p:cNvPr id="70" name="文本框 69">
            <a:extLst>
              <a:ext uri="{FF2B5EF4-FFF2-40B4-BE49-F238E27FC236}">
                <a16:creationId xmlns:a16="http://schemas.microsoft.com/office/drawing/2014/main" xmlns="" id="{8915D592-8AC7-442D-BAC6-997A5392D7F7}"/>
              </a:ext>
            </a:extLst>
          </p:cNvPr>
          <p:cNvSpPr txBox="1"/>
          <p:nvPr/>
        </p:nvSpPr>
        <p:spPr>
          <a:xfrm>
            <a:off x="2546602" y="1635646"/>
            <a:ext cx="1019811" cy="276999"/>
          </a:xfrm>
          <a:prstGeom prst="rect">
            <a:avLst/>
          </a:prstGeom>
          <a:noFill/>
        </p:spPr>
        <p:txBody>
          <a:bodyPr wrap="square" rtlCol="0">
            <a:spAutoFit/>
          </a:bodyPr>
          <a:lstStyle/>
          <a:p>
            <a:r>
              <a:rPr lang="zh-CN" altLang="en-US" sz="1200" dirty="0">
                <a:solidFill>
                  <a:schemeClr val="tx1">
                    <a:lumMod val="65000"/>
                    <a:lumOff val="35000"/>
                  </a:schemeClr>
                </a:solidFill>
                <a:latin typeface="苏新诗柳楷简" panose="02010600000101010101" pitchFamily="2" charset="-122"/>
                <a:ea typeface="苏新诗柳楷简" panose="02010600000101010101" pitchFamily="2" charset="-122"/>
              </a:rPr>
              <a:t>编辑标题</a:t>
            </a:r>
          </a:p>
        </p:txBody>
      </p:sp>
      <p:sp>
        <p:nvSpPr>
          <p:cNvPr id="71" name="文本框 70">
            <a:extLst>
              <a:ext uri="{FF2B5EF4-FFF2-40B4-BE49-F238E27FC236}">
                <a16:creationId xmlns:a16="http://schemas.microsoft.com/office/drawing/2014/main" xmlns="" id="{9EC5FFCB-9A93-45A2-BB4C-17D81980299C}"/>
              </a:ext>
            </a:extLst>
          </p:cNvPr>
          <p:cNvSpPr txBox="1"/>
          <p:nvPr/>
        </p:nvSpPr>
        <p:spPr>
          <a:xfrm>
            <a:off x="2617420" y="3374746"/>
            <a:ext cx="1019811" cy="276999"/>
          </a:xfrm>
          <a:prstGeom prst="rect">
            <a:avLst/>
          </a:prstGeom>
          <a:noFill/>
        </p:spPr>
        <p:txBody>
          <a:bodyPr wrap="square" rtlCol="0">
            <a:spAutoFit/>
          </a:bodyPr>
          <a:lstStyle/>
          <a:p>
            <a:r>
              <a:rPr lang="zh-CN" altLang="en-US" sz="1200" dirty="0">
                <a:solidFill>
                  <a:schemeClr val="tx1">
                    <a:lumMod val="65000"/>
                    <a:lumOff val="35000"/>
                  </a:schemeClr>
                </a:solidFill>
                <a:latin typeface="苏新诗柳楷简" panose="02010600000101010101" pitchFamily="2" charset="-122"/>
                <a:ea typeface="苏新诗柳楷简" panose="02010600000101010101" pitchFamily="2" charset="-122"/>
              </a:rPr>
              <a:t>编辑标题</a:t>
            </a:r>
          </a:p>
        </p:txBody>
      </p:sp>
    </p:spTree>
    <p:custDataLst>
      <p:tags r:id="rId1"/>
    </p:custDataLst>
    <p:extLst>
      <p:ext uri="{BB962C8B-B14F-4D97-AF65-F5344CB8AC3E}">
        <p14:creationId xmlns:p14="http://schemas.microsoft.com/office/powerpoint/2010/main" val="1874057645"/>
      </p:ext>
    </p:extLst>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70"/>
                                        </p:tgtEl>
                                        <p:attrNameLst>
                                          <p:attrName>style.visibility</p:attrName>
                                        </p:attrNameLst>
                                      </p:cBhvr>
                                      <p:to>
                                        <p:strVal val="visible"/>
                                      </p:to>
                                    </p:set>
                                    <p:anim calcmode="lin" valueType="num">
                                      <p:cBhvr>
                                        <p:cTn id="11"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70"/>
                                        </p:tgtEl>
                                        <p:attrNameLst>
                                          <p:attrName>ppt_y</p:attrName>
                                        </p:attrNameLst>
                                      </p:cBhvr>
                                      <p:tavLst>
                                        <p:tav tm="0">
                                          <p:val>
                                            <p:strVal val="#ppt_y"/>
                                          </p:val>
                                        </p:tav>
                                        <p:tav tm="100000">
                                          <p:val>
                                            <p:strVal val="#ppt_y"/>
                                          </p:val>
                                        </p:tav>
                                      </p:tavLst>
                                    </p:anim>
                                    <p:anim calcmode="lin" valueType="num">
                                      <p:cBhvr>
                                        <p:cTn id="13"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70"/>
                                        </p:tgtEl>
                                      </p:cBhvr>
                                    </p:animEffect>
                                  </p:childTnLst>
                                </p:cTn>
                              </p:par>
                            </p:childTnLst>
                          </p:cTn>
                        </p:par>
                        <p:par>
                          <p:cTn id="16" fill="hold">
                            <p:stCondLst>
                              <p:cond delay="1150"/>
                            </p:stCondLst>
                            <p:childTnLst>
                              <p:par>
                                <p:cTn id="17" presetID="22" presetClass="entr" presetSubtype="1" fill="hold" grpId="0" nodeType="afterEffect">
                                  <p:stCondLst>
                                    <p:cond delay="0"/>
                                  </p:stCondLst>
                                  <p:childTnLst>
                                    <p:set>
                                      <p:cBhvr>
                                        <p:cTn id="18" dur="1" fill="hold">
                                          <p:stCondLst>
                                            <p:cond delay="0"/>
                                          </p:stCondLst>
                                        </p:cTn>
                                        <p:tgtEl>
                                          <p:spTgt spid="64"/>
                                        </p:tgtEl>
                                        <p:attrNameLst>
                                          <p:attrName>style.visibility</p:attrName>
                                        </p:attrNameLst>
                                      </p:cBhvr>
                                      <p:to>
                                        <p:strVal val="visible"/>
                                      </p:to>
                                    </p:set>
                                    <p:animEffect transition="in" filter="wipe(up)">
                                      <p:cBhvr>
                                        <p:cTn id="19" dur="500"/>
                                        <p:tgtEl>
                                          <p:spTgt spid="64"/>
                                        </p:tgtEl>
                                      </p:cBhvr>
                                    </p:animEffect>
                                  </p:childTnLst>
                                </p:cTn>
                              </p:par>
                            </p:childTnLst>
                          </p:cTn>
                        </p:par>
                        <p:par>
                          <p:cTn id="20" fill="hold">
                            <p:stCondLst>
                              <p:cond delay="1650"/>
                            </p:stCondLst>
                            <p:childTnLst>
                              <p:par>
                                <p:cTn id="21" presetID="10" presetClass="entr" presetSubtype="0" fill="hold"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500"/>
                                        <p:tgtEl>
                                          <p:spTgt spid="54"/>
                                        </p:tgtEl>
                                      </p:cBhvr>
                                    </p:animEffect>
                                  </p:childTnLst>
                                </p:cTn>
                              </p:par>
                            </p:childTnLst>
                          </p:cTn>
                        </p:par>
                        <p:par>
                          <p:cTn id="24" fill="hold">
                            <p:stCondLst>
                              <p:cond delay="21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68"/>
                                        </p:tgtEl>
                                        <p:attrNameLst>
                                          <p:attrName>style.visibility</p:attrName>
                                        </p:attrNameLst>
                                      </p:cBhvr>
                                      <p:to>
                                        <p:strVal val="visible"/>
                                      </p:to>
                                    </p:set>
                                    <p:anim calcmode="lin" valueType="num">
                                      <p:cBhvr>
                                        <p:cTn id="27" dur="500" fill="hold"/>
                                        <p:tgtEl>
                                          <p:spTgt spid="68"/>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68"/>
                                        </p:tgtEl>
                                        <p:attrNameLst>
                                          <p:attrName>ppt_y</p:attrName>
                                        </p:attrNameLst>
                                      </p:cBhvr>
                                      <p:tavLst>
                                        <p:tav tm="0">
                                          <p:val>
                                            <p:strVal val="#ppt_y"/>
                                          </p:val>
                                        </p:tav>
                                        <p:tav tm="100000">
                                          <p:val>
                                            <p:strVal val="#ppt_y"/>
                                          </p:val>
                                        </p:tav>
                                      </p:tavLst>
                                    </p:anim>
                                    <p:anim calcmode="lin" valueType="num">
                                      <p:cBhvr>
                                        <p:cTn id="29" dur="500" fill="hold"/>
                                        <p:tgtEl>
                                          <p:spTgt spid="68"/>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68"/>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68"/>
                                        </p:tgtEl>
                                      </p:cBhvr>
                                    </p:animEffect>
                                  </p:childTnLst>
                                </p:cTn>
                              </p:par>
                            </p:childTnLst>
                          </p:cTn>
                        </p:par>
                        <p:par>
                          <p:cTn id="32" fill="hold">
                            <p:stCondLst>
                              <p:cond delay="2800"/>
                            </p:stCondLst>
                            <p:childTnLst>
                              <p:par>
                                <p:cTn id="33" presetID="22" presetClass="entr" presetSubtype="1" fill="hold" grpId="0" nodeType="after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wipe(up)">
                                      <p:cBhvr>
                                        <p:cTn id="35" dur="500"/>
                                        <p:tgtEl>
                                          <p:spTgt spid="65"/>
                                        </p:tgtEl>
                                      </p:cBhvr>
                                    </p:animEffect>
                                  </p:childTnLst>
                                </p:cTn>
                              </p:par>
                            </p:childTnLst>
                          </p:cTn>
                        </p:par>
                        <p:par>
                          <p:cTn id="36" fill="hold">
                            <p:stCondLst>
                              <p:cond delay="3300"/>
                            </p:stCondLst>
                            <p:childTnLst>
                              <p:par>
                                <p:cTn id="37" presetID="10" presetClass="entr" presetSubtype="0" fill="hold" nodeType="afterEffect">
                                  <p:stCondLst>
                                    <p:cond delay="0"/>
                                  </p:stCondLst>
                                  <p:childTnLst>
                                    <p:set>
                                      <p:cBhvr>
                                        <p:cTn id="38" dur="1" fill="hold">
                                          <p:stCondLst>
                                            <p:cond delay="0"/>
                                          </p:stCondLst>
                                        </p:cTn>
                                        <p:tgtEl>
                                          <p:spTgt spid="59"/>
                                        </p:tgtEl>
                                        <p:attrNameLst>
                                          <p:attrName>style.visibility</p:attrName>
                                        </p:attrNameLst>
                                      </p:cBhvr>
                                      <p:to>
                                        <p:strVal val="visible"/>
                                      </p:to>
                                    </p:set>
                                    <p:animEffect transition="in" filter="fade">
                                      <p:cBhvr>
                                        <p:cTn id="39" dur="500"/>
                                        <p:tgtEl>
                                          <p:spTgt spid="59"/>
                                        </p:tgtEl>
                                      </p:cBhvr>
                                    </p:animEffect>
                                  </p:childTnLst>
                                </p:cTn>
                              </p:par>
                            </p:childTnLst>
                          </p:cTn>
                        </p:par>
                        <p:par>
                          <p:cTn id="40" fill="hold">
                            <p:stCondLst>
                              <p:cond delay="38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71"/>
                                        </p:tgtEl>
                                        <p:attrNameLst>
                                          <p:attrName>style.visibility</p:attrName>
                                        </p:attrNameLst>
                                      </p:cBhvr>
                                      <p:to>
                                        <p:strVal val="visible"/>
                                      </p:to>
                                    </p:set>
                                    <p:anim calcmode="lin" valueType="num">
                                      <p:cBhvr>
                                        <p:cTn id="43"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71"/>
                                        </p:tgtEl>
                                        <p:attrNameLst>
                                          <p:attrName>ppt_y</p:attrName>
                                        </p:attrNameLst>
                                      </p:cBhvr>
                                      <p:tavLst>
                                        <p:tav tm="0">
                                          <p:val>
                                            <p:strVal val="#ppt_y"/>
                                          </p:val>
                                        </p:tav>
                                        <p:tav tm="100000">
                                          <p:val>
                                            <p:strVal val="#ppt_y"/>
                                          </p:val>
                                        </p:tav>
                                      </p:tavLst>
                                    </p:anim>
                                    <p:anim calcmode="lin" valueType="num">
                                      <p:cBhvr>
                                        <p:cTn id="45"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71"/>
                                        </p:tgtEl>
                                      </p:cBhvr>
                                    </p:animEffect>
                                  </p:childTnLst>
                                </p:cTn>
                              </p:par>
                            </p:childTnLst>
                          </p:cTn>
                        </p:par>
                        <p:par>
                          <p:cTn id="48" fill="hold">
                            <p:stCondLst>
                              <p:cond delay="4450"/>
                            </p:stCondLst>
                            <p:childTnLst>
                              <p:par>
                                <p:cTn id="49" presetID="22" presetClass="entr" presetSubtype="1" fill="hold" grpId="0" nodeType="afterEffect">
                                  <p:stCondLst>
                                    <p:cond delay="0"/>
                                  </p:stCondLst>
                                  <p:childTnLst>
                                    <p:set>
                                      <p:cBhvr>
                                        <p:cTn id="50" dur="1" fill="hold">
                                          <p:stCondLst>
                                            <p:cond delay="0"/>
                                          </p:stCondLst>
                                        </p:cTn>
                                        <p:tgtEl>
                                          <p:spTgt spid="66"/>
                                        </p:tgtEl>
                                        <p:attrNameLst>
                                          <p:attrName>style.visibility</p:attrName>
                                        </p:attrNameLst>
                                      </p:cBhvr>
                                      <p:to>
                                        <p:strVal val="visible"/>
                                      </p:to>
                                    </p:set>
                                    <p:animEffect transition="in" filter="wipe(up)">
                                      <p:cBhvr>
                                        <p:cTn id="51" dur="500"/>
                                        <p:tgtEl>
                                          <p:spTgt spid="66"/>
                                        </p:tgtEl>
                                      </p:cBhvr>
                                    </p:animEffect>
                                  </p:childTnLst>
                                </p:cTn>
                              </p:par>
                            </p:childTnLst>
                          </p:cTn>
                        </p:par>
                        <p:par>
                          <p:cTn id="52" fill="hold">
                            <p:stCondLst>
                              <p:cond delay="4950"/>
                            </p:stCondLst>
                            <p:childTnLst>
                              <p:par>
                                <p:cTn id="53" presetID="10" presetClass="entr" presetSubtype="0" fill="hold" nodeType="after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500"/>
                                        <p:tgtEl>
                                          <p:spTgt spid="51"/>
                                        </p:tgtEl>
                                      </p:cBhvr>
                                    </p:animEffect>
                                  </p:childTnLst>
                                </p:cTn>
                              </p:par>
                            </p:childTnLst>
                          </p:cTn>
                        </p:par>
                        <p:par>
                          <p:cTn id="56" fill="hold">
                            <p:stCondLst>
                              <p:cond delay="545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69"/>
                                        </p:tgtEl>
                                        <p:attrNameLst>
                                          <p:attrName>style.visibility</p:attrName>
                                        </p:attrNameLst>
                                      </p:cBhvr>
                                      <p:to>
                                        <p:strVal val="visible"/>
                                      </p:to>
                                    </p:set>
                                    <p:anim calcmode="lin" valueType="num">
                                      <p:cBhvr>
                                        <p:cTn id="59" dur="500" fill="hold"/>
                                        <p:tgtEl>
                                          <p:spTgt spid="69"/>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69"/>
                                        </p:tgtEl>
                                        <p:attrNameLst>
                                          <p:attrName>ppt_y</p:attrName>
                                        </p:attrNameLst>
                                      </p:cBhvr>
                                      <p:tavLst>
                                        <p:tav tm="0">
                                          <p:val>
                                            <p:strVal val="#ppt_y"/>
                                          </p:val>
                                        </p:tav>
                                        <p:tav tm="100000">
                                          <p:val>
                                            <p:strVal val="#ppt_y"/>
                                          </p:val>
                                        </p:tav>
                                      </p:tavLst>
                                    </p:anim>
                                    <p:anim calcmode="lin" valueType="num">
                                      <p:cBhvr>
                                        <p:cTn id="61" dur="500" fill="hold"/>
                                        <p:tgtEl>
                                          <p:spTgt spid="69"/>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69"/>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69"/>
                                        </p:tgtEl>
                                      </p:cBhvr>
                                    </p:animEffect>
                                  </p:childTnLst>
                                </p:cTn>
                              </p:par>
                            </p:childTnLst>
                          </p:cTn>
                        </p:par>
                        <p:par>
                          <p:cTn id="64" fill="hold">
                            <p:stCondLst>
                              <p:cond delay="6100"/>
                            </p:stCondLst>
                            <p:childTnLst>
                              <p:par>
                                <p:cTn id="65" presetID="22" presetClass="entr" presetSubtype="1" fill="hold" grpId="0" nodeType="after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wipe(up)">
                                      <p:cBhvr>
                                        <p:cTn id="6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P spid="68" grpId="0"/>
      <p:bldP spid="69" grpId="0"/>
      <p:bldP spid="70" grpId="0"/>
      <p:bldP spid="71" grpId="0"/>
    </p:bldLst>
  </p:timing>
  <p:extLst mod="1"/>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08428" y="237877"/>
            <a:ext cx="2535380" cy="430887"/>
          </a:xfrm>
          <a:prstGeom prst="rect">
            <a:avLst/>
          </a:prstGeom>
        </p:spPr>
        <p:txBody>
          <a:bodyPr wrap="square">
            <a:spAutoFit/>
          </a:bodyPr>
          <a:lstStyle/>
          <a:p>
            <a:pPr algn="dist">
              <a:lnSpc>
                <a:spcPct val="100000"/>
              </a:lnSpc>
            </a:pPr>
            <a:r>
              <a:rPr lang="zh-CN" altLang="en-US" sz="2200" dirty="0" smtClean="0">
                <a:latin typeface="+mn-ea"/>
                <a:cs typeface="+mn-ea"/>
                <a:sym typeface="+mn-lt"/>
              </a:rPr>
              <a:t>三、</a:t>
            </a:r>
            <a:r>
              <a:rPr lang="zh-CN" altLang="en-US" sz="2200" dirty="0" smtClean="0">
                <a:latin typeface="+mn-ea"/>
                <a:cs typeface="+mn-ea"/>
                <a:sym typeface="+mn-lt"/>
              </a:rPr>
              <a:t>添加标题</a:t>
            </a:r>
            <a:r>
              <a:rPr lang="zh-CN" altLang="en-US" sz="2200" dirty="0" smtClean="0">
                <a:latin typeface="+mn-ea"/>
                <a:cs typeface="+mn-ea"/>
                <a:sym typeface="+mn-lt"/>
              </a:rPr>
              <a:t>内容</a:t>
            </a:r>
            <a:endParaRPr lang="zh-CN" altLang="en-US" sz="2200" dirty="0">
              <a:latin typeface="+mn-ea"/>
              <a:cs typeface="+mn-ea"/>
              <a:sym typeface="+mn-lt"/>
            </a:endParaRPr>
          </a:p>
        </p:txBody>
      </p:sp>
      <p:sp>
        <p:nvSpPr>
          <p:cNvPr id="24" name="任意多边形 23"/>
          <p:cNvSpPr/>
          <p:nvPr/>
        </p:nvSpPr>
        <p:spPr>
          <a:xfrm>
            <a:off x="411395" y="2642482"/>
            <a:ext cx="1379318" cy="523087"/>
          </a:xfrm>
          <a:custGeom>
            <a:avLst/>
            <a:gdLst>
              <a:gd name="connsiteX0" fmla="*/ 870406 w 1740813"/>
              <a:gd name="connsiteY0" fmla="*/ 0 h 660178"/>
              <a:gd name="connsiteX1" fmla="*/ 1035759 w 1740813"/>
              <a:gd name="connsiteY1" fmla="*/ 210012 h 660178"/>
              <a:gd name="connsiteX2" fmla="*/ 1740813 w 1740813"/>
              <a:gd name="connsiteY2" fmla="*/ 210012 h 660178"/>
              <a:gd name="connsiteX3" fmla="*/ 1740813 w 1740813"/>
              <a:gd name="connsiteY3" fmla="*/ 660178 h 660178"/>
              <a:gd name="connsiteX4" fmla="*/ 225083 w 1740813"/>
              <a:gd name="connsiteY4" fmla="*/ 660178 h 660178"/>
              <a:gd name="connsiteX5" fmla="*/ 0 w 1740813"/>
              <a:gd name="connsiteY5" fmla="*/ 435095 h 660178"/>
              <a:gd name="connsiteX6" fmla="*/ 225083 w 1740813"/>
              <a:gd name="connsiteY6" fmla="*/ 210012 h 660178"/>
              <a:gd name="connsiteX7" fmla="*/ 705053 w 1740813"/>
              <a:gd name="connsiteY7" fmla="*/ 210012 h 66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40813" h="660178">
                <a:moveTo>
                  <a:pt x="870406" y="0"/>
                </a:moveTo>
                <a:lnTo>
                  <a:pt x="1035759" y="210012"/>
                </a:lnTo>
                <a:lnTo>
                  <a:pt x="1740813" y="210012"/>
                </a:lnTo>
                <a:lnTo>
                  <a:pt x="1740813" y="660178"/>
                </a:lnTo>
                <a:lnTo>
                  <a:pt x="225083" y="660178"/>
                </a:lnTo>
                <a:cubicBezTo>
                  <a:pt x="100773" y="660178"/>
                  <a:pt x="0" y="559405"/>
                  <a:pt x="0" y="435095"/>
                </a:cubicBezTo>
                <a:cubicBezTo>
                  <a:pt x="0" y="310785"/>
                  <a:pt x="100773" y="210012"/>
                  <a:pt x="225083" y="210012"/>
                </a:cubicBezTo>
                <a:lnTo>
                  <a:pt x="705053" y="210012"/>
                </a:lnTo>
                <a:close/>
              </a:path>
            </a:pathLst>
          </a:custGeom>
          <a:solidFill>
            <a:schemeClr val="accent1"/>
          </a:solidFill>
          <a:ln>
            <a:noFill/>
          </a:ln>
          <a:effectLst/>
        </p:spPr>
        <p:txBody>
          <a:bodyPr wrap="none" lIns="14288" tIns="14288" rIns="14288" bIns="14288" anchor="ctr" anchorCtr="1">
            <a:noAutofit/>
          </a:bodyPr>
          <a:lstStyle/>
          <a:p>
            <a:pPr algn="ctr"/>
            <a:endParaRPr lang="zh-CN" altLang="en-US" sz="1350" dirty="0">
              <a:solidFill>
                <a:schemeClr val="tx1">
                  <a:lumMod val="65000"/>
                  <a:lumOff val="35000"/>
                </a:schemeClr>
              </a:solidFill>
              <a:latin typeface="+mn-ea"/>
              <a:cs typeface="+mn-ea"/>
            </a:endParaRPr>
          </a:p>
        </p:txBody>
      </p:sp>
      <p:sp>
        <p:nvSpPr>
          <p:cNvPr id="25" name="任意多边形 24"/>
          <p:cNvSpPr/>
          <p:nvPr/>
        </p:nvSpPr>
        <p:spPr>
          <a:xfrm>
            <a:off x="1826938" y="2808883"/>
            <a:ext cx="1338293" cy="523087"/>
          </a:xfrm>
          <a:custGeom>
            <a:avLst/>
            <a:gdLst>
              <a:gd name="connsiteX0" fmla="*/ 0 w 1689035"/>
              <a:gd name="connsiteY0" fmla="*/ 0 h 660178"/>
              <a:gd name="connsiteX1" fmla="*/ 1689035 w 1689035"/>
              <a:gd name="connsiteY1" fmla="*/ 0 h 660178"/>
              <a:gd name="connsiteX2" fmla="*/ 1689035 w 1689035"/>
              <a:gd name="connsiteY2" fmla="*/ 450166 h 660178"/>
              <a:gd name="connsiteX3" fmla="*/ 1009870 w 1689035"/>
              <a:gd name="connsiteY3" fmla="*/ 450166 h 660178"/>
              <a:gd name="connsiteX4" fmla="*/ 844517 w 1689035"/>
              <a:gd name="connsiteY4" fmla="*/ 660178 h 660178"/>
              <a:gd name="connsiteX5" fmla="*/ 679164 w 1689035"/>
              <a:gd name="connsiteY5" fmla="*/ 450166 h 660178"/>
              <a:gd name="connsiteX6" fmla="*/ 0 w 1689035"/>
              <a:gd name="connsiteY6" fmla="*/ 450166 h 66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9035" h="660178">
                <a:moveTo>
                  <a:pt x="0" y="0"/>
                </a:moveTo>
                <a:lnTo>
                  <a:pt x="1689035" y="0"/>
                </a:lnTo>
                <a:lnTo>
                  <a:pt x="1689035" y="450166"/>
                </a:lnTo>
                <a:lnTo>
                  <a:pt x="1009870" y="450166"/>
                </a:lnTo>
                <a:lnTo>
                  <a:pt x="844517" y="660178"/>
                </a:lnTo>
                <a:lnTo>
                  <a:pt x="679164" y="450166"/>
                </a:lnTo>
                <a:lnTo>
                  <a:pt x="0" y="450166"/>
                </a:lnTo>
                <a:close/>
              </a:path>
            </a:pathLst>
          </a:custGeom>
          <a:solidFill>
            <a:schemeClr val="accent2"/>
          </a:solidFill>
          <a:ln>
            <a:noFill/>
          </a:ln>
          <a:effectLst/>
        </p:spPr>
        <p:txBody>
          <a:bodyPr wrap="none" lIns="14288" tIns="14288" rIns="14288" bIns="14288" anchor="ctr" anchorCtr="1">
            <a:noAutofit/>
          </a:bodyPr>
          <a:lstStyle/>
          <a:p>
            <a:pPr algn="ctr"/>
            <a:endParaRPr lang="zh-CN" altLang="en-US" sz="1350">
              <a:solidFill>
                <a:schemeClr val="tx1">
                  <a:lumMod val="65000"/>
                  <a:lumOff val="35000"/>
                </a:schemeClr>
              </a:solidFill>
              <a:latin typeface="+mn-ea"/>
              <a:cs typeface="+mn-ea"/>
            </a:endParaRPr>
          </a:p>
        </p:txBody>
      </p:sp>
      <p:sp>
        <p:nvSpPr>
          <p:cNvPr id="26" name="任意多边形 25"/>
          <p:cNvSpPr/>
          <p:nvPr/>
        </p:nvSpPr>
        <p:spPr>
          <a:xfrm>
            <a:off x="3201454" y="2642482"/>
            <a:ext cx="1338293" cy="523087"/>
          </a:xfrm>
          <a:custGeom>
            <a:avLst/>
            <a:gdLst>
              <a:gd name="connsiteX0" fmla="*/ 844517 w 1689035"/>
              <a:gd name="connsiteY0" fmla="*/ 0 h 660178"/>
              <a:gd name="connsiteX1" fmla="*/ 1009870 w 1689035"/>
              <a:gd name="connsiteY1" fmla="*/ 210012 h 660178"/>
              <a:gd name="connsiteX2" fmla="*/ 1689035 w 1689035"/>
              <a:gd name="connsiteY2" fmla="*/ 210012 h 660178"/>
              <a:gd name="connsiteX3" fmla="*/ 1689035 w 1689035"/>
              <a:gd name="connsiteY3" fmla="*/ 660178 h 660178"/>
              <a:gd name="connsiteX4" fmla="*/ 0 w 1689035"/>
              <a:gd name="connsiteY4" fmla="*/ 660178 h 660178"/>
              <a:gd name="connsiteX5" fmla="*/ 0 w 1689035"/>
              <a:gd name="connsiteY5" fmla="*/ 210012 h 660178"/>
              <a:gd name="connsiteX6" fmla="*/ 679164 w 1689035"/>
              <a:gd name="connsiteY6" fmla="*/ 210012 h 66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9035" h="660178">
                <a:moveTo>
                  <a:pt x="844517" y="0"/>
                </a:moveTo>
                <a:lnTo>
                  <a:pt x="1009870" y="210012"/>
                </a:lnTo>
                <a:lnTo>
                  <a:pt x="1689035" y="210012"/>
                </a:lnTo>
                <a:lnTo>
                  <a:pt x="1689035" y="660178"/>
                </a:lnTo>
                <a:lnTo>
                  <a:pt x="0" y="660178"/>
                </a:lnTo>
                <a:lnTo>
                  <a:pt x="0" y="210012"/>
                </a:lnTo>
                <a:lnTo>
                  <a:pt x="679164" y="210012"/>
                </a:lnTo>
                <a:close/>
              </a:path>
            </a:pathLst>
          </a:custGeom>
          <a:solidFill>
            <a:schemeClr val="accent1"/>
          </a:solidFill>
          <a:ln>
            <a:noFill/>
          </a:ln>
          <a:effectLst/>
        </p:spPr>
        <p:txBody>
          <a:bodyPr wrap="none" lIns="14288" tIns="14288" rIns="14288" bIns="14288" anchor="ctr" anchorCtr="1">
            <a:noAutofit/>
          </a:bodyPr>
          <a:lstStyle/>
          <a:p>
            <a:pPr algn="ctr"/>
            <a:endParaRPr lang="zh-CN" altLang="en-US" sz="1350">
              <a:solidFill>
                <a:schemeClr val="tx1">
                  <a:lumMod val="65000"/>
                  <a:lumOff val="35000"/>
                </a:schemeClr>
              </a:solidFill>
              <a:latin typeface="+mn-ea"/>
              <a:cs typeface="+mn-ea"/>
            </a:endParaRPr>
          </a:p>
        </p:txBody>
      </p:sp>
      <p:sp>
        <p:nvSpPr>
          <p:cNvPr id="27" name="任意多边形 26"/>
          <p:cNvSpPr/>
          <p:nvPr/>
        </p:nvSpPr>
        <p:spPr>
          <a:xfrm>
            <a:off x="4575972" y="2808883"/>
            <a:ext cx="1338293" cy="523087"/>
          </a:xfrm>
          <a:custGeom>
            <a:avLst/>
            <a:gdLst>
              <a:gd name="connsiteX0" fmla="*/ 0 w 1689035"/>
              <a:gd name="connsiteY0" fmla="*/ 0 h 660178"/>
              <a:gd name="connsiteX1" fmla="*/ 1689035 w 1689035"/>
              <a:gd name="connsiteY1" fmla="*/ 0 h 660178"/>
              <a:gd name="connsiteX2" fmla="*/ 1689035 w 1689035"/>
              <a:gd name="connsiteY2" fmla="*/ 450166 h 660178"/>
              <a:gd name="connsiteX3" fmla="*/ 1035760 w 1689035"/>
              <a:gd name="connsiteY3" fmla="*/ 450166 h 660178"/>
              <a:gd name="connsiteX4" fmla="*/ 870407 w 1689035"/>
              <a:gd name="connsiteY4" fmla="*/ 660178 h 660178"/>
              <a:gd name="connsiteX5" fmla="*/ 705054 w 1689035"/>
              <a:gd name="connsiteY5" fmla="*/ 450166 h 660178"/>
              <a:gd name="connsiteX6" fmla="*/ 0 w 1689035"/>
              <a:gd name="connsiteY6" fmla="*/ 450166 h 66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9035" h="660178">
                <a:moveTo>
                  <a:pt x="0" y="0"/>
                </a:moveTo>
                <a:lnTo>
                  <a:pt x="1689035" y="0"/>
                </a:lnTo>
                <a:lnTo>
                  <a:pt x="1689035" y="450166"/>
                </a:lnTo>
                <a:lnTo>
                  <a:pt x="1035760" y="450166"/>
                </a:lnTo>
                <a:lnTo>
                  <a:pt x="870407" y="660178"/>
                </a:lnTo>
                <a:lnTo>
                  <a:pt x="705054" y="450166"/>
                </a:lnTo>
                <a:lnTo>
                  <a:pt x="0" y="450166"/>
                </a:lnTo>
                <a:close/>
              </a:path>
            </a:pathLst>
          </a:custGeom>
          <a:solidFill>
            <a:schemeClr val="accent2"/>
          </a:solidFill>
          <a:ln>
            <a:noFill/>
          </a:ln>
          <a:effectLst/>
        </p:spPr>
        <p:txBody>
          <a:bodyPr wrap="none" lIns="14288" tIns="14288" rIns="14288" bIns="14288" anchor="ctr" anchorCtr="1">
            <a:noAutofit/>
          </a:bodyPr>
          <a:lstStyle/>
          <a:p>
            <a:pPr algn="ctr"/>
            <a:endParaRPr lang="zh-CN" altLang="en-US" sz="1350">
              <a:solidFill>
                <a:schemeClr val="tx1">
                  <a:lumMod val="65000"/>
                  <a:lumOff val="35000"/>
                </a:schemeClr>
              </a:solidFill>
              <a:latin typeface="+mn-ea"/>
              <a:cs typeface="+mn-ea"/>
            </a:endParaRPr>
          </a:p>
        </p:txBody>
      </p:sp>
      <p:sp>
        <p:nvSpPr>
          <p:cNvPr id="28" name="任意多边形 27"/>
          <p:cNvSpPr/>
          <p:nvPr/>
        </p:nvSpPr>
        <p:spPr>
          <a:xfrm>
            <a:off x="5950489" y="2642482"/>
            <a:ext cx="1338293" cy="523087"/>
          </a:xfrm>
          <a:custGeom>
            <a:avLst/>
            <a:gdLst>
              <a:gd name="connsiteX0" fmla="*/ 844518 w 1689036"/>
              <a:gd name="connsiteY0" fmla="*/ 0 h 660178"/>
              <a:gd name="connsiteX1" fmla="*/ 1009871 w 1689036"/>
              <a:gd name="connsiteY1" fmla="*/ 210012 h 660178"/>
              <a:gd name="connsiteX2" fmla="*/ 1689036 w 1689036"/>
              <a:gd name="connsiteY2" fmla="*/ 210012 h 660178"/>
              <a:gd name="connsiteX3" fmla="*/ 1689036 w 1689036"/>
              <a:gd name="connsiteY3" fmla="*/ 660178 h 660178"/>
              <a:gd name="connsiteX4" fmla="*/ 0 w 1689036"/>
              <a:gd name="connsiteY4" fmla="*/ 660178 h 660178"/>
              <a:gd name="connsiteX5" fmla="*/ 0 w 1689036"/>
              <a:gd name="connsiteY5" fmla="*/ 210012 h 660178"/>
              <a:gd name="connsiteX6" fmla="*/ 679165 w 1689036"/>
              <a:gd name="connsiteY6" fmla="*/ 210012 h 66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9036" h="660178">
                <a:moveTo>
                  <a:pt x="844518" y="0"/>
                </a:moveTo>
                <a:lnTo>
                  <a:pt x="1009871" y="210012"/>
                </a:lnTo>
                <a:lnTo>
                  <a:pt x="1689036" y="210012"/>
                </a:lnTo>
                <a:lnTo>
                  <a:pt x="1689036" y="660178"/>
                </a:lnTo>
                <a:lnTo>
                  <a:pt x="0" y="660178"/>
                </a:lnTo>
                <a:lnTo>
                  <a:pt x="0" y="210012"/>
                </a:lnTo>
                <a:lnTo>
                  <a:pt x="679165" y="210012"/>
                </a:lnTo>
                <a:close/>
              </a:path>
            </a:pathLst>
          </a:custGeom>
          <a:solidFill>
            <a:schemeClr val="accent1"/>
          </a:solidFill>
          <a:ln>
            <a:noFill/>
          </a:ln>
          <a:effectLst/>
        </p:spPr>
        <p:txBody>
          <a:bodyPr wrap="none" lIns="14288" tIns="14288" rIns="14288" bIns="14288" anchor="ctr" anchorCtr="1">
            <a:noAutofit/>
          </a:bodyPr>
          <a:lstStyle/>
          <a:p>
            <a:pPr algn="ctr"/>
            <a:endParaRPr lang="zh-CN" altLang="en-US" sz="1350">
              <a:solidFill>
                <a:schemeClr val="tx1">
                  <a:lumMod val="65000"/>
                  <a:lumOff val="35000"/>
                </a:schemeClr>
              </a:solidFill>
              <a:latin typeface="+mn-ea"/>
              <a:cs typeface="+mn-ea"/>
            </a:endParaRPr>
          </a:p>
        </p:txBody>
      </p:sp>
      <p:sp>
        <p:nvSpPr>
          <p:cNvPr id="29" name="任意多边形 28"/>
          <p:cNvSpPr/>
          <p:nvPr/>
        </p:nvSpPr>
        <p:spPr>
          <a:xfrm>
            <a:off x="7325006" y="2808883"/>
            <a:ext cx="1379319" cy="523087"/>
          </a:xfrm>
          <a:custGeom>
            <a:avLst/>
            <a:gdLst>
              <a:gd name="connsiteX0" fmla="*/ 0 w 1740814"/>
              <a:gd name="connsiteY0" fmla="*/ 0 h 660178"/>
              <a:gd name="connsiteX1" fmla="*/ 1515731 w 1740814"/>
              <a:gd name="connsiteY1" fmla="*/ 0 h 660178"/>
              <a:gd name="connsiteX2" fmla="*/ 1740814 w 1740814"/>
              <a:gd name="connsiteY2" fmla="*/ 225083 h 660178"/>
              <a:gd name="connsiteX3" fmla="*/ 1515731 w 1740814"/>
              <a:gd name="connsiteY3" fmla="*/ 450166 h 660178"/>
              <a:gd name="connsiteX4" fmla="*/ 1035760 w 1740814"/>
              <a:gd name="connsiteY4" fmla="*/ 450166 h 660178"/>
              <a:gd name="connsiteX5" fmla="*/ 870407 w 1740814"/>
              <a:gd name="connsiteY5" fmla="*/ 660178 h 660178"/>
              <a:gd name="connsiteX6" fmla="*/ 705054 w 1740814"/>
              <a:gd name="connsiteY6" fmla="*/ 450166 h 660178"/>
              <a:gd name="connsiteX7" fmla="*/ 0 w 1740814"/>
              <a:gd name="connsiteY7" fmla="*/ 450166 h 66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40814" h="660178">
                <a:moveTo>
                  <a:pt x="0" y="0"/>
                </a:moveTo>
                <a:lnTo>
                  <a:pt x="1515731" y="0"/>
                </a:lnTo>
                <a:cubicBezTo>
                  <a:pt x="1640041" y="0"/>
                  <a:pt x="1740814" y="100773"/>
                  <a:pt x="1740814" y="225083"/>
                </a:cubicBezTo>
                <a:cubicBezTo>
                  <a:pt x="1740814" y="349393"/>
                  <a:pt x="1640041" y="450166"/>
                  <a:pt x="1515731" y="450166"/>
                </a:cubicBezTo>
                <a:lnTo>
                  <a:pt x="1035760" y="450166"/>
                </a:lnTo>
                <a:lnTo>
                  <a:pt x="870407" y="660178"/>
                </a:lnTo>
                <a:lnTo>
                  <a:pt x="705054" y="450166"/>
                </a:lnTo>
                <a:lnTo>
                  <a:pt x="0" y="450166"/>
                </a:lnTo>
                <a:close/>
              </a:path>
            </a:pathLst>
          </a:custGeom>
          <a:solidFill>
            <a:schemeClr val="accent2"/>
          </a:solidFill>
          <a:ln>
            <a:noFill/>
          </a:ln>
          <a:effectLst/>
        </p:spPr>
        <p:txBody>
          <a:bodyPr wrap="none" lIns="14288" tIns="14288" rIns="14288" bIns="14288" anchor="ctr" anchorCtr="1">
            <a:noAutofit/>
          </a:bodyPr>
          <a:lstStyle/>
          <a:p>
            <a:pPr algn="ctr"/>
            <a:endParaRPr lang="zh-CN" altLang="en-US" sz="1350">
              <a:solidFill>
                <a:schemeClr val="tx1">
                  <a:lumMod val="65000"/>
                  <a:lumOff val="35000"/>
                </a:schemeClr>
              </a:solidFill>
              <a:latin typeface="+mn-ea"/>
              <a:cs typeface="+mn-ea"/>
            </a:endParaRPr>
          </a:p>
        </p:txBody>
      </p:sp>
      <p:grpSp>
        <p:nvGrpSpPr>
          <p:cNvPr id="30" name="组合 29"/>
          <p:cNvGrpSpPr/>
          <p:nvPr/>
        </p:nvGrpSpPr>
        <p:grpSpPr>
          <a:xfrm>
            <a:off x="411394" y="1616664"/>
            <a:ext cx="1469339" cy="802574"/>
            <a:chOff x="351099" y="4124739"/>
            <a:chExt cx="1959118" cy="1070099"/>
          </a:xfrm>
        </p:grpSpPr>
        <p:sp>
          <p:nvSpPr>
            <p:cNvPr id="31" name="TextBox 46"/>
            <p:cNvSpPr>
              <a:spLocks noChangeArrowheads="1"/>
            </p:cNvSpPr>
            <p:nvPr/>
          </p:nvSpPr>
          <p:spPr bwMode="auto">
            <a:xfrm>
              <a:off x="351099" y="4476692"/>
              <a:ext cx="1959118" cy="718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400"/>
                </a:lnSpc>
              </a:pPr>
              <a:r>
                <a:rPr lang="zh-CN" altLang="en-US" sz="900" dirty="0">
                  <a:solidFill>
                    <a:schemeClr val="tx1">
                      <a:lumMod val="65000"/>
                      <a:lumOff val="35000"/>
                    </a:schemeClr>
                  </a:solidFill>
                  <a:latin typeface="+mn-ea"/>
                  <a:cs typeface="+mn-ea"/>
                  <a:sym typeface="微软雅黑" pitchFamily="34" charset="-122"/>
                </a:rPr>
                <a:t>详写内容</a:t>
              </a:r>
              <a:r>
                <a:rPr lang="en-US" altLang="zh-CN" sz="900" dirty="0">
                  <a:solidFill>
                    <a:schemeClr val="tx1">
                      <a:lumMod val="65000"/>
                      <a:lumOff val="35000"/>
                    </a:schemeClr>
                  </a:solidFill>
                  <a:latin typeface="+mn-ea"/>
                  <a:cs typeface="+mn-ea"/>
                  <a:sym typeface="微软雅黑" pitchFamily="34" charset="-122"/>
                </a:rPr>
                <a:t>……</a:t>
              </a:r>
              <a:r>
                <a:rPr lang="zh-CN" altLang="en-US" sz="900" dirty="0">
                  <a:solidFill>
                    <a:schemeClr val="tx1">
                      <a:lumMod val="65000"/>
                      <a:lumOff val="35000"/>
                    </a:schemeClr>
                  </a:solidFill>
                  <a:latin typeface="+mn-ea"/>
                  <a:cs typeface="+mn-ea"/>
                  <a:sym typeface="微软雅黑" pitchFamily="34" charset="-122"/>
                </a:rPr>
                <a:t>点击输入本栏的具体文字，简明扼要的说明分项内容，此为概念图解</a:t>
              </a:r>
              <a:endParaRPr lang="en-US" altLang="zh-CN" sz="900" dirty="0">
                <a:solidFill>
                  <a:schemeClr val="tx1">
                    <a:lumMod val="65000"/>
                    <a:lumOff val="35000"/>
                  </a:schemeClr>
                </a:solidFill>
                <a:latin typeface="+mn-ea"/>
                <a:cs typeface="+mn-ea"/>
                <a:sym typeface="微软雅黑" pitchFamily="34" charset="-122"/>
              </a:endParaRPr>
            </a:p>
          </p:txBody>
        </p:sp>
        <p:sp>
          <p:nvSpPr>
            <p:cNvPr id="32" name="TextBox 47"/>
            <p:cNvSpPr>
              <a:spLocks noChangeArrowheads="1"/>
            </p:cNvSpPr>
            <p:nvPr/>
          </p:nvSpPr>
          <p:spPr bwMode="auto">
            <a:xfrm>
              <a:off x="531422" y="4124739"/>
              <a:ext cx="15938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350" dirty="0">
                  <a:solidFill>
                    <a:schemeClr val="tx1">
                      <a:lumMod val="65000"/>
                      <a:lumOff val="35000"/>
                    </a:schemeClr>
                  </a:solidFill>
                  <a:latin typeface="+mn-ea"/>
                  <a:cs typeface="+mn-ea"/>
                  <a:sym typeface="微软雅黑" pitchFamily="34" charset="-122"/>
                </a:rPr>
                <a:t>单击添加标题</a:t>
              </a:r>
            </a:p>
          </p:txBody>
        </p:sp>
      </p:grpSp>
      <p:grpSp>
        <p:nvGrpSpPr>
          <p:cNvPr id="33" name="组合 32"/>
          <p:cNvGrpSpPr/>
          <p:nvPr/>
        </p:nvGrpSpPr>
        <p:grpSpPr>
          <a:xfrm>
            <a:off x="1695892" y="3516733"/>
            <a:ext cx="1469339" cy="802574"/>
            <a:chOff x="351099" y="4124739"/>
            <a:chExt cx="1959118" cy="1070099"/>
          </a:xfrm>
        </p:grpSpPr>
        <p:sp>
          <p:nvSpPr>
            <p:cNvPr id="34" name="TextBox 46"/>
            <p:cNvSpPr>
              <a:spLocks noChangeArrowheads="1"/>
            </p:cNvSpPr>
            <p:nvPr/>
          </p:nvSpPr>
          <p:spPr bwMode="auto">
            <a:xfrm>
              <a:off x="351099" y="4476692"/>
              <a:ext cx="1959118" cy="718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400"/>
                </a:lnSpc>
              </a:pPr>
              <a:r>
                <a:rPr lang="zh-CN" altLang="en-US" sz="900" dirty="0">
                  <a:solidFill>
                    <a:schemeClr val="tx1">
                      <a:lumMod val="65000"/>
                      <a:lumOff val="35000"/>
                    </a:schemeClr>
                  </a:solidFill>
                  <a:latin typeface="+mn-ea"/>
                  <a:cs typeface="+mn-ea"/>
                  <a:sym typeface="微软雅黑" pitchFamily="34" charset="-122"/>
                </a:rPr>
                <a:t>详写内容</a:t>
              </a:r>
              <a:r>
                <a:rPr lang="en-US" altLang="zh-CN" sz="900" dirty="0">
                  <a:solidFill>
                    <a:schemeClr val="tx1">
                      <a:lumMod val="65000"/>
                      <a:lumOff val="35000"/>
                    </a:schemeClr>
                  </a:solidFill>
                  <a:latin typeface="+mn-ea"/>
                  <a:cs typeface="+mn-ea"/>
                  <a:sym typeface="微软雅黑" pitchFamily="34" charset="-122"/>
                </a:rPr>
                <a:t>……</a:t>
              </a:r>
              <a:r>
                <a:rPr lang="zh-CN" altLang="en-US" sz="900" dirty="0">
                  <a:solidFill>
                    <a:schemeClr val="tx1">
                      <a:lumMod val="65000"/>
                      <a:lumOff val="35000"/>
                    </a:schemeClr>
                  </a:solidFill>
                  <a:latin typeface="+mn-ea"/>
                  <a:cs typeface="+mn-ea"/>
                  <a:sym typeface="微软雅黑" pitchFamily="34" charset="-122"/>
                </a:rPr>
                <a:t>点击输入本栏的具体文字，简明扼要的说明分项内容，此为概念图解</a:t>
              </a:r>
              <a:endParaRPr lang="en-US" altLang="zh-CN" sz="900" dirty="0">
                <a:solidFill>
                  <a:schemeClr val="tx1">
                    <a:lumMod val="65000"/>
                    <a:lumOff val="35000"/>
                  </a:schemeClr>
                </a:solidFill>
                <a:latin typeface="+mn-ea"/>
                <a:cs typeface="+mn-ea"/>
                <a:sym typeface="微软雅黑" pitchFamily="34" charset="-122"/>
              </a:endParaRPr>
            </a:p>
          </p:txBody>
        </p:sp>
        <p:sp>
          <p:nvSpPr>
            <p:cNvPr id="35" name="TextBox 47"/>
            <p:cNvSpPr>
              <a:spLocks noChangeArrowheads="1"/>
            </p:cNvSpPr>
            <p:nvPr/>
          </p:nvSpPr>
          <p:spPr bwMode="auto">
            <a:xfrm>
              <a:off x="531422" y="4124739"/>
              <a:ext cx="15938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350" dirty="0">
                  <a:solidFill>
                    <a:schemeClr val="tx1">
                      <a:lumMod val="65000"/>
                      <a:lumOff val="35000"/>
                    </a:schemeClr>
                  </a:solidFill>
                  <a:latin typeface="+mn-ea"/>
                  <a:cs typeface="+mn-ea"/>
                  <a:sym typeface="微软雅黑" pitchFamily="34" charset="-122"/>
                </a:rPr>
                <a:t>单击添加标题</a:t>
              </a:r>
            </a:p>
          </p:txBody>
        </p:sp>
      </p:grpSp>
      <p:grpSp>
        <p:nvGrpSpPr>
          <p:cNvPr id="36" name="组合 35"/>
          <p:cNvGrpSpPr/>
          <p:nvPr/>
        </p:nvGrpSpPr>
        <p:grpSpPr>
          <a:xfrm>
            <a:off x="4510449" y="3516733"/>
            <a:ext cx="1469339" cy="802574"/>
            <a:chOff x="351099" y="4124739"/>
            <a:chExt cx="1959118" cy="1070099"/>
          </a:xfrm>
        </p:grpSpPr>
        <p:sp>
          <p:nvSpPr>
            <p:cNvPr id="37" name="TextBox 46"/>
            <p:cNvSpPr>
              <a:spLocks noChangeArrowheads="1"/>
            </p:cNvSpPr>
            <p:nvPr/>
          </p:nvSpPr>
          <p:spPr bwMode="auto">
            <a:xfrm>
              <a:off x="351099" y="4476692"/>
              <a:ext cx="1959118" cy="718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400"/>
                </a:lnSpc>
              </a:pPr>
              <a:r>
                <a:rPr lang="zh-CN" altLang="en-US" sz="900" dirty="0">
                  <a:solidFill>
                    <a:schemeClr val="tx1">
                      <a:lumMod val="65000"/>
                      <a:lumOff val="35000"/>
                    </a:schemeClr>
                  </a:solidFill>
                  <a:latin typeface="+mn-ea"/>
                  <a:cs typeface="+mn-ea"/>
                  <a:sym typeface="微软雅黑" pitchFamily="34" charset="-122"/>
                </a:rPr>
                <a:t>详写内容</a:t>
              </a:r>
              <a:r>
                <a:rPr lang="en-US" altLang="zh-CN" sz="900" dirty="0">
                  <a:solidFill>
                    <a:schemeClr val="tx1">
                      <a:lumMod val="65000"/>
                      <a:lumOff val="35000"/>
                    </a:schemeClr>
                  </a:solidFill>
                  <a:latin typeface="+mn-ea"/>
                  <a:cs typeface="+mn-ea"/>
                  <a:sym typeface="微软雅黑" pitchFamily="34" charset="-122"/>
                </a:rPr>
                <a:t>……</a:t>
              </a:r>
              <a:r>
                <a:rPr lang="zh-CN" altLang="en-US" sz="900" dirty="0">
                  <a:solidFill>
                    <a:schemeClr val="tx1">
                      <a:lumMod val="65000"/>
                      <a:lumOff val="35000"/>
                    </a:schemeClr>
                  </a:solidFill>
                  <a:latin typeface="+mn-ea"/>
                  <a:cs typeface="+mn-ea"/>
                  <a:sym typeface="微软雅黑" pitchFamily="34" charset="-122"/>
                </a:rPr>
                <a:t>点击输入本栏的具体文字，简明扼要的说明分项内容，此为概念图解</a:t>
              </a:r>
              <a:endParaRPr lang="en-US" altLang="zh-CN" sz="900" dirty="0">
                <a:solidFill>
                  <a:schemeClr val="tx1">
                    <a:lumMod val="65000"/>
                    <a:lumOff val="35000"/>
                  </a:schemeClr>
                </a:solidFill>
                <a:latin typeface="+mn-ea"/>
                <a:cs typeface="+mn-ea"/>
                <a:sym typeface="微软雅黑" pitchFamily="34" charset="-122"/>
              </a:endParaRPr>
            </a:p>
          </p:txBody>
        </p:sp>
        <p:sp>
          <p:nvSpPr>
            <p:cNvPr id="38" name="TextBox 47"/>
            <p:cNvSpPr>
              <a:spLocks noChangeArrowheads="1"/>
            </p:cNvSpPr>
            <p:nvPr/>
          </p:nvSpPr>
          <p:spPr bwMode="auto">
            <a:xfrm>
              <a:off x="531422" y="4124739"/>
              <a:ext cx="15938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350" dirty="0">
                  <a:solidFill>
                    <a:schemeClr val="tx1">
                      <a:lumMod val="65000"/>
                      <a:lumOff val="35000"/>
                    </a:schemeClr>
                  </a:solidFill>
                  <a:latin typeface="+mn-ea"/>
                  <a:cs typeface="+mn-ea"/>
                  <a:sym typeface="微软雅黑" pitchFamily="34" charset="-122"/>
                </a:rPr>
                <a:t>单击添加标题</a:t>
              </a:r>
            </a:p>
          </p:txBody>
        </p:sp>
      </p:grpSp>
      <p:grpSp>
        <p:nvGrpSpPr>
          <p:cNvPr id="39" name="组合 38"/>
          <p:cNvGrpSpPr/>
          <p:nvPr/>
        </p:nvGrpSpPr>
        <p:grpSpPr>
          <a:xfrm>
            <a:off x="7277113" y="3516733"/>
            <a:ext cx="1469339" cy="802574"/>
            <a:chOff x="351099" y="4124739"/>
            <a:chExt cx="1959118" cy="1070099"/>
          </a:xfrm>
        </p:grpSpPr>
        <p:sp>
          <p:nvSpPr>
            <p:cNvPr id="40" name="TextBox 46"/>
            <p:cNvSpPr>
              <a:spLocks noChangeArrowheads="1"/>
            </p:cNvSpPr>
            <p:nvPr/>
          </p:nvSpPr>
          <p:spPr bwMode="auto">
            <a:xfrm>
              <a:off x="351099" y="4476692"/>
              <a:ext cx="1959118" cy="718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400"/>
                </a:lnSpc>
              </a:pPr>
              <a:r>
                <a:rPr lang="zh-CN" altLang="en-US" sz="900" dirty="0">
                  <a:solidFill>
                    <a:schemeClr val="tx1">
                      <a:lumMod val="65000"/>
                      <a:lumOff val="35000"/>
                    </a:schemeClr>
                  </a:solidFill>
                  <a:latin typeface="+mn-ea"/>
                  <a:cs typeface="+mn-ea"/>
                  <a:sym typeface="微软雅黑" pitchFamily="34" charset="-122"/>
                </a:rPr>
                <a:t>详写内容</a:t>
              </a:r>
              <a:r>
                <a:rPr lang="en-US" altLang="zh-CN" sz="900" dirty="0">
                  <a:solidFill>
                    <a:schemeClr val="tx1">
                      <a:lumMod val="65000"/>
                      <a:lumOff val="35000"/>
                    </a:schemeClr>
                  </a:solidFill>
                  <a:latin typeface="+mn-ea"/>
                  <a:cs typeface="+mn-ea"/>
                  <a:sym typeface="微软雅黑" pitchFamily="34" charset="-122"/>
                </a:rPr>
                <a:t>……</a:t>
              </a:r>
              <a:r>
                <a:rPr lang="zh-CN" altLang="en-US" sz="900" dirty="0">
                  <a:solidFill>
                    <a:schemeClr val="tx1">
                      <a:lumMod val="65000"/>
                      <a:lumOff val="35000"/>
                    </a:schemeClr>
                  </a:solidFill>
                  <a:latin typeface="+mn-ea"/>
                  <a:cs typeface="+mn-ea"/>
                  <a:sym typeface="微软雅黑" pitchFamily="34" charset="-122"/>
                </a:rPr>
                <a:t>点击输入本栏的具体文字，简明扼要的说明分项内容，此为概念图解</a:t>
              </a:r>
              <a:endParaRPr lang="en-US" altLang="zh-CN" sz="900" dirty="0">
                <a:solidFill>
                  <a:schemeClr val="tx1">
                    <a:lumMod val="65000"/>
                    <a:lumOff val="35000"/>
                  </a:schemeClr>
                </a:solidFill>
                <a:latin typeface="+mn-ea"/>
                <a:cs typeface="+mn-ea"/>
                <a:sym typeface="微软雅黑" pitchFamily="34" charset="-122"/>
              </a:endParaRPr>
            </a:p>
          </p:txBody>
        </p:sp>
        <p:sp>
          <p:nvSpPr>
            <p:cNvPr id="41" name="TextBox 47"/>
            <p:cNvSpPr>
              <a:spLocks noChangeArrowheads="1"/>
            </p:cNvSpPr>
            <p:nvPr/>
          </p:nvSpPr>
          <p:spPr bwMode="auto">
            <a:xfrm>
              <a:off x="533734" y="4124739"/>
              <a:ext cx="15938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350" dirty="0">
                  <a:solidFill>
                    <a:schemeClr val="tx1">
                      <a:lumMod val="65000"/>
                      <a:lumOff val="35000"/>
                    </a:schemeClr>
                  </a:solidFill>
                  <a:latin typeface="+mn-ea"/>
                  <a:cs typeface="+mn-ea"/>
                  <a:sym typeface="微软雅黑" pitchFamily="34" charset="-122"/>
                </a:rPr>
                <a:t>单击添加标题</a:t>
              </a:r>
            </a:p>
          </p:txBody>
        </p:sp>
      </p:grpSp>
      <p:grpSp>
        <p:nvGrpSpPr>
          <p:cNvPr id="42" name="组合 41"/>
          <p:cNvGrpSpPr/>
          <p:nvPr/>
        </p:nvGrpSpPr>
        <p:grpSpPr>
          <a:xfrm>
            <a:off x="3135931" y="1616664"/>
            <a:ext cx="1469339" cy="802574"/>
            <a:chOff x="351099" y="4124739"/>
            <a:chExt cx="1959118" cy="1070099"/>
          </a:xfrm>
        </p:grpSpPr>
        <p:sp>
          <p:nvSpPr>
            <p:cNvPr id="43" name="TextBox 46"/>
            <p:cNvSpPr>
              <a:spLocks noChangeArrowheads="1"/>
            </p:cNvSpPr>
            <p:nvPr/>
          </p:nvSpPr>
          <p:spPr bwMode="auto">
            <a:xfrm>
              <a:off x="351099" y="4476692"/>
              <a:ext cx="1959118" cy="718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400"/>
                </a:lnSpc>
              </a:pPr>
              <a:r>
                <a:rPr lang="zh-CN" altLang="en-US" sz="900" dirty="0">
                  <a:solidFill>
                    <a:schemeClr val="tx1">
                      <a:lumMod val="65000"/>
                      <a:lumOff val="35000"/>
                    </a:schemeClr>
                  </a:solidFill>
                  <a:latin typeface="+mn-ea"/>
                  <a:cs typeface="+mn-ea"/>
                  <a:sym typeface="微软雅黑" pitchFamily="34" charset="-122"/>
                </a:rPr>
                <a:t>详写内容</a:t>
              </a:r>
              <a:r>
                <a:rPr lang="en-US" altLang="zh-CN" sz="900" dirty="0">
                  <a:solidFill>
                    <a:schemeClr val="tx1">
                      <a:lumMod val="65000"/>
                      <a:lumOff val="35000"/>
                    </a:schemeClr>
                  </a:solidFill>
                  <a:latin typeface="+mn-ea"/>
                  <a:cs typeface="+mn-ea"/>
                  <a:sym typeface="微软雅黑" pitchFamily="34" charset="-122"/>
                </a:rPr>
                <a:t>……</a:t>
              </a:r>
              <a:r>
                <a:rPr lang="zh-CN" altLang="en-US" sz="900" dirty="0">
                  <a:solidFill>
                    <a:schemeClr val="tx1">
                      <a:lumMod val="65000"/>
                      <a:lumOff val="35000"/>
                    </a:schemeClr>
                  </a:solidFill>
                  <a:latin typeface="+mn-ea"/>
                  <a:cs typeface="+mn-ea"/>
                  <a:sym typeface="微软雅黑" pitchFamily="34" charset="-122"/>
                </a:rPr>
                <a:t>点击输入本栏的具体文字，简明扼要的说明分项内容，此为概念图解</a:t>
              </a:r>
              <a:endParaRPr lang="en-US" altLang="zh-CN" sz="900" dirty="0">
                <a:solidFill>
                  <a:schemeClr val="tx1">
                    <a:lumMod val="65000"/>
                    <a:lumOff val="35000"/>
                  </a:schemeClr>
                </a:solidFill>
                <a:latin typeface="+mn-ea"/>
                <a:cs typeface="+mn-ea"/>
                <a:sym typeface="微软雅黑" pitchFamily="34" charset="-122"/>
              </a:endParaRPr>
            </a:p>
          </p:txBody>
        </p:sp>
        <p:sp>
          <p:nvSpPr>
            <p:cNvPr id="44" name="TextBox 47"/>
            <p:cNvSpPr>
              <a:spLocks noChangeArrowheads="1"/>
            </p:cNvSpPr>
            <p:nvPr/>
          </p:nvSpPr>
          <p:spPr bwMode="auto">
            <a:xfrm>
              <a:off x="531422" y="4124739"/>
              <a:ext cx="15938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350" dirty="0">
                  <a:solidFill>
                    <a:schemeClr val="tx1">
                      <a:lumMod val="65000"/>
                      <a:lumOff val="35000"/>
                    </a:schemeClr>
                  </a:solidFill>
                  <a:latin typeface="+mn-ea"/>
                  <a:cs typeface="+mn-ea"/>
                  <a:sym typeface="微软雅黑" pitchFamily="34" charset="-122"/>
                </a:rPr>
                <a:t>单击添加标题</a:t>
              </a:r>
            </a:p>
          </p:txBody>
        </p:sp>
      </p:grpSp>
      <p:grpSp>
        <p:nvGrpSpPr>
          <p:cNvPr id="45" name="组合 44"/>
          <p:cNvGrpSpPr/>
          <p:nvPr/>
        </p:nvGrpSpPr>
        <p:grpSpPr>
          <a:xfrm>
            <a:off x="5884966" y="1616664"/>
            <a:ext cx="1469339" cy="802574"/>
            <a:chOff x="351099" y="4124739"/>
            <a:chExt cx="1959118" cy="1070099"/>
          </a:xfrm>
        </p:grpSpPr>
        <p:sp>
          <p:nvSpPr>
            <p:cNvPr id="46" name="TextBox 46"/>
            <p:cNvSpPr>
              <a:spLocks noChangeArrowheads="1"/>
            </p:cNvSpPr>
            <p:nvPr/>
          </p:nvSpPr>
          <p:spPr bwMode="auto">
            <a:xfrm>
              <a:off x="351099" y="4476692"/>
              <a:ext cx="1959118" cy="718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400"/>
                </a:lnSpc>
              </a:pPr>
              <a:r>
                <a:rPr lang="zh-CN" altLang="en-US" sz="900" dirty="0">
                  <a:solidFill>
                    <a:schemeClr val="tx1">
                      <a:lumMod val="65000"/>
                      <a:lumOff val="35000"/>
                    </a:schemeClr>
                  </a:solidFill>
                  <a:latin typeface="+mn-ea"/>
                  <a:cs typeface="+mn-ea"/>
                  <a:sym typeface="微软雅黑" pitchFamily="34" charset="-122"/>
                </a:rPr>
                <a:t>详写内容</a:t>
              </a:r>
              <a:r>
                <a:rPr lang="en-US" altLang="zh-CN" sz="900" dirty="0">
                  <a:solidFill>
                    <a:schemeClr val="tx1">
                      <a:lumMod val="65000"/>
                      <a:lumOff val="35000"/>
                    </a:schemeClr>
                  </a:solidFill>
                  <a:latin typeface="+mn-ea"/>
                  <a:cs typeface="+mn-ea"/>
                  <a:sym typeface="微软雅黑" pitchFamily="34" charset="-122"/>
                </a:rPr>
                <a:t>……</a:t>
              </a:r>
              <a:r>
                <a:rPr lang="zh-CN" altLang="en-US" sz="900" dirty="0">
                  <a:solidFill>
                    <a:schemeClr val="tx1">
                      <a:lumMod val="65000"/>
                      <a:lumOff val="35000"/>
                    </a:schemeClr>
                  </a:solidFill>
                  <a:latin typeface="+mn-ea"/>
                  <a:cs typeface="+mn-ea"/>
                  <a:sym typeface="微软雅黑" pitchFamily="34" charset="-122"/>
                </a:rPr>
                <a:t>点击输入本栏的具体文字，简明扼要的说明分项内容，此为概念图解</a:t>
              </a:r>
              <a:endParaRPr lang="en-US" altLang="zh-CN" sz="900" dirty="0">
                <a:solidFill>
                  <a:schemeClr val="tx1">
                    <a:lumMod val="65000"/>
                    <a:lumOff val="35000"/>
                  </a:schemeClr>
                </a:solidFill>
                <a:latin typeface="+mn-ea"/>
                <a:cs typeface="+mn-ea"/>
                <a:sym typeface="微软雅黑" pitchFamily="34" charset="-122"/>
              </a:endParaRPr>
            </a:p>
          </p:txBody>
        </p:sp>
        <p:sp>
          <p:nvSpPr>
            <p:cNvPr id="47" name="TextBox 47"/>
            <p:cNvSpPr>
              <a:spLocks noChangeArrowheads="1"/>
            </p:cNvSpPr>
            <p:nvPr/>
          </p:nvSpPr>
          <p:spPr bwMode="auto">
            <a:xfrm>
              <a:off x="531422" y="4124739"/>
              <a:ext cx="15938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350" dirty="0">
                  <a:solidFill>
                    <a:schemeClr val="tx1">
                      <a:lumMod val="65000"/>
                      <a:lumOff val="35000"/>
                    </a:schemeClr>
                  </a:solidFill>
                  <a:latin typeface="+mn-ea"/>
                  <a:cs typeface="+mn-ea"/>
                  <a:sym typeface="微软雅黑" pitchFamily="34" charset="-122"/>
                </a:rPr>
                <a:t>单击添加标题</a:t>
              </a:r>
            </a:p>
          </p:txBody>
        </p:sp>
      </p:grpSp>
    </p:spTree>
    <p:custDataLst>
      <p:tags r:id="rId1"/>
    </p:custDataLst>
    <p:extLst>
      <p:ext uri="{BB962C8B-B14F-4D97-AF65-F5344CB8AC3E}">
        <p14:creationId xmlns:p14="http://schemas.microsoft.com/office/powerpoint/2010/main" val="4148985858"/>
      </p:ext>
    </p:extLst>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anim calcmode="lin" valueType="num">
                                      <p:cBhvr>
                                        <p:cTn id="13" dur="500" fill="hold"/>
                                        <p:tgtEl>
                                          <p:spTgt spid="25"/>
                                        </p:tgtEl>
                                        <p:attrNameLst>
                                          <p:attrName>ppt_x</p:attrName>
                                        </p:attrNameLst>
                                      </p:cBhvr>
                                      <p:tavLst>
                                        <p:tav tm="0">
                                          <p:val>
                                            <p:strVal val="#ppt_x"/>
                                          </p:val>
                                        </p:tav>
                                        <p:tav tm="100000">
                                          <p:val>
                                            <p:strVal val="#ppt_x"/>
                                          </p:val>
                                        </p:tav>
                                      </p:tavLst>
                                    </p:anim>
                                    <p:anim calcmode="lin" valueType="num">
                                      <p:cBhvr>
                                        <p:cTn id="14" dur="500" fill="hold"/>
                                        <p:tgtEl>
                                          <p:spTgt spid="2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anim calcmode="lin" valueType="num">
                                      <p:cBhvr>
                                        <p:cTn id="18" dur="500" fill="hold"/>
                                        <p:tgtEl>
                                          <p:spTgt spid="26"/>
                                        </p:tgtEl>
                                        <p:attrNameLst>
                                          <p:attrName>ppt_x</p:attrName>
                                        </p:attrNameLst>
                                      </p:cBhvr>
                                      <p:tavLst>
                                        <p:tav tm="0">
                                          <p:val>
                                            <p:strVal val="#ppt_x"/>
                                          </p:val>
                                        </p:tav>
                                        <p:tav tm="100000">
                                          <p:val>
                                            <p:strVal val="#ppt_x"/>
                                          </p:val>
                                        </p:tav>
                                      </p:tavLst>
                                    </p:anim>
                                    <p:anim calcmode="lin" valueType="num">
                                      <p:cBhvr>
                                        <p:cTn id="19" dur="500" fill="hold"/>
                                        <p:tgtEl>
                                          <p:spTgt spid="26"/>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anim calcmode="lin" valueType="num">
                                      <p:cBhvr>
                                        <p:cTn id="23" dur="500" fill="hold"/>
                                        <p:tgtEl>
                                          <p:spTgt spid="27"/>
                                        </p:tgtEl>
                                        <p:attrNameLst>
                                          <p:attrName>ppt_x</p:attrName>
                                        </p:attrNameLst>
                                      </p:cBhvr>
                                      <p:tavLst>
                                        <p:tav tm="0">
                                          <p:val>
                                            <p:strVal val="#ppt_x"/>
                                          </p:val>
                                        </p:tav>
                                        <p:tav tm="100000">
                                          <p:val>
                                            <p:strVal val="#ppt_x"/>
                                          </p:val>
                                        </p:tav>
                                      </p:tavLst>
                                    </p:anim>
                                    <p:anim calcmode="lin" valueType="num">
                                      <p:cBhvr>
                                        <p:cTn id="24" dur="500" fill="hold"/>
                                        <p:tgtEl>
                                          <p:spTgt spid="2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anim calcmode="lin" valueType="num">
                                      <p:cBhvr>
                                        <p:cTn id="28" dur="500" fill="hold"/>
                                        <p:tgtEl>
                                          <p:spTgt spid="28"/>
                                        </p:tgtEl>
                                        <p:attrNameLst>
                                          <p:attrName>ppt_x</p:attrName>
                                        </p:attrNameLst>
                                      </p:cBhvr>
                                      <p:tavLst>
                                        <p:tav tm="0">
                                          <p:val>
                                            <p:strVal val="#ppt_x"/>
                                          </p:val>
                                        </p:tav>
                                        <p:tav tm="100000">
                                          <p:val>
                                            <p:strVal val="#ppt_x"/>
                                          </p:val>
                                        </p:tav>
                                      </p:tavLst>
                                    </p:anim>
                                    <p:anim calcmode="lin" valueType="num">
                                      <p:cBhvr>
                                        <p:cTn id="29" dur="500" fill="hold"/>
                                        <p:tgtEl>
                                          <p:spTgt spid="28"/>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ppt_x</p:attrName>
                                        </p:attrNameLst>
                                      </p:cBhvr>
                                      <p:tavLst>
                                        <p:tav tm="0">
                                          <p:val>
                                            <p:strVal val="#ppt_x"/>
                                          </p:val>
                                        </p:tav>
                                        <p:tav tm="100000">
                                          <p:val>
                                            <p:strVal val="#ppt_x"/>
                                          </p:val>
                                        </p:tav>
                                      </p:tavLst>
                                    </p:anim>
                                    <p:anim calcmode="lin" valueType="num">
                                      <p:cBhvr>
                                        <p:cTn id="34" dur="500" fill="hold"/>
                                        <p:tgtEl>
                                          <p:spTgt spid="29"/>
                                        </p:tgtEl>
                                        <p:attrNameLst>
                                          <p:attrName>ppt_y</p:attrName>
                                        </p:attrNameLst>
                                      </p:cBhvr>
                                      <p:tavLst>
                                        <p:tav tm="0">
                                          <p:val>
                                            <p:strVal val="#ppt_y-.1"/>
                                          </p:val>
                                        </p:tav>
                                        <p:tav tm="100000">
                                          <p:val>
                                            <p:strVal val="#ppt_y"/>
                                          </p:val>
                                        </p:tav>
                                      </p:tavLst>
                                    </p:anim>
                                  </p:childTnLst>
                                </p:cTn>
                              </p:par>
                            </p:childTnLst>
                          </p:cTn>
                        </p:par>
                        <p:par>
                          <p:cTn id="35" fill="hold">
                            <p:stCondLst>
                              <p:cond delay="500"/>
                            </p:stCondLst>
                            <p:childTnLst>
                              <p:par>
                                <p:cTn id="36" presetID="22" presetClass="entr" presetSubtype="4" fill="hold" nodeType="after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wipe(down)">
                                      <p:cBhvr>
                                        <p:cTn id="38" dur="500"/>
                                        <p:tgtEl>
                                          <p:spTgt spid="30"/>
                                        </p:tgtEl>
                                      </p:cBhvr>
                                    </p:animEffect>
                                  </p:childTnLst>
                                </p:cTn>
                              </p:par>
                              <p:par>
                                <p:cTn id="39" presetID="22" presetClass="entr" presetSubtype="1" fill="hold"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up)">
                                      <p:cBhvr>
                                        <p:cTn id="41" dur="500"/>
                                        <p:tgtEl>
                                          <p:spTgt spid="33"/>
                                        </p:tgtEl>
                                      </p:cBhvr>
                                    </p:animEffect>
                                  </p:childTnLst>
                                </p:cTn>
                              </p:par>
                              <p:par>
                                <p:cTn id="42" presetID="22" presetClass="entr" presetSubtype="4" fill="hold" nodeType="with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wipe(down)">
                                      <p:cBhvr>
                                        <p:cTn id="44" dur="500"/>
                                        <p:tgtEl>
                                          <p:spTgt spid="42"/>
                                        </p:tgtEl>
                                      </p:cBhvr>
                                    </p:animEffect>
                                  </p:childTnLst>
                                </p:cTn>
                              </p:par>
                              <p:par>
                                <p:cTn id="45" presetID="22" presetClass="entr" presetSubtype="1"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wipe(up)">
                                      <p:cBhvr>
                                        <p:cTn id="47" dur="500"/>
                                        <p:tgtEl>
                                          <p:spTgt spid="36"/>
                                        </p:tgtEl>
                                      </p:cBhvr>
                                    </p:animEffect>
                                  </p:childTnLst>
                                </p:cTn>
                              </p:par>
                              <p:par>
                                <p:cTn id="48" presetID="22" presetClass="entr" presetSubtype="4" fill="hold" nodeType="with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wipe(down)">
                                      <p:cBhvr>
                                        <p:cTn id="50" dur="500"/>
                                        <p:tgtEl>
                                          <p:spTgt spid="45"/>
                                        </p:tgtEl>
                                      </p:cBhvr>
                                    </p:animEffect>
                                  </p:childTnLst>
                                </p:cTn>
                              </p:par>
                              <p:par>
                                <p:cTn id="51" presetID="22" presetClass="entr" presetSubtype="1" fill="hold" nodeType="with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wipe(up)">
                                      <p:cBhvr>
                                        <p:cTn id="5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Lst>
  </p:timing>
  <p:extLst mod="1"/>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08428" y="237877"/>
            <a:ext cx="2535380" cy="430887"/>
          </a:xfrm>
          <a:prstGeom prst="rect">
            <a:avLst/>
          </a:prstGeom>
        </p:spPr>
        <p:txBody>
          <a:bodyPr wrap="square">
            <a:spAutoFit/>
          </a:bodyPr>
          <a:lstStyle/>
          <a:p>
            <a:pPr algn="dist">
              <a:lnSpc>
                <a:spcPct val="100000"/>
              </a:lnSpc>
            </a:pPr>
            <a:r>
              <a:rPr lang="zh-CN" altLang="en-US" sz="2200" dirty="0" smtClean="0">
                <a:latin typeface="+mn-ea"/>
                <a:cs typeface="+mn-ea"/>
                <a:sym typeface="+mn-lt"/>
              </a:rPr>
              <a:t>三、</a:t>
            </a:r>
            <a:r>
              <a:rPr lang="zh-CN" altLang="en-US" sz="2200" dirty="0" smtClean="0">
                <a:latin typeface="+mn-ea"/>
                <a:cs typeface="+mn-ea"/>
                <a:sym typeface="+mn-lt"/>
              </a:rPr>
              <a:t>添加标题</a:t>
            </a:r>
            <a:r>
              <a:rPr lang="zh-CN" altLang="en-US" sz="2200" dirty="0" smtClean="0">
                <a:latin typeface="+mn-ea"/>
                <a:cs typeface="+mn-ea"/>
                <a:sym typeface="+mn-lt"/>
              </a:rPr>
              <a:t>内容</a:t>
            </a:r>
            <a:endParaRPr lang="zh-CN" altLang="en-US" sz="2200" dirty="0">
              <a:latin typeface="+mn-ea"/>
              <a:cs typeface="+mn-ea"/>
              <a:sym typeface="+mn-lt"/>
            </a:endParaRPr>
          </a:p>
        </p:txBody>
      </p:sp>
      <p:grpSp>
        <p:nvGrpSpPr>
          <p:cNvPr id="3" name="组合 2"/>
          <p:cNvGrpSpPr/>
          <p:nvPr/>
        </p:nvGrpSpPr>
        <p:grpSpPr>
          <a:xfrm>
            <a:off x="4010323" y="1460897"/>
            <a:ext cx="1190327" cy="2221706"/>
            <a:chOff x="4010323" y="1460897"/>
            <a:chExt cx="1190327" cy="2221706"/>
          </a:xfrm>
        </p:grpSpPr>
        <p:sp>
          <p:nvSpPr>
            <p:cNvPr id="4" name="手杖形箭头 2">
              <a:extLst>
                <a:ext uri="{FF2B5EF4-FFF2-40B4-BE49-F238E27FC236}">
                  <a16:creationId xmlns="" xmlns:a16="http://schemas.microsoft.com/office/drawing/2014/main" id="{244B4F43-1776-4B44-89B4-3DF272F48EAA}"/>
                </a:ext>
              </a:extLst>
            </p:cNvPr>
            <p:cNvSpPr/>
            <p:nvPr/>
          </p:nvSpPr>
          <p:spPr>
            <a:xfrm>
              <a:off x="4077295" y="1460897"/>
              <a:ext cx="1123355" cy="1335881"/>
            </a:xfrm>
            <a:prstGeom prst="uturnArrow">
              <a:avLst>
                <a:gd name="adj1" fmla="val 31359"/>
                <a:gd name="adj2" fmla="val 24364"/>
                <a:gd name="adj3" fmla="val 23949"/>
                <a:gd name="adj4" fmla="val 44282"/>
                <a:gd name="adj5" fmla="val 5975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350" dirty="0">
                <a:solidFill>
                  <a:srgbClr val="FFB3AE"/>
                </a:solidFill>
                <a:latin typeface="微软雅黑" panose="020B0503020204020204" pitchFamily="34" charset="-122"/>
                <a:ea typeface="微软雅黑" panose="020B0503020204020204" pitchFamily="34" charset="-122"/>
              </a:endParaRPr>
            </a:p>
          </p:txBody>
        </p:sp>
        <p:sp>
          <p:nvSpPr>
            <p:cNvPr id="5" name="手杖形箭头 3">
              <a:extLst>
                <a:ext uri="{FF2B5EF4-FFF2-40B4-BE49-F238E27FC236}">
                  <a16:creationId xmlns="" xmlns:a16="http://schemas.microsoft.com/office/drawing/2014/main" id="{1AAE5697-6E0F-490C-983C-C01C3EBDEA0D}"/>
                </a:ext>
              </a:extLst>
            </p:cNvPr>
            <p:cNvSpPr/>
            <p:nvPr/>
          </p:nvSpPr>
          <p:spPr>
            <a:xfrm rot="10800000">
              <a:off x="4010323" y="2346722"/>
              <a:ext cx="1123355" cy="1335881"/>
            </a:xfrm>
            <a:prstGeom prst="uturnArrow">
              <a:avLst>
                <a:gd name="adj1" fmla="val 31359"/>
                <a:gd name="adj2" fmla="val 24364"/>
                <a:gd name="adj3" fmla="val 23949"/>
                <a:gd name="adj4" fmla="val 44282"/>
                <a:gd name="adj5" fmla="val 597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tx1">
                    <a:lumMod val="65000"/>
                    <a:lumOff val="35000"/>
                  </a:schemeClr>
                </a:solidFill>
                <a:latin typeface="+mn-ea"/>
              </a:endParaRPr>
            </a:p>
          </p:txBody>
        </p:sp>
      </p:grpSp>
      <p:sp>
        <p:nvSpPr>
          <p:cNvPr id="6" name="标题 9">
            <a:extLst>
              <a:ext uri="{FF2B5EF4-FFF2-40B4-BE49-F238E27FC236}">
                <a16:creationId xmlns="" xmlns:a16="http://schemas.microsoft.com/office/drawing/2014/main" id="{943ADB6E-F3DC-4A46-BF32-98C152EBCA86}"/>
              </a:ext>
            </a:extLst>
          </p:cNvPr>
          <p:cNvSpPr txBox="1">
            <a:spLocks/>
          </p:cNvSpPr>
          <p:nvPr/>
        </p:nvSpPr>
        <p:spPr>
          <a:xfrm>
            <a:off x="1831339" y="2138345"/>
            <a:ext cx="1107996" cy="258532"/>
          </a:xfrm>
          <a:prstGeom prst="rect">
            <a:avLst/>
          </a:prstGeom>
          <a:noFill/>
        </p:spPr>
        <p:txBody>
          <a:bodyPr wrap="none" rtlCol="0">
            <a:spAutoFit/>
          </a:bodyPr>
          <a:lstStyle>
            <a:lvl1pPr algn="ctr" defTabSz="914400" rtl="0" eaLnBrk="1" latinLnBrk="0" hangingPunct="1">
              <a:lnSpc>
                <a:spcPct val="90000"/>
              </a:lnSpc>
              <a:spcBef>
                <a:spcPct val="0"/>
              </a:spcBef>
              <a:buNone/>
              <a:defRPr lang="zh-CN" altLang="en-US" sz="2400" kern="1200">
                <a:solidFill>
                  <a:schemeClr val="accent6">
                    <a:lumMod val="75000"/>
                  </a:schemeClr>
                </a:solidFill>
                <a:latin typeface="+mn-lt"/>
                <a:ea typeface="+mn-ea"/>
                <a:cs typeface="+mn-cs"/>
              </a:defRPr>
            </a:lvl1pPr>
          </a:lstStyle>
          <a:p>
            <a:r>
              <a:rPr lang="zh-CN" altLang="en-US" sz="1200" dirty="0">
                <a:solidFill>
                  <a:schemeClr val="tx1">
                    <a:lumMod val="65000"/>
                    <a:lumOff val="35000"/>
                  </a:schemeClr>
                </a:solidFill>
                <a:latin typeface="+mn-ea"/>
              </a:rPr>
              <a:t>此处添加标题</a:t>
            </a:r>
          </a:p>
        </p:txBody>
      </p:sp>
      <p:sp>
        <p:nvSpPr>
          <p:cNvPr id="7" name="矩形 6">
            <a:extLst>
              <a:ext uri="{FF2B5EF4-FFF2-40B4-BE49-F238E27FC236}">
                <a16:creationId xmlns="" xmlns:a16="http://schemas.microsoft.com/office/drawing/2014/main" id="{69A4202F-CD9A-4A24-9F65-2555ABD3BCD7}"/>
              </a:ext>
            </a:extLst>
          </p:cNvPr>
          <p:cNvSpPr/>
          <p:nvPr/>
        </p:nvSpPr>
        <p:spPr>
          <a:xfrm>
            <a:off x="1666991" y="2374213"/>
            <a:ext cx="1436692" cy="630942"/>
          </a:xfrm>
          <a:prstGeom prst="rect">
            <a:avLst/>
          </a:prstGeom>
        </p:spPr>
        <p:txBody>
          <a:bodyPr wrap="square">
            <a:spAutoFit/>
          </a:bodyPr>
          <a:lstStyle/>
          <a:p>
            <a:pPr algn="ctr">
              <a:lnSpc>
                <a:spcPts val="1350"/>
              </a:lnSpc>
            </a:pPr>
            <a:r>
              <a:rPr lang="zh-CN" altLang="en-US" sz="750" dirty="0">
                <a:solidFill>
                  <a:schemeClr val="tx1">
                    <a:lumMod val="65000"/>
                    <a:lumOff val="35000"/>
                  </a:schemeClr>
                </a:solidFill>
                <a:latin typeface="+mn-ea"/>
              </a:rPr>
              <a:t>在此录入上述图表的综合描述说明，在此录入上述图表的综合描述说明。</a:t>
            </a:r>
          </a:p>
        </p:txBody>
      </p:sp>
      <p:sp>
        <p:nvSpPr>
          <p:cNvPr id="8" name="标题 9">
            <a:extLst>
              <a:ext uri="{FF2B5EF4-FFF2-40B4-BE49-F238E27FC236}">
                <a16:creationId xmlns="" xmlns:a16="http://schemas.microsoft.com/office/drawing/2014/main" id="{5F6F92F8-7267-433A-A744-1DA087A5554E}"/>
              </a:ext>
            </a:extLst>
          </p:cNvPr>
          <p:cNvSpPr txBox="1">
            <a:spLocks/>
          </p:cNvSpPr>
          <p:nvPr/>
        </p:nvSpPr>
        <p:spPr>
          <a:xfrm>
            <a:off x="6204666" y="2138345"/>
            <a:ext cx="1107996" cy="258532"/>
          </a:xfrm>
          <a:prstGeom prst="rect">
            <a:avLst/>
          </a:prstGeom>
          <a:noFill/>
        </p:spPr>
        <p:txBody>
          <a:bodyPr wrap="none" rtlCol="0">
            <a:spAutoFit/>
          </a:bodyPr>
          <a:lstStyle>
            <a:lvl1pPr algn="ctr" defTabSz="914400" rtl="0" eaLnBrk="1" latinLnBrk="0" hangingPunct="1">
              <a:lnSpc>
                <a:spcPct val="90000"/>
              </a:lnSpc>
              <a:spcBef>
                <a:spcPct val="0"/>
              </a:spcBef>
              <a:buNone/>
              <a:defRPr lang="zh-CN" altLang="en-US" sz="2400" kern="1200">
                <a:solidFill>
                  <a:schemeClr val="accent6">
                    <a:lumMod val="75000"/>
                  </a:schemeClr>
                </a:solidFill>
                <a:latin typeface="+mn-lt"/>
                <a:ea typeface="+mn-ea"/>
                <a:cs typeface="+mn-cs"/>
              </a:defRPr>
            </a:lvl1pPr>
          </a:lstStyle>
          <a:p>
            <a:r>
              <a:rPr lang="zh-CN" altLang="en-US" sz="1200" dirty="0">
                <a:solidFill>
                  <a:schemeClr val="tx1">
                    <a:lumMod val="65000"/>
                    <a:lumOff val="35000"/>
                  </a:schemeClr>
                </a:solidFill>
                <a:latin typeface="+mn-ea"/>
              </a:rPr>
              <a:t>此处添加标题</a:t>
            </a:r>
          </a:p>
        </p:txBody>
      </p:sp>
      <p:sp>
        <p:nvSpPr>
          <p:cNvPr id="9" name="矩形 8">
            <a:extLst>
              <a:ext uri="{FF2B5EF4-FFF2-40B4-BE49-F238E27FC236}">
                <a16:creationId xmlns="" xmlns:a16="http://schemas.microsoft.com/office/drawing/2014/main" id="{A2B0D9D9-1B39-4228-B17D-118D1EBFF0FE}"/>
              </a:ext>
            </a:extLst>
          </p:cNvPr>
          <p:cNvSpPr/>
          <p:nvPr/>
        </p:nvSpPr>
        <p:spPr>
          <a:xfrm>
            <a:off x="6040318" y="2374213"/>
            <a:ext cx="1436692" cy="630942"/>
          </a:xfrm>
          <a:prstGeom prst="rect">
            <a:avLst/>
          </a:prstGeom>
        </p:spPr>
        <p:txBody>
          <a:bodyPr wrap="square">
            <a:spAutoFit/>
          </a:bodyPr>
          <a:lstStyle/>
          <a:p>
            <a:pPr algn="ctr">
              <a:lnSpc>
                <a:spcPts val="1350"/>
              </a:lnSpc>
            </a:pPr>
            <a:r>
              <a:rPr lang="zh-CN" altLang="en-US" sz="750" dirty="0">
                <a:solidFill>
                  <a:schemeClr val="tx1">
                    <a:lumMod val="65000"/>
                    <a:lumOff val="35000"/>
                  </a:schemeClr>
                </a:solidFill>
                <a:latin typeface="+mn-ea"/>
              </a:rPr>
              <a:t>在此录入上述图表的综合描述说明，在此录入上述图表的综合描述说明。</a:t>
            </a:r>
          </a:p>
        </p:txBody>
      </p:sp>
    </p:spTree>
    <p:custDataLst>
      <p:tags r:id="rId1"/>
    </p:custDataLst>
    <p:extLst>
      <p:ext uri="{BB962C8B-B14F-4D97-AF65-F5344CB8AC3E}">
        <p14:creationId xmlns:p14="http://schemas.microsoft.com/office/powerpoint/2010/main" val="1058852373"/>
      </p:ext>
    </p:extLst>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6"/>
                                        </p:tgtEl>
                                        <p:attrNameLst>
                                          <p:attrName>ppt_y</p:attrName>
                                        </p:attrNameLst>
                                      </p:cBhvr>
                                      <p:tavLst>
                                        <p:tav tm="0">
                                          <p:val>
                                            <p:strVal val="#ppt_y"/>
                                          </p:val>
                                        </p:tav>
                                        <p:tav tm="100000">
                                          <p:val>
                                            <p:strVal val="#ppt_y"/>
                                          </p:val>
                                        </p:tav>
                                      </p:tavLst>
                                    </p:anim>
                                    <p:anim calcmode="lin" valueType="num">
                                      <p:cBhvr>
                                        <p:cTn id="1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6"/>
                                        </p:tgtEl>
                                      </p:cBhvr>
                                    </p:animEffect>
                                  </p:childTnLst>
                                </p:cTn>
                              </p:par>
                            </p:childTnLst>
                          </p:cTn>
                        </p:par>
                        <p:par>
                          <p:cTn id="16" fill="hold">
                            <p:stCondLst>
                              <p:cond delay="1250"/>
                            </p:stCondLst>
                            <p:childTnLst>
                              <p:par>
                                <p:cTn id="17" presetID="22"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500"/>
                                        <p:tgtEl>
                                          <p:spTgt spid="7"/>
                                        </p:tgtEl>
                                      </p:cBhvr>
                                    </p:animEffect>
                                  </p:childTnLst>
                                </p:cTn>
                              </p:par>
                            </p:childTnLst>
                          </p:cTn>
                        </p:par>
                        <p:par>
                          <p:cTn id="20" fill="hold">
                            <p:stCondLst>
                              <p:cond delay="17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8"/>
                                        </p:tgtEl>
                                        <p:attrNameLst>
                                          <p:attrName>ppt_y</p:attrName>
                                        </p:attrNameLst>
                                      </p:cBhvr>
                                      <p:tavLst>
                                        <p:tav tm="0">
                                          <p:val>
                                            <p:strVal val="#ppt_y"/>
                                          </p:val>
                                        </p:tav>
                                        <p:tav tm="100000">
                                          <p:val>
                                            <p:strVal val="#ppt_y"/>
                                          </p:val>
                                        </p:tav>
                                      </p:tavLst>
                                    </p:anim>
                                    <p:anim calcmode="lin" valueType="num">
                                      <p:cBhvr>
                                        <p:cTn id="25"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8"/>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up)">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extLst mod="1"/>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08428" y="237877"/>
            <a:ext cx="2535380" cy="430887"/>
          </a:xfrm>
          <a:prstGeom prst="rect">
            <a:avLst/>
          </a:prstGeom>
        </p:spPr>
        <p:txBody>
          <a:bodyPr wrap="square">
            <a:spAutoFit/>
          </a:bodyPr>
          <a:lstStyle/>
          <a:p>
            <a:pPr algn="dist">
              <a:lnSpc>
                <a:spcPct val="100000"/>
              </a:lnSpc>
            </a:pPr>
            <a:r>
              <a:rPr lang="zh-CN" altLang="en-US" sz="2200" dirty="0" smtClean="0">
                <a:latin typeface="+mn-ea"/>
                <a:cs typeface="+mn-ea"/>
                <a:sym typeface="+mn-lt"/>
              </a:rPr>
              <a:t>三、</a:t>
            </a:r>
            <a:r>
              <a:rPr lang="zh-CN" altLang="en-US" sz="2200" dirty="0" smtClean="0">
                <a:latin typeface="+mn-ea"/>
                <a:cs typeface="+mn-ea"/>
                <a:sym typeface="+mn-lt"/>
              </a:rPr>
              <a:t>添加标题</a:t>
            </a:r>
            <a:r>
              <a:rPr lang="zh-CN" altLang="en-US" sz="2200" dirty="0" smtClean="0">
                <a:latin typeface="+mn-ea"/>
                <a:cs typeface="+mn-ea"/>
                <a:sym typeface="+mn-lt"/>
              </a:rPr>
              <a:t>内容</a:t>
            </a:r>
            <a:endParaRPr lang="zh-CN" altLang="en-US" sz="2200" dirty="0">
              <a:latin typeface="+mn-ea"/>
              <a:cs typeface="+mn-ea"/>
              <a:sym typeface="+mn-lt"/>
            </a:endParaRPr>
          </a:p>
        </p:txBody>
      </p:sp>
      <p:grpSp>
        <p:nvGrpSpPr>
          <p:cNvPr id="3" name="组合 2"/>
          <p:cNvGrpSpPr/>
          <p:nvPr/>
        </p:nvGrpSpPr>
        <p:grpSpPr>
          <a:xfrm>
            <a:off x="2832027" y="1451589"/>
            <a:ext cx="1918068" cy="680813"/>
            <a:chOff x="3666731" y="1984470"/>
            <a:chExt cx="2636520" cy="1447800"/>
          </a:xfrm>
          <a:effectLst/>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2"/>
                </a:solidFill>
                <a:latin typeface="+mn-ea"/>
                <a:cs typeface="+mn-ea"/>
              </a:endParaRPr>
            </a:p>
          </p:txBody>
        </p:sp>
        <p:sp>
          <p:nvSpPr>
            <p:cNvPr id="5" name="文本框 35"/>
            <p:cNvSpPr txBox="1"/>
            <p:nvPr/>
          </p:nvSpPr>
          <p:spPr>
            <a:xfrm>
              <a:off x="3971726" y="2394274"/>
              <a:ext cx="2230360" cy="628195"/>
            </a:xfrm>
            <a:prstGeom prst="rect">
              <a:avLst/>
            </a:prstGeom>
            <a:noFill/>
            <a:ln w="50800">
              <a:noFill/>
            </a:ln>
          </p:spPr>
          <p:txBody>
            <a:bodyPr wrap="square" rtlCol="0" anchor="ctr">
              <a:spAutoFit/>
            </a:bodyPr>
            <a:lstStyle/>
            <a:p>
              <a:pPr algn="ctr">
                <a:lnSpc>
                  <a:spcPct val="120000"/>
                </a:lnSpc>
              </a:pPr>
              <a:r>
                <a:rPr lang="zh-CN" altLang="en-US" baseline="-3000" dirty="0">
                  <a:solidFill>
                    <a:schemeClr val="bg2"/>
                  </a:solidFill>
                  <a:latin typeface="+mn-ea"/>
                  <a:cs typeface="+mn-ea"/>
                </a:rPr>
                <a:t>添加标题</a:t>
              </a:r>
            </a:p>
          </p:txBody>
        </p:sp>
      </p:grpSp>
      <p:grpSp>
        <p:nvGrpSpPr>
          <p:cNvPr id="6" name="组合 5"/>
          <p:cNvGrpSpPr/>
          <p:nvPr/>
        </p:nvGrpSpPr>
        <p:grpSpPr>
          <a:xfrm>
            <a:off x="1045336" y="1451589"/>
            <a:ext cx="1918068" cy="680813"/>
            <a:chOff x="1436370" y="1984470"/>
            <a:chExt cx="2636520" cy="1447800"/>
          </a:xfrm>
          <a:effectLst/>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2"/>
                </a:solidFill>
                <a:latin typeface="+mn-ea"/>
                <a:cs typeface="+mn-ea"/>
              </a:endParaRPr>
            </a:p>
          </p:txBody>
        </p:sp>
        <p:sp>
          <p:nvSpPr>
            <p:cNvPr id="8" name="文本框 43"/>
            <p:cNvSpPr txBox="1"/>
            <p:nvPr/>
          </p:nvSpPr>
          <p:spPr>
            <a:xfrm>
              <a:off x="1709209" y="2394276"/>
              <a:ext cx="2293960" cy="628195"/>
            </a:xfrm>
            <a:prstGeom prst="rect">
              <a:avLst/>
            </a:prstGeom>
            <a:noFill/>
            <a:ln w="50800">
              <a:noFill/>
            </a:ln>
          </p:spPr>
          <p:txBody>
            <a:bodyPr wrap="square" rtlCol="0" anchor="ctr">
              <a:spAutoFit/>
            </a:bodyPr>
            <a:lstStyle/>
            <a:p>
              <a:pPr algn="ctr">
                <a:lnSpc>
                  <a:spcPct val="120000"/>
                </a:lnSpc>
              </a:pPr>
              <a:r>
                <a:rPr lang="zh-CN" altLang="en-US" baseline="-3000" dirty="0">
                  <a:solidFill>
                    <a:schemeClr val="bg2"/>
                  </a:solidFill>
                  <a:latin typeface="+mn-ea"/>
                  <a:cs typeface="+mn-ea"/>
                </a:rPr>
                <a:t>添加标题</a:t>
              </a:r>
            </a:p>
          </p:txBody>
        </p:sp>
      </p:grpSp>
      <p:grpSp>
        <p:nvGrpSpPr>
          <p:cNvPr id="9" name="组合 8"/>
          <p:cNvGrpSpPr/>
          <p:nvPr/>
        </p:nvGrpSpPr>
        <p:grpSpPr>
          <a:xfrm>
            <a:off x="6470356" y="1451589"/>
            <a:ext cx="1918068" cy="680813"/>
            <a:chOff x="8127453" y="1984470"/>
            <a:chExt cx="2636520" cy="1447800"/>
          </a:xfrm>
          <a:effectLst/>
        </p:grpSpPr>
        <p:sp>
          <p:nvSpPr>
            <p:cNvPr id="10" name="任意多边形 9"/>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2"/>
                </a:solidFill>
                <a:latin typeface="+mn-ea"/>
                <a:cs typeface="+mn-ea"/>
              </a:endParaRPr>
            </a:p>
          </p:txBody>
        </p:sp>
        <p:sp>
          <p:nvSpPr>
            <p:cNvPr id="11" name="文本框 46"/>
            <p:cNvSpPr txBox="1"/>
            <p:nvPr/>
          </p:nvSpPr>
          <p:spPr>
            <a:xfrm>
              <a:off x="8439016" y="2394274"/>
              <a:ext cx="2230360" cy="628195"/>
            </a:xfrm>
            <a:prstGeom prst="rect">
              <a:avLst/>
            </a:prstGeom>
            <a:noFill/>
            <a:ln w="50800">
              <a:noFill/>
            </a:ln>
          </p:spPr>
          <p:txBody>
            <a:bodyPr wrap="square" rtlCol="0" anchor="ctr">
              <a:spAutoFit/>
            </a:bodyPr>
            <a:lstStyle/>
            <a:p>
              <a:pPr algn="ctr">
                <a:lnSpc>
                  <a:spcPct val="120000"/>
                </a:lnSpc>
              </a:pPr>
              <a:r>
                <a:rPr lang="zh-CN" altLang="en-US" baseline="-3000" dirty="0">
                  <a:solidFill>
                    <a:schemeClr val="bg2"/>
                  </a:solidFill>
                  <a:latin typeface="+mn-ea"/>
                  <a:cs typeface="+mn-ea"/>
                </a:rPr>
                <a:t>添加标题</a:t>
              </a:r>
            </a:p>
          </p:txBody>
        </p:sp>
      </p:grpSp>
      <p:grpSp>
        <p:nvGrpSpPr>
          <p:cNvPr id="12" name="组合 11"/>
          <p:cNvGrpSpPr/>
          <p:nvPr/>
        </p:nvGrpSpPr>
        <p:grpSpPr>
          <a:xfrm>
            <a:off x="4651191" y="1451589"/>
            <a:ext cx="1918068" cy="680813"/>
            <a:chOff x="5897092" y="1984470"/>
            <a:chExt cx="2636520" cy="1447800"/>
          </a:xfrm>
          <a:effectLst/>
        </p:grpSpPr>
        <p:sp>
          <p:nvSpPr>
            <p:cNvPr id="13" name="任意多边形 12"/>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2"/>
                </a:solidFill>
                <a:latin typeface="+mn-ea"/>
                <a:cs typeface="+mn-ea"/>
              </a:endParaRPr>
            </a:p>
          </p:txBody>
        </p:sp>
        <p:sp>
          <p:nvSpPr>
            <p:cNvPr id="14" name="文本框 13"/>
            <p:cNvSpPr txBox="1"/>
            <p:nvPr/>
          </p:nvSpPr>
          <p:spPr>
            <a:xfrm>
              <a:off x="6227711" y="2394278"/>
              <a:ext cx="2205655" cy="628195"/>
            </a:xfrm>
            <a:prstGeom prst="rect">
              <a:avLst/>
            </a:prstGeom>
            <a:noFill/>
            <a:ln w="50800">
              <a:noFill/>
            </a:ln>
          </p:spPr>
          <p:txBody>
            <a:bodyPr wrap="square" rtlCol="0" anchor="ctr">
              <a:spAutoFit/>
            </a:bodyPr>
            <a:lstStyle/>
            <a:p>
              <a:pPr algn="ctr">
                <a:lnSpc>
                  <a:spcPct val="120000"/>
                </a:lnSpc>
              </a:pPr>
              <a:r>
                <a:rPr lang="zh-CN" altLang="en-US" baseline="-3000" dirty="0">
                  <a:solidFill>
                    <a:schemeClr val="bg2"/>
                  </a:solidFill>
                  <a:latin typeface="+mn-ea"/>
                  <a:cs typeface="+mn-ea"/>
                </a:rPr>
                <a:t>添加标题</a:t>
              </a:r>
            </a:p>
          </p:txBody>
        </p:sp>
      </p:grpSp>
      <p:sp>
        <p:nvSpPr>
          <p:cNvPr id="16" name="矩形 47"/>
          <p:cNvSpPr>
            <a:spLocks noChangeArrowheads="1"/>
          </p:cNvSpPr>
          <p:nvPr/>
        </p:nvSpPr>
        <p:spPr bwMode="auto">
          <a:xfrm>
            <a:off x="1061305" y="4003332"/>
            <a:ext cx="7039088" cy="43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000" dirty="0">
                <a:solidFill>
                  <a:schemeClr val="tx1">
                    <a:lumMod val="65000"/>
                    <a:lumOff val="35000"/>
                  </a:schemeClr>
                </a:solidFill>
                <a:latin typeface="+mn-ea"/>
                <a:ea typeface="+mn-ea"/>
                <a:cs typeface="+mn-ea"/>
                <a:sym typeface="微软雅黑"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p>
        </p:txBody>
      </p:sp>
      <p:sp>
        <p:nvSpPr>
          <p:cNvPr id="17" name="矩形 16"/>
          <p:cNvSpPr/>
          <p:nvPr/>
        </p:nvSpPr>
        <p:spPr>
          <a:xfrm>
            <a:off x="1513960" y="2456293"/>
            <a:ext cx="1061816" cy="253910"/>
          </a:xfrm>
          <a:prstGeom prst="rect">
            <a:avLst/>
          </a:prstGeom>
        </p:spPr>
        <p:txBody>
          <a:bodyPr wrap="none" lIns="68571" tIns="34286" rIns="68571" bIns="34286">
            <a:spAutoFit/>
          </a:bodyPr>
          <a:lstStyle/>
          <a:p>
            <a:pPr algn="ctr"/>
            <a:r>
              <a:rPr lang="zh-CN" altLang="en-US" sz="1200" dirty="0">
                <a:solidFill>
                  <a:schemeClr val="tx1">
                    <a:lumMod val="65000"/>
                    <a:lumOff val="35000"/>
                  </a:schemeClr>
                </a:solidFill>
                <a:latin typeface="+mn-ea"/>
                <a:cs typeface="+mn-ea"/>
              </a:rPr>
              <a:t>单击添加标题</a:t>
            </a:r>
            <a:endParaRPr lang="en-US" altLang="zh-CN" sz="1200" dirty="0">
              <a:solidFill>
                <a:schemeClr val="tx1">
                  <a:lumMod val="65000"/>
                  <a:lumOff val="35000"/>
                </a:schemeClr>
              </a:solidFill>
              <a:latin typeface="+mn-ea"/>
              <a:cs typeface="+mn-ea"/>
            </a:endParaRPr>
          </a:p>
        </p:txBody>
      </p:sp>
      <p:sp>
        <p:nvSpPr>
          <p:cNvPr id="18" name="矩形 47"/>
          <p:cNvSpPr>
            <a:spLocks noChangeArrowheads="1"/>
          </p:cNvSpPr>
          <p:nvPr/>
        </p:nvSpPr>
        <p:spPr bwMode="auto">
          <a:xfrm>
            <a:off x="1187625" y="2815634"/>
            <a:ext cx="1685237"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tx1">
                    <a:lumMod val="65000"/>
                    <a:lumOff val="35000"/>
                  </a:schemeClr>
                </a:solidFill>
                <a:latin typeface="+mn-ea"/>
                <a:ea typeface="+mn-ea"/>
                <a:cs typeface="+mn-ea"/>
                <a:sym typeface="微软雅黑" pitchFamily="34" charset="-122"/>
              </a:rPr>
              <a:t>在此录入上述图表的描述说明，在此录入上述图表的描述说明，在此录入上述图表的描述说明。</a:t>
            </a:r>
          </a:p>
        </p:txBody>
      </p:sp>
      <p:sp>
        <p:nvSpPr>
          <p:cNvPr id="19" name="矩形 18"/>
          <p:cNvSpPr/>
          <p:nvPr/>
        </p:nvSpPr>
        <p:spPr>
          <a:xfrm>
            <a:off x="3263326" y="2456293"/>
            <a:ext cx="1061816" cy="253910"/>
          </a:xfrm>
          <a:prstGeom prst="rect">
            <a:avLst/>
          </a:prstGeom>
        </p:spPr>
        <p:txBody>
          <a:bodyPr wrap="none" lIns="68571" tIns="34286" rIns="68571" bIns="34286">
            <a:spAutoFit/>
          </a:bodyPr>
          <a:lstStyle/>
          <a:p>
            <a:pPr algn="ctr"/>
            <a:r>
              <a:rPr lang="zh-CN" altLang="en-US" sz="1200" dirty="0">
                <a:solidFill>
                  <a:schemeClr val="tx1">
                    <a:lumMod val="65000"/>
                    <a:lumOff val="35000"/>
                  </a:schemeClr>
                </a:solidFill>
                <a:latin typeface="+mn-ea"/>
                <a:cs typeface="+mn-ea"/>
              </a:rPr>
              <a:t>单击添加标题</a:t>
            </a:r>
            <a:endParaRPr lang="en-US" altLang="zh-CN" sz="1200" dirty="0">
              <a:solidFill>
                <a:schemeClr val="tx1">
                  <a:lumMod val="65000"/>
                  <a:lumOff val="35000"/>
                </a:schemeClr>
              </a:solidFill>
              <a:latin typeface="+mn-ea"/>
              <a:cs typeface="+mn-ea"/>
            </a:endParaRPr>
          </a:p>
        </p:txBody>
      </p:sp>
      <p:sp>
        <p:nvSpPr>
          <p:cNvPr id="20" name="矩形 47"/>
          <p:cNvSpPr>
            <a:spLocks noChangeArrowheads="1"/>
          </p:cNvSpPr>
          <p:nvPr/>
        </p:nvSpPr>
        <p:spPr bwMode="auto">
          <a:xfrm>
            <a:off x="2968995" y="2815634"/>
            <a:ext cx="1656509"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tx1">
                    <a:lumMod val="65000"/>
                    <a:lumOff val="35000"/>
                  </a:schemeClr>
                </a:solidFill>
                <a:latin typeface="+mn-ea"/>
                <a:ea typeface="+mn-ea"/>
                <a:cs typeface="+mn-ea"/>
                <a:sym typeface="微软雅黑" pitchFamily="34" charset="-122"/>
              </a:rPr>
              <a:t>在此录入上述图表的描述说明，在此录入上述图表的描述说明，在此录入上述图表的描述说明。</a:t>
            </a:r>
          </a:p>
        </p:txBody>
      </p:sp>
      <p:sp>
        <p:nvSpPr>
          <p:cNvPr id="21" name="矩形 20"/>
          <p:cNvSpPr/>
          <p:nvPr/>
        </p:nvSpPr>
        <p:spPr>
          <a:xfrm>
            <a:off x="5074746" y="2456293"/>
            <a:ext cx="1061816" cy="253910"/>
          </a:xfrm>
          <a:prstGeom prst="rect">
            <a:avLst/>
          </a:prstGeom>
        </p:spPr>
        <p:txBody>
          <a:bodyPr wrap="none" lIns="68571" tIns="34286" rIns="68571" bIns="34286">
            <a:spAutoFit/>
          </a:bodyPr>
          <a:lstStyle/>
          <a:p>
            <a:pPr algn="ctr"/>
            <a:r>
              <a:rPr lang="zh-CN" altLang="en-US" sz="1200" dirty="0">
                <a:solidFill>
                  <a:schemeClr val="tx1">
                    <a:lumMod val="65000"/>
                    <a:lumOff val="35000"/>
                  </a:schemeClr>
                </a:solidFill>
                <a:latin typeface="+mn-ea"/>
                <a:cs typeface="+mn-ea"/>
              </a:rPr>
              <a:t>单击添加标题</a:t>
            </a:r>
            <a:endParaRPr lang="en-US" altLang="zh-CN" sz="1200" dirty="0">
              <a:solidFill>
                <a:schemeClr val="tx1">
                  <a:lumMod val="65000"/>
                  <a:lumOff val="35000"/>
                </a:schemeClr>
              </a:solidFill>
              <a:latin typeface="+mn-ea"/>
              <a:cs typeface="+mn-ea"/>
            </a:endParaRPr>
          </a:p>
        </p:txBody>
      </p:sp>
      <p:sp>
        <p:nvSpPr>
          <p:cNvPr id="22" name="矩形 47"/>
          <p:cNvSpPr>
            <a:spLocks noChangeArrowheads="1"/>
          </p:cNvSpPr>
          <p:nvPr/>
        </p:nvSpPr>
        <p:spPr bwMode="auto">
          <a:xfrm>
            <a:off x="4788026" y="2815634"/>
            <a:ext cx="1671742"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tx1">
                    <a:lumMod val="65000"/>
                    <a:lumOff val="35000"/>
                  </a:schemeClr>
                </a:solidFill>
                <a:latin typeface="+mn-ea"/>
                <a:ea typeface="+mn-ea"/>
                <a:cs typeface="+mn-ea"/>
                <a:sym typeface="微软雅黑" pitchFamily="34" charset="-122"/>
              </a:rPr>
              <a:t>在此录入上述图表的描述说明，在此录入上述图表的描述说明，在此录入上述图表的描述说明。</a:t>
            </a:r>
          </a:p>
        </p:txBody>
      </p:sp>
      <p:sp>
        <p:nvSpPr>
          <p:cNvPr id="23" name="矩形 22"/>
          <p:cNvSpPr/>
          <p:nvPr/>
        </p:nvSpPr>
        <p:spPr>
          <a:xfrm>
            <a:off x="6854401" y="2456293"/>
            <a:ext cx="1061816" cy="253910"/>
          </a:xfrm>
          <a:prstGeom prst="rect">
            <a:avLst/>
          </a:prstGeom>
        </p:spPr>
        <p:txBody>
          <a:bodyPr wrap="none" lIns="68571" tIns="34286" rIns="68571" bIns="34286">
            <a:spAutoFit/>
          </a:bodyPr>
          <a:lstStyle/>
          <a:p>
            <a:pPr algn="ctr"/>
            <a:r>
              <a:rPr lang="zh-CN" altLang="en-US" sz="1200" dirty="0">
                <a:solidFill>
                  <a:schemeClr val="tx1">
                    <a:lumMod val="65000"/>
                    <a:lumOff val="35000"/>
                  </a:schemeClr>
                </a:solidFill>
                <a:latin typeface="+mn-ea"/>
                <a:cs typeface="+mn-ea"/>
              </a:rPr>
              <a:t>单击添加标题</a:t>
            </a:r>
            <a:endParaRPr lang="en-US" altLang="zh-CN" sz="1200" dirty="0">
              <a:solidFill>
                <a:schemeClr val="tx1">
                  <a:lumMod val="65000"/>
                  <a:lumOff val="35000"/>
                </a:schemeClr>
              </a:solidFill>
              <a:latin typeface="+mn-ea"/>
              <a:cs typeface="+mn-ea"/>
            </a:endParaRPr>
          </a:p>
        </p:txBody>
      </p:sp>
      <p:sp>
        <p:nvSpPr>
          <p:cNvPr id="24" name="矩形 47"/>
          <p:cNvSpPr>
            <a:spLocks noChangeArrowheads="1"/>
          </p:cNvSpPr>
          <p:nvPr/>
        </p:nvSpPr>
        <p:spPr bwMode="auto">
          <a:xfrm>
            <a:off x="6588225" y="2815634"/>
            <a:ext cx="1656184"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tx1">
                    <a:lumMod val="65000"/>
                    <a:lumOff val="35000"/>
                  </a:schemeClr>
                </a:solidFill>
                <a:latin typeface="+mn-ea"/>
                <a:ea typeface="+mn-ea"/>
                <a:cs typeface="+mn-ea"/>
                <a:sym typeface="微软雅黑" pitchFamily="34" charset="-122"/>
              </a:rPr>
              <a:t>在此录入上述图表的描述说明，在此录入上述图表的描述说明，在此录入上述图表的描述说明。</a:t>
            </a:r>
          </a:p>
        </p:txBody>
      </p:sp>
      <p:cxnSp>
        <p:nvCxnSpPr>
          <p:cNvPr id="25" name="直接连接符 8"/>
          <p:cNvCxnSpPr/>
          <p:nvPr/>
        </p:nvCxnSpPr>
        <p:spPr>
          <a:xfrm>
            <a:off x="733211" y="3911572"/>
            <a:ext cx="7677579"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544857143"/>
      </p:ext>
    </p:extLst>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400"/>
                                        <p:tgtEl>
                                          <p:spTgt spid="17"/>
                                        </p:tgtEl>
                                        <p:attrNameLst>
                                          <p:attrName>ppt_y</p:attrName>
                                        </p:attrNameLst>
                                      </p:cBhvr>
                                      <p:tavLst>
                                        <p:tav tm="0">
                                          <p:val>
                                            <p:strVal val="#ppt_y-#ppt_h*1.125000"/>
                                          </p:val>
                                        </p:tav>
                                        <p:tav tm="100000">
                                          <p:val>
                                            <p:strVal val="#ppt_y"/>
                                          </p:val>
                                        </p:tav>
                                      </p:tavLst>
                                    </p:anim>
                                    <p:animEffect transition="in" filter="wipe(down)">
                                      <p:cBhvr>
                                        <p:cTn id="12" dur="400"/>
                                        <p:tgtEl>
                                          <p:spTgt spid="17"/>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400"/>
                                        <p:tgtEl>
                                          <p:spTgt spid="18"/>
                                        </p:tgtEl>
                                        <p:attrNameLst>
                                          <p:attrName>ppt_y</p:attrName>
                                        </p:attrNameLst>
                                      </p:cBhvr>
                                      <p:tavLst>
                                        <p:tav tm="0">
                                          <p:val>
                                            <p:strVal val="#ppt_y-#ppt_h*1.125000"/>
                                          </p:val>
                                        </p:tav>
                                        <p:tav tm="100000">
                                          <p:val>
                                            <p:strVal val="#ppt_y"/>
                                          </p:val>
                                        </p:tav>
                                      </p:tavLst>
                                    </p:anim>
                                    <p:animEffect transition="in" filter="wipe(down)">
                                      <p:cBhvr>
                                        <p:cTn id="16" dur="400"/>
                                        <p:tgtEl>
                                          <p:spTgt spid="18"/>
                                        </p:tgtEl>
                                      </p:cBhvr>
                                    </p:animEffect>
                                  </p:childTnLst>
                                </p:cTn>
                              </p:par>
                            </p:childTnLst>
                          </p:cTn>
                        </p:par>
                        <p:par>
                          <p:cTn id="17" fill="hold">
                            <p:stCondLst>
                              <p:cond delay="900"/>
                            </p:stCondLst>
                            <p:childTnLst>
                              <p:par>
                                <p:cTn id="18" presetID="1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400"/>
                                        <p:tgtEl>
                                          <p:spTgt spid="3"/>
                                        </p:tgtEl>
                                        <p:attrNameLst>
                                          <p:attrName>ppt_x</p:attrName>
                                        </p:attrNameLst>
                                      </p:cBhvr>
                                      <p:tavLst>
                                        <p:tav tm="0">
                                          <p:val>
                                            <p:strVal val="#ppt_x-#ppt_w*1.125000"/>
                                          </p:val>
                                        </p:tav>
                                        <p:tav tm="100000">
                                          <p:val>
                                            <p:strVal val="#ppt_x"/>
                                          </p:val>
                                        </p:tav>
                                      </p:tavLst>
                                    </p:anim>
                                    <p:animEffect transition="in" filter="wipe(right)">
                                      <p:cBhvr>
                                        <p:cTn id="21" dur="400"/>
                                        <p:tgtEl>
                                          <p:spTgt spid="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400"/>
                                        <p:tgtEl>
                                          <p:spTgt spid="19"/>
                                        </p:tgtEl>
                                        <p:attrNameLst>
                                          <p:attrName>ppt_y</p:attrName>
                                        </p:attrNameLst>
                                      </p:cBhvr>
                                      <p:tavLst>
                                        <p:tav tm="0">
                                          <p:val>
                                            <p:strVal val="#ppt_y-#ppt_h*1.125000"/>
                                          </p:val>
                                        </p:tav>
                                        <p:tav tm="100000">
                                          <p:val>
                                            <p:strVal val="#ppt_y"/>
                                          </p:val>
                                        </p:tav>
                                      </p:tavLst>
                                    </p:anim>
                                    <p:animEffect transition="in" filter="wipe(down)">
                                      <p:cBhvr>
                                        <p:cTn id="25" dur="400"/>
                                        <p:tgtEl>
                                          <p:spTgt spid="19"/>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400"/>
                                        <p:tgtEl>
                                          <p:spTgt spid="20"/>
                                        </p:tgtEl>
                                        <p:attrNameLst>
                                          <p:attrName>ppt_y</p:attrName>
                                        </p:attrNameLst>
                                      </p:cBhvr>
                                      <p:tavLst>
                                        <p:tav tm="0">
                                          <p:val>
                                            <p:strVal val="#ppt_y-#ppt_h*1.125000"/>
                                          </p:val>
                                        </p:tav>
                                        <p:tav tm="100000">
                                          <p:val>
                                            <p:strVal val="#ppt_y"/>
                                          </p:val>
                                        </p:tav>
                                      </p:tavLst>
                                    </p:anim>
                                    <p:animEffect transition="in" filter="wipe(down)">
                                      <p:cBhvr>
                                        <p:cTn id="29" dur="400"/>
                                        <p:tgtEl>
                                          <p:spTgt spid="20"/>
                                        </p:tgtEl>
                                      </p:cBhvr>
                                    </p:animEffect>
                                  </p:childTnLst>
                                </p:cTn>
                              </p:par>
                            </p:childTnLst>
                          </p:cTn>
                        </p:par>
                        <p:par>
                          <p:cTn id="30" fill="hold">
                            <p:stCondLst>
                              <p:cond delay="1800"/>
                            </p:stCondLst>
                            <p:childTnLst>
                              <p:par>
                                <p:cTn id="31" presetID="1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400"/>
                                        <p:tgtEl>
                                          <p:spTgt spid="12"/>
                                        </p:tgtEl>
                                        <p:attrNameLst>
                                          <p:attrName>ppt_x</p:attrName>
                                        </p:attrNameLst>
                                      </p:cBhvr>
                                      <p:tavLst>
                                        <p:tav tm="0">
                                          <p:val>
                                            <p:strVal val="#ppt_x-#ppt_w*1.125000"/>
                                          </p:val>
                                        </p:tav>
                                        <p:tav tm="100000">
                                          <p:val>
                                            <p:strVal val="#ppt_x"/>
                                          </p:val>
                                        </p:tav>
                                      </p:tavLst>
                                    </p:anim>
                                    <p:animEffect transition="in" filter="wipe(right)">
                                      <p:cBhvr>
                                        <p:cTn id="34" dur="400"/>
                                        <p:tgtEl>
                                          <p:spTgt spid="12"/>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400"/>
                                        <p:tgtEl>
                                          <p:spTgt spid="21"/>
                                        </p:tgtEl>
                                        <p:attrNameLst>
                                          <p:attrName>ppt_y</p:attrName>
                                        </p:attrNameLst>
                                      </p:cBhvr>
                                      <p:tavLst>
                                        <p:tav tm="0">
                                          <p:val>
                                            <p:strVal val="#ppt_y-#ppt_h*1.125000"/>
                                          </p:val>
                                        </p:tav>
                                        <p:tav tm="100000">
                                          <p:val>
                                            <p:strVal val="#ppt_y"/>
                                          </p:val>
                                        </p:tav>
                                      </p:tavLst>
                                    </p:anim>
                                    <p:animEffect transition="in" filter="wipe(down)">
                                      <p:cBhvr>
                                        <p:cTn id="38" dur="400"/>
                                        <p:tgtEl>
                                          <p:spTgt spid="21"/>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400"/>
                                        <p:tgtEl>
                                          <p:spTgt spid="22"/>
                                        </p:tgtEl>
                                        <p:attrNameLst>
                                          <p:attrName>ppt_y</p:attrName>
                                        </p:attrNameLst>
                                      </p:cBhvr>
                                      <p:tavLst>
                                        <p:tav tm="0">
                                          <p:val>
                                            <p:strVal val="#ppt_y-#ppt_h*1.125000"/>
                                          </p:val>
                                        </p:tav>
                                        <p:tav tm="100000">
                                          <p:val>
                                            <p:strVal val="#ppt_y"/>
                                          </p:val>
                                        </p:tav>
                                      </p:tavLst>
                                    </p:anim>
                                    <p:animEffect transition="in" filter="wipe(down)">
                                      <p:cBhvr>
                                        <p:cTn id="42" dur="400"/>
                                        <p:tgtEl>
                                          <p:spTgt spid="22"/>
                                        </p:tgtEl>
                                      </p:cBhvr>
                                    </p:animEffect>
                                  </p:childTnLst>
                                </p:cTn>
                              </p:par>
                            </p:childTnLst>
                          </p:cTn>
                        </p:par>
                        <p:par>
                          <p:cTn id="43" fill="hold">
                            <p:stCondLst>
                              <p:cond delay="2700"/>
                            </p:stCondLst>
                            <p:childTnLst>
                              <p:par>
                                <p:cTn id="44" presetID="12" presetClass="entr" presetSubtype="8"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400"/>
                                        <p:tgtEl>
                                          <p:spTgt spid="9"/>
                                        </p:tgtEl>
                                        <p:attrNameLst>
                                          <p:attrName>ppt_x</p:attrName>
                                        </p:attrNameLst>
                                      </p:cBhvr>
                                      <p:tavLst>
                                        <p:tav tm="0">
                                          <p:val>
                                            <p:strVal val="#ppt_x-#ppt_w*1.125000"/>
                                          </p:val>
                                        </p:tav>
                                        <p:tav tm="100000">
                                          <p:val>
                                            <p:strVal val="#ppt_x"/>
                                          </p:val>
                                        </p:tav>
                                      </p:tavLst>
                                    </p:anim>
                                    <p:animEffect transition="in" filter="wipe(right)">
                                      <p:cBhvr>
                                        <p:cTn id="47" dur="400"/>
                                        <p:tgtEl>
                                          <p:spTgt spid="9"/>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400"/>
                                        <p:tgtEl>
                                          <p:spTgt spid="23"/>
                                        </p:tgtEl>
                                        <p:attrNameLst>
                                          <p:attrName>ppt_y</p:attrName>
                                        </p:attrNameLst>
                                      </p:cBhvr>
                                      <p:tavLst>
                                        <p:tav tm="0">
                                          <p:val>
                                            <p:strVal val="#ppt_y-#ppt_h*1.125000"/>
                                          </p:val>
                                        </p:tav>
                                        <p:tav tm="100000">
                                          <p:val>
                                            <p:strVal val="#ppt_y"/>
                                          </p:val>
                                        </p:tav>
                                      </p:tavLst>
                                    </p:anim>
                                    <p:animEffect transition="in" filter="wipe(down)">
                                      <p:cBhvr>
                                        <p:cTn id="51" dur="400"/>
                                        <p:tgtEl>
                                          <p:spTgt spid="23"/>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400"/>
                                        <p:tgtEl>
                                          <p:spTgt spid="24"/>
                                        </p:tgtEl>
                                        <p:attrNameLst>
                                          <p:attrName>ppt_y</p:attrName>
                                        </p:attrNameLst>
                                      </p:cBhvr>
                                      <p:tavLst>
                                        <p:tav tm="0">
                                          <p:val>
                                            <p:strVal val="#ppt_y-#ppt_h*1.125000"/>
                                          </p:val>
                                        </p:tav>
                                        <p:tav tm="100000">
                                          <p:val>
                                            <p:strVal val="#ppt_y"/>
                                          </p:val>
                                        </p:tav>
                                      </p:tavLst>
                                    </p:anim>
                                    <p:animEffect transition="in" filter="wipe(down)">
                                      <p:cBhvr>
                                        <p:cTn id="55" dur="400"/>
                                        <p:tgtEl>
                                          <p:spTgt spid="24"/>
                                        </p:tgtEl>
                                      </p:cBhvr>
                                    </p:animEffect>
                                  </p:childTnLst>
                                </p:cTn>
                              </p:par>
                            </p:childTnLst>
                          </p:cTn>
                        </p:par>
                        <p:par>
                          <p:cTn id="56" fill="hold">
                            <p:stCondLst>
                              <p:cond delay="3600"/>
                            </p:stCondLst>
                            <p:childTnLst>
                              <p:par>
                                <p:cTn id="57" presetID="16" presetClass="entr" presetSubtype="37"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outVertical)">
                                      <p:cBhvr>
                                        <p:cTn id="59" dur="750"/>
                                        <p:tgtEl>
                                          <p:spTgt spid="2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Lst>
  </p:timing>
  <p:extLst mod="1"/>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4566"/>
            <a:ext cx="9144000" cy="4572000"/>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4572000"/>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1500"/>
            <a:ext cx="9144000" cy="4572000"/>
          </a:xfrm>
          <a:prstGeom prst="rect">
            <a:avLst/>
          </a:prstGeom>
        </p:spPr>
      </p:pic>
      <p:sp>
        <p:nvSpPr>
          <p:cNvPr id="6" name="矩形 5"/>
          <p:cNvSpPr/>
          <p:nvPr/>
        </p:nvSpPr>
        <p:spPr>
          <a:xfrm>
            <a:off x="899592" y="-92546"/>
            <a:ext cx="2592288" cy="5236046"/>
          </a:xfrm>
          <a:prstGeom prst="rect">
            <a:avLst/>
          </a:pr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zh-CN" altLang="en-US" sz="1799">
              <a:cs typeface="+mn-ea"/>
            </a:endParaRPr>
          </a:p>
        </p:txBody>
      </p:sp>
      <p:sp>
        <p:nvSpPr>
          <p:cNvPr id="7" name="文本框 6"/>
          <p:cNvSpPr txBox="1"/>
          <p:nvPr/>
        </p:nvSpPr>
        <p:spPr>
          <a:xfrm>
            <a:off x="2063406" y="987574"/>
            <a:ext cx="1107996" cy="3168352"/>
          </a:xfrm>
          <a:prstGeom prst="rect">
            <a:avLst/>
          </a:prstGeom>
          <a:noFill/>
        </p:spPr>
        <p:txBody>
          <a:bodyPr vert="eaVert" wrap="square" rtlCol="0">
            <a:spAutoFit/>
          </a:bodyPr>
          <a:lstStyle/>
          <a:p>
            <a:pPr algn="dist"/>
            <a:r>
              <a:rPr lang="zh-CN" altLang="en-US" sz="6000" dirty="0" smtClean="0">
                <a:effectLst>
                  <a:outerShdw blurRad="38100" dist="38100" dir="2700000" algn="tl">
                    <a:srgbClr val="000000">
                      <a:alpha val="43137"/>
                    </a:srgbClr>
                  </a:outerShdw>
                </a:effectLst>
              </a:rPr>
              <a:t>标题。</a:t>
            </a:r>
            <a:endParaRPr lang="zh-CN" altLang="en-US" sz="6000" dirty="0">
              <a:effectLst>
                <a:outerShdw blurRad="38100" dist="38100" dir="2700000" algn="tl">
                  <a:srgbClr val="000000">
                    <a:alpha val="43137"/>
                  </a:srgbClr>
                </a:outerShdw>
              </a:effectLst>
            </a:endParaRPr>
          </a:p>
        </p:txBody>
      </p:sp>
      <p:sp>
        <p:nvSpPr>
          <p:cNvPr id="11" name="矩形 23">
            <a:extLst>
              <a:ext uri="{FF2B5EF4-FFF2-40B4-BE49-F238E27FC236}">
                <a16:creationId xmlns:a16="http://schemas.microsoft.com/office/drawing/2014/main" xmlns="" id="{A7379031-6818-4DB5-B69B-4F3997851109}"/>
              </a:ext>
            </a:extLst>
          </p:cNvPr>
          <p:cNvSpPr>
            <a:spLocks noChangeArrowheads="1"/>
          </p:cNvSpPr>
          <p:nvPr/>
        </p:nvSpPr>
        <p:spPr bwMode="auto">
          <a:xfrm>
            <a:off x="2128049" y="1726962"/>
            <a:ext cx="978711" cy="442814"/>
          </a:xfrm>
          <a:prstGeom prst="rect">
            <a:avLst/>
          </a:prstGeom>
          <a:noFill/>
          <a:ln>
            <a:noFill/>
          </a:ln>
          <a:extLst/>
        </p:spPr>
        <p:txBody>
          <a:bodyPr wrap="square">
            <a:spAutoFit/>
          </a:bodyPr>
          <a:lstStyle/>
          <a:p>
            <a:pPr algn="dist">
              <a:lnSpc>
                <a:spcPct val="150000"/>
              </a:lnSpc>
            </a:pPr>
            <a:r>
              <a:rPr lang="en-US" altLang="zh-CN" sz="1700" b="1" dirty="0">
                <a:latin typeface="Adobe 仿宋 Std R" panose="02020400000000000000" pitchFamily="18" charset="-122"/>
                <a:ea typeface="Adobe 仿宋 Std R" panose="02020400000000000000" pitchFamily="18" charset="-122"/>
                <a:cs typeface="+mn-ea"/>
              </a:rPr>
              <a:t>BIAOTI</a:t>
            </a:r>
          </a:p>
        </p:txBody>
      </p:sp>
      <p:cxnSp>
        <p:nvCxnSpPr>
          <p:cNvPr id="12" name="直接连接符 11">
            <a:extLst>
              <a:ext uri="{FF2B5EF4-FFF2-40B4-BE49-F238E27FC236}">
                <a16:creationId xmlns="" xmlns:a16="http://schemas.microsoft.com/office/drawing/2014/main" id="{CBFDE502-742D-4950-B238-07956904DDDC}"/>
              </a:ext>
            </a:extLst>
          </p:cNvPr>
          <p:cNvCxnSpPr/>
          <p:nvPr/>
        </p:nvCxnSpPr>
        <p:spPr>
          <a:xfrm flipV="1">
            <a:off x="2339752" y="2715766"/>
            <a:ext cx="864096" cy="79538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1270548" y="1059582"/>
            <a:ext cx="997196" cy="3672756"/>
          </a:xfrm>
          <a:prstGeom prst="rect">
            <a:avLst/>
          </a:prstGeom>
          <a:noFill/>
        </p:spPr>
        <p:txBody>
          <a:bodyPr vert="eaVert" wrap="square" rtlCol="0">
            <a:spAutoFit/>
          </a:bodyPr>
          <a:lstStyle/>
          <a:p>
            <a:pPr>
              <a:lnSpc>
                <a:spcPct val="160000"/>
              </a:lnSpc>
            </a:pPr>
            <a:r>
              <a:rPr lang="zh-CN" altLang="en-US" sz="1100" dirty="0">
                <a:solidFill>
                  <a:schemeClr val="tx1">
                    <a:lumMod val="75000"/>
                    <a:lumOff val="25000"/>
                  </a:schemeClr>
                </a:solidFill>
              </a:rPr>
              <a:t>秋分（</a:t>
            </a:r>
            <a:r>
              <a:rPr lang="en-US" altLang="zh-CN" sz="1100" dirty="0">
                <a:solidFill>
                  <a:schemeClr val="tx1">
                    <a:lumMod val="75000"/>
                    <a:lumOff val="25000"/>
                  </a:schemeClr>
                </a:solidFill>
              </a:rPr>
              <a:t>autumnal equinox</a:t>
            </a:r>
            <a:r>
              <a:rPr lang="zh-CN" altLang="en-US" sz="1100" dirty="0">
                <a:solidFill>
                  <a:schemeClr val="tx1">
                    <a:lumMod val="75000"/>
                    <a:lumOff val="25000"/>
                  </a:schemeClr>
                </a:solidFill>
              </a:rPr>
              <a:t>），农历二十四节气中的第十六个节气，时间一般为每年的公历</a:t>
            </a:r>
            <a:r>
              <a:rPr lang="en-US" altLang="zh-CN" sz="1100" dirty="0">
                <a:solidFill>
                  <a:schemeClr val="tx1">
                    <a:lumMod val="75000"/>
                    <a:lumOff val="25000"/>
                  </a:schemeClr>
                </a:solidFill>
              </a:rPr>
              <a:t>9</a:t>
            </a:r>
            <a:r>
              <a:rPr lang="zh-CN" altLang="en-US" sz="1100" dirty="0">
                <a:solidFill>
                  <a:schemeClr val="tx1">
                    <a:lumMod val="75000"/>
                    <a:lumOff val="25000"/>
                  </a:schemeClr>
                </a:solidFill>
              </a:rPr>
              <a:t>月</a:t>
            </a:r>
            <a:r>
              <a:rPr lang="en-US" altLang="zh-CN" sz="1100" dirty="0">
                <a:solidFill>
                  <a:schemeClr val="tx1">
                    <a:lumMod val="75000"/>
                    <a:lumOff val="25000"/>
                  </a:schemeClr>
                </a:solidFill>
              </a:rPr>
              <a:t>22~24</a:t>
            </a:r>
            <a:r>
              <a:rPr lang="zh-CN" altLang="en-US" sz="1100" dirty="0">
                <a:solidFill>
                  <a:schemeClr val="tx1">
                    <a:lumMod val="75000"/>
                    <a:lumOff val="25000"/>
                  </a:schemeClr>
                </a:solidFill>
              </a:rPr>
              <a:t>日。南方的气候由这一节气起才始入秋。</a:t>
            </a:r>
            <a:endParaRPr lang="zh-CN" altLang="en-US" sz="1100" dirty="0">
              <a:solidFill>
                <a:schemeClr val="tx1">
                  <a:lumMod val="75000"/>
                  <a:lumOff val="25000"/>
                </a:schemeClr>
              </a:solidFill>
            </a:endParaRPr>
          </a:p>
        </p:txBody>
      </p:sp>
    </p:spTree>
    <p:extLst>
      <p:ext uri="{BB962C8B-B14F-4D97-AF65-F5344CB8AC3E}">
        <p14:creationId xmlns:p14="http://schemas.microsoft.com/office/powerpoint/2010/main" val="23918522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08428" y="237877"/>
            <a:ext cx="2535380" cy="430887"/>
          </a:xfrm>
          <a:prstGeom prst="rect">
            <a:avLst/>
          </a:prstGeom>
        </p:spPr>
        <p:txBody>
          <a:bodyPr wrap="square">
            <a:spAutoFit/>
          </a:bodyPr>
          <a:lstStyle/>
          <a:p>
            <a:pPr algn="dist">
              <a:lnSpc>
                <a:spcPct val="100000"/>
              </a:lnSpc>
            </a:pPr>
            <a:r>
              <a:rPr lang="zh-CN" altLang="en-US" sz="2200" dirty="0">
                <a:latin typeface="+mn-ea"/>
                <a:cs typeface="+mn-ea"/>
                <a:sym typeface="+mn-lt"/>
              </a:rPr>
              <a:t>四</a:t>
            </a:r>
            <a:r>
              <a:rPr lang="zh-CN" altLang="en-US" sz="2200" dirty="0" smtClean="0">
                <a:latin typeface="+mn-ea"/>
                <a:cs typeface="+mn-ea"/>
                <a:sym typeface="+mn-lt"/>
              </a:rPr>
              <a:t>、</a:t>
            </a:r>
            <a:r>
              <a:rPr lang="zh-CN" altLang="en-US" sz="2200" dirty="0" smtClean="0">
                <a:latin typeface="+mn-ea"/>
                <a:cs typeface="+mn-ea"/>
                <a:sym typeface="+mn-lt"/>
              </a:rPr>
              <a:t>添加标题</a:t>
            </a:r>
            <a:r>
              <a:rPr lang="zh-CN" altLang="en-US" sz="2200" dirty="0" smtClean="0">
                <a:latin typeface="+mn-ea"/>
                <a:cs typeface="+mn-ea"/>
                <a:sym typeface="+mn-lt"/>
              </a:rPr>
              <a:t>内容</a:t>
            </a:r>
            <a:endParaRPr lang="zh-CN" altLang="en-US" sz="2200" dirty="0">
              <a:latin typeface="+mn-ea"/>
              <a:cs typeface="+mn-ea"/>
              <a:sym typeface="+mn-lt"/>
            </a:endParaRPr>
          </a:p>
        </p:txBody>
      </p:sp>
      <p:sp>
        <p:nvSpPr>
          <p:cNvPr id="27" name="圆角矩形 26"/>
          <p:cNvSpPr/>
          <p:nvPr/>
        </p:nvSpPr>
        <p:spPr>
          <a:xfrm>
            <a:off x="1059184" y="2570427"/>
            <a:ext cx="1583912" cy="360036"/>
          </a:xfrm>
          <a:prstGeom prst="roundRect">
            <a:avLst>
              <a:gd name="adj" fmla="val 1005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algn="ctr">
              <a:defRPr/>
            </a:pPr>
            <a:r>
              <a:rPr lang="zh-CN" altLang="en-US" sz="1350" dirty="0">
                <a:solidFill>
                  <a:schemeClr val="bg2"/>
                </a:solidFill>
                <a:latin typeface="+mn-ea"/>
                <a:cs typeface="+mn-ea"/>
              </a:rPr>
              <a:t>关键字</a:t>
            </a:r>
          </a:p>
        </p:txBody>
      </p:sp>
      <p:sp>
        <p:nvSpPr>
          <p:cNvPr id="28" name="任意多边形 27"/>
          <p:cNvSpPr/>
          <p:nvPr/>
        </p:nvSpPr>
        <p:spPr>
          <a:xfrm>
            <a:off x="1526581" y="1665463"/>
            <a:ext cx="649118" cy="790655"/>
          </a:xfrm>
          <a:custGeom>
            <a:avLst/>
            <a:gdLst>
              <a:gd name="connsiteX0" fmla="*/ 324036 w 648072"/>
              <a:gd name="connsiteY0" fmla="*/ 0 h 791728"/>
              <a:gd name="connsiteX1" fmla="*/ 648072 w 648072"/>
              <a:gd name="connsiteY1" fmla="*/ 324036 h 791728"/>
              <a:gd name="connsiteX2" fmla="*/ 389341 w 648072"/>
              <a:gd name="connsiteY2" fmla="*/ 641489 h 791728"/>
              <a:gd name="connsiteX3" fmla="*/ 388468 w 648072"/>
              <a:gd name="connsiteY3" fmla="*/ 641577 h 791728"/>
              <a:gd name="connsiteX4" fmla="*/ 324036 w 648072"/>
              <a:gd name="connsiteY4" fmla="*/ 791728 h 791728"/>
              <a:gd name="connsiteX5" fmla="*/ 259605 w 648072"/>
              <a:gd name="connsiteY5" fmla="*/ 641577 h 791728"/>
              <a:gd name="connsiteX6" fmla="*/ 258732 w 648072"/>
              <a:gd name="connsiteY6" fmla="*/ 641489 h 791728"/>
              <a:gd name="connsiteX7" fmla="*/ 0 w 648072"/>
              <a:gd name="connsiteY7" fmla="*/ 324036 h 791728"/>
              <a:gd name="connsiteX8" fmla="*/ 324036 w 648072"/>
              <a:gd name="connsiteY8" fmla="*/ 0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072" h="791728">
                <a:moveTo>
                  <a:pt x="324036" y="0"/>
                </a:moveTo>
                <a:cubicBezTo>
                  <a:pt x="502996" y="0"/>
                  <a:pt x="648072" y="145076"/>
                  <a:pt x="648072" y="324036"/>
                </a:cubicBezTo>
                <a:cubicBezTo>
                  <a:pt x="648072" y="480626"/>
                  <a:pt x="536998" y="611274"/>
                  <a:pt x="389341" y="641489"/>
                </a:cubicBezTo>
                <a:lnTo>
                  <a:pt x="388468" y="641577"/>
                </a:lnTo>
                <a:lnTo>
                  <a:pt x="324036" y="791728"/>
                </a:lnTo>
                <a:lnTo>
                  <a:pt x="259605" y="641577"/>
                </a:lnTo>
                <a:lnTo>
                  <a:pt x="258732" y="641489"/>
                </a:lnTo>
                <a:cubicBezTo>
                  <a:pt x="111074" y="611274"/>
                  <a:pt x="0" y="480626"/>
                  <a:pt x="0" y="324036"/>
                </a:cubicBezTo>
                <a:cubicBezTo>
                  <a:pt x="0" y="145076"/>
                  <a:pt x="145076" y="0"/>
                  <a:pt x="32403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79972" anchor="ctr"/>
          <a:lstStyle/>
          <a:p>
            <a:pPr algn="ctr">
              <a:defRPr/>
            </a:pPr>
            <a:r>
              <a:rPr lang="en-US" altLang="zh-CN" sz="2400" dirty="0">
                <a:solidFill>
                  <a:schemeClr val="bg2"/>
                </a:solidFill>
                <a:latin typeface="Adobe Myungjo Std M" panose="02020600000000000000" pitchFamily="18" charset="-128"/>
                <a:ea typeface="Adobe Myungjo Std M" panose="02020600000000000000" pitchFamily="18" charset="-128"/>
                <a:cs typeface="+mn-ea"/>
              </a:rPr>
              <a:t>01</a:t>
            </a:r>
            <a:endParaRPr lang="zh-CN" altLang="en-US" sz="2400" dirty="0">
              <a:solidFill>
                <a:schemeClr val="bg2"/>
              </a:solidFill>
              <a:latin typeface="Adobe Myungjo Std M" panose="02020600000000000000" pitchFamily="18" charset="-128"/>
              <a:cs typeface="+mn-ea"/>
            </a:endParaRPr>
          </a:p>
        </p:txBody>
      </p:sp>
      <p:sp>
        <p:nvSpPr>
          <p:cNvPr id="29" name="TextBox 57"/>
          <p:cNvSpPr>
            <a:spLocks noChangeArrowheads="1"/>
          </p:cNvSpPr>
          <p:nvPr/>
        </p:nvSpPr>
        <p:spPr bwMode="auto">
          <a:xfrm>
            <a:off x="1059186" y="3223947"/>
            <a:ext cx="1619969"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400"/>
              </a:lnSpc>
            </a:pPr>
            <a:r>
              <a:rPr lang="zh-CN" altLang="en-US" sz="1050" dirty="0">
                <a:solidFill>
                  <a:schemeClr val="tx1">
                    <a:lumMod val="65000"/>
                    <a:lumOff val="35000"/>
                  </a:schemeClr>
                </a:solidFill>
                <a:latin typeface="+mn-ea"/>
                <a:cs typeface="+mn-ea"/>
              </a:rPr>
              <a:t>单击此处添加文字阐述，添加简短问题说明文字，具体说明文字在此处。</a:t>
            </a:r>
            <a:endParaRPr lang="en-US" altLang="zh-CN" sz="900" dirty="0">
              <a:solidFill>
                <a:schemeClr val="tx1">
                  <a:lumMod val="65000"/>
                  <a:lumOff val="35000"/>
                </a:schemeClr>
              </a:solidFill>
              <a:latin typeface="+mn-ea"/>
              <a:cs typeface="+mn-ea"/>
              <a:sym typeface="微软雅黑" pitchFamily="34" charset="-122"/>
            </a:endParaRPr>
          </a:p>
        </p:txBody>
      </p:sp>
      <p:sp>
        <p:nvSpPr>
          <p:cNvPr id="30" name="圆角矩形 29"/>
          <p:cNvSpPr/>
          <p:nvPr/>
        </p:nvSpPr>
        <p:spPr>
          <a:xfrm>
            <a:off x="2868463" y="2570427"/>
            <a:ext cx="1583912" cy="360036"/>
          </a:xfrm>
          <a:prstGeom prst="roundRect">
            <a:avLst>
              <a:gd name="adj" fmla="val 100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algn="ctr">
              <a:defRPr/>
            </a:pPr>
            <a:r>
              <a:rPr lang="zh-CN" altLang="en-US" sz="1350" dirty="0">
                <a:solidFill>
                  <a:schemeClr val="bg2"/>
                </a:solidFill>
                <a:latin typeface="+mn-ea"/>
                <a:cs typeface="+mn-ea"/>
              </a:rPr>
              <a:t>关键字</a:t>
            </a:r>
          </a:p>
        </p:txBody>
      </p:sp>
      <p:sp>
        <p:nvSpPr>
          <p:cNvPr id="31" name="任意多边形 30"/>
          <p:cNvSpPr/>
          <p:nvPr/>
        </p:nvSpPr>
        <p:spPr>
          <a:xfrm>
            <a:off x="3336651" y="3113408"/>
            <a:ext cx="647532" cy="792243"/>
          </a:xfrm>
          <a:custGeom>
            <a:avLst/>
            <a:gdLst>
              <a:gd name="connsiteX0" fmla="*/ 324036 w 648072"/>
              <a:gd name="connsiteY0" fmla="*/ 0 h 791728"/>
              <a:gd name="connsiteX1" fmla="*/ 388468 w 648072"/>
              <a:gd name="connsiteY1" fmla="*/ 150151 h 791728"/>
              <a:gd name="connsiteX2" fmla="*/ 389341 w 648072"/>
              <a:gd name="connsiteY2" fmla="*/ 150239 h 791728"/>
              <a:gd name="connsiteX3" fmla="*/ 648072 w 648072"/>
              <a:gd name="connsiteY3" fmla="*/ 467692 h 791728"/>
              <a:gd name="connsiteX4" fmla="*/ 324036 w 648072"/>
              <a:gd name="connsiteY4" fmla="*/ 791728 h 791728"/>
              <a:gd name="connsiteX5" fmla="*/ 0 w 648072"/>
              <a:gd name="connsiteY5" fmla="*/ 467692 h 791728"/>
              <a:gd name="connsiteX6" fmla="*/ 258732 w 648072"/>
              <a:gd name="connsiteY6" fmla="*/ 150239 h 791728"/>
              <a:gd name="connsiteX7" fmla="*/ 259605 w 648072"/>
              <a:gd name="connsiteY7" fmla="*/ 150151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8072" h="791728">
                <a:moveTo>
                  <a:pt x="324036" y="0"/>
                </a:moveTo>
                <a:lnTo>
                  <a:pt x="388468" y="150151"/>
                </a:lnTo>
                <a:lnTo>
                  <a:pt x="389341" y="150239"/>
                </a:lnTo>
                <a:cubicBezTo>
                  <a:pt x="536998" y="180454"/>
                  <a:pt x="648072" y="311102"/>
                  <a:pt x="648072" y="467692"/>
                </a:cubicBezTo>
                <a:cubicBezTo>
                  <a:pt x="648072" y="646652"/>
                  <a:pt x="502996" y="791728"/>
                  <a:pt x="324036" y="791728"/>
                </a:cubicBezTo>
                <a:cubicBezTo>
                  <a:pt x="145076" y="791728"/>
                  <a:pt x="0" y="646652"/>
                  <a:pt x="0" y="467692"/>
                </a:cubicBezTo>
                <a:cubicBezTo>
                  <a:pt x="0" y="311102"/>
                  <a:pt x="111074" y="180454"/>
                  <a:pt x="258732" y="150239"/>
                </a:cubicBezTo>
                <a:lnTo>
                  <a:pt x="259605" y="15015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43978" rIns="0" bIns="0" anchor="ctr"/>
          <a:lstStyle/>
          <a:p>
            <a:pPr algn="ctr">
              <a:defRPr/>
            </a:pPr>
            <a:r>
              <a:rPr lang="en-US" altLang="zh-CN" sz="2400" dirty="0">
                <a:solidFill>
                  <a:schemeClr val="bg2"/>
                </a:solidFill>
                <a:latin typeface="Adobe Myungjo Std M" panose="02020600000000000000" pitchFamily="18" charset="-128"/>
                <a:ea typeface="Adobe Myungjo Std M" panose="02020600000000000000" pitchFamily="18" charset="-128"/>
                <a:cs typeface="+mn-ea"/>
              </a:rPr>
              <a:t>02</a:t>
            </a:r>
            <a:endParaRPr lang="zh-CN" altLang="en-US" sz="2400" dirty="0">
              <a:solidFill>
                <a:schemeClr val="bg2"/>
              </a:solidFill>
              <a:latin typeface="Adobe Myungjo Std M" panose="02020600000000000000" pitchFamily="18" charset="-128"/>
              <a:cs typeface="+mn-ea"/>
            </a:endParaRPr>
          </a:p>
        </p:txBody>
      </p:sp>
      <p:sp>
        <p:nvSpPr>
          <p:cNvPr id="32" name="TextBox 57"/>
          <p:cNvSpPr>
            <a:spLocks noChangeArrowheads="1"/>
          </p:cNvSpPr>
          <p:nvPr/>
        </p:nvSpPr>
        <p:spPr bwMode="auto">
          <a:xfrm>
            <a:off x="2868465" y="1575090"/>
            <a:ext cx="1619969"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400"/>
              </a:lnSpc>
            </a:pPr>
            <a:r>
              <a:rPr lang="zh-CN" altLang="en-US" sz="1050" dirty="0">
                <a:solidFill>
                  <a:schemeClr val="tx1">
                    <a:lumMod val="65000"/>
                    <a:lumOff val="35000"/>
                  </a:schemeClr>
                </a:solidFill>
                <a:latin typeface="+mn-ea"/>
                <a:cs typeface="+mn-ea"/>
              </a:rPr>
              <a:t>单击此处添加文字阐述，添加简短问题说明文字，具体说明文字在此处。</a:t>
            </a:r>
            <a:endParaRPr lang="en-US" altLang="zh-CN" sz="900" dirty="0">
              <a:solidFill>
                <a:schemeClr val="tx1">
                  <a:lumMod val="65000"/>
                  <a:lumOff val="35000"/>
                </a:schemeClr>
              </a:solidFill>
              <a:latin typeface="+mn-ea"/>
              <a:cs typeface="+mn-ea"/>
              <a:sym typeface="微软雅黑" pitchFamily="34" charset="-122"/>
            </a:endParaRPr>
          </a:p>
        </p:txBody>
      </p:sp>
      <p:sp>
        <p:nvSpPr>
          <p:cNvPr id="33" name="圆角矩形 32"/>
          <p:cNvSpPr/>
          <p:nvPr/>
        </p:nvSpPr>
        <p:spPr>
          <a:xfrm>
            <a:off x="4680916" y="2570427"/>
            <a:ext cx="1583912" cy="360036"/>
          </a:xfrm>
          <a:prstGeom prst="roundRect">
            <a:avLst>
              <a:gd name="adj" fmla="val 1005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algn="ctr">
              <a:defRPr/>
            </a:pPr>
            <a:r>
              <a:rPr lang="zh-CN" altLang="en-US" sz="1350" dirty="0">
                <a:solidFill>
                  <a:schemeClr val="bg2"/>
                </a:solidFill>
                <a:latin typeface="+mn-ea"/>
                <a:cs typeface="+mn-ea"/>
              </a:rPr>
              <a:t>关键字</a:t>
            </a:r>
          </a:p>
        </p:txBody>
      </p:sp>
      <p:sp>
        <p:nvSpPr>
          <p:cNvPr id="34" name="任意多边形 33"/>
          <p:cNvSpPr/>
          <p:nvPr/>
        </p:nvSpPr>
        <p:spPr>
          <a:xfrm>
            <a:off x="5148311" y="1665463"/>
            <a:ext cx="649119" cy="790655"/>
          </a:xfrm>
          <a:custGeom>
            <a:avLst/>
            <a:gdLst>
              <a:gd name="connsiteX0" fmla="*/ 324036 w 648072"/>
              <a:gd name="connsiteY0" fmla="*/ 0 h 791728"/>
              <a:gd name="connsiteX1" fmla="*/ 648072 w 648072"/>
              <a:gd name="connsiteY1" fmla="*/ 324036 h 791728"/>
              <a:gd name="connsiteX2" fmla="*/ 389341 w 648072"/>
              <a:gd name="connsiteY2" fmla="*/ 641489 h 791728"/>
              <a:gd name="connsiteX3" fmla="*/ 388468 w 648072"/>
              <a:gd name="connsiteY3" fmla="*/ 641577 h 791728"/>
              <a:gd name="connsiteX4" fmla="*/ 324036 w 648072"/>
              <a:gd name="connsiteY4" fmla="*/ 791728 h 791728"/>
              <a:gd name="connsiteX5" fmla="*/ 259605 w 648072"/>
              <a:gd name="connsiteY5" fmla="*/ 641577 h 791728"/>
              <a:gd name="connsiteX6" fmla="*/ 258732 w 648072"/>
              <a:gd name="connsiteY6" fmla="*/ 641489 h 791728"/>
              <a:gd name="connsiteX7" fmla="*/ 0 w 648072"/>
              <a:gd name="connsiteY7" fmla="*/ 324036 h 791728"/>
              <a:gd name="connsiteX8" fmla="*/ 324036 w 648072"/>
              <a:gd name="connsiteY8" fmla="*/ 0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072" h="791728">
                <a:moveTo>
                  <a:pt x="324036" y="0"/>
                </a:moveTo>
                <a:cubicBezTo>
                  <a:pt x="502996" y="0"/>
                  <a:pt x="648072" y="145076"/>
                  <a:pt x="648072" y="324036"/>
                </a:cubicBezTo>
                <a:cubicBezTo>
                  <a:pt x="648072" y="480626"/>
                  <a:pt x="536998" y="611274"/>
                  <a:pt x="389341" y="641489"/>
                </a:cubicBezTo>
                <a:lnTo>
                  <a:pt x="388468" y="641577"/>
                </a:lnTo>
                <a:lnTo>
                  <a:pt x="324036" y="791728"/>
                </a:lnTo>
                <a:lnTo>
                  <a:pt x="259605" y="641577"/>
                </a:lnTo>
                <a:lnTo>
                  <a:pt x="258732" y="641489"/>
                </a:lnTo>
                <a:cubicBezTo>
                  <a:pt x="111074" y="611274"/>
                  <a:pt x="0" y="480626"/>
                  <a:pt x="0" y="324036"/>
                </a:cubicBezTo>
                <a:cubicBezTo>
                  <a:pt x="0" y="145076"/>
                  <a:pt x="145076" y="0"/>
                  <a:pt x="32403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79972" anchor="ctr"/>
          <a:lstStyle/>
          <a:p>
            <a:pPr algn="ctr">
              <a:defRPr/>
            </a:pPr>
            <a:r>
              <a:rPr lang="en-US" altLang="zh-CN" sz="2400" dirty="0">
                <a:solidFill>
                  <a:schemeClr val="bg2"/>
                </a:solidFill>
                <a:latin typeface="Adobe Myungjo Std M" panose="02020600000000000000" pitchFamily="18" charset="-128"/>
                <a:ea typeface="Adobe Myungjo Std M" panose="02020600000000000000" pitchFamily="18" charset="-128"/>
                <a:cs typeface="+mn-ea"/>
              </a:rPr>
              <a:t>03</a:t>
            </a:r>
          </a:p>
        </p:txBody>
      </p:sp>
      <p:sp>
        <p:nvSpPr>
          <p:cNvPr id="35" name="TextBox 57"/>
          <p:cNvSpPr>
            <a:spLocks noChangeArrowheads="1"/>
          </p:cNvSpPr>
          <p:nvPr/>
        </p:nvSpPr>
        <p:spPr bwMode="auto">
          <a:xfrm>
            <a:off x="4662888" y="3174777"/>
            <a:ext cx="1619969"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400"/>
              </a:lnSpc>
            </a:pPr>
            <a:r>
              <a:rPr lang="zh-CN" altLang="en-US" sz="1050" dirty="0">
                <a:solidFill>
                  <a:schemeClr val="tx1">
                    <a:lumMod val="65000"/>
                    <a:lumOff val="35000"/>
                  </a:schemeClr>
                </a:solidFill>
                <a:latin typeface="+mn-ea"/>
                <a:cs typeface="+mn-ea"/>
              </a:rPr>
              <a:t>单击此处添加文字阐述，添加简短问题说明文字，具体说明文字在此处。</a:t>
            </a:r>
            <a:endParaRPr lang="en-US" altLang="zh-CN" sz="900" dirty="0">
              <a:solidFill>
                <a:schemeClr val="tx1">
                  <a:lumMod val="65000"/>
                  <a:lumOff val="35000"/>
                </a:schemeClr>
              </a:solidFill>
              <a:latin typeface="+mn-ea"/>
              <a:cs typeface="+mn-ea"/>
              <a:sym typeface="微软雅黑" pitchFamily="34" charset="-122"/>
            </a:endParaRPr>
          </a:p>
        </p:txBody>
      </p:sp>
      <p:sp>
        <p:nvSpPr>
          <p:cNvPr id="36" name="圆角矩形 35"/>
          <p:cNvSpPr/>
          <p:nvPr/>
        </p:nvSpPr>
        <p:spPr>
          <a:xfrm>
            <a:off x="6494953" y="2570427"/>
            <a:ext cx="1583912" cy="360036"/>
          </a:xfrm>
          <a:prstGeom prst="roundRect">
            <a:avLst>
              <a:gd name="adj" fmla="val 1005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algn="ctr">
              <a:defRPr/>
            </a:pPr>
            <a:r>
              <a:rPr lang="zh-CN" altLang="en-US" sz="1350" dirty="0">
                <a:solidFill>
                  <a:schemeClr val="bg2"/>
                </a:solidFill>
                <a:latin typeface="+mn-ea"/>
                <a:cs typeface="+mn-ea"/>
              </a:rPr>
              <a:t>关键字</a:t>
            </a:r>
          </a:p>
        </p:txBody>
      </p:sp>
      <p:sp>
        <p:nvSpPr>
          <p:cNvPr id="37" name="任意多边形 36"/>
          <p:cNvSpPr/>
          <p:nvPr/>
        </p:nvSpPr>
        <p:spPr>
          <a:xfrm>
            <a:off x="6963144" y="3113408"/>
            <a:ext cx="647532" cy="792243"/>
          </a:xfrm>
          <a:custGeom>
            <a:avLst/>
            <a:gdLst>
              <a:gd name="connsiteX0" fmla="*/ 324036 w 648072"/>
              <a:gd name="connsiteY0" fmla="*/ 0 h 791728"/>
              <a:gd name="connsiteX1" fmla="*/ 388468 w 648072"/>
              <a:gd name="connsiteY1" fmla="*/ 150152 h 791728"/>
              <a:gd name="connsiteX2" fmla="*/ 389341 w 648072"/>
              <a:gd name="connsiteY2" fmla="*/ 150240 h 791728"/>
              <a:gd name="connsiteX3" fmla="*/ 648072 w 648072"/>
              <a:gd name="connsiteY3" fmla="*/ 467692 h 791728"/>
              <a:gd name="connsiteX4" fmla="*/ 324036 w 648072"/>
              <a:gd name="connsiteY4" fmla="*/ 791728 h 791728"/>
              <a:gd name="connsiteX5" fmla="*/ 0 w 648072"/>
              <a:gd name="connsiteY5" fmla="*/ 467692 h 791728"/>
              <a:gd name="connsiteX6" fmla="*/ 258732 w 648072"/>
              <a:gd name="connsiteY6" fmla="*/ 150240 h 791728"/>
              <a:gd name="connsiteX7" fmla="*/ 259605 w 648072"/>
              <a:gd name="connsiteY7" fmla="*/ 150152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8072" h="791728">
                <a:moveTo>
                  <a:pt x="324036" y="0"/>
                </a:moveTo>
                <a:lnTo>
                  <a:pt x="388468" y="150152"/>
                </a:lnTo>
                <a:lnTo>
                  <a:pt x="389341" y="150240"/>
                </a:lnTo>
                <a:cubicBezTo>
                  <a:pt x="536998" y="180455"/>
                  <a:pt x="648072" y="311102"/>
                  <a:pt x="648072" y="467692"/>
                </a:cubicBezTo>
                <a:cubicBezTo>
                  <a:pt x="648072" y="646652"/>
                  <a:pt x="502996" y="791728"/>
                  <a:pt x="324036" y="791728"/>
                </a:cubicBezTo>
                <a:cubicBezTo>
                  <a:pt x="145076" y="791728"/>
                  <a:pt x="0" y="646652"/>
                  <a:pt x="0" y="467692"/>
                </a:cubicBezTo>
                <a:cubicBezTo>
                  <a:pt x="0" y="311102"/>
                  <a:pt x="111074" y="180455"/>
                  <a:pt x="258732" y="150240"/>
                </a:cubicBezTo>
                <a:lnTo>
                  <a:pt x="259605" y="15015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43978" rIns="0" bIns="0" anchor="ctr"/>
          <a:lstStyle/>
          <a:p>
            <a:pPr algn="ctr">
              <a:defRPr/>
            </a:pPr>
            <a:r>
              <a:rPr lang="en-US" altLang="zh-CN" sz="2400" dirty="0">
                <a:solidFill>
                  <a:schemeClr val="bg2"/>
                </a:solidFill>
                <a:latin typeface="Adobe Myungjo Std M" panose="02020600000000000000" pitchFamily="18" charset="-128"/>
                <a:ea typeface="Adobe Myungjo Std M" panose="02020600000000000000" pitchFamily="18" charset="-128"/>
                <a:cs typeface="+mn-ea"/>
              </a:rPr>
              <a:t>04</a:t>
            </a:r>
            <a:endParaRPr lang="zh-CN" altLang="en-US" sz="2400" dirty="0">
              <a:solidFill>
                <a:schemeClr val="bg2"/>
              </a:solidFill>
              <a:latin typeface="Adobe Myungjo Std M" panose="02020600000000000000" pitchFamily="18" charset="-128"/>
              <a:cs typeface="+mn-ea"/>
            </a:endParaRPr>
          </a:p>
        </p:txBody>
      </p:sp>
      <p:sp>
        <p:nvSpPr>
          <p:cNvPr id="38" name="TextBox 57"/>
          <p:cNvSpPr>
            <a:spLocks noChangeArrowheads="1"/>
          </p:cNvSpPr>
          <p:nvPr/>
        </p:nvSpPr>
        <p:spPr bwMode="auto">
          <a:xfrm>
            <a:off x="6472167" y="1525920"/>
            <a:ext cx="1619969"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400"/>
              </a:lnSpc>
            </a:pPr>
            <a:r>
              <a:rPr lang="zh-CN" altLang="en-US" sz="1050" dirty="0">
                <a:solidFill>
                  <a:schemeClr val="tx1">
                    <a:lumMod val="65000"/>
                    <a:lumOff val="35000"/>
                  </a:schemeClr>
                </a:solidFill>
                <a:latin typeface="+mn-ea"/>
                <a:cs typeface="+mn-ea"/>
              </a:rPr>
              <a:t>单击此处添加文字阐述，添加简短问题说明文字，具体说明文字在此处。</a:t>
            </a:r>
            <a:endParaRPr lang="en-US" altLang="zh-CN" sz="900" dirty="0">
              <a:solidFill>
                <a:schemeClr val="tx1">
                  <a:lumMod val="65000"/>
                  <a:lumOff val="35000"/>
                </a:schemeClr>
              </a:solidFill>
              <a:latin typeface="+mn-ea"/>
              <a:cs typeface="+mn-ea"/>
              <a:sym typeface="微软雅黑" pitchFamily="34" charset="-122"/>
            </a:endParaRPr>
          </a:p>
        </p:txBody>
      </p:sp>
    </p:spTree>
    <p:custDataLst>
      <p:tags r:id="rId1"/>
    </p:custDataLst>
    <p:extLst>
      <p:ext uri="{BB962C8B-B14F-4D97-AF65-F5344CB8AC3E}">
        <p14:creationId xmlns:p14="http://schemas.microsoft.com/office/powerpoint/2010/main" val="4108772282"/>
      </p:ext>
    </p:extLst>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750"/>
                                        <p:tgtEl>
                                          <p:spTgt spid="27"/>
                                        </p:tgtEl>
                                      </p:cBhvr>
                                    </p:animEffect>
                                    <p:anim calcmode="lin" valueType="num">
                                      <p:cBhvr>
                                        <p:cTn id="8" dur="750" fill="hold"/>
                                        <p:tgtEl>
                                          <p:spTgt spid="27"/>
                                        </p:tgtEl>
                                        <p:attrNameLst>
                                          <p:attrName>ppt_x</p:attrName>
                                        </p:attrNameLst>
                                      </p:cBhvr>
                                      <p:tavLst>
                                        <p:tav tm="0">
                                          <p:val>
                                            <p:strVal val="#ppt_x"/>
                                          </p:val>
                                        </p:tav>
                                        <p:tav tm="100000">
                                          <p:val>
                                            <p:strVal val="#ppt_x"/>
                                          </p:val>
                                        </p:tav>
                                      </p:tavLst>
                                    </p:anim>
                                    <p:anim calcmode="lin" valueType="num">
                                      <p:cBhvr>
                                        <p:cTn id="9" dur="750" fill="hold"/>
                                        <p:tgtEl>
                                          <p:spTgt spid="2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750"/>
                                        <p:tgtEl>
                                          <p:spTgt spid="28"/>
                                        </p:tgtEl>
                                      </p:cBhvr>
                                    </p:animEffect>
                                    <p:anim calcmode="lin" valueType="num">
                                      <p:cBhvr>
                                        <p:cTn id="13" dur="750" fill="hold"/>
                                        <p:tgtEl>
                                          <p:spTgt spid="28"/>
                                        </p:tgtEl>
                                        <p:attrNameLst>
                                          <p:attrName>ppt_x</p:attrName>
                                        </p:attrNameLst>
                                      </p:cBhvr>
                                      <p:tavLst>
                                        <p:tav tm="0">
                                          <p:val>
                                            <p:strVal val="#ppt_x"/>
                                          </p:val>
                                        </p:tav>
                                        <p:tav tm="100000">
                                          <p:val>
                                            <p:strVal val="#ppt_x"/>
                                          </p:val>
                                        </p:tav>
                                      </p:tavLst>
                                    </p:anim>
                                    <p:anim calcmode="lin" valueType="num">
                                      <p:cBhvr>
                                        <p:cTn id="14" dur="750" fill="hold"/>
                                        <p:tgtEl>
                                          <p:spTgt spid="28"/>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29"/>
                                        </p:tgtEl>
                                        <p:attrNameLst>
                                          <p:attrName>style.visibility</p:attrName>
                                        </p:attrNameLst>
                                      </p:cBhvr>
                                      <p:to>
                                        <p:strVal val="visible"/>
                                      </p:to>
                                    </p:set>
                                    <p:animEffect transition="in" filter="fade">
                                      <p:cBhvr>
                                        <p:cTn id="18" dur="250"/>
                                        <p:tgtEl>
                                          <p:spTgt spid="29"/>
                                        </p:tgtEl>
                                      </p:cBhvr>
                                    </p:animEffect>
                                  </p:childTnLst>
                                </p:cTn>
                              </p:par>
                            </p:childTnLst>
                          </p:cTn>
                        </p:par>
                        <p:par>
                          <p:cTn id="19" fill="hold">
                            <p:stCondLst>
                              <p:cond delay="1775"/>
                            </p:stCondLst>
                            <p:childTnLst>
                              <p:par>
                                <p:cTn id="20" presetID="47" presetClass="entr" presetSubtype="0"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750"/>
                                        <p:tgtEl>
                                          <p:spTgt spid="30"/>
                                        </p:tgtEl>
                                      </p:cBhvr>
                                    </p:animEffect>
                                    <p:anim calcmode="lin" valueType="num">
                                      <p:cBhvr>
                                        <p:cTn id="23" dur="750" fill="hold"/>
                                        <p:tgtEl>
                                          <p:spTgt spid="30"/>
                                        </p:tgtEl>
                                        <p:attrNameLst>
                                          <p:attrName>ppt_x</p:attrName>
                                        </p:attrNameLst>
                                      </p:cBhvr>
                                      <p:tavLst>
                                        <p:tav tm="0">
                                          <p:val>
                                            <p:strVal val="#ppt_x"/>
                                          </p:val>
                                        </p:tav>
                                        <p:tav tm="100000">
                                          <p:val>
                                            <p:strVal val="#ppt_x"/>
                                          </p:val>
                                        </p:tav>
                                      </p:tavLst>
                                    </p:anim>
                                    <p:anim calcmode="lin" valueType="num">
                                      <p:cBhvr>
                                        <p:cTn id="24" dur="750" fill="hold"/>
                                        <p:tgtEl>
                                          <p:spTgt spid="3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750"/>
                                        <p:tgtEl>
                                          <p:spTgt spid="31"/>
                                        </p:tgtEl>
                                      </p:cBhvr>
                                    </p:animEffect>
                                    <p:anim calcmode="lin" valueType="num">
                                      <p:cBhvr>
                                        <p:cTn id="28" dur="750" fill="hold"/>
                                        <p:tgtEl>
                                          <p:spTgt spid="31"/>
                                        </p:tgtEl>
                                        <p:attrNameLst>
                                          <p:attrName>ppt_x</p:attrName>
                                        </p:attrNameLst>
                                      </p:cBhvr>
                                      <p:tavLst>
                                        <p:tav tm="0">
                                          <p:val>
                                            <p:strVal val="#ppt_x"/>
                                          </p:val>
                                        </p:tav>
                                        <p:tav tm="100000">
                                          <p:val>
                                            <p:strVal val="#ppt_x"/>
                                          </p:val>
                                        </p:tav>
                                      </p:tavLst>
                                    </p:anim>
                                    <p:anim calcmode="lin" valueType="num">
                                      <p:cBhvr>
                                        <p:cTn id="29" dur="750" fill="hold"/>
                                        <p:tgtEl>
                                          <p:spTgt spid="31"/>
                                        </p:tgtEl>
                                        <p:attrNameLst>
                                          <p:attrName>ppt_y</p:attrName>
                                        </p:attrNameLst>
                                      </p:cBhvr>
                                      <p:tavLst>
                                        <p:tav tm="0">
                                          <p:val>
                                            <p:strVal val="#ppt_y+.1"/>
                                          </p:val>
                                        </p:tav>
                                        <p:tav tm="100000">
                                          <p:val>
                                            <p:strVal val="#ppt_y"/>
                                          </p:val>
                                        </p:tav>
                                      </p:tavLst>
                                    </p:anim>
                                  </p:childTnLst>
                                </p:cTn>
                              </p:par>
                            </p:childTnLst>
                          </p:cTn>
                        </p:par>
                        <p:par>
                          <p:cTn id="30" fill="hold">
                            <p:stCondLst>
                              <p:cond delay="2525"/>
                            </p:stCondLst>
                            <p:childTnLst>
                              <p:par>
                                <p:cTn id="31" presetID="10" presetClass="entr" presetSubtype="0" fill="hold" grpId="0" nodeType="afterEffect">
                                  <p:stCondLst>
                                    <p:cond delay="0"/>
                                  </p:stCondLst>
                                  <p:iterate type="lt">
                                    <p:tmPct val="10000"/>
                                  </p:iterate>
                                  <p:childTnLst>
                                    <p:set>
                                      <p:cBhvr>
                                        <p:cTn id="32" dur="1" fill="hold">
                                          <p:stCondLst>
                                            <p:cond delay="0"/>
                                          </p:stCondLst>
                                        </p:cTn>
                                        <p:tgtEl>
                                          <p:spTgt spid="32"/>
                                        </p:tgtEl>
                                        <p:attrNameLst>
                                          <p:attrName>style.visibility</p:attrName>
                                        </p:attrNameLst>
                                      </p:cBhvr>
                                      <p:to>
                                        <p:strVal val="visible"/>
                                      </p:to>
                                    </p:set>
                                    <p:animEffect transition="in" filter="fade">
                                      <p:cBhvr>
                                        <p:cTn id="33" dur="250"/>
                                        <p:tgtEl>
                                          <p:spTgt spid="32"/>
                                        </p:tgtEl>
                                      </p:cBhvr>
                                    </p:animEffect>
                                  </p:childTnLst>
                                </p:cTn>
                              </p:par>
                            </p:childTnLst>
                          </p:cTn>
                        </p:par>
                        <p:par>
                          <p:cTn id="34" fill="hold">
                            <p:stCondLst>
                              <p:cond delay="3550"/>
                            </p:stCondLst>
                            <p:childTnLst>
                              <p:par>
                                <p:cTn id="35" presetID="42" presetClass="entr" presetSubtype="0"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750"/>
                                        <p:tgtEl>
                                          <p:spTgt spid="33"/>
                                        </p:tgtEl>
                                      </p:cBhvr>
                                    </p:animEffect>
                                    <p:anim calcmode="lin" valueType="num">
                                      <p:cBhvr>
                                        <p:cTn id="38" dur="750" fill="hold"/>
                                        <p:tgtEl>
                                          <p:spTgt spid="33"/>
                                        </p:tgtEl>
                                        <p:attrNameLst>
                                          <p:attrName>ppt_x</p:attrName>
                                        </p:attrNameLst>
                                      </p:cBhvr>
                                      <p:tavLst>
                                        <p:tav tm="0">
                                          <p:val>
                                            <p:strVal val="#ppt_x"/>
                                          </p:val>
                                        </p:tav>
                                        <p:tav tm="100000">
                                          <p:val>
                                            <p:strVal val="#ppt_x"/>
                                          </p:val>
                                        </p:tav>
                                      </p:tavLst>
                                    </p:anim>
                                    <p:anim calcmode="lin" valueType="num">
                                      <p:cBhvr>
                                        <p:cTn id="39" dur="750" fill="hold"/>
                                        <p:tgtEl>
                                          <p:spTgt spid="33"/>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750"/>
                                        <p:tgtEl>
                                          <p:spTgt spid="34"/>
                                        </p:tgtEl>
                                      </p:cBhvr>
                                    </p:animEffect>
                                    <p:anim calcmode="lin" valueType="num">
                                      <p:cBhvr>
                                        <p:cTn id="43" dur="750" fill="hold"/>
                                        <p:tgtEl>
                                          <p:spTgt spid="34"/>
                                        </p:tgtEl>
                                        <p:attrNameLst>
                                          <p:attrName>ppt_x</p:attrName>
                                        </p:attrNameLst>
                                      </p:cBhvr>
                                      <p:tavLst>
                                        <p:tav tm="0">
                                          <p:val>
                                            <p:strVal val="#ppt_x"/>
                                          </p:val>
                                        </p:tav>
                                        <p:tav tm="100000">
                                          <p:val>
                                            <p:strVal val="#ppt_x"/>
                                          </p:val>
                                        </p:tav>
                                      </p:tavLst>
                                    </p:anim>
                                    <p:anim calcmode="lin" valueType="num">
                                      <p:cBhvr>
                                        <p:cTn id="44" dur="750" fill="hold"/>
                                        <p:tgtEl>
                                          <p:spTgt spid="34"/>
                                        </p:tgtEl>
                                        <p:attrNameLst>
                                          <p:attrName>ppt_y</p:attrName>
                                        </p:attrNameLst>
                                      </p:cBhvr>
                                      <p:tavLst>
                                        <p:tav tm="0">
                                          <p:val>
                                            <p:strVal val="#ppt_y-.1"/>
                                          </p:val>
                                        </p:tav>
                                        <p:tav tm="100000">
                                          <p:val>
                                            <p:strVal val="#ppt_y"/>
                                          </p:val>
                                        </p:tav>
                                      </p:tavLst>
                                    </p:anim>
                                  </p:childTnLst>
                                </p:cTn>
                              </p:par>
                            </p:childTnLst>
                          </p:cTn>
                        </p:par>
                        <p:par>
                          <p:cTn id="45" fill="hold">
                            <p:stCondLst>
                              <p:cond delay="4300"/>
                            </p:stCondLst>
                            <p:childTnLst>
                              <p:par>
                                <p:cTn id="46" presetID="10" presetClass="entr" presetSubtype="0" fill="hold" grpId="0" nodeType="afterEffect">
                                  <p:stCondLst>
                                    <p:cond delay="0"/>
                                  </p:stCondLst>
                                  <p:iterate type="lt">
                                    <p:tmPct val="10000"/>
                                  </p:iterate>
                                  <p:childTnLst>
                                    <p:set>
                                      <p:cBhvr>
                                        <p:cTn id="47" dur="1" fill="hold">
                                          <p:stCondLst>
                                            <p:cond delay="0"/>
                                          </p:stCondLst>
                                        </p:cTn>
                                        <p:tgtEl>
                                          <p:spTgt spid="35"/>
                                        </p:tgtEl>
                                        <p:attrNameLst>
                                          <p:attrName>style.visibility</p:attrName>
                                        </p:attrNameLst>
                                      </p:cBhvr>
                                      <p:to>
                                        <p:strVal val="visible"/>
                                      </p:to>
                                    </p:set>
                                    <p:animEffect transition="in" filter="fade">
                                      <p:cBhvr>
                                        <p:cTn id="48" dur="250"/>
                                        <p:tgtEl>
                                          <p:spTgt spid="35"/>
                                        </p:tgtEl>
                                      </p:cBhvr>
                                    </p:animEffect>
                                  </p:childTnLst>
                                </p:cTn>
                              </p:par>
                            </p:childTnLst>
                          </p:cTn>
                        </p:par>
                        <p:par>
                          <p:cTn id="49" fill="hold">
                            <p:stCondLst>
                              <p:cond delay="5325"/>
                            </p:stCondLst>
                            <p:childTnLst>
                              <p:par>
                                <p:cTn id="50" presetID="47" presetClass="entr" presetSubtype="0" fill="hold" grpId="0"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750"/>
                                        <p:tgtEl>
                                          <p:spTgt spid="36"/>
                                        </p:tgtEl>
                                      </p:cBhvr>
                                    </p:animEffect>
                                    <p:anim calcmode="lin" valueType="num">
                                      <p:cBhvr>
                                        <p:cTn id="53" dur="750" fill="hold"/>
                                        <p:tgtEl>
                                          <p:spTgt spid="36"/>
                                        </p:tgtEl>
                                        <p:attrNameLst>
                                          <p:attrName>ppt_x</p:attrName>
                                        </p:attrNameLst>
                                      </p:cBhvr>
                                      <p:tavLst>
                                        <p:tav tm="0">
                                          <p:val>
                                            <p:strVal val="#ppt_x"/>
                                          </p:val>
                                        </p:tav>
                                        <p:tav tm="100000">
                                          <p:val>
                                            <p:strVal val="#ppt_x"/>
                                          </p:val>
                                        </p:tav>
                                      </p:tavLst>
                                    </p:anim>
                                    <p:anim calcmode="lin" valueType="num">
                                      <p:cBhvr>
                                        <p:cTn id="54" dur="750" fill="hold"/>
                                        <p:tgtEl>
                                          <p:spTgt spid="3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750"/>
                                        <p:tgtEl>
                                          <p:spTgt spid="37"/>
                                        </p:tgtEl>
                                      </p:cBhvr>
                                    </p:animEffect>
                                    <p:anim calcmode="lin" valueType="num">
                                      <p:cBhvr>
                                        <p:cTn id="58" dur="750" fill="hold"/>
                                        <p:tgtEl>
                                          <p:spTgt spid="37"/>
                                        </p:tgtEl>
                                        <p:attrNameLst>
                                          <p:attrName>ppt_x</p:attrName>
                                        </p:attrNameLst>
                                      </p:cBhvr>
                                      <p:tavLst>
                                        <p:tav tm="0">
                                          <p:val>
                                            <p:strVal val="#ppt_x"/>
                                          </p:val>
                                        </p:tav>
                                        <p:tav tm="100000">
                                          <p:val>
                                            <p:strVal val="#ppt_x"/>
                                          </p:val>
                                        </p:tav>
                                      </p:tavLst>
                                    </p:anim>
                                    <p:anim calcmode="lin" valueType="num">
                                      <p:cBhvr>
                                        <p:cTn id="59" dur="750" fill="hold"/>
                                        <p:tgtEl>
                                          <p:spTgt spid="37"/>
                                        </p:tgtEl>
                                        <p:attrNameLst>
                                          <p:attrName>ppt_y</p:attrName>
                                        </p:attrNameLst>
                                      </p:cBhvr>
                                      <p:tavLst>
                                        <p:tav tm="0">
                                          <p:val>
                                            <p:strVal val="#ppt_y+.1"/>
                                          </p:val>
                                        </p:tav>
                                        <p:tav tm="100000">
                                          <p:val>
                                            <p:strVal val="#ppt_y"/>
                                          </p:val>
                                        </p:tav>
                                      </p:tavLst>
                                    </p:anim>
                                  </p:childTnLst>
                                </p:cTn>
                              </p:par>
                            </p:childTnLst>
                          </p:cTn>
                        </p:par>
                        <p:par>
                          <p:cTn id="60" fill="hold">
                            <p:stCondLst>
                              <p:cond delay="6075"/>
                            </p:stCondLst>
                            <p:childTnLst>
                              <p:par>
                                <p:cTn id="61" presetID="10" presetClass="entr" presetSubtype="0" fill="hold" grpId="0" nodeType="afterEffect">
                                  <p:stCondLst>
                                    <p:cond delay="0"/>
                                  </p:stCondLst>
                                  <p:iterate type="lt">
                                    <p:tmPct val="10000"/>
                                  </p:iterate>
                                  <p:childTnLst>
                                    <p:set>
                                      <p:cBhvr>
                                        <p:cTn id="62" dur="1" fill="hold">
                                          <p:stCondLst>
                                            <p:cond delay="0"/>
                                          </p:stCondLst>
                                        </p:cTn>
                                        <p:tgtEl>
                                          <p:spTgt spid="38"/>
                                        </p:tgtEl>
                                        <p:attrNameLst>
                                          <p:attrName>style.visibility</p:attrName>
                                        </p:attrNameLst>
                                      </p:cBhvr>
                                      <p:to>
                                        <p:strVal val="visible"/>
                                      </p:to>
                                    </p:set>
                                    <p:animEffect transition="in" filter="fade">
                                      <p:cBhvr>
                                        <p:cTn id="63" dur="2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p:bldP spid="30" grpId="0" animBg="1"/>
      <p:bldP spid="31" grpId="0" animBg="1"/>
      <p:bldP spid="32" grpId="0"/>
      <p:bldP spid="33" grpId="0" animBg="1"/>
      <p:bldP spid="34" grpId="0" animBg="1"/>
      <p:bldP spid="35" grpId="0"/>
      <p:bldP spid="36" grpId="0" animBg="1"/>
      <p:bldP spid="37" grpId="0" animBg="1"/>
      <p:bldP spid="38" grpId="0"/>
    </p:bldLst>
  </p:timing>
  <p:extLst mod="1"/>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smtClean="0">
                <a:latin typeface="+mn-ea"/>
                <a:cs typeface="+mn-ea"/>
                <a:sym typeface="+mn-lt"/>
              </a:rPr>
              <a:t>四、标题内容</a:t>
            </a:r>
            <a:endParaRPr lang="zh-CN" altLang="en-US" sz="2000" dirty="0">
              <a:latin typeface="+mn-ea"/>
              <a:cs typeface="+mn-ea"/>
              <a:sym typeface="+mn-lt"/>
            </a:endParaRPr>
          </a:p>
        </p:txBody>
      </p:sp>
      <p:sp>
        <p:nvSpPr>
          <p:cNvPr id="3" name="椭圆 2"/>
          <p:cNvSpPr/>
          <p:nvPr/>
        </p:nvSpPr>
        <p:spPr>
          <a:xfrm>
            <a:off x="1225724" y="1419622"/>
            <a:ext cx="2516088" cy="2516088"/>
          </a:xfrm>
          <a:prstGeom prst="ellipse">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zh-CN" altLang="en-US" sz="1799">
              <a:cs typeface="+mn-ea"/>
            </a:endParaRPr>
          </a:p>
        </p:txBody>
      </p:sp>
      <p:sp>
        <p:nvSpPr>
          <p:cNvPr id="4" name="矩形 3"/>
          <p:cNvSpPr/>
          <p:nvPr/>
        </p:nvSpPr>
        <p:spPr>
          <a:xfrm>
            <a:off x="4047855" y="1907997"/>
            <a:ext cx="4268561" cy="900246"/>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cs typeface="+mn-ea"/>
              </a:rPr>
              <a:t>请在此处添加详细描述文本，尽量与标题文本语言风格相符合，语言描述尽量简洁生动</a:t>
            </a:r>
            <a:r>
              <a:rPr lang="zh-CN" altLang="en-US" sz="1050" dirty="0" smtClean="0">
                <a:solidFill>
                  <a:schemeClr val="tx1">
                    <a:lumMod val="65000"/>
                    <a:lumOff val="35000"/>
                  </a:schemeClr>
                </a:solidFill>
                <a:latin typeface="+mn-ea"/>
                <a:cs typeface="+mn-ea"/>
              </a:rPr>
              <a:t>。</a:t>
            </a:r>
            <a:r>
              <a:rPr lang="zh-CN" altLang="en-US" sz="1050" dirty="0">
                <a:solidFill>
                  <a:schemeClr val="tx1">
                    <a:lumMod val="65000"/>
                    <a:lumOff val="35000"/>
                  </a:schemeClr>
                </a:solidFill>
                <a:latin typeface="+mn-ea"/>
                <a:cs typeface="+mn-ea"/>
              </a:rPr>
              <a:t>请在此处添加详细描述文本，尽量与标题文本语言风格相符合，语言描述尽量简洁生动</a:t>
            </a:r>
            <a:r>
              <a:rPr lang="zh-CN" altLang="en-US" sz="1050" dirty="0" smtClean="0">
                <a:solidFill>
                  <a:schemeClr val="tx1">
                    <a:lumMod val="65000"/>
                    <a:lumOff val="35000"/>
                  </a:schemeClr>
                </a:solidFill>
                <a:latin typeface="+mn-ea"/>
                <a:cs typeface="+mn-ea"/>
              </a:rPr>
              <a:t>。请</a:t>
            </a:r>
            <a:r>
              <a:rPr lang="zh-CN" altLang="en-US" sz="1050" dirty="0">
                <a:solidFill>
                  <a:schemeClr val="tx1">
                    <a:lumMod val="65000"/>
                    <a:lumOff val="35000"/>
                  </a:schemeClr>
                </a:solidFill>
                <a:latin typeface="+mn-ea"/>
                <a:cs typeface="+mn-ea"/>
              </a:rPr>
              <a:t>在此处添加详细描述文本，尽量与标题文本语言风格相符合，语言描述尽量简洁生动</a:t>
            </a:r>
            <a:r>
              <a:rPr lang="zh-CN" altLang="en-US" sz="1050" dirty="0" smtClean="0">
                <a:solidFill>
                  <a:schemeClr val="tx1">
                    <a:lumMod val="65000"/>
                    <a:lumOff val="35000"/>
                  </a:schemeClr>
                </a:solidFill>
                <a:latin typeface="+mn-ea"/>
                <a:cs typeface="+mn-ea"/>
              </a:rPr>
              <a:t>。</a:t>
            </a:r>
            <a:endParaRPr lang="zh-CN" altLang="en-US" sz="1050" dirty="0">
              <a:solidFill>
                <a:schemeClr val="tx1">
                  <a:lumMod val="65000"/>
                  <a:lumOff val="35000"/>
                </a:schemeClr>
              </a:solidFill>
              <a:latin typeface="+mn-ea"/>
              <a:cs typeface="+mn-ea"/>
            </a:endParaRPr>
          </a:p>
        </p:txBody>
      </p:sp>
      <p:sp>
        <p:nvSpPr>
          <p:cNvPr id="5" name="矩形 4"/>
          <p:cNvSpPr/>
          <p:nvPr/>
        </p:nvSpPr>
        <p:spPr>
          <a:xfrm>
            <a:off x="4047855" y="1601738"/>
            <a:ext cx="1681481"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65000"/>
                    <a:lumOff val="35000"/>
                  </a:schemeClr>
                </a:solidFill>
                <a:latin typeface="+mn-ea"/>
                <a:cs typeface="+mn-ea"/>
              </a:rPr>
              <a:t>标题文字添加</a:t>
            </a:r>
          </a:p>
        </p:txBody>
      </p:sp>
      <p:grpSp>
        <p:nvGrpSpPr>
          <p:cNvPr id="6" name="组合 5"/>
          <p:cNvGrpSpPr/>
          <p:nvPr/>
        </p:nvGrpSpPr>
        <p:grpSpPr>
          <a:xfrm>
            <a:off x="4124054" y="3000574"/>
            <a:ext cx="636793" cy="636794"/>
            <a:chOff x="5653342" y="4296229"/>
            <a:chExt cx="945642" cy="945642"/>
          </a:xfrm>
        </p:grpSpPr>
        <p:sp>
          <p:nvSpPr>
            <p:cNvPr id="7" name="椭圆 6"/>
            <p:cNvSpPr/>
            <p:nvPr/>
          </p:nvSpPr>
          <p:spPr>
            <a:xfrm>
              <a:off x="5653342" y="4296229"/>
              <a:ext cx="945642" cy="9456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latin typeface="+mn-ea"/>
                <a:cs typeface="+mn-ea"/>
              </a:endParaRPr>
            </a:p>
          </p:txBody>
        </p:sp>
        <p:sp>
          <p:nvSpPr>
            <p:cNvPr id="8" name="椭圆 13"/>
            <p:cNvSpPr/>
            <p:nvPr/>
          </p:nvSpPr>
          <p:spPr>
            <a:xfrm>
              <a:off x="5864352" y="4499174"/>
              <a:ext cx="523621" cy="539752"/>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latin typeface="+mn-ea"/>
                <a:cs typeface="+mn-ea"/>
              </a:endParaRPr>
            </a:p>
          </p:txBody>
        </p:sp>
      </p:grpSp>
      <p:sp>
        <p:nvSpPr>
          <p:cNvPr id="9" name="矩形 8"/>
          <p:cNvSpPr/>
          <p:nvPr/>
        </p:nvSpPr>
        <p:spPr>
          <a:xfrm>
            <a:off x="4810425" y="3065056"/>
            <a:ext cx="555961" cy="507831"/>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350" dirty="0">
                <a:solidFill>
                  <a:schemeClr val="tx1">
                    <a:lumMod val="65000"/>
                    <a:lumOff val="35000"/>
                  </a:schemeClr>
                </a:solidFill>
                <a:latin typeface="+mn-ea"/>
                <a:cs typeface="+mn-ea"/>
              </a:rPr>
              <a:t>文字</a:t>
            </a:r>
            <a:endParaRPr lang="en-US" altLang="zh-CN" sz="1350" dirty="0">
              <a:solidFill>
                <a:schemeClr val="tx1">
                  <a:lumMod val="65000"/>
                  <a:lumOff val="35000"/>
                </a:schemeClr>
              </a:solidFill>
              <a:latin typeface="+mn-ea"/>
              <a:cs typeface="+mn-ea"/>
            </a:endParaRPr>
          </a:p>
          <a:p>
            <a:pPr algn="ctr"/>
            <a:r>
              <a:rPr lang="zh-CN" altLang="en-US" sz="1350" dirty="0">
                <a:solidFill>
                  <a:schemeClr val="tx1">
                    <a:lumMod val="65000"/>
                    <a:lumOff val="35000"/>
                  </a:schemeClr>
                </a:solidFill>
                <a:latin typeface="+mn-ea"/>
                <a:cs typeface="+mn-ea"/>
              </a:rPr>
              <a:t>添加</a:t>
            </a:r>
          </a:p>
        </p:txBody>
      </p:sp>
      <p:grpSp>
        <p:nvGrpSpPr>
          <p:cNvPr id="10" name="组合 9"/>
          <p:cNvGrpSpPr/>
          <p:nvPr/>
        </p:nvGrpSpPr>
        <p:grpSpPr>
          <a:xfrm>
            <a:off x="5501097" y="3000574"/>
            <a:ext cx="636793" cy="636794"/>
            <a:chOff x="5653342" y="4296229"/>
            <a:chExt cx="945642" cy="945642"/>
          </a:xfrm>
        </p:grpSpPr>
        <p:sp>
          <p:nvSpPr>
            <p:cNvPr id="12" name="椭圆 11"/>
            <p:cNvSpPr/>
            <p:nvPr/>
          </p:nvSpPr>
          <p:spPr>
            <a:xfrm>
              <a:off x="5653342" y="4296229"/>
              <a:ext cx="945642" cy="9456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latin typeface="+mn-ea"/>
                <a:cs typeface="+mn-ea"/>
              </a:endParaRPr>
            </a:p>
          </p:txBody>
        </p:sp>
        <p:sp>
          <p:nvSpPr>
            <p:cNvPr id="13" name="椭圆 21"/>
            <p:cNvSpPr/>
            <p:nvPr/>
          </p:nvSpPr>
          <p:spPr>
            <a:xfrm>
              <a:off x="5856284" y="4500439"/>
              <a:ext cx="539752" cy="537220"/>
            </a:xfrm>
            <a:custGeom>
              <a:avLst/>
              <a:gdLst>
                <a:gd name="connsiteX0" fmla="*/ 262525 w 338138"/>
                <a:gd name="connsiteY0" fmla="*/ 84138 h 336551"/>
                <a:gd name="connsiteX1" fmla="*/ 314260 w 338138"/>
                <a:gd name="connsiteY1" fmla="*/ 84138 h 336551"/>
                <a:gd name="connsiteX2" fmla="*/ 338138 w 338138"/>
                <a:gd name="connsiteY2" fmla="*/ 107802 h 336551"/>
                <a:gd name="connsiteX3" fmla="*/ 338138 w 338138"/>
                <a:gd name="connsiteY3" fmla="*/ 191940 h 336551"/>
                <a:gd name="connsiteX4" fmla="*/ 314260 w 338138"/>
                <a:gd name="connsiteY4" fmla="*/ 216918 h 336551"/>
                <a:gd name="connsiteX5" fmla="*/ 314260 w 338138"/>
                <a:gd name="connsiteY5" fmla="*/ 336551 h 336551"/>
                <a:gd name="connsiteX6" fmla="*/ 241300 w 338138"/>
                <a:gd name="connsiteY6" fmla="*/ 336551 h 336551"/>
                <a:gd name="connsiteX7" fmla="*/ 241300 w 338138"/>
                <a:gd name="connsiteY7" fmla="*/ 240582 h 336551"/>
                <a:gd name="connsiteX8" fmla="*/ 265178 w 338138"/>
                <a:gd name="connsiteY8" fmla="*/ 216918 h 336551"/>
                <a:gd name="connsiteX9" fmla="*/ 265178 w 338138"/>
                <a:gd name="connsiteY9" fmla="*/ 95970 h 336551"/>
                <a:gd name="connsiteX10" fmla="*/ 262525 w 338138"/>
                <a:gd name="connsiteY10" fmla="*/ 84138 h 336551"/>
                <a:gd name="connsiteX11" fmla="*/ 120477 w 338138"/>
                <a:gd name="connsiteY11" fmla="*/ 84138 h 336551"/>
                <a:gd name="connsiteX12" fmla="*/ 217661 w 338138"/>
                <a:gd name="connsiteY12" fmla="*/ 84138 h 336551"/>
                <a:gd name="connsiteX13" fmla="*/ 241300 w 338138"/>
                <a:gd name="connsiteY13" fmla="*/ 107802 h 336551"/>
                <a:gd name="connsiteX14" fmla="*/ 241300 w 338138"/>
                <a:gd name="connsiteY14" fmla="*/ 191940 h 336551"/>
                <a:gd name="connsiteX15" fmla="*/ 217661 w 338138"/>
                <a:gd name="connsiteY15" fmla="*/ 216918 h 336551"/>
                <a:gd name="connsiteX16" fmla="*/ 217661 w 338138"/>
                <a:gd name="connsiteY16" fmla="*/ 336551 h 336551"/>
                <a:gd name="connsiteX17" fmla="*/ 120477 w 338138"/>
                <a:gd name="connsiteY17" fmla="*/ 336551 h 336551"/>
                <a:gd name="connsiteX18" fmla="*/ 120477 w 338138"/>
                <a:gd name="connsiteY18" fmla="*/ 216918 h 336551"/>
                <a:gd name="connsiteX19" fmla="*/ 96837 w 338138"/>
                <a:gd name="connsiteY19" fmla="*/ 191940 h 336551"/>
                <a:gd name="connsiteX20" fmla="*/ 96837 w 338138"/>
                <a:gd name="connsiteY20" fmla="*/ 107802 h 336551"/>
                <a:gd name="connsiteX21" fmla="*/ 120477 w 338138"/>
                <a:gd name="connsiteY21" fmla="*/ 84138 h 336551"/>
                <a:gd name="connsiteX22" fmla="*/ 23878 w 338138"/>
                <a:gd name="connsiteY22" fmla="*/ 84138 h 336551"/>
                <a:gd name="connsiteX23" fmla="*/ 75613 w 338138"/>
                <a:gd name="connsiteY23" fmla="*/ 84138 h 336551"/>
                <a:gd name="connsiteX24" fmla="*/ 72960 w 338138"/>
                <a:gd name="connsiteY24" fmla="*/ 95970 h 336551"/>
                <a:gd name="connsiteX25" fmla="*/ 72960 w 338138"/>
                <a:gd name="connsiteY25" fmla="*/ 216918 h 336551"/>
                <a:gd name="connsiteX26" fmla="*/ 96838 w 338138"/>
                <a:gd name="connsiteY26" fmla="*/ 240582 h 336551"/>
                <a:gd name="connsiteX27" fmla="*/ 96838 w 338138"/>
                <a:gd name="connsiteY27" fmla="*/ 336551 h 336551"/>
                <a:gd name="connsiteX28" fmla="*/ 23878 w 338138"/>
                <a:gd name="connsiteY28" fmla="*/ 336551 h 336551"/>
                <a:gd name="connsiteX29" fmla="*/ 23878 w 338138"/>
                <a:gd name="connsiteY29" fmla="*/ 216918 h 336551"/>
                <a:gd name="connsiteX30" fmla="*/ 0 w 338138"/>
                <a:gd name="connsiteY30" fmla="*/ 191940 h 336551"/>
                <a:gd name="connsiteX31" fmla="*/ 0 w 338138"/>
                <a:gd name="connsiteY31" fmla="*/ 107802 h 336551"/>
                <a:gd name="connsiteX32" fmla="*/ 23878 w 338138"/>
                <a:gd name="connsiteY32" fmla="*/ 84138 h 336551"/>
                <a:gd name="connsiteX33" fmla="*/ 265257 w 338138"/>
                <a:gd name="connsiteY33" fmla="*/ 0 h 336551"/>
                <a:gd name="connsiteX34" fmla="*/ 301625 w 338138"/>
                <a:gd name="connsiteY34" fmla="*/ 35069 h 336551"/>
                <a:gd name="connsiteX35" fmla="*/ 265257 w 338138"/>
                <a:gd name="connsiteY35" fmla="*/ 71438 h 336551"/>
                <a:gd name="connsiteX36" fmla="*/ 248371 w 338138"/>
                <a:gd name="connsiteY36" fmla="*/ 66242 h 336551"/>
                <a:gd name="connsiteX37" fmla="*/ 245774 w 338138"/>
                <a:gd name="connsiteY37" fmla="*/ 64944 h 336551"/>
                <a:gd name="connsiteX38" fmla="*/ 230187 w 338138"/>
                <a:gd name="connsiteY38" fmla="*/ 35069 h 336551"/>
                <a:gd name="connsiteX39" fmla="*/ 265257 w 338138"/>
                <a:gd name="connsiteY39" fmla="*/ 0 h 336551"/>
                <a:gd name="connsiteX40" fmla="*/ 169069 w 338138"/>
                <a:gd name="connsiteY40" fmla="*/ 0 h 336551"/>
                <a:gd name="connsiteX41" fmla="*/ 204788 w 338138"/>
                <a:gd name="connsiteY41" fmla="*/ 35719 h 336551"/>
                <a:gd name="connsiteX42" fmla="*/ 169069 w 338138"/>
                <a:gd name="connsiteY42" fmla="*/ 71438 h 336551"/>
                <a:gd name="connsiteX43" fmla="*/ 133350 w 338138"/>
                <a:gd name="connsiteY43" fmla="*/ 35719 h 336551"/>
                <a:gd name="connsiteX44" fmla="*/ 169069 w 338138"/>
                <a:gd name="connsiteY44" fmla="*/ 0 h 336551"/>
                <a:gd name="connsiteX45" fmla="*/ 72880 w 338138"/>
                <a:gd name="connsiteY45" fmla="*/ 0 h 336551"/>
                <a:gd name="connsiteX46" fmla="*/ 107950 w 338138"/>
                <a:gd name="connsiteY46" fmla="*/ 35069 h 336551"/>
                <a:gd name="connsiteX47" fmla="*/ 92363 w 338138"/>
                <a:gd name="connsiteY47" fmla="*/ 64944 h 336551"/>
                <a:gd name="connsiteX48" fmla="*/ 89766 w 338138"/>
                <a:gd name="connsiteY48" fmla="*/ 66242 h 336551"/>
                <a:gd name="connsiteX49" fmla="*/ 72880 w 338138"/>
                <a:gd name="connsiteY49" fmla="*/ 71438 h 336551"/>
                <a:gd name="connsiteX50" fmla="*/ 36512 w 338138"/>
                <a:gd name="connsiteY50" fmla="*/ 35069 h 336551"/>
                <a:gd name="connsiteX51" fmla="*/ 72880 w 338138"/>
                <a:gd name="connsiteY51"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6551">
                  <a:moveTo>
                    <a:pt x="262525" y="84138"/>
                  </a:moveTo>
                  <a:cubicBezTo>
                    <a:pt x="262525" y="84138"/>
                    <a:pt x="262525" y="84138"/>
                    <a:pt x="314260" y="84138"/>
                  </a:cubicBezTo>
                  <a:cubicBezTo>
                    <a:pt x="338138" y="84138"/>
                    <a:pt x="338138" y="107802"/>
                    <a:pt x="338138" y="107802"/>
                  </a:cubicBezTo>
                  <a:cubicBezTo>
                    <a:pt x="338138" y="107802"/>
                    <a:pt x="338138" y="107802"/>
                    <a:pt x="338138" y="191940"/>
                  </a:cubicBezTo>
                  <a:cubicBezTo>
                    <a:pt x="338138" y="216918"/>
                    <a:pt x="314260" y="216918"/>
                    <a:pt x="314260" y="216918"/>
                  </a:cubicBezTo>
                  <a:cubicBezTo>
                    <a:pt x="314260" y="216918"/>
                    <a:pt x="314260" y="216918"/>
                    <a:pt x="314260" y="336551"/>
                  </a:cubicBezTo>
                  <a:cubicBezTo>
                    <a:pt x="314260" y="336551"/>
                    <a:pt x="314260" y="336551"/>
                    <a:pt x="241300" y="336551"/>
                  </a:cubicBezTo>
                  <a:cubicBezTo>
                    <a:pt x="241300" y="336551"/>
                    <a:pt x="241300" y="336551"/>
                    <a:pt x="241300" y="240582"/>
                  </a:cubicBezTo>
                  <a:cubicBezTo>
                    <a:pt x="241300" y="240582"/>
                    <a:pt x="265178" y="240582"/>
                    <a:pt x="265178" y="216918"/>
                  </a:cubicBezTo>
                  <a:cubicBezTo>
                    <a:pt x="265178" y="216918"/>
                    <a:pt x="265178" y="216918"/>
                    <a:pt x="265178" y="95970"/>
                  </a:cubicBezTo>
                  <a:cubicBezTo>
                    <a:pt x="265178" y="95970"/>
                    <a:pt x="265178" y="90711"/>
                    <a:pt x="262525" y="84138"/>
                  </a:cubicBezTo>
                  <a:close/>
                  <a:moveTo>
                    <a:pt x="120477" y="84138"/>
                  </a:moveTo>
                  <a:cubicBezTo>
                    <a:pt x="120477" y="84138"/>
                    <a:pt x="120477" y="84138"/>
                    <a:pt x="217661" y="84138"/>
                  </a:cubicBezTo>
                  <a:cubicBezTo>
                    <a:pt x="241300" y="84138"/>
                    <a:pt x="241300" y="107802"/>
                    <a:pt x="241300" y="107802"/>
                  </a:cubicBezTo>
                  <a:lnTo>
                    <a:pt x="241300" y="191940"/>
                  </a:lnTo>
                  <a:cubicBezTo>
                    <a:pt x="241300" y="216918"/>
                    <a:pt x="217661" y="216918"/>
                    <a:pt x="217661" y="216918"/>
                  </a:cubicBezTo>
                  <a:cubicBezTo>
                    <a:pt x="217661" y="216918"/>
                    <a:pt x="217661" y="216918"/>
                    <a:pt x="217661" y="336551"/>
                  </a:cubicBezTo>
                  <a:cubicBezTo>
                    <a:pt x="217661" y="336551"/>
                    <a:pt x="217661" y="336551"/>
                    <a:pt x="120477" y="336551"/>
                  </a:cubicBezTo>
                  <a:cubicBezTo>
                    <a:pt x="120477" y="336551"/>
                    <a:pt x="120477" y="336551"/>
                    <a:pt x="120477" y="216918"/>
                  </a:cubicBezTo>
                  <a:cubicBezTo>
                    <a:pt x="120477" y="216918"/>
                    <a:pt x="96837" y="216918"/>
                    <a:pt x="96837" y="191940"/>
                  </a:cubicBezTo>
                  <a:cubicBezTo>
                    <a:pt x="96837" y="191940"/>
                    <a:pt x="96837" y="191940"/>
                    <a:pt x="96837" y="107802"/>
                  </a:cubicBezTo>
                  <a:cubicBezTo>
                    <a:pt x="96837" y="84138"/>
                    <a:pt x="120477" y="84138"/>
                    <a:pt x="120477" y="84138"/>
                  </a:cubicBezTo>
                  <a:close/>
                  <a:moveTo>
                    <a:pt x="23878" y="84138"/>
                  </a:moveTo>
                  <a:cubicBezTo>
                    <a:pt x="23878" y="84138"/>
                    <a:pt x="23878" y="84138"/>
                    <a:pt x="75613" y="84138"/>
                  </a:cubicBezTo>
                  <a:cubicBezTo>
                    <a:pt x="72960" y="90711"/>
                    <a:pt x="72960" y="95970"/>
                    <a:pt x="72960" y="95970"/>
                  </a:cubicBezTo>
                  <a:cubicBezTo>
                    <a:pt x="72960" y="95970"/>
                    <a:pt x="72960" y="95970"/>
                    <a:pt x="72960" y="216918"/>
                  </a:cubicBezTo>
                  <a:cubicBezTo>
                    <a:pt x="72960" y="240582"/>
                    <a:pt x="96838" y="240582"/>
                    <a:pt x="96838" y="240582"/>
                  </a:cubicBezTo>
                  <a:cubicBezTo>
                    <a:pt x="96838" y="240582"/>
                    <a:pt x="96838" y="240582"/>
                    <a:pt x="96838" y="336551"/>
                  </a:cubicBezTo>
                  <a:cubicBezTo>
                    <a:pt x="96838" y="336551"/>
                    <a:pt x="96838" y="336551"/>
                    <a:pt x="23878" y="336551"/>
                  </a:cubicBezTo>
                  <a:cubicBezTo>
                    <a:pt x="23878" y="336551"/>
                    <a:pt x="23878" y="336551"/>
                    <a:pt x="23878" y="216918"/>
                  </a:cubicBezTo>
                  <a:cubicBezTo>
                    <a:pt x="23878" y="216918"/>
                    <a:pt x="0" y="216918"/>
                    <a:pt x="0" y="191940"/>
                  </a:cubicBezTo>
                  <a:cubicBezTo>
                    <a:pt x="0" y="191940"/>
                    <a:pt x="0" y="191940"/>
                    <a:pt x="0" y="107802"/>
                  </a:cubicBezTo>
                  <a:cubicBezTo>
                    <a:pt x="0" y="84138"/>
                    <a:pt x="23878" y="84138"/>
                    <a:pt x="23878" y="84138"/>
                  </a:cubicBezTo>
                  <a:close/>
                  <a:moveTo>
                    <a:pt x="265257" y="0"/>
                  </a:moveTo>
                  <a:cubicBezTo>
                    <a:pt x="284740" y="0"/>
                    <a:pt x="301625" y="15586"/>
                    <a:pt x="301625" y="35069"/>
                  </a:cubicBezTo>
                  <a:cubicBezTo>
                    <a:pt x="301625" y="55851"/>
                    <a:pt x="284740" y="71438"/>
                    <a:pt x="265257" y="71438"/>
                  </a:cubicBezTo>
                  <a:cubicBezTo>
                    <a:pt x="258762" y="71438"/>
                    <a:pt x="253567" y="70139"/>
                    <a:pt x="248371" y="66242"/>
                  </a:cubicBezTo>
                  <a:cubicBezTo>
                    <a:pt x="248371" y="66242"/>
                    <a:pt x="247072" y="66242"/>
                    <a:pt x="245774" y="64944"/>
                  </a:cubicBezTo>
                  <a:cubicBezTo>
                    <a:pt x="236681" y="59748"/>
                    <a:pt x="230187" y="48058"/>
                    <a:pt x="230187" y="35069"/>
                  </a:cubicBezTo>
                  <a:cubicBezTo>
                    <a:pt x="230187" y="15586"/>
                    <a:pt x="245774" y="0"/>
                    <a:pt x="265257" y="0"/>
                  </a:cubicBezTo>
                  <a:close/>
                  <a:moveTo>
                    <a:pt x="169069" y="0"/>
                  </a:moveTo>
                  <a:cubicBezTo>
                    <a:pt x="188796" y="0"/>
                    <a:pt x="204788" y="15992"/>
                    <a:pt x="204788" y="35719"/>
                  </a:cubicBezTo>
                  <a:cubicBezTo>
                    <a:pt x="204788" y="55446"/>
                    <a:pt x="188796" y="71438"/>
                    <a:pt x="169069" y="71438"/>
                  </a:cubicBezTo>
                  <a:cubicBezTo>
                    <a:pt x="149342" y="71438"/>
                    <a:pt x="133350" y="55446"/>
                    <a:pt x="133350" y="35719"/>
                  </a:cubicBezTo>
                  <a:cubicBezTo>
                    <a:pt x="133350" y="15992"/>
                    <a:pt x="149342" y="0"/>
                    <a:pt x="169069" y="0"/>
                  </a:cubicBezTo>
                  <a:close/>
                  <a:moveTo>
                    <a:pt x="72880" y="0"/>
                  </a:moveTo>
                  <a:cubicBezTo>
                    <a:pt x="92363" y="0"/>
                    <a:pt x="107950" y="15586"/>
                    <a:pt x="107950" y="35069"/>
                  </a:cubicBezTo>
                  <a:cubicBezTo>
                    <a:pt x="107950" y="48058"/>
                    <a:pt x="101456" y="59748"/>
                    <a:pt x="92363" y="64944"/>
                  </a:cubicBezTo>
                  <a:cubicBezTo>
                    <a:pt x="91065" y="66242"/>
                    <a:pt x="89766" y="66242"/>
                    <a:pt x="89766" y="66242"/>
                  </a:cubicBezTo>
                  <a:cubicBezTo>
                    <a:pt x="84570" y="70139"/>
                    <a:pt x="79375" y="71438"/>
                    <a:pt x="72880" y="71438"/>
                  </a:cubicBezTo>
                  <a:cubicBezTo>
                    <a:pt x="53397" y="71438"/>
                    <a:pt x="36512" y="55851"/>
                    <a:pt x="36512" y="35069"/>
                  </a:cubicBezTo>
                  <a:cubicBezTo>
                    <a:pt x="36512" y="15586"/>
                    <a:pt x="53397" y="0"/>
                    <a:pt x="7288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latin typeface="+mn-ea"/>
                <a:cs typeface="+mn-ea"/>
              </a:endParaRPr>
            </a:p>
          </p:txBody>
        </p:sp>
      </p:grpSp>
      <p:sp>
        <p:nvSpPr>
          <p:cNvPr id="14" name="矩形 13"/>
          <p:cNvSpPr/>
          <p:nvPr/>
        </p:nvSpPr>
        <p:spPr>
          <a:xfrm>
            <a:off x="6187468" y="3065056"/>
            <a:ext cx="555961" cy="507831"/>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350" dirty="0">
                <a:solidFill>
                  <a:schemeClr val="tx1">
                    <a:lumMod val="65000"/>
                    <a:lumOff val="35000"/>
                  </a:schemeClr>
                </a:solidFill>
                <a:latin typeface="+mn-ea"/>
                <a:cs typeface="+mn-ea"/>
              </a:rPr>
              <a:t>文字</a:t>
            </a:r>
            <a:endParaRPr lang="en-US" altLang="zh-CN" sz="1350" dirty="0">
              <a:solidFill>
                <a:schemeClr val="tx1">
                  <a:lumMod val="65000"/>
                  <a:lumOff val="35000"/>
                </a:schemeClr>
              </a:solidFill>
              <a:latin typeface="+mn-ea"/>
              <a:cs typeface="+mn-ea"/>
            </a:endParaRPr>
          </a:p>
          <a:p>
            <a:pPr algn="ctr"/>
            <a:r>
              <a:rPr lang="zh-CN" altLang="en-US" sz="1350" dirty="0">
                <a:solidFill>
                  <a:schemeClr val="tx1">
                    <a:lumMod val="65000"/>
                    <a:lumOff val="35000"/>
                  </a:schemeClr>
                </a:solidFill>
                <a:latin typeface="+mn-ea"/>
                <a:cs typeface="+mn-ea"/>
              </a:rPr>
              <a:t>添加</a:t>
            </a:r>
          </a:p>
        </p:txBody>
      </p:sp>
      <p:grpSp>
        <p:nvGrpSpPr>
          <p:cNvPr id="15" name="组合 14"/>
          <p:cNvGrpSpPr/>
          <p:nvPr/>
        </p:nvGrpSpPr>
        <p:grpSpPr>
          <a:xfrm>
            <a:off x="6878140" y="3000574"/>
            <a:ext cx="636793" cy="636794"/>
            <a:chOff x="5653342" y="4296229"/>
            <a:chExt cx="945642" cy="945642"/>
          </a:xfrm>
        </p:grpSpPr>
        <p:sp>
          <p:nvSpPr>
            <p:cNvPr id="16" name="椭圆 15"/>
            <p:cNvSpPr/>
            <p:nvPr/>
          </p:nvSpPr>
          <p:spPr>
            <a:xfrm>
              <a:off x="5653342" y="4296229"/>
              <a:ext cx="945642" cy="94564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latin typeface="+mn-ea"/>
                <a:cs typeface="+mn-ea"/>
              </a:endParaRPr>
            </a:p>
          </p:txBody>
        </p:sp>
        <p:sp>
          <p:nvSpPr>
            <p:cNvPr id="17" name="椭圆 26"/>
            <p:cNvSpPr/>
            <p:nvPr/>
          </p:nvSpPr>
          <p:spPr>
            <a:xfrm>
              <a:off x="5902115" y="4499174"/>
              <a:ext cx="448096" cy="539752"/>
            </a:xfrm>
            <a:custGeom>
              <a:avLst/>
              <a:gdLst>
                <a:gd name="T0" fmla="*/ 212 w 212"/>
                <a:gd name="T1" fmla="*/ 160 h 256"/>
                <a:gd name="T2" fmla="*/ 210 w 212"/>
                <a:gd name="T3" fmla="*/ 171 h 256"/>
                <a:gd name="T4" fmla="*/ 203 w 212"/>
                <a:gd name="T5" fmla="*/ 180 h 256"/>
                <a:gd name="T6" fmla="*/ 208 w 212"/>
                <a:gd name="T7" fmla="*/ 188 h 256"/>
                <a:gd name="T8" fmla="*/ 209 w 212"/>
                <a:gd name="T9" fmla="*/ 200 h 256"/>
                <a:gd name="T10" fmla="*/ 205 w 212"/>
                <a:gd name="T11" fmla="*/ 212 h 256"/>
                <a:gd name="T12" fmla="*/ 200 w 212"/>
                <a:gd name="T13" fmla="*/ 218 h 256"/>
                <a:gd name="T14" fmla="*/ 193 w 212"/>
                <a:gd name="T15" fmla="*/ 222 h 256"/>
                <a:gd name="T16" fmla="*/ 194 w 212"/>
                <a:gd name="T17" fmla="*/ 235 h 256"/>
                <a:gd name="T18" fmla="*/ 186 w 212"/>
                <a:gd name="T19" fmla="*/ 245 h 256"/>
                <a:gd name="T20" fmla="*/ 176 w 212"/>
                <a:gd name="T21" fmla="*/ 251 h 256"/>
                <a:gd name="T22" fmla="*/ 169 w 212"/>
                <a:gd name="T23" fmla="*/ 254 h 256"/>
                <a:gd name="T24" fmla="*/ 131 w 212"/>
                <a:gd name="T25" fmla="*/ 256 h 256"/>
                <a:gd name="T26" fmla="*/ 91 w 212"/>
                <a:gd name="T27" fmla="*/ 254 h 256"/>
                <a:gd name="T28" fmla="*/ 60 w 212"/>
                <a:gd name="T29" fmla="*/ 247 h 256"/>
                <a:gd name="T30" fmla="*/ 55 w 212"/>
                <a:gd name="T31" fmla="*/ 245 h 256"/>
                <a:gd name="T32" fmla="*/ 50 w 212"/>
                <a:gd name="T33" fmla="*/ 242 h 256"/>
                <a:gd name="T34" fmla="*/ 46 w 212"/>
                <a:gd name="T35" fmla="*/ 239 h 256"/>
                <a:gd name="T36" fmla="*/ 42 w 212"/>
                <a:gd name="T37" fmla="*/ 234 h 256"/>
                <a:gd name="T38" fmla="*/ 0 w 212"/>
                <a:gd name="T39" fmla="*/ 230 h 256"/>
                <a:gd name="T40" fmla="*/ 0 w 212"/>
                <a:gd name="T41" fmla="*/ 136 h 256"/>
                <a:gd name="T42" fmla="*/ 15 w 212"/>
                <a:gd name="T43" fmla="*/ 136 h 256"/>
                <a:gd name="T44" fmla="*/ 30 w 212"/>
                <a:gd name="T45" fmla="*/ 136 h 256"/>
                <a:gd name="T46" fmla="*/ 37 w 212"/>
                <a:gd name="T47" fmla="*/ 131 h 256"/>
                <a:gd name="T48" fmla="*/ 41 w 212"/>
                <a:gd name="T49" fmla="*/ 127 h 256"/>
                <a:gd name="T50" fmla="*/ 43 w 212"/>
                <a:gd name="T51" fmla="*/ 116 h 256"/>
                <a:gd name="T52" fmla="*/ 46 w 212"/>
                <a:gd name="T53" fmla="*/ 104 h 256"/>
                <a:gd name="T54" fmla="*/ 50 w 212"/>
                <a:gd name="T55" fmla="*/ 95 h 256"/>
                <a:gd name="T56" fmla="*/ 56 w 212"/>
                <a:gd name="T57" fmla="*/ 84 h 256"/>
                <a:gd name="T58" fmla="*/ 73 w 212"/>
                <a:gd name="T59" fmla="*/ 68 h 256"/>
                <a:gd name="T60" fmla="*/ 89 w 212"/>
                <a:gd name="T61" fmla="*/ 18 h 256"/>
                <a:gd name="T62" fmla="*/ 89 w 212"/>
                <a:gd name="T63" fmla="*/ 2 h 256"/>
                <a:gd name="T64" fmla="*/ 97 w 212"/>
                <a:gd name="T65" fmla="*/ 0 h 256"/>
                <a:gd name="T66" fmla="*/ 117 w 212"/>
                <a:gd name="T67" fmla="*/ 18 h 256"/>
                <a:gd name="T68" fmla="*/ 121 w 212"/>
                <a:gd name="T69" fmla="*/ 39 h 256"/>
                <a:gd name="T70" fmla="*/ 114 w 212"/>
                <a:gd name="T71" fmla="*/ 59 h 256"/>
                <a:gd name="T72" fmla="*/ 109 w 212"/>
                <a:gd name="T73" fmla="*/ 89 h 256"/>
                <a:gd name="T74" fmla="*/ 113 w 212"/>
                <a:gd name="T75" fmla="*/ 100 h 256"/>
                <a:gd name="T76" fmla="*/ 122 w 212"/>
                <a:gd name="T77" fmla="*/ 107 h 256"/>
                <a:gd name="T78" fmla="*/ 126 w 212"/>
                <a:gd name="T79" fmla="*/ 107 h 256"/>
                <a:gd name="T80" fmla="*/ 131 w 212"/>
                <a:gd name="T81" fmla="*/ 107 h 256"/>
                <a:gd name="T82" fmla="*/ 136 w 212"/>
                <a:gd name="T83" fmla="*/ 107 h 256"/>
                <a:gd name="T84" fmla="*/ 141 w 212"/>
                <a:gd name="T85" fmla="*/ 106 h 256"/>
                <a:gd name="T86" fmla="*/ 152 w 212"/>
                <a:gd name="T87" fmla="*/ 103 h 256"/>
                <a:gd name="T88" fmla="*/ 164 w 212"/>
                <a:gd name="T89" fmla="*/ 99 h 256"/>
                <a:gd name="T90" fmla="*/ 188 w 212"/>
                <a:gd name="T91" fmla="*/ 98 h 256"/>
                <a:gd name="T92" fmla="*/ 198 w 212"/>
                <a:gd name="T93" fmla="*/ 101 h 256"/>
                <a:gd name="T94" fmla="*/ 205 w 212"/>
                <a:gd name="T95" fmla="*/ 106 h 256"/>
                <a:gd name="T96" fmla="*/ 206 w 212"/>
                <a:gd name="T97" fmla="*/ 109 h 256"/>
                <a:gd name="T98" fmla="*/ 207 w 212"/>
                <a:gd name="T99" fmla="*/ 112 h 256"/>
                <a:gd name="T100" fmla="*/ 208 w 212"/>
                <a:gd name="T101" fmla="*/ 115 h 256"/>
                <a:gd name="T102" fmla="*/ 208 w 212"/>
                <a:gd name="T103" fmla="*/ 118 h 256"/>
                <a:gd name="T104" fmla="*/ 208 w 212"/>
                <a:gd name="T105" fmla="*/ 123 h 256"/>
                <a:gd name="T106" fmla="*/ 203 w 212"/>
                <a:gd name="T107" fmla="*/ 136 h 256"/>
                <a:gd name="T108" fmla="*/ 205 w 212"/>
                <a:gd name="T109" fmla="*/ 139 h 256"/>
                <a:gd name="T110" fmla="*/ 207 w 212"/>
                <a:gd name="T111" fmla="*/ 141 h 256"/>
                <a:gd name="T112" fmla="*/ 209 w 212"/>
                <a:gd name="T113" fmla="*/ 144 h 256"/>
                <a:gd name="T114" fmla="*/ 210 w 212"/>
                <a:gd name="T115" fmla="*/ 147 h 256"/>
                <a:gd name="T116" fmla="*/ 211 w 212"/>
                <a:gd name="T117" fmla="*/ 150 h 256"/>
                <a:gd name="T118" fmla="*/ 212 w 212"/>
                <a:gd name="T119" fmla="*/ 155 h 256"/>
                <a:gd name="T120" fmla="*/ 212 w 212"/>
                <a:gd name="T121" fmla="*/ 16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2" h="256">
                  <a:moveTo>
                    <a:pt x="212" y="160"/>
                  </a:moveTo>
                  <a:cubicBezTo>
                    <a:pt x="212" y="165"/>
                    <a:pt x="211" y="169"/>
                    <a:pt x="210" y="171"/>
                  </a:cubicBezTo>
                  <a:cubicBezTo>
                    <a:pt x="209" y="174"/>
                    <a:pt x="206" y="177"/>
                    <a:pt x="203" y="180"/>
                  </a:cubicBezTo>
                  <a:cubicBezTo>
                    <a:pt x="205" y="182"/>
                    <a:pt x="207" y="185"/>
                    <a:pt x="208" y="188"/>
                  </a:cubicBezTo>
                  <a:cubicBezTo>
                    <a:pt x="208" y="191"/>
                    <a:pt x="209" y="195"/>
                    <a:pt x="209" y="200"/>
                  </a:cubicBezTo>
                  <a:cubicBezTo>
                    <a:pt x="208" y="205"/>
                    <a:pt x="207" y="209"/>
                    <a:pt x="205" y="212"/>
                  </a:cubicBezTo>
                  <a:cubicBezTo>
                    <a:pt x="203" y="215"/>
                    <a:pt x="201" y="217"/>
                    <a:pt x="200" y="218"/>
                  </a:cubicBezTo>
                  <a:cubicBezTo>
                    <a:pt x="199" y="219"/>
                    <a:pt x="196" y="220"/>
                    <a:pt x="193" y="222"/>
                  </a:cubicBezTo>
                  <a:cubicBezTo>
                    <a:pt x="195" y="227"/>
                    <a:pt x="195" y="231"/>
                    <a:pt x="194" y="235"/>
                  </a:cubicBezTo>
                  <a:cubicBezTo>
                    <a:pt x="192" y="239"/>
                    <a:pt x="190" y="242"/>
                    <a:pt x="186" y="245"/>
                  </a:cubicBezTo>
                  <a:cubicBezTo>
                    <a:pt x="183" y="248"/>
                    <a:pt x="180" y="250"/>
                    <a:pt x="176" y="251"/>
                  </a:cubicBezTo>
                  <a:cubicBezTo>
                    <a:pt x="173" y="253"/>
                    <a:pt x="171" y="254"/>
                    <a:pt x="169" y="254"/>
                  </a:cubicBezTo>
                  <a:cubicBezTo>
                    <a:pt x="157" y="255"/>
                    <a:pt x="144" y="256"/>
                    <a:pt x="131" y="256"/>
                  </a:cubicBezTo>
                  <a:cubicBezTo>
                    <a:pt x="118" y="256"/>
                    <a:pt x="104" y="256"/>
                    <a:pt x="91" y="254"/>
                  </a:cubicBezTo>
                  <a:cubicBezTo>
                    <a:pt x="77" y="253"/>
                    <a:pt x="67" y="250"/>
                    <a:pt x="60" y="247"/>
                  </a:cubicBezTo>
                  <a:cubicBezTo>
                    <a:pt x="60" y="247"/>
                    <a:pt x="58" y="246"/>
                    <a:pt x="55" y="245"/>
                  </a:cubicBezTo>
                  <a:cubicBezTo>
                    <a:pt x="53" y="243"/>
                    <a:pt x="51" y="243"/>
                    <a:pt x="50" y="242"/>
                  </a:cubicBezTo>
                  <a:cubicBezTo>
                    <a:pt x="49" y="241"/>
                    <a:pt x="47" y="240"/>
                    <a:pt x="46" y="239"/>
                  </a:cubicBezTo>
                  <a:cubicBezTo>
                    <a:pt x="44" y="237"/>
                    <a:pt x="43" y="236"/>
                    <a:pt x="42" y="234"/>
                  </a:cubicBezTo>
                  <a:cubicBezTo>
                    <a:pt x="37" y="231"/>
                    <a:pt x="24" y="230"/>
                    <a:pt x="0" y="230"/>
                  </a:cubicBezTo>
                  <a:cubicBezTo>
                    <a:pt x="0" y="136"/>
                    <a:pt x="0" y="136"/>
                    <a:pt x="0" y="136"/>
                  </a:cubicBezTo>
                  <a:cubicBezTo>
                    <a:pt x="5" y="136"/>
                    <a:pt x="10" y="136"/>
                    <a:pt x="15" y="136"/>
                  </a:cubicBezTo>
                  <a:cubicBezTo>
                    <a:pt x="21" y="136"/>
                    <a:pt x="26" y="136"/>
                    <a:pt x="30" y="136"/>
                  </a:cubicBezTo>
                  <a:cubicBezTo>
                    <a:pt x="35" y="135"/>
                    <a:pt x="37" y="134"/>
                    <a:pt x="37" y="131"/>
                  </a:cubicBezTo>
                  <a:cubicBezTo>
                    <a:pt x="38" y="130"/>
                    <a:pt x="40" y="128"/>
                    <a:pt x="41" y="127"/>
                  </a:cubicBezTo>
                  <a:cubicBezTo>
                    <a:pt x="41" y="126"/>
                    <a:pt x="42" y="122"/>
                    <a:pt x="43" y="116"/>
                  </a:cubicBezTo>
                  <a:cubicBezTo>
                    <a:pt x="45" y="111"/>
                    <a:pt x="46" y="107"/>
                    <a:pt x="46" y="104"/>
                  </a:cubicBezTo>
                  <a:cubicBezTo>
                    <a:pt x="47" y="102"/>
                    <a:pt x="48" y="99"/>
                    <a:pt x="50" y="95"/>
                  </a:cubicBezTo>
                  <a:cubicBezTo>
                    <a:pt x="52" y="91"/>
                    <a:pt x="54" y="87"/>
                    <a:pt x="56" y="84"/>
                  </a:cubicBezTo>
                  <a:cubicBezTo>
                    <a:pt x="73" y="68"/>
                    <a:pt x="73" y="68"/>
                    <a:pt x="73" y="68"/>
                  </a:cubicBezTo>
                  <a:cubicBezTo>
                    <a:pt x="84" y="48"/>
                    <a:pt x="89" y="32"/>
                    <a:pt x="89" y="18"/>
                  </a:cubicBezTo>
                  <a:cubicBezTo>
                    <a:pt x="89" y="2"/>
                    <a:pt x="89" y="2"/>
                    <a:pt x="89" y="2"/>
                  </a:cubicBezTo>
                  <a:cubicBezTo>
                    <a:pt x="90" y="1"/>
                    <a:pt x="92" y="0"/>
                    <a:pt x="97" y="0"/>
                  </a:cubicBezTo>
                  <a:cubicBezTo>
                    <a:pt x="107" y="0"/>
                    <a:pt x="114" y="6"/>
                    <a:pt x="117" y="18"/>
                  </a:cubicBezTo>
                  <a:cubicBezTo>
                    <a:pt x="121" y="39"/>
                    <a:pt x="121" y="39"/>
                    <a:pt x="121" y="39"/>
                  </a:cubicBezTo>
                  <a:cubicBezTo>
                    <a:pt x="120" y="49"/>
                    <a:pt x="118" y="56"/>
                    <a:pt x="114" y="59"/>
                  </a:cubicBezTo>
                  <a:cubicBezTo>
                    <a:pt x="112" y="75"/>
                    <a:pt x="111" y="85"/>
                    <a:pt x="109" y="89"/>
                  </a:cubicBezTo>
                  <a:cubicBezTo>
                    <a:pt x="108" y="93"/>
                    <a:pt x="110" y="97"/>
                    <a:pt x="113" y="100"/>
                  </a:cubicBezTo>
                  <a:cubicBezTo>
                    <a:pt x="116" y="104"/>
                    <a:pt x="119" y="106"/>
                    <a:pt x="122" y="107"/>
                  </a:cubicBezTo>
                  <a:cubicBezTo>
                    <a:pt x="124" y="107"/>
                    <a:pt x="126" y="107"/>
                    <a:pt x="126" y="107"/>
                  </a:cubicBezTo>
                  <a:cubicBezTo>
                    <a:pt x="127" y="107"/>
                    <a:pt x="129" y="107"/>
                    <a:pt x="131" y="107"/>
                  </a:cubicBezTo>
                  <a:cubicBezTo>
                    <a:pt x="133" y="107"/>
                    <a:pt x="134" y="107"/>
                    <a:pt x="136" y="107"/>
                  </a:cubicBezTo>
                  <a:cubicBezTo>
                    <a:pt x="138" y="107"/>
                    <a:pt x="139" y="106"/>
                    <a:pt x="141" y="106"/>
                  </a:cubicBezTo>
                  <a:cubicBezTo>
                    <a:pt x="143" y="105"/>
                    <a:pt x="147" y="104"/>
                    <a:pt x="152" y="103"/>
                  </a:cubicBezTo>
                  <a:cubicBezTo>
                    <a:pt x="158" y="101"/>
                    <a:pt x="162" y="100"/>
                    <a:pt x="164" y="99"/>
                  </a:cubicBezTo>
                  <a:cubicBezTo>
                    <a:pt x="173" y="97"/>
                    <a:pt x="181" y="97"/>
                    <a:pt x="188" y="98"/>
                  </a:cubicBezTo>
                  <a:cubicBezTo>
                    <a:pt x="191" y="99"/>
                    <a:pt x="195" y="100"/>
                    <a:pt x="198" y="101"/>
                  </a:cubicBezTo>
                  <a:cubicBezTo>
                    <a:pt x="202" y="103"/>
                    <a:pt x="204" y="104"/>
                    <a:pt x="205" y="106"/>
                  </a:cubicBezTo>
                  <a:cubicBezTo>
                    <a:pt x="205" y="106"/>
                    <a:pt x="205" y="107"/>
                    <a:pt x="206" y="109"/>
                  </a:cubicBezTo>
                  <a:cubicBezTo>
                    <a:pt x="207" y="111"/>
                    <a:pt x="207" y="112"/>
                    <a:pt x="207" y="112"/>
                  </a:cubicBezTo>
                  <a:cubicBezTo>
                    <a:pt x="207" y="112"/>
                    <a:pt x="207" y="113"/>
                    <a:pt x="208" y="115"/>
                  </a:cubicBezTo>
                  <a:cubicBezTo>
                    <a:pt x="208" y="116"/>
                    <a:pt x="209" y="118"/>
                    <a:pt x="208" y="118"/>
                  </a:cubicBezTo>
                  <a:cubicBezTo>
                    <a:pt x="208" y="119"/>
                    <a:pt x="208" y="120"/>
                    <a:pt x="208" y="123"/>
                  </a:cubicBezTo>
                  <a:cubicBezTo>
                    <a:pt x="208" y="125"/>
                    <a:pt x="206" y="129"/>
                    <a:pt x="203" y="136"/>
                  </a:cubicBezTo>
                  <a:cubicBezTo>
                    <a:pt x="203" y="136"/>
                    <a:pt x="204" y="137"/>
                    <a:pt x="205" y="139"/>
                  </a:cubicBezTo>
                  <a:cubicBezTo>
                    <a:pt x="206" y="140"/>
                    <a:pt x="207" y="141"/>
                    <a:pt x="207" y="141"/>
                  </a:cubicBezTo>
                  <a:cubicBezTo>
                    <a:pt x="207" y="142"/>
                    <a:pt x="208" y="143"/>
                    <a:pt x="209" y="144"/>
                  </a:cubicBezTo>
                  <a:cubicBezTo>
                    <a:pt x="209" y="145"/>
                    <a:pt x="210" y="146"/>
                    <a:pt x="210" y="147"/>
                  </a:cubicBezTo>
                  <a:cubicBezTo>
                    <a:pt x="210" y="148"/>
                    <a:pt x="211" y="149"/>
                    <a:pt x="211" y="150"/>
                  </a:cubicBezTo>
                  <a:cubicBezTo>
                    <a:pt x="211" y="152"/>
                    <a:pt x="212" y="153"/>
                    <a:pt x="212" y="155"/>
                  </a:cubicBezTo>
                  <a:cubicBezTo>
                    <a:pt x="212" y="156"/>
                    <a:pt x="212" y="158"/>
                    <a:pt x="212" y="16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latin typeface="+mn-ea"/>
                <a:cs typeface="+mn-ea"/>
              </a:endParaRPr>
            </a:p>
          </p:txBody>
        </p:sp>
      </p:grpSp>
      <p:sp>
        <p:nvSpPr>
          <p:cNvPr id="18" name="矩形 17"/>
          <p:cNvSpPr/>
          <p:nvPr/>
        </p:nvSpPr>
        <p:spPr>
          <a:xfrm>
            <a:off x="7564511" y="3065056"/>
            <a:ext cx="555961" cy="507831"/>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350" dirty="0">
                <a:solidFill>
                  <a:schemeClr val="tx1">
                    <a:lumMod val="65000"/>
                    <a:lumOff val="35000"/>
                  </a:schemeClr>
                </a:solidFill>
                <a:latin typeface="+mn-ea"/>
                <a:cs typeface="+mn-ea"/>
              </a:rPr>
              <a:t>文字</a:t>
            </a:r>
            <a:endParaRPr lang="en-US" altLang="zh-CN" sz="1350" dirty="0">
              <a:solidFill>
                <a:schemeClr val="tx1">
                  <a:lumMod val="65000"/>
                  <a:lumOff val="35000"/>
                </a:schemeClr>
              </a:solidFill>
              <a:latin typeface="+mn-ea"/>
              <a:cs typeface="+mn-ea"/>
            </a:endParaRPr>
          </a:p>
          <a:p>
            <a:pPr algn="ctr"/>
            <a:r>
              <a:rPr lang="zh-CN" altLang="en-US" sz="1350" dirty="0">
                <a:solidFill>
                  <a:schemeClr val="tx1">
                    <a:lumMod val="65000"/>
                    <a:lumOff val="35000"/>
                  </a:schemeClr>
                </a:solidFill>
                <a:latin typeface="+mn-ea"/>
                <a:cs typeface="+mn-ea"/>
              </a:rPr>
              <a:t>添加</a:t>
            </a:r>
          </a:p>
        </p:txBody>
      </p:sp>
      <p:sp>
        <p:nvSpPr>
          <p:cNvPr id="19" name="椭圆 18"/>
          <p:cNvSpPr/>
          <p:nvPr/>
        </p:nvSpPr>
        <p:spPr>
          <a:xfrm>
            <a:off x="1119808" y="1313706"/>
            <a:ext cx="2727920" cy="2727920"/>
          </a:xfrm>
          <a:prstGeom prst="ellipse">
            <a:avLst/>
          </a:pr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zh-CN" altLang="en-US" sz="1799">
              <a:cs typeface="+mn-ea"/>
            </a:endParaRPr>
          </a:p>
        </p:txBody>
      </p:sp>
    </p:spTree>
    <p:custDataLst>
      <p:tags r:id="rId1"/>
    </p:custDataLst>
    <p:extLst>
      <p:ext uri="{BB962C8B-B14F-4D97-AF65-F5344CB8AC3E}">
        <p14:creationId xmlns:p14="http://schemas.microsoft.com/office/powerpoint/2010/main" val="1170261910"/>
      </p:ext>
    </p:extLst>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 calcmode="lin" valueType="num">
                                      <p:cBhvr>
                                        <p:cTn id="13" dur="500" fill="hold"/>
                                        <p:tgtEl>
                                          <p:spTgt spid="3"/>
                                        </p:tgtEl>
                                        <p:attrNameLst>
                                          <p:attrName>style.rotation</p:attrName>
                                        </p:attrNameLst>
                                      </p:cBhvr>
                                      <p:tavLst>
                                        <p:tav tm="0">
                                          <p:val>
                                            <p:fltVal val="360"/>
                                          </p:val>
                                        </p:tav>
                                        <p:tav tm="100000">
                                          <p:val>
                                            <p:fltVal val="0"/>
                                          </p:val>
                                        </p:tav>
                                      </p:tavLst>
                                    </p:anim>
                                    <p:animEffect transition="in" filter="fade">
                                      <p:cBhvr>
                                        <p:cTn id="14" dur="500"/>
                                        <p:tgtEl>
                                          <p:spTgt spid="3"/>
                                        </p:tgtEl>
                                      </p:cBhvr>
                                    </p:animEffect>
                                  </p:childTnLst>
                                </p:cTn>
                              </p:par>
                            </p:childTnLst>
                          </p:cTn>
                        </p:par>
                        <p:par>
                          <p:cTn id="15" fill="hold">
                            <p:stCondLst>
                              <p:cond delay="1000"/>
                            </p:stCondLst>
                            <p:childTnLst>
                              <p:par>
                                <p:cTn id="16" presetID="49" presetClass="entr" presetSubtype="0" decel="100000"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 calcmode="lin" valueType="num">
                                      <p:cBhvr>
                                        <p:cTn id="20" dur="500" fill="hold"/>
                                        <p:tgtEl>
                                          <p:spTgt spid="5"/>
                                        </p:tgtEl>
                                        <p:attrNameLst>
                                          <p:attrName>style.rotation</p:attrName>
                                        </p:attrNameLst>
                                      </p:cBhvr>
                                      <p:tavLst>
                                        <p:tav tm="0">
                                          <p:val>
                                            <p:fltVal val="360"/>
                                          </p:val>
                                        </p:tav>
                                        <p:tav tm="100000">
                                          <p:val>
                                            <p:fltVal val="0"/>
                                          </p:val>
                                        </p:tav>
                                      </p:tavLst>
                                    </p:anim>
                                    <p:animEffect transition="in" filter="fade">
                                      <p:cBhvr>
                                        <p:cTn id="21" dur="500"/>
                                        <p:tgtEl>
                                          <p:spTgt spid="5"/>
                                        </p:tgtEl>
                                      </p:cBhvr>
                                    </p:animEffect>
                                  </p:childTnLst>
                                </p:cTn>
                              </p:par>
                            </p:childTnLst>
                          </p:cTn>
                        </p:par>
                        <p:par>
                          <p:cTn id="22" fill="hold">
                            <p:stCondLst>
                              <p:cond delay="1750"/>
                            </p:stCondLst>
                            <p:childTnLst>
                              <p:par>
                                <p:cTn id="23" presetID="22" presetClass="entr" presetSubtype="1"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up)">
                                      <p:cBhvr>
                                        <p:cTn id="25" dur="500"/>
                                        <p:tgtEl>
                                          <p:spTgt spid="4"/>
                                        </p:tgtEl>
                                      </p:cBhvr>
                                    </p:animEffect>
                                  </p:childTnLst>
                                </p:cTn>
                              </p:par>
                            </p:childTnLst>
                          </p:cTn>
                        </p:par>
                        <p:par>
                          <p:cTn id="26" fill="hold">
                            <p:stCondLst>
                              <p:cond delay="2250"/>
                            </p:stCondLst>
                            <p:childTnLst>
                              <p:par>
                                <p:cTn id="27" presetID="49" presetClass="entr" presetSubtype="0" decel="100000"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 calcmode="lin" valueType="num">
                                      <p:cBhvr>
                                        <p:cTn id="31" dur="500" fill="hold"/>
                                        <p:tgtEl>
                                          <p:spTgt spid="6"/>
                                        </p:tgtEl>
                                        <p:attrNameLst>
                                          <p:attrName>style.rotation</p:attrName>
                                        </p:attrNameLst>
                                      </p:cBhvr>
                                      <p:tavLst>
                                        <p:tav tm="0">
                                          <p:val>
                                            <p:fltVal val="360"/>
                                          </p:val>
                                        </p:tav>
                                        <p:tav tm="100000">
                                          <p:val>
                                            <p:fltVal val="0"/>
                                          </p:val>
                                        </p:tav>
                                      </p:tavLst>
                                    </p:anim>
                                    <p:animEffect transition="in" filter="fade">
                                      <p:cBhvr>
                                        <p:cTn id="32" dur="500"/>
                                        <p:tgtEl>
                                          <p:spTgt spid="6"/>
                                        </p:tgtEl>
                                      </p:cBhvr>
                                    </p:animEffect>
                                  </p:childTnLst>
                                </p:cTn>
                              </p:par>
                            </p:childTnLst>
                          </p:cTn>
                        </p:par>
                        <p:par>
                          <p:cTn id="33" fill="hold">
                            <p:stCondLst>
                              <p:cond delay="2750"/>
                            </p:stCondLst>
                            <p:childTnLst>
                              <p:par>
                                <p:cTn id="34" presetID="10" presetClass="entr" presetSubtype="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par>
                          <p:cTn id="37" fill="hold">
                            <p:stCondLst>
                              <p:cond delay="3250"/>
                            </p:stCondLst>
                            <p:childTnLst>
                              <p:par>
                                <p:cTn id="38" presetID="49" presetClass="entr" presetSubtype="0" decel="100000"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 calcmode="lin" valueType="num">
                                      <p:cBhvr>
                                        <p:cTn id="42" dur="500" fill="hold"/>
                                        <p:tgtEl>
                                          <p:spTgt spid="10"/>
                                        </p:tgtEl>
                                        <p:attrNameLst>
                                          <p:attrName>style.rotation</p:attrName>
                                        </p:attrNameLst>
                                      </p:cBhvr>
                                      <p:tavLst>
                                        <p:tav tm="0">
                                          <p:val>
                                            <p:fltVal val="360"/>
                                          </p:val>
                                        </p:tav>
                                        <p:tav tm="100000">
                                          <p:val>
                                            <p:fltVal val="0"/>
                                          </p:val>
                                        </p:tav>
                                      </p:tavLst>
                                    </p:anim>
                                    <p:animEffect transition="in" filter="fade">
                                      <p:cBhvr>
                                        <p:cTn id="43" dur="500"/>
                                        <p:tgtEl>
                                          <p:spTgt spid="10"/>
                                        </p:tgtEl>
                                      </p:cBhvr>
                                    </p:animEffect>
                                  </p:childTnLst>
                                </p:cTn>
                              </p:par>
                            </p:childTnLst>
                          </p:cTn>
                        </p:par>
                        <p:par>
                          <p:cTn id="44" fill="hold">
                            <p:stCondLst>
                              <p:cond delay="3750"/>
                            </p:stCondLst>
                            <p:childTnLst>
                              <p:par>
                                <p:cTn id="45" presetID="10"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par>
                          <p:cTn id="48" fill="hold">
                            <p:stCondLst>
                              <p:cond delay="4250"/>
                            </p:stCondLst>
                            <p:childTnLst>
                              <p:par>
                                <p:cTn id="49" presetID="49" presetClass="entr" presetSubtype="0" decel="100000"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500" fill="hold"/>
                                        <p:tgtEl>
                                          <p:spTgt spid="15"/>
                                        </p:tgtEl>
                                        <p:attrNameLst>
                                          <p:attrName>ppt_w</p:attrName>
                                        </p:attrNameLst>
                                      </p:cBhvr>
                                      <p:tavLst>
                                        <p:tav tm="0">
                                          <p:val>
                                            <p:fltVal val="0"/>
                                          </p:val>
                                        </p:tav>
                                        <p:tav tm="100000">
                                          <p:val>
                                            <p:strVal val="#ppt_w"/>
                                          </p:val>
                                        </p:tav>
                                      </p:tavLst>
                                    </p:anim>
                                    <p:anim calcmode="lin" valueType="num">
                                      <p:cBhvr>
                                        <p:cTn id="52" dur="500" fill="hold"/>
                                        <p:tgtEl>
                                          <p:spTgt spid="15"/>
                                        </p:tgtEl>
                                        <p:attrNameLst>
                                          <p:attrName>ppt_h</p:attrName>
                                        </p:attrNameLst>
                                      </p:cBhvr>
                                      <p:tavLst>
                                        <p:tav tm="0">
                                          <p:val>
                                            <p:fltVal val="0"/>
                                          </p:val>
                                        </p:tav>
                                        <p:tav tm="100000">
                                          <p:val>
                                            <p:strVal val="#ppt_h"/>
                                          </p:val>
                                        </p:tav>
                                      </p:tavLst>
                                    </p:anim>
                                    <p:anim calcmode="lin" valueType="num">
                                      <p:cBhvr>
                                        <p:cTn id="53" dur="500" fill="hold"/>
                                        <p:tgtEl>
                                          <p:spTgt spid="15"/>
                                        </p:tgtEl>
                                        <p:attrNameLst>
                                          <p:attrName>style.rotation</p:attrName>
                                        </p:attrNameLst>
                                      </p:cBhvr>
                                      <p:tavLst>
                                        <p:tav tm="0">
                                          <p:val>
                                            <p:fltVal val="360"/>
                                          </p:val>
                                        </p:tav>
                                        <p:tav tm="100000">
                                          <p:val>
                                            <p:fltVal val="0"/>
                                          </p:val>
                                        </p:tav>
                                      </p:tavLst>
                                    </p:anim>
                                    <p:animEffect transition="in" filter="fade">
                                      <p:cBhvr>
                                        <p:cTn id="54" dur="500"/>
                                        <p:tgtEl>
                                          <p:spTgt spid="15"/>
                                        </p:tgtEl>
                                      </p:cBhvr>
                                    </p:animEffect>
                                  </p:childTnLst>
                                </p:cTn>
                              </p:par>
                            </p:childTnLst>
                          </p:cTn>
                        </p:par>
                        <p:par>
                          <p:cTn id="55" fill="hold">
                            <p:stCondLst>
                              <p:cond delay="4750"/>
                            </p:stCondLst>
                            <p:childTnLst>
                              <p:par>
                                <p:cTn id="56" presetID="10" presetClass="entr" presetSubtype="0"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9" grpId="0"/>
      <p:bldP spid="14" grpId="0"/>
      <p:bldP spid="18" grpId="0"/>
      <p:bldP spid="19" grpId="0" animBg="1"/>
    </p:bldLst>
  </p:timing>
  <p:extLst mod="1"/>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smtClean="0">
                <a:latin typeface="+mn-ea"/>
                <a:cs typeface="+mn-ea"/>
                <a:sym typeface="+mn-lt"/>
              </a:rPr>
              <a:t>四、标题内容</a:t>
            </a:r>
            <a:endParaRPr lang="zh-CN" altLang="en-US" sz="2000" dirty="0">
              <a:latin typeface="+mn-ea"/>
              <a:cs typeface="+mn-ea"/>
              <a:sym typeface="+mn-lt"/>
            </a:endParaRPr>
          </a:p>
        </p:txBody>
      </p:sp>
      <p:sp>
        <p:nvSpPr>
          <p:cNvPr id="20" name="Rectangle 6"/>
          <p:cNvSpPr>
            <a:spLocks noChangeArrowheads="1"/>
          </p:cNvSpPr>
          <p:nvPr/>
        </p:nvSpPr>
        <p:spPr bwMode="auto">
          <a:xfrm>
            <a:off x="922864" y="1203598"/>
            <a:ext cx="2904175" cy="1504950"/>
          </a:xfrm>
          <a:prstGeom prst="rect">
            <a:avLst/>
          </a:prstGeom>
          <a:blipFill dpi="0" rotWithShape="1">
            <a:blip r:embed="rId4"/>
            <a:srcRect/>
            <a:stretch>
              <a:fillRect/>
            </a:stretch>
          </a:blipFill>
          <a:ln>
            <a:noFill/>
          </a:ln>
        </p:spPr>
        <p:txBody>
          <a:bodyPr vert="horz" wrap="square" lIns="68580" tIns="34290" rIns="68580" bIns="34290" numCol="1" anchor="t" anchorCtr="0" compatLnSpc="1">
            <a:prstTxWarp prst="textNoShape">
              <a:avLst/>
            </a:prstTxWarp>
          </a:bodyPr>
          <a:lstStyle/>
          <a:p>
            <a:endParaRPr lang="zh-CN" altLang="en-US" sz="1013">
              <a:solidFill>
                <a:schemeClr val="tx2"/>
              </a:solidFill>
              <a:latin typeface="+mn-ea"/>
            </a:endParaRPr>
          </a:p>
        </p:txBody>
      </p:sp>
      <p:sp>
        <p:nvSpPr>
          <p:cNvPr id="21" name="Rectangle 7"/>
          <p:cNvSpPr>
            <a:spLocks noChangeArrowheads="1"/>
          </p:cNvSpPr>
          <p:nvPr/>
        </p:nvSpPr>
        <p:spPr bwMode="auto">
          <a:xfrm>
            <a:off x="5323314" y="1203598"/>
            <a:ext cx="2919782" cy="1504950"/>
          </a:xfrm>
          <a:prstGeom prst="rect">
            <a:avLst/>
          </a:prstGeom>
          <a:blipFill dpi="0" rotWithShape="1">
            <a:blip r:embed="rId5"/>
            <a:srcRect/>
            <a:stretch>
              <a:fillRect/>
            </a:stretch>
          </a:blipFill>
          <a:ln>
            <a:noFill/>
          </a:ln>
        </p:spPr>
        <p:txBody>
          <a:bodyPr vert="horz" wrap="square" lIns="68580" tIns="34290" rIns="68580" bIns="34290" numCol="1" anchor="t" anchorCtr="0" compatLnSpc="1">
            <a:prstTxWarp prst="textNoShape">
              <a:avLst/>
            </a:prstTxWarp>
          </a:bodyPr>
          <a:lstStyle/>
          <a:p>
            <a:endParaRPr lang="zh-CN" altLang="en-US" sz="1013">
              <a:solidFill>
                <a:schemeClr val="tx2"/>
              </a:solidFill>
              <a:latin typeface="+mn-ea"/>
            </a:endParaRPr>
          </a:p>
        </p:txBody>
      </p:sp>
      <p:sp>
        <p:nvSpPr>
          <p:cNvPr id="22" name="Rectangle 8"/>
          <p:cNvSpPr>
            <a:spLocks noChangeArrowheads="1"/>
          </p:cNvSpPr>
          <p:nvPr/>
        </p:nvSpPr>
        <p:spPr bwMode="auto">
          <a:xfrm>
            <a:off x="3832027" y="1203598"/>
            <a:ext cx="1504950" cy="1504950"/>
          </a:xfrm>
          <a:prstGeom prst="rect">
            <a:avLst/>
          </a:prstGeom>
          <a:solidFill>
            <a:schemeClr val="accent2">
              <a:lumMod val="60000"/>
              <a:lumOff val="40000"/>
            </a:schemeClr>
          </a:solidFill>
          <a:ln>
            <a:noFill/>
          </a:ln>
          <a:extLst/>
        </p:spPr>
        <p:txBody>
          <a:bodyPr vert="horz" wrap="square" lIns="68580" tIns="34290" rIns="68580" bIns="34290" numCol="1" anchor="ctr" anchorCtr="0" compatLnSpc="1">
            <a:prstTxWarp prst="textNoShape">
              <a:avLst/>
            </a:prstTxWarp>
          </a:bodyPr>
          <a:lstStyle/>
          <a:p>
            <a:pPr algn="ctr"/>
            <a:r>
              <a:rPr lang="zh-CN" altLang="en-US" sz="1200" dirty="0">
                <a:solidFill>
                  <a:schemeClr val="bg1"/>
                </a:solidFill>
                <a:latin typeface="+mn-ea"/>
              </a:rPr>
              <a:t>请在此添加文字说明，模板。请在此添加文字说明，模板。请在此添加文字说明，模板。</a:t>
            </a:r>
          </a:p>
        </p:txBody>
      </p:sp>
      <p:sp>
        <p:nvSpPr>
          <p:cNvPr id="23" name="Oval 9"/>
          <p:cNvSpPr>
            <a:spLocks noChangeArrowheads="1"/>
          </p:cNvSpPr>
          <p:nvPr/>
        </p:nvSpPr>
        <p:spPr bwMode="auto">
          <a:xfrm>
            <a:off x="971600" y="3010297"/>
            <a:ext cx="542925" cy="542925"/>
          </a:xfrm>
          <a:prstGeom prst="ellipse">
            <a:avLst/>
          </a:prstGeom>
          <a:solidFill>
            <a:schemeClr val="accent2"/>
          </a:solidFill>
          <a:ln>
            <a:noFill/>
          </a:ln>
          <a:extLst/>
        </p:spPr>
        <p:txBody>
          <a:bodyPr vert="horz" wrap="square" lIns="68580" tIns="34290" rIns="68580" bIns="34290" numCol="1" anchor="ctr" anchorCtr="0" compatLnSpc="1">
            <a:prstTxWarp prst="textNoShape">
              <a:avLst/>
            </a:prstTxWarp>
          </a:bodyPr>
          <a:lstStyle/>
          <a:p>
            <a:pPr algn="ctr"/>
            <a:r>
              <a:rPr lang="en-US" altLang="zh-CN" sz="1400" dirty="0">
                <a:solidFill>
                  <a:schemeClr val="bg1"/>
                </a:solidFill>
                <a:latin typeface="+mn-ea"/>
              </a:rPr>
              <a:t>01</a:t>
            </a:r>
            <a:endParaRPr lang="zh-CN" altLang="en-US" sz="1400" dirty="0">
              <a:solidFill>
                <a:schemeClr val="bg1"/>
              </a:solidFill>
              <a:latin typeface="+mn-ea"/>
            </a:endParaRPr>
          </a:p>
        </p:txBody>
      </p:sp>
      <p:sp>
        <p:nvSpPr>
          <p:cNvPr id="24" name="Oval 10"/>
          <p:cNvSpPr>
            <a:spLocks noChangeArrowheads="1"/>
          </p:cNvSpPr>
          <p:nvPr/>
        </p:nvSpPr>
        <p:spPr bwMode="auto">
          <a:xfrm>
            <a:off x="4720878" y="3010297"/>
            <a:ext cx="539354" cy="542925"/>
          </a:xfrm>
          <a:prstGeom prst="ellipse">
            <a:avLst/>
          </a:prstGeom>
          <a:solidFill>
            <a:schemeClr val="accent5"/>
          </a:solidFill>
          <a:ln>
            <a:noFill/>
          </a:ln>
        </p:spPr>
        <p:txBody>
          <a:bodyPr vert="horz" wrap="square" lIns="68580" tIns="34290" rIns="68580" bIns="34290" numCol="1" anchor="ctr" anchorCtr="0" compatLnSpc="1">
            <a:prstTxWarp prst="textNoShape">
              <a:avLst/>
            </a:prstTxWarp>
          </a:bodyPr>
          <a:lstStyle/>
          <a:p>
            <a:pPr algn="ctr"/>
            <a:r>
              <a:rPr lang="en-US" altLang="zh-CN" sz="1400" dirty="0">
                <a:solidFill>
                  <a:schemeClr val="bg1"/>
                </a:solidFill>
                <a:latin typeface="+mn-ea"/>
              </a:rPr>
              <a:t>03</a:t>
            </a:r>
            <a:endParaRPr lang="zh-CN" altLang="en-US" sz="1400" dirty="0">
              <a:solidFill>
                <a:schemeClr val="bg1"/>
              </a:solidFill>
              <a:latin typeface="+mn-ea"/>
            </a:endParaRPr>
          </a:p>
        </p:txBody>
      </p:sp>
      <p:sp>
        <p:nvSpPr>
          <p:cNvPr id="25" name="Oval 11"/>
          <p:cNvSpPr>
            <a:spLocks noChangeArrowheads="1"/>
          </p:cNvSpPr>
          <p:nvPr/>
        </p:nvSpPr>
        <p:spPr bwMode="auto">
          <a:xfrm>
            <a:off x="971600" y="3853210"/>
            <a:ext cx="542925" cy="542925"/>
          </a:xfrm>
          <a:prstGeom prst="ellipse">
            <a:avLst/>
          </a:prstGeom>
          <a:solidFill>
            <a:schemeClr val="accent3"/>
          </a:solidFill>
          <a:ln>
            <a:noFill/>
          </a:ln>
          <a:extLst/>
        </p:spPr>
        <p:txBody>
          <a:bodyPr vert="horz" wrap="square" lIns="68580" tIns="34290" rIns="68580" bIns="34290" numCol="1" anchor="ctr" anchorCtr="0" compatLnSpc="1">
            <a:prstTxWarp prst="textNoShape">
              <a:avLst/>
            </a:prstTxWarp>
          </a:bodyPr>
          <a:lstStyle/>
          <a:p>
            <a:pPr algn="ctr"/>
            <a:r>
              <a:rPr lang="en-US" altLang="zh-CN" sz="1400" dirty="0">
                <a:solidFill>
                  <a:schemeClr val="bg1"/>
                </a:solidFill>
                <a:latin typeface="+mn-ea"/>
              </a:rPr>
              <a:t>02</a:t>
            </a:r>
            <a:endParaRPr lang="zh-CN" altLang="en-US" sz="1400" dirty="0">
              <a:solidFill>
                <a:schemeClr val="bg1"/>
              </a:solidFill>
              <a:latin typeface="+mn-ea"/>
            </a:endParaRPr>
          </a:p>
        </p:txBody>
      </p:sp>
      <p:sp>
        <p:nvSpPr>
          <p:cNvPr id="26" name="Oval 12"/>
          <p:cNvSpPr>
            <a:spLocks noChangeArrowheads="1"/>
          </p:cNvSpPr>
          <p:nvPr/>
        </p:nvSpPr>
        <p:spPr bwMode="auto">
          <a:xfrm>
            <a:off x="4720878" y="3853210"/>
            <a:ext cx="539354" cy="542925"/>
          </a:xfrm>
          <a:prstGeom prst="ellipse">
            <a:avLst/>
          </a:prstGeom>
          <a:solidFill>
            <a:schemeClr val="accent4"/>
          </a:solidFill>
          <a:ln>
            <a:noFill/>
          </a:ln>
        </p:spPr>
        <p:txBody>
          <a:bodyPr vert="horz" wrap="square" lIns="68580" tIns="34290" rIns="68580" bIns="34290" numCol="1" anchor="ctr" anchorCtr="0" compatLnSpc="1">
            <a:prstTxWarp prst="textNoShape">
              <a:avLst/>
            </a:prstTxWarp>
          </a:bodyPr>
          <a:lstStyle/>
          <a:p>
            <a:pPr algn="ctr"/>
            <a:r>
              <a:rPr lang="en-US" altLang="zh-CN" sz="1400" dirty="0">
                <a:solidFill>
                  <a:schemeClr val="bg1"/>
                </a:solidFill>
                <a:latin typeface="+mn-ea"/>
              </a:rPr>
              <a:t>04</a:t>
            </a:r>
            <a:endParaRPr lang="zh-CN" altLang="en-US" sz="1400" dirty="0">
              <a:solidFill>
                <a:schemeClr val="bg1"/>
              </a:solidFill>
              <a:latin typeface="+mn-ea"/>
            </a:endParaRPr>
          </a:p>
        </p:txBody>
      </p:sp>
      <p:sp>
        <p:nvSpPr>
          <p:cNvPr id="27" name="TextBox 10"/>
          <p:cNvSpPr txBox="1"/>
          <p:nvPr/>
        </p:nvSpPr>
        <p:spPr>
          <a:xfrm>
            <a:off x="1604968" y="3010297"/>
            <a:ext cx="2220800" cy="242374"/>
          </a:xfrm>
          <a:prstGeom prst="rect">
            <a:avLst/>
          </a:prstGeom>
          <a:noFill/>
        </p:spPr>
        <p:txBody>
          <a:bodyPr wrap="square" tIns="0" bIns="0" rtlCol="0" anchor="t">
            <a:spAutoFit/>
          </a:bodyPr>
          <a:lstStyle/>
          <a:p>
            <a:pPr>
              <a:lnSpc>
                <a:spcPct val="150000"/>
              </a:lnSpc>
            </a:pPr>
            <a:r>
              <a:rPr lang="zh-CN" altLang="en-US" sz="1050" dirty="0">
                <a:solidFill>
                  <a:schemeClr val="tx1">
                    <a:lumMod val="65000"/>
                    <a:lumOff val="35000"/>
                  </a:schemeClr>
                </a:solidFill>
                <a:latin typeface="+mn-ea"/>
                <a:cs typeface="华文黑体" pitchFamily="2" charset="-122"/>
              </a:rPr>
              <a:t>点击添加标题</a:t>
            </a:r>
          </a:p>
        </p:txBody>
      </p:sp>
      <p:sp>
        <p:nvSpPr>
          <p:cNvPr id="28" name="TextBox 11"/>
          <p:cNvSpPr txBox="1"/>
          <p:nvPr/>
        </p:nvSpPr>
        <p:spPr>
          <a:xfrm>
            <a:off x="1604968" y="3231871"/>
            <a:ext cx="2807612" cy="542456"/>
          </a:xfrm>
          <a:prstGeom prst="rect">
            <a:avLst/>
          </a:prstGeom>
          <a:noFill/>
        </p:spPr>
        <p:txBody>
          <a:bodyPr wrap="square" rtlCol="0">
            <a:spAutoFit/>
          </a:bodyPr>
          <a:lstStyle/>
          <a:p>
            <a:pPr>
              <a:lnSpc>
                <a:spcPct val="130000"/>
              </a:lnSpc>
            </a:pPr>
            <a:r>
              <a:rPr lang="zh-CN" altLang="en-US" sz="750" dirty="0">
                <a:solidFill>
                  <a:schemeClr val="tx1">
                    <a:lumMod val="65000"/>
                    <a:lumOff val="35000"/>
                  </a:schemeClr>
                </a:solidFill>
                <a:latin typeface="+mn-ea"/>
              </a:rPr>
              <a:t>您的内容打在这里，或者通过复制您的文本后，在此框中选择粘贴，并选择只保留文字。您的内容打在这里，或者通过通过复制您的文本。</a:t>
            </a:r>
          </a:p>
        </p:txBody>
      </p:sp>
      <p:sp>
        <p:nvSpPr>
          <p:cNvPr id="29" name="TextBox 12"/>
          <p:cNvSpPr txBox="1"/>
          <p:nvPr/>
        </p:nvSpPr>
        <p:spPr>
          <a:xfrm>
            <a:off x="1604968" y="3847971"/>
            <a:ext cx="2220800" cy="242374"/>
          </a:xfrm>
          <a:prstGeom prst="rect">
            <a:avLst/>
          </a:prstGeom>
          <a:noFill/>
        </p:spPr>
        <p:txBody>
          <a:bodyPr wrap="square" tIns="0" bIns="0" rtlCol="0" anchor="t">
            <a:spAutoFit/>
          </a:bodyPr>
          <a:lstStyle/>
          <a:p>
            <a:pPr>
              <a:lnSpc>
                <a:spcPct val="150000"/>
              </a:lnSpc>
            </a:pPr>
            <a:r>
              <a:rPr lang="zh-CN" altLang="en-US" sz="1050" dirty="0">
                <a:solidFill>
                  <a:schemeClr val="tx1">
                    <a:lumMod val="65000"/>
                    <a:lumOff val="35000"/>
                  </a:schemeClr>
                </a:solidFill>
                <a:latin typeface="+mn-ea"/>
                <a:cs typeface="华文黑体" pitchFamily="2" charset="-122"/>
              </a:rPr>
              <a:t>点击添加标题</a:t>
            </a:r>
          </a:p>
        </p:txBody>
      </p:sp>
      <p:sp>
        <p:nvSpPr>
          <p:cNvPr id="30" name="TextBox 13"/>
          <p:cNvSpPr txBox="1"/>
          <p:nvPr/>
        </p:nvSpPr>
        <p:spPr>
          <a:xfrm>
            <a:off x="1604968" y="4069545"/>
            <a:ext cx="2807612" cy="392415"/>
          </a:xfrm>
          <a:prstGeom prst="rect">
            <a:avLst/>
          </a:prstGeom>
          <a:noFill/>
        </p:spPr>
        <p:txBody>
          <a:bodyPr wrap="square" rtlCol="0">
            <a:spAutoFit/>
          </a:bodyPr>
          <a:lstStyle/>
          <a:p>
            <a:pPr>
              <a:lnSpc>
                <a:spcPct val="130000"/>
              </a:lnSpc>
            </a:pPr>
            <a:r>
              <a:rPr lang="zh-CN" altLang="en-US" sz="750" dirty="0">
                <a:solidFill>
                  <a:schemeClr val="tx1">
                    <a:lumMod val="65000"/>
                    <a:lumOff val="35000"/>
                  </a:schemeClr>
                </a:solidFill>
                <a:latin typeface="+mn-ea"/>
              </a:rPr>
              <a:t>您的内容打在这里，或者通过复制您的文本后，在此框中选择粘贴，并选择只保留文字。</a:t>
            </a:r>
          </a:p>
        </p:txBody>
      </p:sp>
      <p:sp>
        <p:nvSpPr>
          <p:cNvPr id="31" name="TextBox 14"/>
          <p:cNvSpPr txBox="1"/>
          <p:nvPr/>
        </p:nvSpPr>
        <p:spPr>
          <a:xfrm>
            <a:off x="5370817" y="3010297"/>
            <a:ext cx="2220800" cy="242374"/>
          </a:xfrm>
          <a:prstGeom prst="rect">
            <a:avLst/>
          </a:prstGeom>
          <a:noFill/>
        </p:spPr>
        <p:txBody>
          <a:bodyPr wrap="square" tIns="0" bIns="0" rtlCol="0" anchor="t">
            <a:spAutoFit/>
          </a:bodyPr>
          <a:lstStyle/>
          <a:p>
            <a:pPr>
              <a:lnSpc>
                <a:spcPct val="150000"/>
              </a:lnSpc>
            </a:pPr>
            <a:r>
              <a:rPr lang="zh-CN" altLang="en-US" sz="1050" dirty="0">
                <a:solidFill>
                  <a:schemeClr val="tx1">
                    <a:lumMod val="65000"/>
                    <a:lumOff val="35000"/>
                  </a:schemeClr>
                </a:solidFill>
                <a:latin typeface="+mn-ea"/>
                <a:cs typeface="华文黑体" pitchFamily="2" charset="-122"/>
              </a:rPr>
              <a:t>点击添加标题</a:t>
            </a:r>
          </a:p>
        </p:txBody>
      </p:sp>
      <p:sp>
        <p:nvSpPr>
          <p:cNvPr id="32" name="TextBox 15"/>
          <p:cNvSpPr txBox="1"/>
          <p:nvPr/>
        </p:nvSpPr>
        <p:spPr>
          <a:xfrm>
            <a:off x="5370817" y="3231871"/>
            <a:ext cx="2807612" cy="392415"/>
          </a:xfrm>
          <a:prstGeom prst="rect">
            <a:avLst/>
          </a:prstGeom>
          <a:noFill/>
        </p:spPr>
        <p:txBody>
          <a:bodyPr wrap="square" rtlCol="0">
            <a:spAutoFit/>
          </a:bodyPr>
          <a:lstStyle/>
          <a:p>
            <a:pPr>
              <a:lnSpc>
                <a:spcPct val="130000"/>
              </a:lnSpc>
            </a:pPr>
            <a:r>
              <a:rPr lang="zh-CN" altLang="en-US" sz="750" dirty="0">
                <a:solidFill>
                  <a:schemeClr val="tx1">
                    <a:lumMod val="65000"/>
                    <a:lumOff val="35000"/>
                  </a:schemeClr>
                </a:solidFill>
                <a:latin typeface="+mn-ea"/>
              </a:rPr>
              <a:t>您的内容打在这里，或者通过复制您的文本后，在此框中选择粘贴，并选择只保留文字。您的内容打在这里。</a:t>
            </a:r>
          </a:p>
        </p:txBody>
      </p:sp>
      <p:sp>
        <p:nvSpPr>
          <p:cNvPr id="33" name="TextBox 16"/>
          <p:cNvSpPr txBox="1"/>
          <p:nvPr/>
        </p:nvSpPr>
        <p:spPr>
          <a:xfrm>
            <a:off x="5370817" y="3847971"/>
            <a:ext cx="2220800" cy="242374"/>
          </a:xfrm>
          <a:prstGeom prst="rect">
            <a:avLst/>
          </a:prstGeom>
          <a:noFill/>
        </p:spPr>
        <p:txBody>
          <a:bodyPr wrap="square" tIns="0" bIns="0" rtlCol="0" anchor="t">
            <a:spAutoFit/>
          </a:bodyPr>
          <a:lstStyle/>
          <a:p>
            <a:pPr>
              <a:lnSpc>
                <a:spcPct val="150000"/>
              </a:lnSpc>
            </a:pPr>
            <a:r>
              <a:rPr lang="zh-CN" altLang="en-US" sz="1050" dirty="0">
                <a:solidFill>
                  <a:schemeClr val="tx1">
                    <a:lumMod val="65000"/>
                    <a:lumOff val="35000"/>
                  </a:schemeClr>
                </a:solidFill>
                <a:latin typeface="+mn-ea"/>
                <a:cs typeface="华文黑体" pitchFamily="2" charset="-122"/>
              </a:rPr>
              <a:t>点击添加标题</a:t>
            </a:r>
          </a:p>
        </p:txBody>
      </p:sp>
      <p:sp>
        <p:nvSpPr>
          <p:cNvPr id="34" name="TextBox 17"/>
          <p:cNvSpPr txBox="1"/>
          <p:nvPr/>
        </p:nvSpPr>
        <p:spPr>
          <a:xfrm>
            <a:off x="5370817" y="4069545"/>
            <a:ext cx="2807612" cy="392415"/>
          </a:xfrm>
          <a:prstGeom prst="rect">
            <a:avLst/>
          </a:prstGeom>
          <a:noFill/>
        </p:spPr>
        <p:txBody>
          <a:bodyPr wrap="square" rtlCol="0">
            <a:spAutoFit/>
          </a:bodyPr>
          <a:lstStyle/>
          <a:p>
            <a:pPr>
              <a:lnSpc>
                <a:spcPct val="130000"/>
              </a:lnSpc>
            </a:pPr>
            <a:r>
              <a:rPr lang="zh-CN" altLang="en-US" sz="750" dirty="0">
                <a:solidFill>
                  <a:schemeClr val="tx1">
                    <a:lumMod val="65000"/>
                    <a:lumOff val="35000"/>
                  </a:schemeClr>
                </a:solidFill>
                <a:latin typeface="+mn-ea"/>
              </a:rPr>
              <a:t>您的内容打在这里，或者通过复制您的文本后，在此框中选择粘贴，并选择只保留文字。通过通过复制您的文本。</a:t>
            </a:r>
          </a:p>
        </p:txBody>
      </p:sp>
    </p:spTree>
    <p:custDataLst>
      <p:tags r:id="rId1"/>
    </p:custDataLst>
    <p:extLst>
      <p:ext uri="{BB962C8B-B14F-4D97-AF65-F5344CB8AC3E}">
        <p14:creationId xmlns:p14="http://schemas.microsoft.com/office/powerpoint/2010/main" val="1751913233"/>
      </p:ext>
    </p:extLst>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22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22000">
                                          <p:cBhvr additive="base">
                                            <p:cTn id="7" dur="500" fill="hold"/>
                                            <p:tgtEl>
                                              <p:spTgt spid="20"/>
                                            </p:tgtEl>
                                            <p:attrNameLst>
                                              <p:attrName>ppt_x</p:attrName>
                                            </p:attrNameLst>
                                          </p:cBhvr>
                                          <p:tavLst>
                                            <p:tav tm="0">
                                              <p:val>
                                                <p:strVal val="0-#ppt_w/2"/>
                                              </p:val>
                                            </p:tav>
                                            <p:tav tm="100000">
                                              <p:val>
                                                <p:strVal val="#ppt_x"/>
                                              </p:val>
                                            </p:tav>
                                          </p:tavLst>
                                        </p:anim>
                                        <p:anim calcmode="lin" valueType="num" p14:bounceEnd="22000">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22000">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14:bounceEnd="22000">
                                          <p:cBhvr additive="base">
                                            <p:cTn id="11" dur="500" fill="hold"/>
                                            <p:tgtEl>
                                              <p:spTgt spid="21"/>
                                            </p:tgtEl>
                                            <p:attrNameLst>
                                              <p:attrName>ppt_x</p:attrName>
                                            </p:attrNameLst>
                                          </p:cBhvr>
                                          <p:tavLst>
                                            <p:tav tm="0">
                                              <p:val>
                                                <p:strVal val="1+#ppt_w/2"/>
                                              </p:val>
                                            </p:tav>
                                            <p:tav tm="100000">
                                              <p:val>
                                                <p:strVal val="#ppt_x"/>
                                              </p:val>
                                            </p:tav>
                                          </p:tavLst>
                                        </p:anim>
                                        <p:anim calcmode="lin" valueType="num" p14:bounceEnd="22000">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9" presetClass="entr" presetSubtype="10"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ppt_w</p:attrName>
                                            </p:attrNameLst>
                                          </p:cBhvr>
                                          <p:tavLst>
                                            <p:tav tm="0" fmla="#ppt_w*sin(2.5*pi*$)">
                                              <p:val>
                                                <p:fltVal val="0"/>
                                              </p:val>
                                            </p:tav>
                                            <p:tav tm="100000">
                                              <p:val>
                                                <p:fltVal val="1"/>
                                              </p:val>
                                            </p:tav>
                                          </p:tavLst>
                                        </p:anim>
                                        <p:anim calcmode="lin" valueType="num">
                                          <p:cBhvr>
                                            <p:cTn id="17" dur="500" fill="hold"/>
                                            <p:tgtEl>
                                              <p:spTgt spid="23"/>
                                            </p:tgtEl>
                                            <p:attrNameLst>
                                              <p:attrName>ppt_h</p:attrName>
                                            </p:attrNameLst>
                                          </p:cBhvr>
                                          <p:tavLst>
                                            <p:tav tm="0">
                                              <p:val>
                                                <p:strVal val="#ppt_h"/>
                                              </p:val>
                                            </p:tav>
                                            <p:tav tm="100000">
                                              <p:val>
                                                <p:strVal val="#ppt_h"/>
                                              </p:val>
                                            </p:tav>
                                          </p:tavLst>
                                        </p:anim>
                                      </p:childTnLst>
                                    </p:cTn>
                                  </p:par>
                                  <p:par>
                                    <p:cTn id="18" presetID="19" presetClass="entr" presetSubtype="1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p:cTn id="20" dur="500" fill="hold"/>
                                            <p:tgtEl>
                                              <p:spTgt spid="24"/>
                                            </p:tgtEl>
                                            <p:attrNameLst>
                                              <p:attrName>ppt_w</p:attrName>
                                            </p:attrNameLst>
                                          </p:cBhvr>
                                          <p:tavLst>
                                            <p:tav tm="0" fmla="#ppt_w*sin(2.5*pi*$)">
                                              <p:val>
                                                <p:fltVal val="0"/>
                                              </p:val>
                                            </p:tav>
                                            <p:tav tm="100000">
                                              <p:val>
                                                <p:fltVal val="1"/>
                                              </p:val>
                                            </p:tav>
                                          </p:tavLst>
                                        </p:anim>
                                        <p:anim calcmode="lin" valueType="num">
                                          <p:cBhvr>
                                            <p:cTn id="21" dur="500" fill="hold"/>
                                            <p:tgtEl>
                                              <p:spTgt spid="24"/>
                                            </p:tgtEl>
                                            <p:attrNameLst>
                                              <p:attrName>ppt_h</p:attrName>
                                            </p:attrNameLst>
                                          </p:cBhvr>
                                          <p:tavLst>
                                            <p:tav tm="0">
                                              <p:val>
                                                <p:strVal val="#ppt_h"/>
                                              </p:val>
                                            </p:tav>
                                            <p:tav tm="100000">
                                              <p:val>
                                                <p:strVal val="#ppt_h"/>
                                              </p:val>
                                            </p:tav>
                                          </p:tavLst>
                                        </p:anim>
                                      </p:childTnLst>
                                    </p:cTn>
                                  </p:par>
                                  <p:par>
                                    <p:cTn id="22" presetID="19" presetClass="entr" presetSubtype="10"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fmla="#ppt_w*sin(2.5*pi*$)">
                                              <p:val>
                                                <p:fltVal val="0"/>
                                              </p:val>
                                            </p:tav>
                                            <p:tav tm="100000">
                                              <p:val>
                                                <p:fltVal val="1"/>
                                              </p:val>
                                            </p:tav>
                                          </p:tavLst>
                                        </p:anim>
                                        <p:anim calcmode="lin" valueType="num">
                                          <p:cBhvr>
                                            <p:cTn id="25" dur="500" fill="hold"/>
                                            <p:tgtEl>
                                              <p:spTgt spid="25"/>
                                            </p:tgtEl>
                                            <p:attrNameLst>
                                              <p:attrName>ppt_h</p:attrName>
                                            </p:attrNameLst>
                                          </p:cBhvr>
                                          <p:tavLst>
                                            <p:tav tm="0">
                                              <p:val>
                                                <p:strVal val="#ppt_h"/>
                                              </p:val>
                                            </p:tav>
                                            <p:tav tm="100000">
                                              <p:val>
                                                <p:strVal val="#ppt_h"/>
                                              </p:val>
                                            </p:tav>
                                          </p:tavLst>
                                        </p:anim>
                                      </p:childTnLst>
                                    </p:cTn>
                                  </p:par>
                                  <p:par>
                                    <p:cTn id="26" presetID="19" presetClass="entr" presetSubtype="10"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fmla="#ppt_w*sin(2.5*pi*$)">
                                              <p:val>
                                                <p:fltVal val="0"/>
                                              </p:val>
                                            </p:tav>
                                            <p:tav tm="100000">
                                              <p:val>
                                                <p:fltVal val="1"/>
                                              </p:val>
                                            </p:tav>
                                          </p:tavLst>
                                        </p:anim>
                                        <p:anim calcmode="lin" valueType="num">
                                          <p:cBhvr>
                                            <p:cTn id="29" dur="500" fill="hold"/>
                                            <p:tgtEl>
                                              <p:spTgt spid="26"/>
                                            </p:tgtEl>
                                            <p:attrNameLst>
                                              <p:attrName>ppt_h</p:attrName>
                                            </p:attrNameLst>
                                          </p:cBhvr>
                                          <p:tavLst>
                                            <p:tav tm="0">
                                              <p:val>
                                                <p:strVal val="#ppt_h"/>
                                              </p:val>
                                            </p:tav>
                                            <p:tav tm="100000">
                                              <p:val>
                                                <p:strVal val="#ppt_h"/>
                                              </p:val>
                                            </p:tav>
                                          </p:tavLst>
                                        </p:anim>
                                      </p:childTnLst>
                                    </p:cTn>
                                  </p:par>
                                </p:childTnLst>
                              </p:cTn>
                            </p:par>
                            <p:par>
                              <p:cTn id="30" fill="hold">
                                <p:stCondLst>
                                  <p:cond delay="1000"/>
                                </p:stCondLst>
                                <p:childTnLst>
                                  <p:par>
                                    <p:cTn id="31" presetID="22" presetClass="entr" presetSubtype="8"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500"/>
                                            <p:tgtEl>
                                              <p:spTgt spid="27"/>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left)">
                                          <p:cBhvr>
                                            <p:cTn id="36" dur="500"/>
                                            <p:tgtEl>
                                              <p:spTgt spid="2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wipe(left)">
                                          <p:cBhvr>
                                            <p:cTn id="39" dur="500"/>
                                            <p:tgtEl>
                                              <p:spTgt spid="29"/>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left)">
                                          <p:cBhvr>
                                            <p:cTn id="42" dur="500"/>
                                            <p:tgtEl>
                                              <p:spTgt spid="3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wipe(left)">
                                          <p:cBhvr>
                                            <p:cTn id="45" dur="500"/>
                                            <p:tgtEl>
                                              <p:spTgt spid="31"/>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wipe(left)">
                                          <p:cBhvr>
                                            <p:cTn id="48" dur="500"/>
                                            <p:tgtEl>
                                              <p:spTgt spid="3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wipe(left)">
                                          <p:cBhvr>
                                            <p:cTn id="51" dur="500"/>
                                            <p:tgtEl>
                                              <p:spTgt spid="3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wipe(left)">
                                          <p:cBhvr>
                                            <p:cTn id="54" dur="500"/>
                                            <p:tgtEl>
                                              <p:spTgt spid="34"/>
                                            </p:tgtEl>
                                          </p:cBhvr>
                                        </p:animEffect>
                                      </p:childTnLst>
                                    </p:cTn>
                                  </p:par>
                                </p:childTnLst>
                              </p:cTn>
                            </p:par>
                            <p:par>
                              <p:cTn id="55" fill="hold">
                                <p:stCondLst>
                                  <p:cond delay="1500"/>
                                </p:stCondLst>
                                <p:childTnLst>
                                  <p:par>
                                    <p:cTn id="56" presetID="10" presetClass="entr" presetSubtype="0"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P spid="31" grpId="0"/>
          <p:bldP spid="32" grpId="0"/>
          <p:bldP spid="33" grpId="0"/>
          <p:bldP spid="3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1+#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9" presetClass="entr" presetSubtype="10"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ppt_w</p:attrName>
                                            </p:attrNameLst>
                                          </p:cBhvr>
                                          <p:tavLst>
                                            <p:tav tm="0" fmla="#ppt_w*sin(2.5*pi*$)">
                                              <p:val>
                                                <p:fltVal val="0"/>
                                              </p:val>
                                            </p:tav>
                                            <p:tav tm="100000">
                                              <p:val>
                                                <p:fltVal val="1"/>
                                              </p:val>
                                            </p:tav>
                                          </p:tavLst>
                                        </p:anim>
                                        <p:anim calcmode="lin" valueType="num">
                                          <p:cBhvr>
                                            <p:cTn id="17" dur="500" fill="hold"/>
                                            <p:tgtEl>
                                              <p:spTgt spid="23"/>
                                            </p:tgtEl>
                                            <p:attrNameLst>
                                              <p:attrName>ppt_h</p:attrName>
                                            </p:attrNameLst>
                                          </p:cBhvr>
                                          <p:tavLst>
                                            <p:tav tm="0">
                                              <p:val>
                                                <p:strVal val="#ppt_h"/>
                                              </p:val>
                                            </p:tav>
                                            <p:tav tm="100000">
                                              <p:val>
                                                <p:strVal val="#ppt_h"/>
                                              </p:val>
                                            </p:tav>
                                          </p:tavLst>
                                        </p:anim>
                                      </p:childTnLst>
                                    </p:cTn>
                                  </p:par>
                                  <p:par>
                                    <p:cTn id="18" presetID="19" presetClass="entr" presetSubtype="1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p:cTn id="20" dur="500" fill="hold"/>
                                            <p:tgtEl>
                                              <p:spTgt spid="24"/>
                                            </p:tgtEl>
                                            <p:attrNameLst>
                                              <p:attrName>ppt_w</p:attrName>
                                            </p:attrNameLst>
                                          </p:cBhvr>
                                          <p:tavLst>
                                            <p:tav tm="0" fmla="#ppt_w*sin(2.5*pi*$)">
                                              <p:val>
                                                <p:fltVal val="0"/>
                                              </p:val>
                                            </p:tav>
                                            <p:tav tm="100000">
                                              <p:val>
                                                <p:fltVal val="1"/>
                                              </p:val>
                                            </p:tav>
                                          </p:tavLst>
                                        </p:anim>
                                        <p:anim calcmode="lin" valueType="num">
                                          <p:cBhvr>
                                            <p:cTn id="21" dur="500" fill="hold"/>
                                            <p:tgtEl>
                                              <p:spTgt spid="24"/>
                                            </p:tgtEl>
                                            <p:attrNameLst>
                                              <p:attrName>ppt_h</p:attrName>
                                            </p:attrNameLst>
                                          </p:cBhvr>
                                          <p:tavLst>
                                            <p:tav tm="0">
                                              <p:val>
                                                <p:strVal val="#ppt_h"/>
                                              </p:val>
                                            </p:tav>
                                            <p:tav tm="100000">
                                              <p:val>
                                                <p:strVal val="#ppt_h"/>
                                              </p:val>
                                            </p:tav>
                                          </p:tavLst>
                                        </p:anim>
                                      </p:childTnLst>
                                    </p:cTn>
                                  </p:par>
                                  <p:par>
                                    <p:cTn id="22" presetID="19" presetClass="entr" presetSubtype="10"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fmla="#ppt_w*sin(2.5*pi*$)">
                                              <p:val>
                                                <p:fltVal val="0"/>
                                              </p:val>
                                            </p:tav>
                                            <p:tav tm="100000">
                                              <p:val>
                                                <p:fltVal val="1"/>
                                              </p:val>
                                            </p:tav>
                                          </p:tavLst>
                                        </p:anim>
                                        <p:anim calcmode="lin" valueType="num">
                                          <p:cBhvr>
                                            <p:cTn id="25" dur="500" fill="hold"/>
                                            <p:tgtEl>
                                              <p:spTgt spid="25"/>
                                            </p:tgtEl>
                                            <p:attrNameLst>
                                              <p:attrName>ppt_h</p:attrName>
                                            </p:attrNameLst>
                                          </p:cBhvr>
                                          <p:tavLst>
                                            <p:tav tm="0">
                                              <p:val>
                                                <p:strVal val="#ppt_h"/>
                                              </p:val>
                                            </p:tav>
                                            <p:tav tm="100000">
                                              <p:val>
                                                <p:strVal val="#ppt_h"/>
                                              </p:val>
                                            </p:tav>
                                          </p:tavLst>
                                        </p:anim>
                                      </p:childTnLst>
                                    </p:cTn>
                                  </p:par>
                                  <p:par>
                                    <p:cTn id="26" presetID="19" presetClass="entr" presetSubtype="10"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fmla="#ppt_w*sin(2.5*pi*$)">
                                              <p:val>
                                                <p:fltVal val="0"/>
                                              </p:val>
                                            </p:tav>
                                            <p:tav tm="100000">
                                              <p:val>
                                                <p:fltVal val="1"/>
                                              </p:val>
                                            </p:tav>
                                          </p:tavLst>
                                        </p:anim>
                                        <p:anim calcmode="lin" valueType="num">
                                          <p:cBhvr>
                                            <p:cTn id="29" dur="500" fill="hold"/>
                                            <p:tgtEl>
                                              <p:spTgt spid="26"/>
                                            </p:tgtEl>
                                            <p:attrNameLst>
                                              <p:attrName>ppt_h</p:attrName>
                                            </p:attrNameLst>
                                          </p:cBhvr>
                                          <p:tavLst>
                                            <p:tav tm="0">
                                              <p:val>
                                                <p:strVal val="#ppt_h"/>
                                              </p:val>
                                            </p:tav>
                                            <p:tav tm="100000">
                                              <p:val>
                                                <p:strVal val="#ppt_h"/>
                                              </p:val>
                                            </p:tav>
                                          </p:tavLst>
                                        </p:anim>
                                      </p:childTnLst>
                                    </p:cTn>
                                  </p:par>
                                </p:childTnLst>
                              </p:cTn>
                            </p:par>
                            <p:par>
                              <p:cTn id="30" fill="hold">
                                <p:stCondLst>
                                  <p:cond delay="1000"/>
                                </p:stCondLst>
                                <p:childTnLst>
                                  <p:par>
                                    <p:cTn id="31" presetID="22" presetClass="entr" presetSubtype="8"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500"/>
                                            <p:tgtEl>
                                              <p:spTgt spid="27"/>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left)">
                                          <p:cBhvr>
                                            <p:cTn id="36" dur="500"/>
                                            <p:tgtEl>
                                              <p:spTgt spid="2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wipe(left)">
                                          <p:cBhvr>
                                            <p:cTn id="39" dur="500"/>
                                            <p:tgtEl>
                                              <p:spTgt spid="29"/>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left)">
                                          <p:cBhvr>
                                            <p:cTn id="42" dur="500"/>
                                            <p:tgtEl>
                                              <p:spTgt spid="3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wipe(left)">
                                          <p:cBhvr>
                                            <p:cTn id="45" dur="500"/>
                                            <p:tgtEl>
                                              <p:spTgt spid="31"/>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wipe(left)">
                                          <p:cBhvr>
                                            <p:cTn id="48" dur="500"/>
                                            <p:tgtEl>
                                              <p:spTgt spid="3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wipe(left)">
                                          <p:cBhvr>
                                            <p:cTn id="51" dur="500"/>
                                            <p:tgtEl>
                                              <p:spTgt spid="3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wipe(left)">
                                          <p:cBhvr>
                                            <p:cTn id="54" dur="500"/>
                                            <p:tgtEl>
                                              <p:spTgt spid="34"/>
                                            </p:tgtEl>
                                          </p:cBhvr>
                                        </p:animEffect>
                                      </p:childTnLst>
                                    </p:cTn>
                                  </p:par>
                                </p:childTnLst>
                              </p:cTn>
                            </p:par>
                            <p:par>
                              <p:cTn id="55" fill="hold">
                                <p:stCondLst>
                                  <p:cond delay="1500"/>
                                </p:stCondLst>
                                <p:childTnLst>
                                  <p:par>
                                    <p:cTn id="56" presetID="10" presetClass="entr" presetSubtype="0"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P spid="31" grpId="0"/>
          <p:bldP spid="32" grpId="0"/>
          <p:bldP spid="33" grpId="0"/>
          <p:bldP spid="34" grpId="0"/>
        </p:bldLst>
      </p:timing>
    </mc:Fallback>
  </mc:AlternateContent>
  <p:extLst mod="1"/>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4566"/>
            <a:ext cx="9144000" cy="4572000"/>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4572000"/>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1500"/>
            <a:ext cx="9144000" cy="4572000"/>
          </a:xfrm>
          <a:prstGeom prst="rect">
            <a:avLst/>
          </a:prstGeom>
        </p:spPr>
      </p:pic>
      <p:sp>
        <p:nvSpPr>
          <p:cNvPr id="6" name="矩形 5"/>
          <p:cNvSpPr/>
          <p:nvPr/>
        </p:nvSpPr>
        <p:spPr>
          <a:xfrm>
            <a:off x="899592" y="-92546"/>
            <a:ext cx="2592288" cy="5236046"/>
          </a:xfrm>
          <a:prstGeom prst="rect">
            <a:avLst/>
          </a:pr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zh-CN" altLang="en-US" sz="1799">
              <a:cs typeface="+mn-ea"/>
            </a:endParaRPr>
          </a:p>
        </p:txBody>
      </p:sp>
      <p:sp>
        <p:nvSpPr>
          <p:cNvPr id="7" name="文本框 6"/>
          <p:cNvSpPr txBox="1"/>
          <p:nvPr/>
        </p:nvSpPr>
        <p:spPr>
          <a:xfrm>
            <a:off x="2063406" y="987574"/>
            <a:ext cx="1107996" cy="3168352"/>
          </a:xfrm>
          <a:prstGeom prst="rect">
            <a:avLst/>
          </a:prstGeom>
          <a:noFill/>
        </p:spPr>
        <p:txBody>
          <a:bodyPr vert="eaVert" wrap="square" rtlCol="0">
            <a:spAutoFit/>
          </a:bodyPr>
          <a:lstStyle/>
          <a:p>
            <a:pPr algn="dist"/>
            <a:r>
              <a:rPr lang="zh-CN" altLang="en-US" sz="6000" dirty="0" smtClean="0">
                <a:effectLst>
                  <a:outerShdw blurRad="38100" dist="38100" dir="2700000" algn="tl">
                    <a:srgbClr val="000000">
                      <a:alpha val="43137"/>
                    </a:srgbClr>
                  </a:outerShdw>
                </a:effectLst>
              </a:rPr>
              <a:t>谢谢。</a:t>
            </a:r>
            <a:endParaRPr lang="zh-CN" altLang="en-US" sz="6000" dirty="0">
              <a:effectLst>
                <a:outerShdw blurRad="38100" dist="38100" dir="2700000" algn="tl">
                  <a:srgbClr val="000000">
                    <a:alpha val="43137"/>
                  </a:srgbClr>
                </a:outerShdw>
              </a:effectLst>
            </a:endParaRPr>
          </a:p>
        </p:txBody>
      </p:sp>
      <p:sp>
        <p:nvSpPr>
          <p:cNvPr id="11" name="矩形 23">
            <a:extLst>
              <a:ext uri="{FF2B5EF4-FFF2-40B4-BE49-F238E27FC236}">
                <a16:creationId xmlns:a16="http://schemas.microsoft.com/office/drawing/2014/main" xmlns="" id="{A7379031-6818-4DB5-B69B-4F3997851109}"/>
              </a:ext>
            </a:extLst>
          </p:cNvPr>
          <p:cNvSpPr>
            <a:spLocks noChangeArrowheads="1"/>
          </p:cNvSpPr>
          <p:nvPr/>
        </p:nvSpPr>
        <p:spPr bwMode="auto">
          <a:xfrm>
            <a:off x="2128049" y="1726962"/>
            <a:ext cx="978711" cy="442814"/>
          </a:xfrm>
          <a:prstGeom prst="rect">
            <a:avLst/>
          </a:prstGeom>
          <a:noFill/>
          <a:ln>
            <a:noFill/>
          </a:ln>
          <a:extLst/>
        </p:spPr>
        <p:txBody>
          <a:bodyPr wrap="square">
            <a:spAutoFit/>
          </a:bodyPr>
          <a:lstStyle/>
          <a:p>
            <a:pPr algn="dist">
              <a:lnSpc>
                <a:spcPct val="150000"/>
              </a:lnSpc>
            </a:pPr>
            <a:r>
              <a:rPr lang="en-US" altLang="zh-CN" sz="1700" b="1" dirty="0">
                <a:latin typeface="Adobe 仿宋 Std R" panose="02020400000000000000" pitchFamily="18" charset="-122"/>
                <a:ea typeface="Adobe 仿宋 Std R" panose="02020400000000000000" pitchFamily="18" charset="-122"/>
                <a:cs typeface="+mn-ea"/>
              </a:rPr>
              <a:t>XIEXIE</a:t>
            </a:r>
            <a:endParaRPr lang="zh-CN" altLang="en-US" sz="1700" b="1" dirty="0">
              <a:latin typeface="Adobe 仿宋 Std R" panose="02020400000000000000" pitchFamily="18" charset="-122"/>
              <a:ea typeface="Adobe 仿宋 Std R" panose="02020400000000000000" pitchFamily="18" charset="-122"/>
              <a:cs typeface="+mn-ea"/>
            </a:endParaRPr>
          </a:p>
        </p:txBody>
      </p:sp>
      <p:cxnSp>
        <p:nvCxnSpPr>
          <p:cNvPr id="12" name="直接连接符 11">
            <a:extLst>
              <a:ext uri="{FF2B5EF4-FFF2-40B4-BE49-F238E27FC236}">
                <a16:creationId xmlns="" xmlns:a16="http://schemas.microsoft.com/office/drawing/2014/main" id="{CBFDE502-742D-4950-B238-07956904DDDC}"/>
              </a:ext>
            </a:extLst>
          </p:cNvPr>
          <p:cNvCxnSpPr/>
          <p:nvPr/>
        </p:nvCxnSpPr>
        <p:spPr>
          <a:xfrm flipV="1">
            <a:off x="2339752" y="2715766"/>
            <a:ext cx="864096" cy="79538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1270548" y="1059582"/>
            <a:ext cx="997196" cy="3672756"/>
          </a:xfrm>
          <a:prstGeom prst="rect">
            <a:avLst/>
          </a:prstGeom>
          <a:noFill/>
        </p:spPr>
        <p:txBody>
          <a:bodyPr vert="eaVert" wrap="square" rtlCol="0">
            <a:spAutoFit/>
          </a:bodyPr>
          <a:lstStyle/>
          <a:p>
            <a:pPr>
              <a:lnSpc>
                <a:spcPct val="160000"/>
              </a:lnSpc>
            </a:pPr>
            <a:r>
              <a:rPr lang="zh-CN" altLang="en-US" sz="1100" dirty="0">
                <a:solidFill>
                  <a:schemeClr val="tx1">
                    <a:lumMod val="75000"/>
                    <a:lumOff val="25000"/>
                  </a:schemeClr>
                </a:solidFill>
              </a:rPr>
              <a:t>秋分（</a:t>
            </a:r>
            <a:r>
              <a:rPr lang="en-US" altLang="zh-CN" sz="1100" dirty="0">
                <a:solidFill>
                  <a:schemeClr val="tx1">
                    <a:lumMod val="75000"/>
                    <a:lumOff val="25000"/>
                  </a:schemeClr>
                </a:solidFill>
              </a:rPr>
              <a:t>autumnal equinox</a:t>
            </a:r>
            <a:r>
              <a:rPr lang="zh-CN" altLang="en-US" sz="1100" dirty="0">
                <a:solidFill>
                  <a:schemeClr val="tx1">
                    <a:lumMod val="75000"/>
                    <a:lumOff val="25000"/>
                  </a:schemeClr>
                </a:solidFill>
              </a:rPr>
              <a:t>），农历二十四节气中的第十六个节气，时间一般为每年的公历</a:t>
            </a:r>
            <a:r>
              <a:rPr lang="en-US" altLang="zh-CN" sz="1100" dirty="0">
                <a:solidFill>
                  <a:schemeClr val="tx1">
                    <a:lumMod val="75000"/>
                    <a:lumOff val="25000"/>
                  </a:schemeClr>
                </a:solidFill>
              </a:rPr>
              <a:t>9</a:t>
            </a:r>
            <a:r>
              <a:rPr lang="zh-CN" altLang="en-US" sz="1100" dirty="0">
                <a:solidFill>
                  <a:schemeClr val="tx1">
                    <a:lumMod val="75000"/>
                    <a:lumOff val="25000"/>
                  </a:schemeClr>
                </a:solidFill>
              </a:rPr>
              <a:t>月</a:t>
            </a:r>
            <a:r>
              <a:rPr lang="en-US" altLang="zh-CN" sz="1100" dirty="0">
                <a:solidFill>
                  <a:schemeClr val="tx1">
                    <a:lumMod val="75000"/>
                    <a:lumOff val="25000"/>
                  </a:schemeClr>
                </a:solidFill>
              </a:rPr>
              <a:t>22~24</a:t>
            </a:r>
            <a:r>
              <a:rPr lang="zh-CN" altLang="en-US" sz="1100" dirty="0">
                <a:solidFill>
                  <a:schemeClr val="tx1">
                    <a:lumMod val="75000"/>
                    <a:lumOff val="25000"/>
                  </a:schemeClr>
                </a:solidFill>
              </a:rPr>
              <a:t>日。南方的气候由这一节气起才始入秋。</a:t>
            </a:r>
            <a:endParaRPr lang="zh-CN" altLang="en-US" sz="1100" dirty="0">
              <a:solidFill>
                <a:schemeClr val="tx1">
                  <a:lumMod val="75000"/>
                  <a:lumOff val="25000"/>
                </a:schemeClr>
              </a:solidFill>
            </a:endParaRPr>
          </a:p>
        </p:txBody>
      </p:sp>
    </p:spTree>
    <p:extLst>
      <p:ext uri="{BB962C8B-B14F-4D97-AF65-F5344CB8AC3E}">
        <p14:creationId xmlns:p14="http://schemas.microsoft.com/office/powerpoint/2010/main" val="5705196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MH_CONTENTSID" val="1283"/>
  <p:tag name="MH_SECTIONID" val="1284,1285,"/>
</p:tagLst>
</file>

<file path=ppt/tags/tag2.xml><?xml version="1.0" encoding="utf-8"?>
<p:tagLst xmlns:a="http://schemas.openxmlformats.org/drawingml/2006/main" xmlns:r="http://schemas.openxmlformats.org/officeDocument/2006/relationships" xmlns:p="http://schemas.openxmlformats.org/presentationml/2006/main">
  <p:tag name="TIMING" val="|0.2|2.2|1.7|1.1"/>
</p:tagLst>
</file>

<file path=ppt/tags/tag3.xml><?xml version="1.0" encoding="utf-8"?>
<p:tagLst xmlns:a="http://schemas.openxmlformats.org/drawingml/2006/main" xmlns:r="http://schemas.openxmlformats.org/officeDocument/2006/relationships" xmlns:p="http://schemas.openxmlformats.org/presentationml/2006/main">
  <p:tag name="TIMING" val="|0.2|2.2|1.7|1.1"/>
</p:tagLst>
</file>

<file path=ppt/tags/tag4.xml><?xml version="1.0" encoding="utf-8"?>
<p:tagLst xmlns:a="http://schemas.openxmlformats.org/drawingml/2006/main" xmlns:r="http://schemas.openxmlformats.org/officeDocument/2006/relationships" xmlns:p="http://schemas.openxmlformats.org/presentationml/2006/main">
  <p:tag name="TIMING" val="|0.2|2.2|1.7|1.1"/>
</p:tagLst>
</file>

<file path=ppt/tags/tag5.xml><?xml version="1.0" encoding="utf-8"?>
<p:tagLst xmlns:a="http://schemas.openxmlformats.org/drawingml/2006/main" xmlns:r="http://schemas.openxmlformats.org/officeDocument/2006/relationships" xmlns:p="http://schemas.openxmlformats.org/presentationml/2006/main">
  <p:tag name="TIMING" val="|0.2|2.2|1.7|1.1"/>
</p:tagLst>
</file>

<file path=ppt/tags/tag6.xml><?xml version="1.0" encoding="utf-8"?>
<p:tagLst xmlns:a="http://schemas.openxmlformats.org/drawingml/2006/main" xmlns:r="http://schemas.openxmlformats.org/officeDocument/2006/relationships" xmlns:p="http://schemas.openxmlformats.org/presentationml/2006/main">
  <p:tag name="TIMING" val="|0.2|2.2|1.7|1.1"/>
</p:tagLst>
</file>

<file path=ppt/tags/tag7.xml><?xml version="1.0" encoding="utf-8"?>
<p:tagLst xmlns:a="http://schemas.openxmlformats.org/drawingml/2006/main" xmlns:r="http://schemas.openxmlformats.org/officeDocument/2006/relationships" xmlns:p="http://schemas.openxmlformats.org/presentationml/2006/main">
  <p:tag name="TIMING" val="|0.2|2.2|1.7|1.1"/>
</p:tagLst>
</file>

<file path=ppt/tags/tag8.xml><?xml version="1.0" encoding="utf-8"?>
<p:tagLst xmlns:a="http://schemas.openxmlformats.org/drawingml/2006/main" xmlns:r="http://schemas.openxmlformats.org/officeDocument/2006/relationships" xmlns:p="http://schemas.openxmlformats.org/presentationml/2006/main">
  <p:tag name="TIMING" val="|0.2|2.2|1.7|1.1"/>
</p:tagLst>
</file>

<file path=ppt/tags/tag9.xml><?xml version="1.0" encoding="utf-8"?>
<p:tagLst xmlns:a="http://schemas.openxmlformats.org/drawingml/2006/main" xmlns:r="http://schemas.openxmlformats.org/officeDocument/2006/relationships" xmlns:p="http://schemas.openxmlformats.org/presentationml/2006/main">
  <p:tag name="TIMING" val="|0.2|2.2|1.7|1.1"/>
</p:tagLst>
</file>

<file path=ppt/tags/tag10.xml><?xml version="1.0" encoding="utf-8"?>
<p:tagLst xmlns:a="http://schemas.openxmlformats.org/drawingml/2006/main" xmlns:r="http://schemas.openxmlformats.org/officeDocument/2006/relationships" xmlns:p="http://schemas.openxmlformats.org/presentationml/2006/main">
  <p:tag name="TIMING" val="|0.2|2.2|1.7|1.1"/>
</p:tagLst>
</file>

<file path=ppt/tags/tag11.xml><?xml version="1.0" encoding="utf-8"?>
<p:tagLst xmlns:a="http://schemas.openxmlformats.org/drawingml/2006/main" xmlns:r="http://schemas.openxmlformats.org/officeDocument/2006/relationships" xmlns:p="http://schemas.openxmlformats.org/presentationml/2006/main">
  <p:tag name="TIMING" val="|0.2|2.2|1.7|1.1"/>
</p:tagLst>
</file>

<file path=ppt/tags/tag12.xml><?xml version="1.0" encoding="utf-8"?>
<p:tagLst xmlns:a="http://schemas.openxmlformats.org/drawingml/2006/main" xmlns:r="http://schemas.openxmlformats.org/officeDocument/2006/relationships" xmlns:p="http://schemas.openxmlformats.org/presentationml/2006/main">
  <p:tag name="TIMING" val="|0.2|2.2|1.7|1.1"/>
</p:tagLst>
</file>

<file path=ppt/tags/tag13.xml><?xml version="1.0" encoding="utf-8"?>
<p:tagLst xmlns:a="http://schemas.openxmlformats.org/drawingml/2006/main" xmlns:r="http://schemas.openxmlformats.org/officeDocument/2006/relationships" xmlns:p="http://schemas.openxmlformats.org/presentationml/2006/main">
  <p:tag name="TIMING" val="|0.2|2.2|1.7|1.1"/>
</p:tagLst>
</file>

<file path=ppt/tags/tag14.xml><?xml version="1.0" encoding="utf-8"?>
<p:tagLst xmlns:a="http://schemas.openxmlformats.org/drawingml/2006/main" xmlns:r="http://schemas.openxmlformats.org/officeDocument/2006/relationships" xmlns:p="http://schemas.openxmlformats.org/presentationml/2006/main">
  <p:tag name="TIMING" val="|0.2|2.2|1.7|1.1"/>
</p:tagLst>
</file>

<file path=ppt/tags/tag15.xml><?xml version="1.0" encoding="utf-8"?>
<p:tagLst xmlns:a="http://schemas.openxmlformats.org/drawingml/2006/main" xmlns:r="http://schemas.openxmlformats.org/officeDocument/2006/relationships" xmlns:p="http://schemas.openxmlformats.org/presentationml/2006/main">
  <p:tag name="TIMING" val="|0.2|2.2|1.7|1.1"/>
</p:tagLst>
</file>

<file path=ppt/tags/tag16.xml><?xml version="1.0" encoding="utf-8"?>
<p:tagLst xmlns:a="http://schemas.openxmlformats.org/drawingml/2006/main" xmlns:r="http://schemas.openxmlformats.org/officeDocument/2006/relationships" xmlns:p="http://schemas.openxmlformats.org/presentationml/2006/main">
  <p:tag name="TIMING" val="|0.2|2.2|1.7|1.1"/>
</p:tagLst>
</file>

<file path=ppt/tags/tag17.xml><?xml version="1.0" encoding="utf-8"?>
<p:tagLst xmlns:a="http://schemas.openxmlformats.org/drawingml/2006/main" xmlns:r="http://schemas.openxmlformats.org/officeDocument/2006/relationships" xmlns:p="http://schemas.openxmlformats.org/presentationml/2006/main">
  <p:tag name="TIMING" val="|0.2|2.2|1.7|1.1"/>
</p:tagLst>
</file>

<file path=ppt/tags/tag18.xml><?xml version="1.0" encoding="utf-8"?>
<p:tagLst xmlns:a="http://schemas.openxmlformats.org/drawingml/2006/main" xmlns:r="http://schemas.openxmlformats.org/officeDocument/2006/relationships" xmlns:p="http://schemas.openxmlformats.org/presentationml/2006/main">
  <p:tag name="TIMING" val="|0.2|2.2|1.7|1.1"/>
</p:tagLst>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Office 主题​​">
  <a:themeElements>
    <a:clrScheme name="自定义 2225">
      <a:dk1>
        <a:srgbClr val="000000"/>
      </a:dk1>
      <a:lt1>
        <a:srgbClr val="FFFFFF"/>
      </a:lt1>
      <a:dk2>
        <a:srgbClr val="000000"/>
      </a:dk2>
      <a:lt2>
        <a:srgbClr val="FFFFFF"/>
      </a:lt2>
      <a:accent1>
        <a:srgbClr val="E97F31"/>
      </a:accent1>
      <a:accent2>
        <a:srgbClr val="E97F31"/>
      </a:accent2>
      <a:accent3>
        <a:srgbClr val="E97F31"/>
      </a:accent3>
      <a:accent4>
        <a:srgbClr val="E97F31"/>
      </a:accent4>
      <a:accent5>
        <a:srgbClr val="E97F31"/>
      </a:accent5>
      <a:accent6>
        <a:srgbClr val="E97F31"/>
      </a:accent6>
      <a:hlink>
        <a:srgbClr val="E97F31"/>
      </a:hlink>
      <a:folHlink>
        <a:srgbClr val="E97F31"/>
      </a:folHlink>
    </a:clrScheme>
    <a:fontScheme name="Temp">
      <a:majorFont>
        <a:latin typeface="方正苏新诗柳楷简体"/>
        <a:ea typeface="方正清刻本悦宋简体"/>
        <a:cs typeface=""/>
      </a:majorFont>
      <a:minorFont>
        <a:latin typeface="方正苏新诗柳楷简体"/>
        <a:ea typeface="方正清刻本悦宋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a:stretch>
            <a:fillRect/>
          </a:stretch>
        </a:blipFill>
        <a:ln>
          <a:noFill/>
        </a:ln>
        <a:effectLst>
          <a:outerShdw blurRad="63500" algn="ctr" rotWithShape="0">
            <a:prstClr val="black">
              <a:alpha val="40000"/>
            </a:prstClr>
          </a:outerShdw>
        </a:effectLst>
      </a:spPr>
      <a:bodyPr rtlCol="0" anchor="ctr"/>
      <a:lstStyle>
        <a:defPPr algn="ctr" defTabSz="914378">
          <a:defRPr sz="1799">
            <a:cs typeface="+mn-ea"/>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20334</TotalTime>
  <Words>2401</Words>
  <Application>Microsoft Office PowerPoint</Application>
  <PresentationFormat>全屏显示(16:9)</PresentationFormat>
  <Paragraphs>200</Paragraphs>
  <Slides>24</Slides>
  <Notes>17</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24</vt:i4>
      </vt:variant>
    </vt:vector>
  </HeadingPairs>
  <TitlesOfParts>
    <vt:vector size="38" baseType="lpstr">
      <vt:lpstr>Adobe Myungjo Std M</vt:lpstr>
      <vt:lpstr>Adobe 仿宋 Std R</vt:lpstr>
      <vt:lpstr>Gill Sans</vt:lpstr>
      <vt:lpstr>方正清刻本悦宋简体</vt:lpstr>
      <vt:lpstr>方正苏新诗柳楷简体</vt:lpstr>
      <vt:lpstr>华文黑体</vt:lpstr>
      <vt:lpstr>宋体</vt:lpstr>
      <vt:lpstr>苏新诗柳楷简</vt:lpstr>
      <vt:lpstr>微软雅黑</vt:lpstr>
      <vt:lpstr>Agency FB</vt:lpstr>
      <vt:lpstr>Aparajita</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小土豆设计小土豆设计</dc:creator>
  <cp:lastModifiedBy>admin</cp:lastModifiedBy>
  <cp:revision>12156</cp:revision>
  <dcterms:created xsi:type="dcterms:W3CDTF">2016-03-09T04:37:28Z</dcterms:created>
  <dcterms:modified xsi:type="dcterms:W3CDTF">2018-09-25T08:58:25Z</dcterms:modified>
</cp:coreProperties>
</file>