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3"/>
    <p:sldId id="257" r:id="rId4"/>
    <p:sldId id="259" r:id="rId5"/>
    <p:sldId id="260" r:id="rId6"/>
    <p:sldId id="261" r:id="rId7"/>
    <p:sldId id="262" r:id="rId8"/>
    <p:sldId id="276" r:id="rId9"/>
    <p:sldId id="264" r:id="rId10"/>
    <p:sldId id="263" r:id="rId11"/>
    <p:sldId id="265" r:id="rId12"/>
    <p:sldId id="277" r:id="rId13"/>
    <p:sldId id="266" r:id="rId14"/>
    <p:sldId id="267" r:id="rId15"/>
    <p:sldId id="268" r:id="rId16"/>
    <p:sldId id="278" r:id="rId17"/>
    <p:sldId id="269" r:id="rId18"/>
    <p:sldId id="270" r:id="rId19"/>
    <p:sldId id="271" r:id="rId20"/>
    <p:sldId id="281" r:id="rId21"/>
    <p:sldId id="279" r:id="rId22"/>
  </p:sldIdLst>
  <p:sldSz cx="12192000" cy="6858000"/>
  <p:notesSz cx="6858000" cy="9144000"/>
  <p:embeddedFontLst>
    <p:embeddedFont>
      <p:font typeface="书体坊赵九江钢笔行书" panose="03000509000000000000" charset="-122"/>
      <p:regular r:id="rId26"/>
    </p:embeddedFont>
    <p:embeddedFont>
      <p:font typeface="方正舒体" panose="02010601030101010101" pitchFamily="2" charset="-122"/>
      <p:regular r:id="rId27"/>
    </p:embeddedFont>
    <p:embeddedFont>
      <p:font typeface="微软雅黑" panose="020B0503020204020204" charset="-122"/>
      <p:regular r:id="rId28"/>
    </p:embeddedFont>
    <p:embeddedFont>
      <p:font typeface="Calibri" panose="020F0502020204030204" charset="0"/>
      <p:regular r:id="rId29"/>
      <p:bold r:id="rId30"/>
      <p:italic r:id="rId31"/>
      <p:boldItalic r:id="rId32"/>
    </p:embeddedFont>
    <p:embeddedFont>
      <p:font typeface="Calibri Light" panose="020F0302020204030204" charset="0"/>
      <p:regular r:id="rId33"/>
      <p:italic r:id="rId34"/>
    </p:embeddedFont>
    <p:embeddedFont>
      <p:font typeface="Open Sans Light" panose="020B0306030504020204" pitchFamily="34" charset="0"/>
      <p:regular r:id="rId35"/>
      <p:italic r:id="rId3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F79E26"/>
    <a:srgbClr val="F472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6" name="文本框 5"/>
          <p:cNvSpPr txBox="1"/>
          <p:nvPr/>
        </p:nvSpPr>
        <p:spPr>
          <a:xfrm>
            <a:off x="797560" y="3449955"/>
            <a:ext cx="7244715" cy="1568450"/>
          </a:xfrm>
          <a:prstGeom prst="rect">
            <a:avLst/>
          </a:prstGeom>
          <a:noFill/>
        </p:spPr>
        <p:txBody>
          <a:bodyPr wrap="square" rtlCol="0">
            <a:spAutoFit/>
          </a:bodyPr>
          <a:p>
            <a:pPr algn="l"/>
            <a:r>
              <a:rPr lang="zh-CN" altLang="en-US" sz="9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一叶知秋</a:t>
            </a:r>
            <a:endParaRPr lang="zh-CN" altLang="en-US" sz="9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34" name="文本框 33"/>
          <p:cNvSpPr txBox="1"/>
          <p:nvPr/>
        </p:nvSpPr>
        <p:spPr>
          <a:xfrm>
            <a:off x="897255" y="4788535"/>
            <a:ext cx="4854575" cy="229870"/>
          </a:xfrm>
          <a:prstGeom prst="rect">
            <a:avLst/>
          </a:prstGeom>
          <a:noFill/>
        </p:spPr>
        <p:txBody>
          <a:bodyPr wrap="square" rtlCol="0">
            <a:spAutoFit/>
          </a:bodyPr>
          <a:lstStyle/>
          <a:p>
            <a:pPr algn="dist"/>
            <a:r>
              <a:rPr lang="en-US" altLang="zh-CN" sz="900" noProof="0" dirty="0">
                <a:ln>
                  <a:noFill/>
                </a:ln>
                <a:solidFill>
                  <a:schemeClr val="tx1">
                    <a:lumMod val="95000"/>
                    <a:lumOff val="5000"/>
                  </a:schemeClr>
                </a:solidFill>
                <a:uLnTx/>
                <a:uFillTx/>
                <a:ea typeface="方正舒体" panose="02010601030101010101" pitchFamily="2" charset="-122"/>
                <a:cs typeface="+mn-lt"/>
                <a:sym typeface="+mn-ea"/>
              </a:rPr>
              <a:t>ADD YOUR TEXT HERE</a:t>
            </a:r>
            <a:endParaRPr lang="en-US" altLang="zh-CN" sz="900" noProof="0" dirty="0">
              <a:ln>
                <a:noFill/>
              </a:ln>
              <a:solidFill>
                <a:schemeClr val="tx1">
                  <a:lumMod val="95000"/>
                  <a:lumOff val="5000"/>
                </a:schemeClr>
              </a:solidFill>
              <a:uLnTx/>
              <a:uFillTx/>
              <a:ea typeface="方正舒体" panose="02010601030101010101" pitchFamily="2" charset="-122"/>
              <a:cs typeface="+mn-lt"/>
              <a:sym typeface="+mn-ea"/>
            </a:endParaRPr>
          </a:p>
        </p:txBody>
      </p:sp>
      <p:sp>
        <p:nvSpPr>
          <p:cNvPr id="35" name="文本框 34"/>
          <p:cNvSpPr txBox="1"/>
          <p:nvPr/>
        </p:nvSpPr>
        <p:spPr>
          <a:xfrm>
            <a:off x="797560" y="5182870"/>
            <a:ext cx="7807960"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200000"/>
              </a:lnSpc>
            </a:pP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r>
              <a:rPr lang="zh-CN" altLang="en-US" sz="700" dirty="0">
                <a:solidFill>
                  <a:schemeClr val="tx1">
                    <a:lumMod val="95000"/>
                    <a:lumOff val="5000"/>
                  </a:schemeClr>
                </a:solidFill>
                <a:ea typeface="微软雅黑" panose="020B0503020204020204" charset="-122"/>
                <a:cs typeface="+mn-lt"/>
                <a:sym typeface="Arial" panose="020B0604020202020204" pitchFamily="34" charset="0"/>
              </a:rPr>
              <a:t>Click here to enter your text</a:t>
            </a:r>
            <a:r>
              <a:rPr lang="en-US" altLang="zh-CN" sz="700" dirty="0">
                <a:solidFill>
                  <a:schemeClr val="tx1">
                    <a:lumMod val="95000"/>
                    <a:lumOff val="5000"/>
                  </a:schemeClr>
                </a:solidFill>
                <a:ea typeface="微软雅黑" panose="020B0503020204020204" charset="-122"/>
                <a:cs typeface="+mn-lt"/>
                <a:sym typeface="Arial" panose="020B0604020202020204" pitchFamily="34" charset="0"/>
              </a:rPr>
              <a:t>.</a:t>
            </a:r>
            <a:endParaRPr lang="en-US" altLang="zh-CN" sz="700" kern="0" noProof="0" dirty="0">
              <a:ln>
                <a:noFill/>
              </a:ln>
              <a:solidFill>
                <a:schemeClr val="tx1">
                  <a:lumMod val="95000"/>
                  <a:lumOff val="5000"/>
                </a:schemeClr>
              </a:solidFill>
              <a:uLnTx/>
              <a:uFillTx/>
              <a:ea typeface="微软雅黑" panose="020B0503020204020204" charset="-122"/>
              <a:cs typeface="+mn-lt"/>
              <a:sym typeface="Arial" panose="020B0604020202020204" pitchFamily="34" charset="0"/>
            </a:endParaRPr>
          </a:p>
        </p:txBody>
      </p:sp>
      <p:sp>
        <p:nvSpPr>
          <p:cNvPr id="11" name="任意多边形: 形状 8"/>
          <p:cNvSpPr/>
          <p:nvPr/>
        </p:nvSpPr>
        <p:spPr>
          <a:xfrm>
            <a:off x="6064250" y="3670300"/>
            <a:ext cx="287655" cy="212090"/>
          </a:xfrm>
          <a:custGeom>
            <a:avLst/>
            <a:gdLst/>
            <a:ahLst/>
            <a:cxnLst/>
            <a:rect l="l" t="t" r="r" b="b"/>
            <a:pathLst>
              <a:path w="368694" h="279150">
                <a:moveTo>
                  <a:pt x="319176" y="0"/>
                </a:moveTo>
                <a:cubicBezTo>
                  <a:pt x="327520" y="0"/>
                  <a:pt x="334866" y="544"/>
                  <a:pt x="341215" y="1632"/>
                </a:cubicBezTo>
                <a:cubicBezTo>
                  <a:pt x="347563" y="2721"/>
                  <a:pt x="352733" y="4806"/>
                  <a:pt x="356723" y="7890"/>
                </a:cubicBezTo>
                <a:cubicBezTo>
                  <a:pt x="360713" y="10974"/>
                  <a:pt x="363706" y="15417"/>
                  <a:pt x="365701" y="21222"/>
                </a:cubicBezTo>
                <a:cubicBezTo>
                  <a:pt x="367697" y="27026"/>
                  <a:pt x="368694" y="34644"/>
                  <a:pt x="368694" y="44076"/>
                </a:cubicBezTo>
                <a:cubicBezTo>
                  <a:pt x="368694" y="55322"/>
                  <a:pt x="368150" y="65570"/>
                  <a:pt x="367062" y="74821"/>
                </a:cubicBezTo>
                <a:cubicBezTo>
                  <a:pt x="365973" y="84071"/>
                  <a:pt x="364250" y="92869"/>
                  <a:pt x="361892" y="101212"/>
                </a:cubicBezTo>
                <a:cubicBezTo>
                  <a:pt x="359534" y="109556"/>
                  <a:pt x="356270" y="117809"/>
                  <a:pt x="352097" y="125971"/>
                </a:cubicBezTo>
                <a:cubicBezTo>
                  <a:pt x="347926" y="134133"/>
                  <a:pt x="342938" y="142568"/>
                  <a:pt x="337133" y="151274"/>
                </a:cubicBezTo>
                <a:lnTo>
                  <a:pt x="263129" y="262826"/>
                </a:lnTo>
                <a:cubicBezTo>
                  <a:pt x="261678" y="265728"/>
                  <a:pt x="259773" y="268176"/>
                  <a:pt x="257415" y="270172"/>
                </a:cubicBezTo>
                <a:cubicBezTo>
                  <a:pt x="255057" y="272167"/>
                  <a:pt x="252246" y="273799"/>
                  <a:pt x="248981" y="275069"/>
                </a:cubicBezTo>
                <a:cubicBezTo>
                  <a:pt x="245716" y="276339"/>
                  <a:pt x="241907" y="277336"/>
                  <a:pt x="237553" y="278062"/>
                </a:cubicBezTo>
                <a:cubicBezTo>
                  <a:pt x="233200" y="278787"/>
                  <a:pt x="227759" y="279150"/>
                  <a:pt x="221229" y="279150"/>
                </a:cubicBezTo>
                <a:cubicBezTo>
                  <a:pt x="215425" y="279150"/>
                  <a:pt x="210618" y="278878"/>
                  <a:pt x="206809" y="278334"/>
                </a:cubicBezTo>
                <a:cubicBezTo>
                  <a:pt x="203000" y="277790"/>
                  <a:pt x="200098" y="276792"/>
                  <a:pt x="198102" y="275341"/>
                </a:cubicBezTo>
                <a:cubicBezTo>
                  <a:pt x="196107" y="273890"/>
                  <a:pt x="195110" y="272076"/>
                  <a:pt x="195110" y="269900"/>
                </a:cubicBezTo>
                <a:cubicBezTo>
                  <a:pt x="195110" y="267723"/>
                  <a:pt x="195654" y="265002"/>
                  <a:pt x="196742" y="261737"/>
                </a:cubicBezTo>
                <a:lnTo>
                  <a:pt x="268570" y="113184"/>
                </a:lnTo>
                <a:lnTo>
                  <a:pt x="268570" y="44076"/>
                </a:lnTo>
                <a:cubicBezTo>
                  <a:pt x="268570" y="34644"/>
                  <a:pt x="269477" y="27026"/>
                  <a:pt x="271291" y="21222"/>
                </a:cubicBezTo>
                <a:cubicBezTo>
                  <a:pt x="273105" y="15417"/>
                  <a:pt x="276098" y="10974"/>
                  <a:pt x="280269" y="7890"/>
                </a:cubicBezTo>
                <a:cubicBezTo>
                  <a:pt x="284441" y="4806"/>
                  <a:pt x="289702" y="2721"/>
                  <a:pt x="296050" y="1632"/>
                </a:cubicBezTo>
                <a:cubicBezTo>
                  <a:pt x="302398" y="544"/>
                  <a:pt x="310107" y="0"/>
                  <a:pt x="319176" y="0"/>
                </a:cubicBezTo>
                <a:close/>
                <a:moveTo>
                  <a:pt x="124370" y="0"/>
                </a:moveTo>
                <a:cubicBezTo>
                  <a:pt x="133076" y="0"/>
                  <a:pt x="140513" y="544"/>
                  <a:pt x="146680" y="1632"/>
                </a:cubicBezTo>
                <a:cubicBezTo>
                  <a:pt x="152847" y="2721"/>
                  <a:pt x="157926" y="4806"/>
                  <a:pt x="161916" y="7890"/>
                </a:cubicBezTo>
                <a:cubicBezTo>
                  <a:pt x="165907" y="10974"/>
                  <a:pt x="168900" y="15417"/>
                  <a:pt x="170895" y="21222"/>
                </a:cubicBezTo>
                <a:cubicBezTo>
                  <a:pt x="172890" y="27026"/>
                  <a:pt x="173888" y="34644"/>
                  <a:pt x="173888" y="44076"/>
                </a:cubicBezTo>
                <a:cubicBezTo>
                  <a:pt x="173888" y="55322"/>
                  <a:pt x="173344" y="65570"/>
                  <a:pt x="172255" y="74821"/>
                </a:cubicBezTo>
                <a:cubicBezTo>
                  <a:pt x="171167" y="84071"/>
                  <a:pt x="169444" y="92869"/>
                  <a:pt x="167086" y="101212"/>
                </a:cubicBezTo>
                <a:cubicBezTo>
                  <a:pt x="164728" y="109556"/>
                  <a:pt x="161463" y="117809"/>
                  <a:pt x="157291" y="125971"/>
                </a:cubicBezTo>
                <a:cubicBezTo>
                  <a:pt x="153119" y="134133"/>
                  <a:pt x="148131" y="142568"/>
                  <a:pt x="142327" y="151274"/>
                </a:cubicBezTo>
                <a:lnTo>
                  <a:pt x="68322" y="262826"/>
                </a:lnTo>
                <a:cubicBezTo>
                  <a:pt x="66871" y="265728"/>
                  <a:pt x="64966" y="268176"/>
                  <a:pt x="62608" y="270172"/>
                </a:cubicBezTo>
                <a:cubicBezTo>
                  <a:pt x="60250" y="272167"/>
                  <a:pt x="57439" y="273799"/>
                  <a:pt x="54174" y="275069"/>
                </a:cubicBezTo>
                <a:cubicBezTo>
                  <a:pt x="50909" y="276339"/>
                  <a:pt x="47100" y="277336"/>
                  <a:pt x="42747" y="278062"/>
                </a:cubicBezTo>
                <a:cubicBezTo>
                  <a:pt x="38394" y="278787"/>
                  <a:pt x="32952" y="279150"/>
                  <a:pt x="26422" y="279150"/>
                </a:cubicBezTo>
                <a:cubicBezTo>
                  <a:pt x="20618" y="279150"/>
                  <a:pt x="15721" y="278878"/>
                  <a:pt x="11730" y="278334"/>
                </a:cubicBezTo>
                <a:cubicBezTo>
                  <a:pt x="7740" y="277790"/>
                  <a:pt x="4838" y="276792"/>
                  <a:pt x="3024" y="275341"/>
                </a:cubicBezTo>
                <a:cubicBezTo>
                  <a:pt x="1210" y="273890"/>
                  <a:pt x="212" y="272076"/>
                  <a:pt x="31" y="269900"/>
                </a:cubicBezTo>
                <a:cubicBezTo>
                  <a:pt x="-150" y="267723"/>
                  <a:pt x="484" y="265002"/>
                  <a:pt x="1935" y="261737"/>
                </a:cubicBezTo>
                <a:lnTo>
                  <a:pt x="73764" y="113184"/>
                </a:lnTo>
                <a:lnTo>
                  <a:pt x="73764" y="44076"/>
                </a:lnTo>
                <a:cubicBezTo>
                  <a:pt x="73764" y="34644"/>
                  <a:pt x="74670" y="27026"/>
                  <a:pt x="76484" y="21222"/>
                </a:cubicBezTo>
                <a:cubicBezTo>
                  <a:pt x="78298" y="15417"/>
                  <a:pt x="81291" y="10974"/>
                  <a:pt x="85463" y="7890"/>
                </a:cubicBezTo>
                <a:cubicBezTo>
                  <a:pt x="89635" y="4806"/>
                  <a:pt x="94895" y="2721"/>
                  <a:pt x="101243" y="1632"/>
                </a:cubicBezTo>
                <a:cubicBezTo>
                  <a:pt x="107592" y="544"/>
                  <a:pt x="115301" y="0"/>
                  <a:pt x="124370" y="0"/>
                </a:cubicBez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grpSp>
        <p:nvGrpSpPr>
          <p:cNvPr id="5" name="组合 4"/>
          <p:cNvGrpSpPr/>
          <p:nvPr/>
        </p:nvGrpSpPr>
        <p:grpSpPr>
          <a:xfrm>
            <a:off x="4549775" y="474345"/>
            <a:ext cx="2874645" cy="2874645"/>
            <a:chOff x="7251" y="2304"/>
            <a:chExt cx="3980" cy="3980"/>
          </a:xfrm>
        </p:grpSpPr>
        <p:sp>
          <p:nvSpPr>
            <p:cNvPr id="2" name="椭圆 1"/>
            <p:cNvSpPr/>
            <p:nvPr/>
          </p:nvSpPr>
          <p:spPr>
            <a:xfrm>
              <a:off x="7251" y="2304"/>
              <a:ext cx="3981" cy="3981"/>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7466" y="2519"/>
              <a:ext cx="3551" cy="3551"/>
            </a:xfrm>
            <a:prstGeom prst="ellipse">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7" name="文本框 6"/>
          <p:cNvSpPr txBox="1"/>
          <p:nvPr/>
        </p:nvSpPr>
        <p:spPr>
          <a:xfrm>
            <a:off x="5219065" y="850900"/>
            <a:ext cx="1182370" cy="2122805"/>
          </a:xfrm>
          <a:prstGeom prst="rect">
            <a:avLst/>
          </a:prstGeom>
          <a:noFill/>
        </p:spPr>
        <p:txBody>
          <a:bodyPr wrap="square" rtlCol="0">
            <a:spAutoFit/>
          </a:bodyPr>
          <a:p>
            <a:pPr algn="l"/>
            <a:r>
              <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目录</a:t>
            </a:r>
            <a:endPar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8" name="文本框 7"/>
          <p:cNvSpPr txBox="1"/>
          <p:nvPr/>
        </p:nvSpPr>
        <p:spPr>
          <a:xfrm>
            <a:off x="6064885" y="1226185"/>
            <a:ext cx="336550" cy="1672590"/>
          </a:xfrm>
          <a:prstGeom prst="rect">
            <a:avLst/>
          </a:prstGeom>
          <a:noFill/>
        </p:spPr>
        <p:txBody>
          <a:bodyPr vert="eaVert" wrap="square" rtlCol="0">
            <a:spAutoFit/>
          </a:bodyPr>
          <a:p>
            <a:pPr algn="dist"/>
            <a:r>
              <a:rPr lang="en-US" altLang="zh-CN" sz="1000">
                <a:latin typeface="书体坊赵九江钢笔行书" panose="03000509000000000000" charset="-122"/>
                <a:ea typeface="书体坊赵九江钢笔行书" panose="03000509000000000000" charset="-122"/>
              </a:rPr>
              <a:t>CONTENTS</a:t>
            </a:r>
            <a:endParaRPr lang="en-US" altLang="zh-CN" sz="1000">
              <a:latin typeface="书体坊赵九江钢笔行书" panose="03000509000000000000" charset="-122"/>
              <a:ea typeface="书体坊赵九江钢笔行书" panose="03000509000000000000" charset="-122"/>
            </a:endParaRPr>
          </a:p>
        </p:txBody>
      </p:sp>
      <p:sp>
        <p:nvSpPr>
          <p:cNvPr id="9" name="文本框 8"/>
          <p:cNvSpPr txBox="1"/>
          <p:nvPr/>
        </p:nvSpPr>
        <p:spPr>
          <a:xfrm>
            <a:off x="334010" y="4899025"/>
            <a:ext cx="2336165" cy="42418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10" name="文本框 9"/>
          <p:cNvSpPr txBox="1"/>
          <p:nvPr/>
        </p:nvSpPr>
        <p:spPr>
          <a:xfrm>
            <a:off x="207010" y="5252085"/>
            <a:ext cx="2590165" cy="30861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3" name="文本框 12"/>
          <p:cNvSpPr txBox="1"/>
          <p:nvPr/>
        </p:nvSpPr>
        <p:spPr>
          <a:xfrm>
            <a:off x="869315" y="4191000"/>
            <a:ext cx="1265555" cy="583565"/>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01</a:t>
            </a:r>
            <a:endPar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文本框 10"/>
          <p:cNvSpPr txBox="1"/>
          <p:nvPr/>
        </p:nvSpPr>
        <p:spPr>
          <a:xfrm>
            <a:off x="3610610" y="4899025"/>
            <a:ext cx="2336165" cy="42418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12" name="文本框 11"/>
          <p:cNvSpPr txBox="1"/>
          <p:nvPr/>
        </p:nvSpPr>
        <p:spPr>
          <a:xfrm>
            <a:off x="3483610" y="5252085"/>
            <a:ext cx="2590165" cy="30861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4" name="文本框 13"/>
          <p:cNvSpPr txBox="1"/>
          <p:nvPr/>
        </p:nvSpPr>
        <p:spPr>
          <a:xfrm>
            <a:off x="4145915" y="4191000"/>
            <a:ext cx="1265555" cy="583565"/>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02</a:t>
            </a:r>
            <a:endPar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15" name="文本框 14"/>
          <p:cNvSpPr txBox="1"/>
          <p:nvPr/>
        </p:nvSpPr>
        <p:spPr>
          <a:xfrm>
            <a:off x="6585585" y="4899025"/>
            <a:ext cx="2336165" cy="42418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16" name="文本框 15"/>
          <p:cNvSpPr txBox="1"/>
          <p:nvPr/>
        </p:nvSpPr>
        <p:spPr>
          <a:xfrm>
            <a:off x="6458585" y="5252085"/>
            <a:ext cx="2590165" cy="30861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7" name="文本框 16"/>
          <p:cNvSpPr txBox="1"/>
          <p:nvPr/>
        </p:nvSpPr>
        <p:spPr>
          <a:xfrm>
            <a:off x="7120890" y="4191000"/>
            <a:ext cx="1265555" cy="583565"/>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03</a:t>
            </a:r>
            <a:endPar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18" name="文本框 17"/>
          <p:cNvSpPr txBox="1"/>
          <p:nvPr/>
        </p:nvSpPr>
        <p:spPr>
          <a:xfrm>
            <a:off x="9700895" y="4899025"/>
            <a:ext cx="2336165" cy="42418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19" name="文本框 18"/>
          <p:cNvSpPr txBox="1"/>
          <p:nvPr/>
        </p:nvSpPr>
        <p:spPr>
          <a:xfrm>
            <a:off x="9573895" y="5252085"/>
            <a:ext cx="2590165" cy="308610"/>
          </a:xfrm>
          <a:prstGeom prst="rect">
            <a:avLst/>
          </a:prstGeom>
          <a:noFill/>
        </p:spPr>
        <p:txBody>
          <a:bodyPr anchor="ctr"/>
          <a:p>
            <a:pPr marL="0" marR="0" lvl="0" indent="0" algn="ctr" defTabSz="914400" rtl="0" eaLnBrk="1" fontAlgn="t" latinLnBrk="0" hangingPunct="1">
              <a:spcBef>
                <a:spcPts val="0"/>
              </a:spcBef>
              <a:spcAft>
                <a:spcPts val="0"/>
              </a:spcAft>
              <a:buClrTx/>
              <a:buSzTx/>
              <a:buFontTx/>
              <a:buNone/>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0" name="文本框 19"/>
          <p:cNvSpPr txBox="1"/>
          <p:nvPr/>
        </p:nvSpPr>
        <p:spPr>
          <a:xfrm>
            <a:off x="10236200" y="4191000"/>
            <a:ext cx="1265555" cy="583565"/>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04</a:t>
            </a:r>
            <a:endParaRPr lang="en-US" altLang="zh-CN" sz="32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19" name="Shape 6922"/>
          <p:cNvSpPr/>
          <p:nvPr/>
        </p:nvSpPr>
        <p:spPr>
          <a:xfrm>
            <a:off x="635000" y="5126990"/>
            <a:ext cx="7195185" cy="50673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l" defTabSz="1216025" fontAlgn="auto">
              <a:lnSpc>
                <a:spcPct val="200000"/>
              </a:lnSpc>
              <a:spcBef>
                <a:spcPts val="0"/>
              </a:spcBef>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b="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5" name="文本框 4"/>
          <p:cNvSpPr txBox="1"/>
          <p:nvPr/>
        </p:nvSpPr>
        <p:spPr>
          <a:xfrm>
            <a:off x="497840" y="4454525"/>
            <a:ext cx="5360670" cy="74739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zh-CN" altLang="en-US" sz="36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sz="36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6" name="文本框 5"/>
          <p:cNvSpPr txBox="1"/>
          <p:nvPr/>
        </p:nvSpPr>
        <p:spPr>
          <a:xfrm>
            <a:off x="635000" y="3620770"/>
            <a:ext cx="3194685" cy="83375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en-US" altLang="zh-CN" sz="60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cs typeface="+mn-lt"/>
                <a:sym typeface="+mn-ea"/>
              </a:rPr>
              <a:t>01</a:t>
            </a:r>
            <a:endParaRPr kumimoji="0" lang="en-US" altLang="zh-CN" sz="60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cs typeface="+mn-lt"/>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4487545" y="1694180"/>
            <a:ext cx="3103245" cy="3103245"/>
            <a:chOff x="7251" y="2304"/>
            <a:chExt cx="3980" cy="3980"/>
          </a:xfrm>
        </p:grpSpPr>
        <p:sp>
          <p:nvSpPr>
            <p:cNvPr id="6" name="椭圆 5"/>
            <p:cNvSpPr/>
            <p:nvPr/>
          </p:nvSpPr>
          <p:spPr>
            <a:xfrm>
              <a:off x="7251" y="2304"/>
              <a:ext cx="3981" cy="3981"/>
            </a:xfrm>
            <a:prstGeom prst="ellipse">
              <a:avLst/>
            </a:prstGeom>
            <a:solidFill>
              <a:schemeClr val="bg1"/>
            </a:solidFill>
            <a:ln>
              <a:noFill/>
            </a:ln>
            <a:effectLst>
              <a:outerShdw blurRad="304800" dist="1143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7466" y="2519"/>
              <a:ext cx="3551" cy="3551"/>
            </a:xfrm>
            <a:prstGeom prst="ellipse">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4" name="图片 3" descr="73ea8f0f571e952bc45f17602922cb9d"/>
          <p:cNvPicPr>
            <a:picLocks noChangeAspect="1"/>
          </p:cNvPicPr>
          <p:nvPr/>
        </p:nvPicPr>
        <p:blipFill>
          <a:blip r:embed="rId1"/>
          <a:stretch>
            <a:fillRect/>
          </a:stretch>
        </p:blipFill>
        <p:spPr>
          <a:xfrm rot="8100000">
            <a:off x="3950335" y="3245485"/>
            <a:ext cx="2007870" cy="1770380"/>
          </a:xfrm>
          <a:prstGeom prst="rect">
            <a:avLst/>
          </a:prstGeom>
        </p:spPr>
      </p:pic>
      <p:sp>
        <p:nvSpPr>
          <p:cNvPr id="8" name="文本框 7"/>
          <p:cNvSpPr txBox="1"/>
          <p:nvPr/>
        </p:nvSpPr>
        <p:spPr>
          <a:xfrm>
            <a:off x="5604510" y="2243455"/>
            <a:ext cx="1244600" cy="2122805"/>
          </a:xfrm>
          <a:prstGeom prst="rect">
            <a:avLst/>
          </a:prstGeom>
          <a:noFill/>
        </p:spPr>
        <p:txBody>
          <a:bodyPr wrap="square" rtlCol="0">
            <a:spAutoFit/>
          </a:bodyPr>
          <a:p>
            <a:pPr algn="l"/>
            <a:r>
              <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秋天</a:t>
            </a:r>
            <a:endPar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44" name="Shape 1590"/>
          <p:cNvSpPr/>
          <p:nvPr/>
        </p:nvSpPr>
        <p:spPr>
          <a:xfrm>
            <a:off x="789940" y="1268413"/>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45" name="Shape 1591"/>
          <p:cNvSpPr/>
          <p:nvPr/>
        </p:nvSpPr>
        <p:spPr>
          <a:xfrm>
            <a:off x="924560" y="9213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9" name="Shape 1590"/>
          <p:cNvSpPr/>
          <p:nvPr/>
        </p:nvSpPr>
        <p:spPr>
          <a:xfrm>
            <a:off x="789940" y="3312478"/>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Shape 1591"/>
          <p:cNvSpPr/>
          <p:nvPr/>
        </p:nvSpPr>
        <p:spPr>
          <a:xfrm>
            <a:off x="924560" y="296545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Shape 1590"/>
          <p:cNvSpPr/>
          <p:nvPr/>
        </p:nvSpPr>
        <p:spPr>
          <a:xfrm>
            <a:off x="913765" y="5182553"/>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Shape 1591"/>
          <p:cNvSpPr/>
          <p:nvPr/>
        </p:nvSpPr>
        <p:spPr>
          <a:xfrm>
            <a:off x="1048385" y="483552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3" name="Shape 1590"/>
          <p:cNvSpPr/>
          <p:nvPr/>
        </p:nvSpPr>
        <p:spPr>
          <a:xfrm>
            <a:off x="8524240" y="1268413"/>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4" name="Shape 1591"/>
          <p:cNvSpPr/>
          <p:nvPr/>
        </p:nvSpPr>
        <p:spPr>
          <a:xfrm>
            <a:off x="8658860" y="9213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5" name="Shape 1590"/>
          <p:cNvSpPr/>
          <p:nvPr/>
        </p:nvSpPr>
        <p:spPr>
          <a:xfrm>
            <a:off x="8524240" y="3312478"/>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6" name="Shape 1591"/>
          <p:cNvSpPr/>
          <p:nvPr/>
        </p:nvSpPr>
        <p:spPr>
          <a:xfrm>
            <a:off x="8658860" y="296545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7" name="Shape 1590"/>
          <p:cNvSpPr/>
          <p:nvPr/>
        </p:nvSpPr>
        <p:spPr>
          <a:xfrm>
            <a:off x="8648065" y="5182553"/>
            <a:ext cx="270446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8" name="Shape 1591"/>
          <p:cNvSpPr/>
          <p:nvPr/>
        </p:nvSpPr>
        <p:spPr>
          <a:xfrm>
            <a:off x="8782685" y="483552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b53b4b0180b32a171245a7760ea40d47"/>
          <p:cNvPicPr>
            <a:picLocks noChangeAspect="1"/>
          </p:cNvPicPr>
          <p:nvPr/>
        </p:nvPicPr>
        <p:blipFill>
          <a:blip r:embed="rId1"/>
          <a:stretch>
            <a:fillRect/>
          </a:stretch>
        </p:blipFill>
        <p:spPr>
          <a:xfrm flipH="1">
            <a:off x="-4445" y="-314960"/>
            <a:ext cx="4183380" cy="3869055"/>
          </a:xfrm>
          <a:prstGeom prst="rect">
            <a:avLst/>
          </a:prstGeom>
        </p:spPr>
      </p:pic>
      <p:pic>
        <p:nvPicPr>
          <p:cNvPr id="3" name="图片 2" descr="1c0025f5879f99e9844996a7e8b816e8"/>
          <p:cNvPicPr>
            <a:picLocks noChangeAspect="1"/>
          </p:cNvPicPr>
          <p:nvPr/>
        </p:nvPicPr>
        <p:blipFill>
          <a:blip r:embed="rId2"/>
          <a:stretch>
            <a:fillRect/>
          </a:stretch>
        </p:blipFill>
        <p:spPr>
          <a:xfrm rot="5400000">
            <a:off x="5253355" y="1034415"/>
            <a:ext cx="749935" cy="798195"/>
          </a:xfrm>
          <a:prstGeom prst="rect">
            <a:avLst/>
          </a:prstGeom>
        </p:spPr>
      </p:pic>
      <p:sp>
        <p:nvSpPr>
          <p:cNvPr id="13" name="Shape 1590"/>
          <p:cNvSpPr/>
          <p:nvPr/>
        </p:nvSpPr>
        <p:spPr>
          <a:xfrm>
            <a:off x="6205855" y="1405890"/>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4" name="Shape 1591"/>
          <p:cNvSpPr/>
          <p:nvPr/>
        </p:nvSpPr>
        <p:spPr>
          <a:xfrm>
            <a:off x="6205855" y="105854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pic>
        <p:nvPicPr>
          <p:cNvPr id="5" name="图片 4" descr="1c0025f5879f99e9844996a7e8b816e8"/>
          <p:cNvPicPr>
            <a:picLocks noChangeAspect="1"/>
          </p:cNvPicPr>
          <p:nvPr/>
        </p:nvPicPr>
        <p:blipFill>
          <a:blip r:embed="rId2"/>
          <a:stretch>
            <a:fillRect/>
          </a:stretch>
        </p:blipFill>
        <p:spPr>
          <a:xfrm rot="5400000">
            <a:off x="5253355" y="2493645"/>
            <a:ext cx="749935" cy="798195"/>
          </a:xfrm>
          <a:prstGeom prst="rect">
            <a:avLst/>
          </a:prstGeom>
        </p:spPr>
      </p:pic>
      <p:sp>
        <p:nvSpPr>
          <p:cNvPr id="6" name="Shape 1590"/>
          <p:cNvSpPr/>
          <p:nvPr/>
        </p:nvSpPr>
        <p:spPr>
          <a:xfrm>
            <a:off x="6205855" y="2865120"/>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Shape 1591"/>
          <p:cNvSpPr/>
          <p:nvPr/>
        </p:nvSpPr>
        <p:spPr>
          <a:xfrm>
            <a:off x="6205855" y="251777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pic>
        <p:nvPicPr>
          <p:cNvPr id="8" name="图片 7" descr="1c0025f5879f99e9844996a7e8b816e8"/>
          <p:cNvPicPr>
            <a:picLocks noChangeAspect="1"/>
          </p:cNvPicPr>
          <p:nvPr/>
        </p:nvPicPr>
        <p:blipFill>
          <a:blip r:embed="rId2"/>
          <a:stretch>
            <a:fillRect/>
          </a:stretch>
        </p:blipFill>
        <p:spPr>
          <a:xfrm rot="5400000">
            <a:off x="5253355" y="3902710"/>
            <a:ext cx="749935" cy="798195"/>
          </a:xfrm>
          <a:prstGeom prst="rect">
            <a:avLst/>
          </a:prstGeom>
        </p:spPr>
      </p:pic>
      <p:sp>
        <p:nvSpPr>
          <p:cNvPr id="9" name="Shape 1590"/>
          <p:cNvSpPr/>
          <p:nvPr/>
        </p:nvSpPr>
        <p:spPr>
          <a:xfrm>
            <a:off x="6205855" y="427418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Shape 1591"/>
          <p:cNvSpPr/>
          <p:nvPr/>
        </p:nvSpPr>
        <p:spPr>
          <a:xfrm>
            <a:off x="6205855" y="392684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pic>
        <p:nvPicPr>
          <p:cNvPr id="11" name="图片 10" descr="1c0025f5879f99e9844996a7e8b816e8"/>
          <p:cNvPicPr>
            <a:picLocks noChangeAspect="1"/>
          </p:cNvPicPr>
          <p:nvPr/>
        </p:nvPicPr>
        <p:blipFill>
          <a:blip r:embed="rId2"/>
          <a:stretch>
            <a:fillRect/>
          </a:stretch>
        </p:blipFill>
        <p:spPr>
          <a:xfrm rot="5400000">
            <a:off x="5253355" y="5113020"/>
            <a:ext cx="749935" cy="798195"/>
          </a:xfrm>
          <a:prstGeom prst="rect">
            <a:avLst/>
          </a:prstGeom>
        </p:spPr>
      </p:pic>
      <p:sp>
        <p:nvSpPr>
          <p:cNvPr id="12" name="Shape 1590"/>
          <p:cNvSpPr/>
          <p:nvPr/>
        </p:nvSpPr>
        <p:spPr>
          <a:xfrm>
            <a:off x="6205855" y="548449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Shape 1591"/>
          <p:cNvSpPr/>
          <p:nvPr/>
        </p:nvSpPr>
        <p:spPr>
          <a:xfrm>
            <a:off x="6205855" y="513715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pic>
        <p:nvPicPr>
          <p:cNvPr id="16" name="图片 15" descr="77"/>
          <p:cNvPicPr>
            <a:picLocks noChangeAspect="1"/>
          </p:cNvPicPr>
          <p:nvPr/>
        </p:nvPicPr>
        <p:blipFill>
          <a:blip r:embed="rId3"/>
          <a:stretch>
            <a:fillRect/>
          </a:stretch>
        </p:blipFill>
        <p:spPr>
          <a:xfrm>
            <a:off x="260350" y="4484370"/>
            <a:ext cx="2988310" cy="25933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autumn-autumn-colours-bright-756903"/>
          <p:cNvPicPr>
            <a:picLocks noChangeAspect="1"/>
          </p:cNvPicPr>
          <p:nvPr/>
        </p:nvPicPr>
        <p:blipFill>
          <a:blip r:embed="rId1"/>
          <a:srcRect l="31193" r="26982"/>
          <a:stretch>
            <a:fillRect/>
          </a:stretch>
        </p:blipFill>
        <p:spPr>
          <a:xfrm>
            <a:off x="3942715" y="-3175"/>
            <a:ext cx="4306570" cy="6864350"/>
          </a:xfrm>
          <a:prstGeom prst="rect">
            <a:avLst/>
          </a:prstGeom>
        </p:spPr>
      </p:pic>
      <p:grpSp>
        <p:nvGrpSpPr>
          <p:cNvPr id="5" name="组合 4"/>
          <p:cNvGrpSpPr/>
          <p:nvPr/>
        </p:nvGrpSpPr>
        <p:grpSpPr>
          <a:xfrm>
            <a:off x="4544060" y="1769110"/>
            <a:ext cx="3103245" cy="3103245"/>
            <a:chOff x="7251" y="2304"/>
            <a:chExt cx="3980" cy="3980"/>
          </a:xfrm>
        </p:grpSpPr>
        <p:sp>
          <p:nvSpPr>
            <p:cNvPr id="6" name="椭圆 5"/>
            <p:cNvSpPr/>
            <p:nvPr/>
          </p:nvSpPr>
          <p:spPr>
            <a:xfrm>
              <a:off x="7251" y="2304"/>
              <a:ext cx="3981" cy="3981"/>
            </a:xfrm>
            <a:prstGeom prst="ellipse">
              <a:avLst/>
            </a:prstGeom>
            <a:solidFill>
              <a:schemeClr val="bg1"/>
            </a:solidFill>
            <a:ln>
              <a:noFill/>
            </a:ln>
            <a:effectLst>
              <a:outerShdw blurRad="304800" dist="1143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7466" y="2519"/>
              <a:ext cx="3551" cy="3551"/>
            </a:xfrm>
            <a:prstGeom prst="ellipse">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文本框 7"/>
          <p:cNvSpPr txBox="1"/>
          <p:nvPr/>
        </p:nvSpPr>
        <p:spPr>
          <a:xfrm>
            <a:off x="5547995" y="2367280"/>
            <a:ext cx="1244600" cy="2122805"/>
          </a:xfrm>
          <a:prstGeom prst="rect">
            <a:avLst/>
          </a:prstGeom>
          <a:noFill/>
        </p:spPr>
        <p:txBody>
          <a:bodyPr wrap="square" rtlCol="0">
            <a:spAutoFit/>
          </a:bodyPr>
          <a:p>
            <a:pPr algn="l"/>
            <a:r>
              <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秋天</a:t>
            </a:r>
            <a:endPar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44" name="Shape 1590"/>
          <p:cNvSpPr/>
          <p:nvPr/>
        </p:nvSpPr>
        <p:spPr>
          <a:xfrm>
            <a:off x="690880" y="2065338"/>
            <a:ext cx="2704465" cy="108648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45" name="Shape 1591"/>
          <p:cNvSpPr/>
          <p:nvPr/>
        </p:nvSpPr>
        <p:spPr>
          <a:xfrm>
            <a:off x="825500" y="17087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9" name="Shape 1590"/>
          <p:cNvSpPr/>
          <p:nvPr/>
        </p:nvSpPr>
        <p:spPr>
          <a:xfrm>
            <a:off x="690880" y="4193858"/>
            <a:ext cx="2704465" cy="108648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Shape 1591"/>
          <p:cNvSpPr/>
          <p:nvPr/>
        </p:nvSpPr>
        <p:spPr>
          <a:xfrm>
            <a:off x="825500" y="383730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3" name="Shape 1590"/>
          <p:cNvSpPr/>
          <p:nvPr/>
        </p:nvSpPr>
        <p:spPr>
          <a:xfrm>
            <a:off x="8763000" y="2065338"/>
            <a:ext cx="2704465" cy="108648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Shape 1591"/>
          <p:cNvSpPr/>
          <p:nvPr/>
        </p:nvSpPr>
        <p:spPr>
          <a:xfrm>
            <a:off x="8897620" y="17087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Shape 1590"/>
          <p:cNvSpPr/>
          <p:nvPr/>
        </p:nvSpPr>
        <p:spPr>
          <a:xfrm>
            <a:off x="8763000" y="4193858"/>
            <a:ext cx="2704465" cy="108648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Shape 1591"/>
          <p:cNvSpPr/>
          <p:nvPr/>
        </p:nvSpPr>
        <p:spPr>
          <a:xfrm>
            <a:off x="8897620" y="383730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19" name="Shape 6922"/>
          <p:cNvSpPr/>
          <p:nvPr/>
        </p:nvSpPr>
        <p:spPr>
          <a:xfrm>
            <a:off x="635000" y="5126990"/>
            <a:ext cx="7195185" cy="50673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l" defTabSz="1216025" fontAlgn="auto">
              <a:lnSpc>
                <a:spcPct val="200000"/>
              </a:lnSpc>
              <a:spcBef>
                <a:spcPts val="0"/>
              </a:spcBef>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b="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5" name="文本框 4"/>
          <p:cNvSpPr txBox="1"/>
          <p:nvPr/>
        </p:nvSpPr>
        <p:spPr>
          <a:xfrm>
            <a:off x="497840" y="4454525"/>
            <a:ext cx="5360670" cy="74739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zh-CN" altLang="en-US" sz="36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sz="36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6" name="文本框 5"/>
          <p:cNvSpPr txBox="1"/>
          <p:nvPr/>
        </p:nvSpPr>
        <p:spPr>
          <a:xfrm>
            <a:off x="635000" y="3620770"/>
            <a:ext cx="3194685" cy="83375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en-US" altLang="zh-CN" sz="60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cs typeface="+mn-lt"/>
                <a:sym typeface="+mn-ea"/>
              </a:rPr>
              <a:t>02</a:t>
            </a:r>
            <a:endParaRPr kumimoji="0" lang="en-US" altLang="zh-CN" sz="60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cs typeface="+mn-lt"/>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 name="组合 9"/>
          <p:cNvGrpSpPr/>
          <p:nvPr/>
        </p:nvGrpSpPr>
        <p:grpSpPr>
          <a:xfrm rot="18960000">
            <a:off x="4282571" y="1676090"/>
            <a:ext cx="3462655" cy="3470275"/>
            <a:chOff x="6906" y="2372"/>
            <a:chExt cx="5453" cy="5465"/>
          </a:xfrm>
        </p:grpSpPr>
        <p:grpSp>
          <p:nvGrpSpPr>
            <p:cNvPr id="4" name="组合 3"/>
            <p:cNvGrpSpPr/>
            <p:nvPr/>
          </p:nvGrpSpPr>
          <p:grpSpPr>
            <a:xfrm>
              <a:off x="6906" y="2372"/>
              <a:ext cx="5453" cy="5465"/>
              <a:chOff x="5280" y="1260"/>
              <a:chExt cx="7935" cy="7952"/>
            </a:xfrm>
          </p:grpSpPr>
          <p:sp>
            <p:nvSpPr>
              <p:cNvPr id="27653" name="Freeform 5"/>
              <p:cNvSpPr/>
              <p:nvPr/>
            </p:nvSpPr>
            <p:spPr>
              <a:xfrm>
                <a:off x="5280" y="2848"/>
                <a:ext cx="2395" cy="495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Lst>
                <a:pathLst>
                  <a:path w="1976" h="4080">
                    <a:moveTo>
                      <a:pt x="1871" y="802"/>
                    </a:moveTo>
                    <a:cubicBezTo>
                      <a:pt x="1277" y="1514"/>
                      <a:pt x="1312" y="2575"/>
                      <a:pt x="1976" y="3247"/>
                    </a:cubicBezTo>
                    <a:lnTo>
                      <a:pt x="1415" y="3479"/>
                    </a:lnTo>
                    <a:lnTo>
                      <a:pt x="1167" y="4080"/>
                    </a:lnTo>
                    <a:lnTo>
                      <a:pt x="1163" y="4076"/>
                    </a:lnTo>
                    <a:cubicBezTo>
                      <a:pt x="45" y="2958"/>
                      <a:pt x="0" y="1171"/>
                      <a:pt x="1030" y="0"/>
                    </a:cubicBezTo>
                    <a:lnTo>
                      <a:pt x="1645" y="254"/>
                    </a:lnTo>
                    <a:lnTo>
                      <a:pt x="1871" y="802"/>
                    </a:lnTo>
                    <a:close/>
                  </a:path>
                </a:pathLst>
              </a:custGeom>
              <a:solidFill>
                <a:srgbClr val="F79E26"/>
              </a:solidFill>
              <a:ln w="9525">
                <a:noFill/>
              </a:ln>
            </p:spPr>
            <p:txBody>
              <a:bodyPr/>
              <a:p>
                <a:endParaRPr lang="zh-CN" altLang="en-US"/>
              </a:p>
            </p:txBody>
          </p:sp>
          <p:sp>
            <p:nvSpPr>
              <p:cNvPr id="27654" name="Freeform 6"/>
              <p:cNvSpPr/>
              <p:nvPr/>
            </p:nvSpPr>
            <p:spPr>
              <a:xfrm>
                <a:off x="6663" y="1260"/>
                <a:ext cx="4980" cy="2413"/>
              </a:xfrm>
              <a:custGeom>
                <a:avLst/>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pathLst>
                  <a:path w="4109" h="1984">
                    <a:moveTo>
                      <a:pt x="3322" y="1891"/>
                    </a:moveTo>
                    <a:cubicBezTo>
                      <a:pt x="2606" y="1274"/>
                      <a:pt x="1524" y="1304"/>
                      <a:pt x="845" y="1984"/>
                    </a:cubicBezTo>
                    <a:lnTo>
                      <a:pt x="844" y="1984"/>
                    </a:lnTo>
                    <a:lnTo>
                      <a:pt x="621" y="1444"/>
                    </a:lnTo>
                    <a:lnTo>
                      <a:pt x="0" y="1187"/>
                    </a:lnTo>
                    <a:cubicBezTo>
                      <a:pt x="8" y="1179"/>
                      <a:pt x="16" y="1171"/>
                      <a:pt x="24" y="1163"/>
                    </a:cubicBezTo>
                    <a:cubicBezTo>
                      <a:pt x="1145" y="42"/>
                      <a:pt x="2938" y="0"/>
                      <a:pt x="4109" y="1038"/>
                    </a:cubicBezTo>
                    <a:lnTo>
                      <a:pt x="3846" y="1674"/>
                    </a:lnTo>
                    <a:lnTo>
                      <a:pt x="3322" y="1891"/>
                    </a:lnTo>
                    <a:close/>
                  </a:path>
                </a:pathLst>
              </a:custGeom>
              <a:solidFill>
                <a:srgbClr val="F5640E"/>
              </a:solidFill>
              <a:ln w="9525">
                <a:noFill/>
              </a:ln>
            </p:spPr>
            <p:txBody>
              <a:bodyPr/>
              <a:p>
                <a:endParaRPr lang="zh-CN" altLang="en-US"/>
              </a:p>
            </p:txBody>
          </p:sp>
          <p:sp>
            <p:nvSpPr>
              <p:cNvPr id="27655" name="Freeform 7"/>
              <p:cNvSpPr/>
              <p:nvPr/>
            </p:nvSpPr>
            <p:spPr>
              <a:xfrm>
                <a:off x="6838" y="6838"/>
                <a:ext cx="4960" cy="2375"/>
              </a:xfrm>
              <a:custGeom>
                <a:avLst/>
                <a:gdLst/>
                <a:ahLst/>
                <a:cxnLst>
                  <a:cxn ang="0">
                    <a:pos x="2147483647" y="2147483647"/>
                  </a:cxn>
                  <a:cxn ang="0">
                    <a:pos x="0" y="2147483647"/>
                  </a:cxn>
                  <a:cxn ang="0">
                    <a:pos x="2147483647" y="2147483647"/>
                  </a:cxn>
                  <a:cxn ang="0">
                    <a:pos x="2147483647" y="2147483647"/>
                  </a:cxn>
                  <a:cxn ang="0">
                    <a:pos x="2147483647" y="0"/>
                  </a:cxn>
                  <a:cxn ang="0">
                    <a:pos x="2147483647" y="2147483647"/>
                  </a:cxn>
                  <a:cxn ang="0">
                    <a:pos x="2147483647" y="2147483647"/>
                  </a:cxn>
                </a:cxnLst>
                <a:pathLst>
                  <a:path w="4092" h="1954">
                    <a:moveTo>
                      <a:pt x="4092" y="797"/>
                    </a:moveTo>
                    <a:cubicBezTo>
                      <a:pt x="2967" y="1917"/>
                      <a:pt x="1169" y="1954"/>
                      <a:pt x="0" y="906"/>
                    </a:cubicBezTo>
                    <a:lnTo>
                      <a:pt x="246" y="310"/>
                    </a:lnTo>
                    <a:lnTo>
                      <a:pt x="813" y="76"/>
                    </a:lnTo>
                    <a:cubicBezTo>
                      <a:pt x="1519" y="672"/>
                      <a:pt x="2572" y="647"/>
                      <a:pt x="3248" y="0"/>
                    </a:cubicBezTo>
                    <a:lnTo>
                      <a:pt x="3471" y="540"/>
                    </a:lnTo>
                    <a:lnTo>
                      <a:pt x="4092" y="797"/>
                    </a:lnTo>
                    <a:close/>
                  </a:path>
                </a:pathLst>
              </a:custGeom>
              <a:solidFill>
                <a:srgbClr val="F5640E"/>
              </a:solidFill>
              <a:ln w="9525">
                <a:noFill/>
              </a:ln>
            </p:spPr>
            <p:txBody>
              <a:bodyPr/>
              <a:p>
                <a:endParaRPr lang="zh-CN" altLang="en-US"/>
              </a:p>
            </p:txBody>
          </p:sp>
          <p:sp>
            <p:nvSpPr>
              <p:cNvPr id="27656" name="Freeform 8"/>
              <p:cNvSpPr/>
              <p:nvPr/>
            </p:nvSpPr>
            <p:spPr>
              <a:xfrm>
                <a:off x="10833" y="2655"/>
                <a:ext cx="2382" cy="5010"/>
              </a:xfrm>
              <a:custGeom>
                <a:avLst/>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2147483647"/>
                  </a:cxn>
                </a:cxnLst>
                <a:pathLst>
                  <a:path w="1965" h="4122">
                    <a:moveTo>
                      <a:pt x="801" y="16"/>
                    </a:moveTo>
                    <a:cubicBezTo>
                      <a:pt x="1929" y="1144"/>
                      <a:pt x="1965" y="2951"/>
                      <a:pt x="908" y="4122"/>
                    </a:cubicBezTo>
                    <a:lnTo>
                      <a:pt x="290" y="3867"/>
                    </a:lnTo>
                    <a:lnTo>
                      <a:pt x="65" y="3323"/>
                    </a:lnTo>
                    <a:cubicBezTo>
                      <a:pt x="685" y="2614"/>
                      <a:pt x="663" y="1540"/>
                      <a:pt x="0" y="857"/>
                    </a:cubicBezTo>
                    <a:lnTo>
                      <a:pt x="520" y="642"/>
                    </a:lnTo>
                    <a:lnTo>
                      <a:pt x="785" y="0"/>
                    </a:lnTo>
                    <a:cubicBezTo>
                      <a:pt x="791" y="6"/>
                      <a:pt x="796" y="11"/>
                      <a:pt x="801" y="16"/>
                    </a:cubicBezTo>
                    <a:close/>
                  </a:path>
                </a:pathLst>
              </a:custGeom>
              <a:solidFill>
                <a:srgbClr val="F79E26"/>
              </a:solidFill>
              <a:ln w="9525">
                <a:noFill/>
              </a:ln>
            </p:spPr>
            <p:txBody>
              <a:bodyPr/>
              <a:p>
                <a:endParaRPr lang="zh-CN" altLang="en-US"/>
              </a:p>
            </p:txBody>
          </p:sp>
        </p:grpSp>
        <p:sp>
          <p:nvSpPr>
            <p:cNvPr id="16" name="Freeform 6"/>
            <p:cNvSpPr>
              <a:spLocks noEditPoints="1"/>
            </p:cNvSpPr>
            <p:nvPr/>
          </p:nvSpPr>
          <p:spPr bwMode="auto">
            <a:xfrm rot="2580000">
              <a:off x="9359" y="6774"/>
              <a:ext cx="644" cy="687"/>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91440" tIns="45720" rIns="91440" bIns="45720" numCol="1" anchor="t" anchorCtr="0" compatLnSpc="1"/>
            <a:p>
              <a:endParaRPr lang="en-US" sz="2400" dirty="0"/>
            </a:p>
          </p:txBody>
        </p:sp>
        <p:sp>
          <p:nvSpPr>
            <p:cNvPr id="17" name="Freeform 11"/>
            <p:cNvSpPr>
              <a:spLocks noEditPoints="1"/>
            </p:cNvSpPr>
            <p:nvPr/>
          </p:nvSpPr>
          <p:spPr bwMode="auto">
            <a:xfrm rot="1680000">
              <a:off x="9168" y="2631"/>
              <a:ext cx="830" cy="83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440" tIns="45720" rIns="91440" bIns="45720" numCol="1" anchor="t" anchorCtr="0" compatLnSpc="1"/>
            <a:p>
              <a:endParaRPr lang="en-US" sz="2400" dirty="0"/>
            </a:p>
          </p:txBody>
        </p:sp>
        <p:sp>
          <p:nvSpPr>
            <p:cNvPr id="18" name="Freeform 21"/>
            <p:cNvSpPr>
              <a:spLocks noEditPoints="1"/>
            </p:cNvSpPr>
            <p:nvPr/>
          </p:nvSpPr>
          <p:spPr bwMode="auto">
            <a:xfrm rot="1560000">
              <a:off x="11222" y="4729"/>
              <a:ext cx="777" cy="780"/>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91440" tIns="45720" rIns="91440" bIns="45720" numCol="1" anchor="t" anchorCtr="0" compatLnSpc="1"/>
            <a:p>
              <a:endParaRPr lang="en-US" sz="2400" dirty="0"/>
            </a:p>
          </p:txBody>
        </p:sp>
        <p:sp>
          <p:nvSpPr>
            <p:cNvPr id="21" name="Freeform 26"/>
            <p:cNvSpPr/>
            <p:nvPr/>
          </p:nvSpPr>
          <p:spPr bwMode="auto">
            <a:xfrm rot="2520000">
              <a:off x="7274" y="4749"/>
              <a:ext cx="582" cy="60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endParaRPr lang="en-US" sz="2400" dirty="0"/>
            </a:p>
          </p:txBody>
        </p:sp>
      </p:grpSp>
      <p:sp>
        <p:nvSpPr>
          <p:cNvPr id="3" name="Shape 1590"/>
          <p:cNvSpPr/>
          <p:nvPr/>
        </p:nvSpPr>
        <p:spPr>
          <a:xfrm>
            <a:off x="7814310" y="2075180"/>
            <a:ext cx="357568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 name="Shape 1591"/>
          <p:cNvSpPr/>
          <p:nvPr/>
        </p:nvSpPr>
        <p:spPr>
          <a:xfrm>
            <a:off x="7814310" y="16960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7" name="Shape 1590"/>
          <p:cNvSpPr/>
          <p:nvPr/>
        </p:nvSpPr>
        <p:spPr>
          <a:xfrm>
            <a:off x="7814310" y="4083050"/>
            <a:ext cx="357568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Shape 1591"/>
          <p:cNvSpPr/>
          <p:nvPr/>
        </p:nvSpPr>
        <p:spPr>
          <a:xfrm>
            <a:off x="7814310" y="370395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9" name="Shape 1590"/>
          <p:cNvSpPr/>
          <p:nvPr/>
        </p:nvSpPr>
        <p:spPr>
          <a:xfrm>
            <a:off x="340360" y="2075180"/>
            <a:ext cx="357568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0" name="Shape 1591"/>
          <p:cNvSpPr/>
          <p:nvPr/>
        </p:nvSpPr>
        <p:spPr>
          <a:xfrm>
            <a:off x="1480185" y="16960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22" name="Shape 1590"/>
          <p:cNvSpPr/>
          <p:nvPr/>
        </p:nvSpPr>
        <p:spPr>
          <a:xfrm>
            <a:off x="340360" y="4083050"/>
            <a:ext cx="3575685" cy="84010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3" name="Shape 1591"/>
          <p:cNvSpPr/>
          <p:nvPr/>
        </p:nvSpPr>
        <p:spPr>
          <a:xfrm>
            <a:off x="1480185" y="370395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7c7ca0d3a1b9e8b02e77e0f125da727f"/>
          <p:cNvPicPr>
            <a:picLocks noChangeAspect="1"/>
          </p:cNvPicPr>
          <p:nvPr/>
        </p:nvPicPr>
        <p:blipFill>
          <a:blip r:embed="rId1"/>
          <a:stretch>
            <a:fillRect/>
          </a:stretch>
        </p:blipFill>
        <p:spPr>
          <a:xfrm>
            <a:off x="-9525" y="2540"/>
            <a:ext cx="6957695" cy="2333625"/>
          </a:xfrm>
          <a:prstGeom prst="rect">
            <a:avLst/>
          </a:prstGeom>
        </p:spPr>
      </p:pic>
      <p:sp>
        <p:nvSpPr>
          <p:cNvPr id="13" name="Shape 1590"/>
          <p:cNvSpPr/>
          <p:nvPr/>
        </p:nvSpPr>
        <p:spPr>
          <a:xfrm>
            <a:off x="1242695" y="303974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4" name="Shape 1591"/>
          <p:cNvSpPr/>
          <p:nvPr/>
        </p:nvSpPr>
        <p:spPr>
          <a:xfrm>
            <a:off x="1242695" y="2384425"/>
            <a:ext cx="3368675" cy="655320"/>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3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01  </a:t>
            </a: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3" name="Shape 1590"/>
          <p:cNvSpPr/>
          <p:nvPr/>
        </p:nvSpPr>
        <p:spPr>
          <a:xfrm>
            <a:off x="6698615" y="303974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5" name="Shape 1590"/>
          <p:cNvSpPr/>
          <p:nvPr/>
        </p:nvSpPr>
        <p:spPr>
          <a:xfrm>
            <a:off x="1332230" y="476567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Shape 1590"/>
          <p:cNvSpPr/>
          <p:nvPr/>
        </p:nvSpPr>
        <p:spPr>
          <a:xfrm>
            <a:off x="6788150" y="4765675"/>
            <a:ext cx="459676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Shape 1591"/>
          <p:cNvSpPr/>
          <p:nvPr/>
        </p:nvSpPr>
        <p:spPr>
          <a:xfrm>
            <a:off x="1332230" y="4110355"/>
            <a:ext cx="3368675" cy="655320"/>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3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02  </a:t>
            </a: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0" name="Shape 1591"/>
          <p:cNvSpPr/>
          <p:nvPr/>
        </p:nvSpPr>
        <p:spPr>
          <a:xfrm>
            <a:off x="6698615" y="4110355"/>
            <a:ext cx="3368675" cy="655320"/>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3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03  </a:t>
            </a: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Shape 1591"/>
          <p:cNvSpPr/>
          <p:nvPr/>
        </p:nvSpPr>
        <p:spPr>
          <a:xfrm>
            <a:off x="6698615" y="2384425"/>
            <a:ext cx="3368675" cy="655320"/>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3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04  </a:t>
            </a:r>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3"/>
          <p:cNvPicPr>
            <a:picLocks noChangeAspect="1"/>
          </p:cNvPicPr>
          <p:nvPr/>
        </p:nvPicPr>
        <p:blipFill>
          <a:blip r:embed="rId1"/>
          <a:stretch>
            <a:fillRect/>
          </a:stretch>
        </p:blipFill>
        <p:spPr>
          <a:xfrm>
            <a:off x="-23495" y="1619885"/>
            <a:ext cx="5614035" cy="5302250"/>
          </a:xfrm>
          <a:prstGeom prst="rect">
            <a:avLst/>
          </a:prstGeom>
        </p:spPr>
      </p:pic>
      <p:sp>
        <p:nvSpPr>
          <p:cNvPr id="7" name="文本框 6"/>
          <p:cNvSpPr txBox="1"/>
          <p:nvPr/>
        </p:nvSpPr>
        <p:spPr>
          <a:xfrm>
            <a:off x="5001260" y="2155825"/>
            <a:ext cx="3693795" cy="852170"/>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kumimoji="0" lang="zh-CN" altLang="en-US" sz="5400" i="0" u="none" strike="noStrike" kern="0" cap="none" spc="0" normalizeH="0" baseline="0" noProof="0" dirty="0">
                <a:ln>
                  <a:noFill/>
                </a:ln>
                <a:solidFill>
                  <a:schemeClr val="tx1">
                    <a:lumMod val="85000"/>
                    <a:lumOff val="15000"/>
                  </a:schemeClr>
                </a:solidFill>
                <a:effectLst/>
                <a:uLnTx/>
                <a:uFillTx/>
                <a:latin typeface="书体坊赵九江钢笔行书" panose="03000509000000000000" charset="-122"/>
                <a:ea typeface="书体坊赵九江钢笔行书" panose="03000509000000000000" charset="-122"/>
                <a:sym typeface="+mn-ea"/>
              </a:rPr>
              <a:t>一叶知秋</a:t>
            </a:r>
            <a:endParaRPr kumimoji="0" lang="zh-CN" altLang="en-US" sz="5400" i="0" u="none" strike="noStrike" kern="0" cap="none" spc="0" normalizeH="0" baseline="0" noProof="0" dirty="0">
              <a:ln>
                <a:noFill/>
              </a:ln>
              <a:solidFill>
                <a:schemeClr val="tx1">
                  <a:lumMod val="85000"/>
                  <a:lumOff val="1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44" name="Shape 1590"/>
          <p:cNvSpPr/>
          <p:nvPr/>
        </p:nvSpPr>
        <p:spPr>
          <a:xfrm>
            <a:off x="5001260" y="3007995"/>
            <a:ext cx="6765290" cy="13322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pic>
        <p:nvPicPr>
          <p:cNvPr id="8" name="图片 7" descr="4"/>
          <p:cNvPicPr>
            <a:picLocks noChangeAspect="1"/>
          </p:cNvPicPr>
          <p:nvPr/>
        </p:nvPicPr>
        <p:blipFill>
          <a:blip r:embed="rId2"/>
          <a:stretch>
            <a:fillRect/>
          </a:stretch>
        </p:blipFill>
        <p:spPr>
          <a:xfrm>
            <a:off x="10144760" y="1744345"/>
            <a:ext cx="842645" cy="9017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19" name="Shape 6922"/>
          <p:cNvSpPr/>
          <p:nvPr/>
        </p:nvSpPr>
        <p:spPr>
          <a:xfrm>
            <a:off x="635000" y="5126990"/>
            <a:ext cx="7195185" cy="50673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l" defTabSz="1216025" fontAlgn="auto">
              <a:lnSpc>
                <a:spcPct val="200000"/>
              </a:lnSpc>
              <a:spcBef>
                <a:spcPts val="0"/>
              </a:spcBef>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b="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5" name="文本框 4"/>
          <p:cNvSpPr txBox="1"/>
          <p:nvPr/>
        </p:nvSpPr>
        <p:spPr>
          <a:xfrm>
            <a:off x="497840" y="4454525"/>
            <a:ext cx="5360670" cy="74739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zh-CN" altLang="en-US" sz="36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sz="36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6" name="文本框 5"/>
          <p:cNvSpPr txBox="1"/>
          <p:nvPr/>
        </p:nvSpPr>
        <p:spPr>
          <a:xfrm>
            <a:off x="635000" y="3620770"/>
            <a:ext cx="3194685" cy="83375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en-US" altLang="zh-CN" sz="60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cs typeface="+mn-lt"/>
                <a:sym typeface="+mn-ea"/>
              </a:rPr>
              <a:t>03</a:t>
            </a:r>
            <a:endParaRPr kumimoji="0" lang="en-US" altLang="zh-CN" sz="60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cs typeface="+mn-lt"/>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autumn-autumn-colours-bright-756903"/>
          <p:cNvPicPr>
            <a:picLocks noChangeAspect="1"/>
          </p:cNvPicPr>
          <p:nvPr/>
        </p:nvPicPr>
        <p:blipFill>
          <a:blip r:embed="rId1"/>
          <a:srcRect l="31193" r="26982"/>
          <a:stretch>
            <a:fillRect/>
          </a:stretch>
        </p:blipFill>
        <p:spPr>
          <a:xfrm>
            <a:off x="-29210" y="-3175"/>
            <a:ext cx="4306570" cy="6864350"/>
          </a:xfrm>
          <a:prstGeom prst="rect">
            <a:avLst/>
          </a:prstGeom>
        </p:spPr>
      </p:pic>
      <p:grpSp>
        <p:nvGrpSpPr>
          <p:cNvPr id="5" name="组合 4"/>
          <p:cNvGrpSpPr/>
          <p:nvPr/>
        </p:nvGrpSpPr>
        <p:grpSpPr>
          <a:xfrm>
            <a:off x="2701925" y="1877060"/>
            <a:ext cx="3103245" cy="3103245"/>
            <a:chOff x="7251" y="2304"/>
            <a:chExt cx="3980" cy="3980"/>
          </a:xfrm>
        </p:grpSpPr>
        <p:sp>
          <p:nvSpPr>
            <p:cNvPr id="6" name="椭圆 5"/>
            <p:cNvSpPr/>
            <p:nvPr/>
          </p:nvSpPr>
          <p:spPr>
            <a:xfrm>
              <a:off x="7251" y="2304"/>
              <a:ext cx="3981" cy="3981"/>
            </a:xfrm>
            <a:prstGeom prst="ellipse">
              <a:avLst/>
            </a:prstGeom>
            <a:solidFill>
              <a:schemeClr val="bg1"/>
            </a:solidFill>
            <a:ln>
              <a:noFill/>
            </a:ln>
            <a:effectLst>
              <a:outerShdw blurRad="304800" dist="1143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7466" y="2519"/>
              <a:ext cx="3551" cy="3551"/>
            </a:xfrm>
            <a:prstGeom prst="ellipse">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文本框 7"/>
          <p:cNvSpPr txBox="1"/>
          <p:nvPr/>
        </p:nvSpPr>
        <p:spPr>
          <a:xfrm>
            <a:off x="3232785" y="2499995"/>
            <a:ext cx="1244600" cy="2122805"/>
          </a:xfrm>
          <a:prstGeom prst="rect">
            <a:avLst/>
          </a:prstGeom>
          <a:noFill/>
        </p:spPr>
        <p:txBody>
          <a:bodyPr wrap="square" rtlCol="0">
            <a:spAutoFit/>
          </a:bodyPr>
          <a:p>
            <a:pPr algn="l"/>
            <a:r>
              <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秋天</a:t>
            </a:r>
            <a:endPar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3" name="文本框 2"/>
          <p:cNvSpPr txBox="1"/>
          <p:nvPr/>
        </p:nvSpPr>
        <p:spPr>
          <a:xfrm>
            <a:off x="4088130" y="2499995"/>
            <a:ext cx="1244600" cy="2122805"/>
          </a:xfrm>
          <a:prstGeom prst="rect">
            <a:avLst/>
          </a:prstGeom>
          <a:noFill/>
        </p:spPr>
        <p:txBody>
          <a:bodyPr wrap="square" rtlCol="0">
            <a:spAutoFit/>
          </a:bodyPr>
          <a:p>
            <a:pPr algn="l"/>
            <a:r>
              <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你好</a:t>
            </a:r>
            <a:endParaRPr lang="zh-CN" altLang="en-US" sz="6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4" name="Shape 1590"/>
          <p:cNvSpPr/>
          <p:nvPr/>
        </p:nvSpPr>
        <p:spPr>
          <a:xfrm>
            <a:off x="6369685" y="1438910"/>
            <a:ext cx="462089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Shape 1591"/>
          <p:cNvSpPr/>
          <p:nvPr/>
        </p:nvSpPr>
        <p:spPr>
          <a:xfrm>
            <a:off x="6369685" y="93662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0" name="Shape 1590"/>
          <p:cNvSpPr/>
          <p:nvPr/>
        </p:nvSpPr>
        <p:spPr>
          <a:xfrm>
            <a:off x="6369685" y="3285490"/>
            <a:ext cx="462089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Shape 1591"/>
          <p:cNvSpPr/>
          <p:nvPr/>
        </p:nvSpPr>
        <p:spPr>
          <a:xfrm>
            <a:off x="6369685" y="278320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Shape 1590"/>
          <p:cNvSpPr/>
          <p:nvPr/>
        </p:nvSpPr>
        <p:spPr>
          <a:xfrm>
            <a:off x="6369685" y="5155565"/>
            <a:ext cx="4620895" cy="59372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8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Shape 1591"/>
          <p:cNvSpPr/>
          <p:nvPr/>
        </p:nvSpPr>
        <p:spPr>
          <a:xfrm>
            <a:off x="6369685" y="465328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 name="Shape 1590"/>
          <p:cNvSpPr/>
          <p:nvPr/>
        </p:nvSpPr>
        <p:spPr>
          <a:xfrm>
            <a:off x="1395413" y="2253298"/>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45" name="Shape 1591"/>
          <p:cNvSpPr/>
          <p:nvPr/>
        </p:nvSpPr>
        <p:spPr>
          <a:xfrm>
            <a:off x="1465580" y="1936433"/>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2" name="Shape 1590"/>
          <p:cNvSpPr/>
          <p:nvPr/>
        </p:nvSpPr>
        <p:spPr>
          <a:xfrm>
            <a:off x="1395413" y="4509453"/>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3" name="Shape 1591"/>
          <p:cNvSpPr/>
          <p:nvPr/>
        </p:nvSpPr>
        <p:spPr>
          <a:xfrm>
            <a:off x="1465580" y="4192588"/>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pic>
        <p:nvPicPr>
          <p:cNvPr id="4" name="图片 3" descr="1c0025f5879f99e9844996a7e8b816e8"/>
          <p:cNvPicPr>
            <a:picLocks noChangeAspect="1"/>
          </p:cNvPicPr>
          <p:nvPr/>
        </p:nvPicPr>
        <p:blipFill>
          <a:blip r:embed="rId1"/>
          <a:stretch>
            <a:fillRect/>
          </a:stretch>
        </p:blipFill>
        <p:spPr>
          <a:xfrm rot="8100000">
            <a:off x="2291080" y="1285240"/>
            <a:ext cx="515620" cy="549275"/>
          </a:xfrm>
          <a:prstGeom prst="rect">
            <a:avLst/>
          </a:prstGeom>
        </p:spPr>
      </p:pic>
      <p:pic>
        <p:nvPicPr>
          <p:cNvPr id="5" name="图片 4" descr="1c0025f5879f99e9844996a7e8b816e8"/>
          <p:cNvPicPr>
            <a:picLocks noChangeAspect="1"/>
          </p:cNvPicPr>
          <p:nvPr/>
        </p:nvPicPr>
        <p:blipFill>
          <a:blip r:embed="rId1"/>
          <a:stretch>
            <a:fillRect/>
          </a:stretch>
        </p:blipFill>
        <p:spPr>
          <a:xfrm rot="8100000">
            <a:off x="2290445" y="3541395"/>
            <a:ext cx="515620" cy="549275"/>
          </a:xfrm>
          <a:prstGeom prst="rect">
            <a:avLst/>
          </a:prstGeom>
        </p:spPr>
      </p:pic>
      <p:sp>
        <p:nvSpPr>
          <p:cNvPr id="12" name="Shape 1590"/>
          <p:cNvSpPr/>
          <p:nvPr/>
        </p:nvSpPr>
        <p:spPr>
          <a:xfrm>
            <a:off x="4872673" y="2253298"/>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13" name="Shape 1591"/>
          <p:cNvSpPr/>
          <p:nvPr/>
        </p:nvSpPr>
        <p:spPr>
          <a:xfrm>
            <a:off x="4942840" y="1936433"/>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14" name="Shape 1590"/>
          <p:cNvSpPr/>
          <p:nvPr/>
        </p:nvSpPr>
        <p:spPr>
          <a:xfrm>
            <a:off x="4872673" y="4509453"/>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Shape 1591"/>
          <p:cNvSpPr/>
          <p:nvPr/>
        </p:nvSpPr>
        <p:spPr>
          <a:xfrm>
            <a:off x="4942840" y="4192588"/>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pic>
        <p:nvPicPr>
          <p:cNvPr id="16" name="图片 15" descr="1c0025f5879f99e9844996a7e8b816e8"/>
          <p:cNvPicPr>
            <a:picLocks noChangeAspect="1"/>
          </p:cNvPicPr>
          <p:nvPr/>
        </p:nvPicPr>
        <p:blipFill>
          <a:blip r:embed="rId1"/>
          <a:stretch>
            <a:fillRect/>
          </a:stretch>
        </p:blipFill>
        <p:spPr>
          <a:xfrm rot="8100000">
            <a:off x="5768340" y="1285240"/>
            <a:ext cx="515620" cy="549275"/>
          </a:xfrm>
          <a:prstGeom prst="rect">
            <a:avLst/>
          </a:prstGeom>
        </p:spPr>
      </p:pic>
      <p:pic>
        <p:nvPicPr>
          <p:cNvPr id="17" name="图片 16" descr="1c0025f5879f99e9844996a7e8b816e8"/>
          <p:cNvPicPr>
            <a:picLocks noChangeAspect="1"/>
          </p:cNvPicPr>
          <p:nvPr/>
        </p:nvPicPr>
        <p:blipFill>
          <a:blip r:embed="rId1"/>
          <a:stretch>
            <a:fillRect/>
          </a:stretch>
        </p:blipFill>
        <p:spPr>
          <a:xfrm rot="8100000">
            <a:off x="5767705" y="3541395"/>
            <a:ext cx="515620" cy="549275"/>
          </a:xfrm>
          <a:prstGeom prst="rect">
            <a:avLst/>
          </a:prstGeom>
        </p:spPr>
      </p:pic>
      <p:sp>
        <p:nvSpPr>
          <p:cNvPr id="18" name="Shape 1590"/>
          <p:cNvSpPr/>
          <p:nvPr/>
        </p:nvSpPr>
        <p:spPr>
          <a:xfrm>
            <a:off x="8261668" y="2253298"/>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19" name="Shape 1591"/>
          <p:cNvSpPr/>
          <p:nvPr/>
        </p:nvSpPr>
        <p:spPr>
          <a:xfrm>
            <a:off x="8331835" y="1936433"/>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sp>
        <p:nvSpPr>
          <p:cNvPr id="20" name="Shape 1590"/>
          <p:cNvSpPr/>
          <p:nvPr/>
        </p:nvSpPr>
        <p:spPr>
          <a:xfrm>
            <a:off x="8261668" y="4509453"/>
            <a:ext cx="2305685"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21" name="Shape 1591"/>
          <p:cNvSpPr/>
          <p:nvPr/>
        </p:nvSpPr>
        <p:spPr>
          <a:xfrm>
            <a:off x="8331835" y="4192588"/>
            <a:ext cx="216535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ctr"/>
            <a:r>
              <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KEYWORD</a:t>
            </a:r>
            <a:endParaRPr lang="en-US" altLang="zh-CN" sz="160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endParaRPr>
          </a:p>
        </p:txBody>
      </p:sp>
      <p:pic>
        <p:nvPicPr>
          <p:cNvPr id="22" name="图片 21" descr="1c0025f5879f99e9844996a7e8b816e8"/>
          <p:cNvPicPr>
            <a:picLocks noChangeAspect="1"/>
          </p:cNvPicPr>
          <p:nvPr/>
        </p:nvPicPr>
        <p:blipFill>
          <a:blip r:embed="rId1"/>
          <a:stretch>
            <a:fillRect/>
          </a:stretch>
        </p:blipFill>
        <p:spPr>
          <a:xfrm rot="8100000">
            <a:off x="9157335" y="1285240"/>
            <a:ext cx="515620" cy="549275"/>
          </a:xfrm>
          <a:prstGeom prst="rect">
            <a:avLst/>
          </a:prstGeom>
        </p:spPr>
      </p:pic>
      <p:pic>
        <p:nvPicPr>
          <p:cNvPr id="23" name="图片 22" descr="1c0025f5879f99e9844996a7e8b816e8"/>
          <p:cNvPicPr>
            <a:picLocks noChangeAspect="1"/>
          </p:cNvPicPr>
          <p:nvPr/>
        </p:nvPicPr>
        <p:blipFill>
          <a:blip r:embed="rId1"/>
          <a:stretch>
            <a:fillRect/>
          </a:stretch>
        </p:blipFill>
        <p:spPr>
          <a:xfrm rot="8100000">
            <a:off x="9156700" y="3541395"/>
            <a:ext cx="515620" cy="5492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58710"/>
          <a:stretch>
            <a:fillRect/>
          </a:stretch>
        </p:blipFill>
        <p:spPr>
          <a:xfrm>
            <a:off x="-20955" y="-20955"/>
            <a:ext cx="12216765" cy="2466340"/>
          </a:xfrm>
          <a:prstGeom prst="rect">
            <a:avLst/>
          </a:prstGeom>
        </p:spPr>
      </p:pic>
      <p:grpSp>
        <p:nvGrpSpPr>
          <p:cNvPr id="9" name="Group 2"/>
          <p:cNvGrpSpPr/>
          <p:nvPr/>
        </p:nvGrpSpPr>
        <p:grpSpPr>
          <a:xfrm>
            <a:off x="4403725" y="1986280"/>
            <a:ext cx="1030605" cy="1032510"/>
            <a:chOff x="4875600" y="1521678"/>
            <a:chExt cx="475253" cy="475253"/>
          </a:xfrm>
        </p:grpSpPr>
        <p:sp>
          <p:nvSpPr>
            <p:cNvPr id="27" name="Oval 11"/>
            <p:cNvSpPr/>
            <p:nvPr/>
          </p:nvSpPr>
          <p:spPr>
            <a:xfrm>
              <a:off x="4875600" y="1521678"/>
              <a:ext cx="475253" cy="475253"/>
            </a:xfrm>
            <a:prstGeom prst="ellipse">
              <a:avLst/>
            </a:prstGeom>
            <a:solidFill>
              <a:srgbClr val="F472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28" name="Freeform 6"/>
            <p:cNvSpPr>
              <a:spLocks noEditPoints="1"/>
            </p:cNvSpPr>
            <p:nvPr/>
          </p:nvSpPr>
          <p:spPr bwMode="auto">
            <a:xfrm>
              <a:off x="5049721" y="1651994"/>
              <a:ext cx="127010" cy="214619"/>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noFill/>
            </a:ln>
          </p:spPr>
          <p:txBody>
            <a:bodyPr vert="horz" wrap="square" lIns="91440" tIns="45720" rIns="91440" bIns="45720" numCol="1" anchor="t" anchorCtr="0" compatLnSpc="1"/>
            <a:p>
              <a:endParaRPr lang="en-US" dirty="0"/>
            </a:p>
          </p:txBody>
        </p:sp>
      </p:grpSp>
      <p:grpSp>
        <p:nvGrpSpPr>
          <p:cNvPr id="29" name="Group 3"/>
          <p:cNvGrpSpPr/>
          <p:nvPr/>
        </p:nvGrpSpPr>
        <p:grpSpPr>
          <a:xfrm>
            <a:off x="6859905" y="1990725"/>
            <a:ext cx="1030605" cy="1032510"/>
            <a:chOff x="4875600" y="2536193"/>
            <a:chExt cx="475253" cy="475253"/>
          </a:xfrm>
        </p:grpSpPr>
        <p:sp>
          <p:nvSpPr>
            <p:cNvPr id="30" name="Oval 22"/>
            <p:cNvSpPr/>
            <p:nvPr/>
          </p:nvSpPr>
          <p:spPr>
            <a:xfrm>
              <a:off x="4875600" y="2536193"/>
              <a:ext cx="475253" cy="475253"/>
            </a:xfrm>
            <a:prstGeom prst="ellipse">
              <a:avLst/>
            </a:prstGeom>
            <a:solidFill>
              <a:srgbClr val="F472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31" name="Freeform 11"/>
            <p:cNvSpPr/>
            <p:nvPr/>
          </p:nvSpPr>
          <p:spPr bwMode="auto">
            <a:xfrm>
              <a:off x="5015568" y="2676392"/>
              <a:ext cx="195315" cy="194853"/>
            </a:xfrm>
            <a:custGeom>
              <a:avLst/>
              <a:gdLst>
                <a:gd name="T0" fmla="*/ 208 w 358"/>
                <a:gd name="T1" fmla="*/ 207 h 357"/>
                <a:gd name="T2" fmla="*/ 126 w 358"/>
                <a:gd name="T3" fmla="*/ 255 h 357"/>
                <a:gd name="T4" fmla="*/ 46 w 358"/>
                <a:gd name="T5" fmla="*/ 253 h 357"/>
                <a:gd name="T6" fmla="*/ 56 w 358"/>
                <a:gd name="T7" fmla="*/ 334 h 357"/>
                <a:gd name="T8" fmla="*/ 251 w 358"/>
                <a:gd name="T9" fmla="*/ 250 h 357"/>
                <a:gd name="T10" fmla="*/ 335 w 358"/>
                <a:gd name="T11" fmla="*/ 55 h 357"/>
                <a:gd name="T12" fmla="*/ 254 w 358"/>
                <a:gd name="T13" fmla="*/ 45 h 357"/>
                <a:gd name="T14" fmla="*/ 256 w 358"/>
                <a:gd name="T15" fmla="*/ 125 h 357"/>
                <a:gd name="T16" fmla="*/ 208 w 358"/>
                <a:gd name="T17" fmla="*/ 20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57">
                  <a:moveTo>
                    <a:pt x="208" y="207"/>
                  </a:moveTo>
                  <a:cubicBezTo>
                    <a:pt x="177" y="239"/>
                    <a:pt x="140" y="269"/>
                    <a:pt x="126" y="255"/>
                  </a:cubicBezTo>
                  <a:cubicBezTo>
                    <a:pt x="105" y="234"/>
                    <a:pt x="92" y="216"/>
                    <a:pt x="46" y="253"/>
                  </a:cubicBezTo>
                  <a:cubicBezTo>
                    <a:pt x="0" y="290"/>
                    <a:pt x="36" y="314"/>
                    <a:pt x="56" y="334"/>
                  </a:cubicBezTo>
                  <a:cubicBezTo>
                    <a:pt x="79" y="357"/>
                    <a:pt x="165" y="335"/>
                    <a:pt x="251" y="250"/>
                  </a:cubicBezTo>
                  <a:cubicBezTo>
                    <a:pt x="336" y="165"/>
                    <a:pt x="358" y="78"/>
                    <a:pt x="335" y="55"/>
                  </a:cubicBezTo>
                  <a:cubicBezTo>
                    <a:pt x="315" y="35"/>
                    <a:pt x="290" y="0"/>
                    <a:pt x="254" y="45"/>
                  </a:cubicBezTo>
                  <a:cubicBezTo>
                    <a:pt x="217" y="91"/>
                    <a:pt x="235" y="104"/>
                    <a:pt x="256" y="125"/>
                  </a:cubicBezTo>
                  <a:cubicBezTo>
                    <a:pt x="270" y="139"/>
                    <a:pt x="240" y="176"/>
                    <a:pt x="208" y="207"/>
                  </a:cubicBezTo>
                  <a:close/>
                </a:path>
              </a:pathLst>
            </a:custGeom>
            <a:solidFill>
              <a:schemeClr val="bg1"/>
            </a:solidFill>
            <a:ln>
              <a:noFill/>
            </a:ln>
          </p:spPr>
          <p:txBody>
            <a:bodyPr vert="horz" wrap="square" lIns="91440" tIns="45720" rIns="91440" bIns="45720" numCol="1" anchor="t" anchorCtr="0" compatLnSpc="1"/>
            <a:p>
              <a:endParaRPr lang="en-US" dirty="0"/>
            </a:p>
          </p:txBody>
        </p:sp>
      </p:grpSp>
      <p:grpSp>
        <p:nvGrpSpPr>
          <p:cNvPr id="32" name="Group 4"/>
          <p:cNvGrpSpPr/>
          <p:nvPr/>
        </p:nvGrpSpPr>
        <p:grpSpPr>
          <a:xfrm>
            <a:off x="9413875" y="1986280"/>
            <a:ext cx="1030605" cy="1032510"/>
            <a:chOff x="4875600" y="3563040"/>
            <a:chExt cx="475253" cy="475253"/>
          </a:xfrm>
        </p:grpSpPr>
        <p:sp>
          <p:nvSpPr>
            <p:cNvPr id="33" name="Oval 27"/>
            <p:cNvSpPr/>
            <p:nvPr/>
          </p:nvSpPr>
          <p:spPr>
            <a:xfrm>
              <a:off x="4875600" y="3563040"/>
              <a:ext cx="475253" cy="475253"/>
            </a:xfrm>
            <a:prstGeom prst="ellipse">
              <a:avLst/>
            </a:prstGeom>
            <a:solidFill>
              <a:srgbClr val="F472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4099" name="Freeform 16"/>
            <p:cNvSpPr>
              <a:spLocks noEditPoints="1"/>
            </p:cNvSpPr>
            <p:nvPr/>
          </p:nvSpPr>
          <p:spPr bwMode="auto">
            <a:xfrm>
              <a:off x="5015781" y="3725730"/>
              <a:ext cx="191131" cy="168251"/>
            </a:xfrm>
            <a:custGeom>
              <a:avLst/>
              <a:gdLst>
                <a:gd name="T0" fmla="*/ 360 w 400"/>
                <a:gd name="T1" fmla="*/ 0 h 352"/>
                <a:gd name="T2" fmla="*/ 40 w 400"/>
                <a:gd name="T3" fmla="*/ 0 h 352"/>
                <a:gd name="T4" fmla="*/ 0 w 400"/>
                <a:gd name="T5" fmla="*/ 40 h 352"/>
                <a:gd name="T6" fmla="*/ 0 w 400"/>
                <a:gd name="T7" fmla="*/ 260 h 352"/>
                <a:gd name="T8" fmla="*/ 39 w 400"/>
                <a:gd name="T9" fmla="*/ 308 h 352"/>
                <a:gd name="T10" fmla="*/ 126 w 400"/>
                <a:gd name="T11" fmla="*/ 325 h 352"/>
                <a:gd name="T12" fmla="*/ 100 w 400"/>
                <a:gd name="T13" fmla="*/ 352 h 352"/>
                <a:gd name="T14" fmla="*/ 300 w 400"/>
                <a:gd name="T15" fmla="*/ 352 h 352"/>
                <a:gd name="T16" fmla="*/ 273 w 400"/>
                <a:gd name="T17" fmla="*/ 325 h 352"/>
                <a:gd name="T18" fmla="*/ 361 w 400"/>
                <a:gd name="T19" fmla="*/ 308 h 352"/>
                <a:gd name="T20" fmla="*/ 400 w 400"/>
                <a:gd name="T21" fmla="*/ 260 h 352"/>
                <a:gd name="T22" fmla="*/ 400 w 400"/>
                <a:gd name="T23" fmla="*/ 40 h 352"/>
                <a:gd name="T24" fmla="*/ 360 w 400"/>
                <a:gd name="T25" fmla="*/ 0 h 352"/>
                <a:gd name="T26" fmla="*/ 360 w 400"/>
                <a:gd name="T27" fmla="*/ 258 h 352"/>
                <a:gd name="T28" fmla="*/ 40 w 400"/>
                <a:gd name="T29" fmla="*/ 258 h 352"/>
                <a:gd name="T30" fmla="*/ 40 w 400"/>
                <a:gd name="T31" fmla="*/ 36 h 352"/>
                <a:gd name="T32" fmla="*/ 360 w 400"/>
                <a:gd name="T33" fmla="*/ 36 h 352"/>
                <a:gd name="T34" fmla="*/ 360 w 400"/>
                <a:gd name="T35" fmla="*/ 25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352">
                  <a:moveTo>
                    <a:pt x="360" y="0"/>
                  </a:moveTo>
                  <a:cubicBezTo>
                    <a:pt x="40" y="0"/>
                    <a:pt x="40" y="0"/>
                    <a:pt x="40" y="0"/>
                  </a:cubicBezTo>
                  <a:cubicBezTo>
                    <a:pt x="18" y="0"/>
                    <a:pt x="0" y="18"/>
                    <a:pt x="0" y="40"/>
                  </a:cubicBezTo>
                  <a:cubicBezTo>
                    <a:pt x="0" y="260"/>
                    <a:pt x="0" y="260"/>
                    <a:pt x="0" y="260"/>
                  </a:cubicBezTo>
                  <a:cubicBezTo>
                    <a:pt x="0" y="282"/>
                    <a:pt x="17" y="303"/>
                    <a:pt x="39" y="308"/>
                  </a:cubicBezTo>
                  <a:cubicBezTo>
                    <a:pt x="126" y="325"/>
                    <a:pt x="126" y="325"/>
                    <a:pt x="126" y="325"/>
                  </a:cubicBezTo>
                  <a:cubicBezTo>
                    <a:pt x="126" y="325"/>
                    <a:pt x="51" y="352"/>
                    <a:pt x="100" y="352"/>
                  </a:cubicBezTo>
                  <a:cubicBezTo>
                    <a:pt x="300" y="352"/>
                    <a:pt x="300" y="352"/>
                    <a:pt x="300" y="352"/>
                  </a:cubicBezTo>
                  <a:cubicBezTo>
                    <a:pt x="348" y="352"/>
                    <a:pt x="273" y="325"/>
                    <a:pt x="273" y="325"/>
                  </a:cubicBezTo>
                  <a:cubicBezTo>
                    <a:pt x="361" y="308"/>
                    <a:pt x="361" y="308"/>
                    <a:pt x="361" y="308"/>
                  </a:cubicBezTo>
                  <a:cubicBezTo>
                    <a:pt x="382" y="303"/>
                    <a:pt x="400" y="282"/>
                    <a:pt x="400" y="260"/>
                  </a:cubicBezTo>
                  <a:cubicBezTo>
                    <a:pt x="400" y="40"/>
                    <a:pt x="400" y="40"/>
                    <a:pt x="400" y="40"/>
                  </a:cubicBezTo>
                  <a:cubicBezTo>
                    <a:pt x="400" y="18"/>
                    <a:pt x="382" y="0"/>
                    <a:pt x="360" y="0"/>
                  </a:cubicBezTo>
                  <a:close/>
                  <a:moveTo>
                    <a:pt x="360" y="258"/>
                  </a:moveTo>
                  <a:cubicBezTo>
                    <a:pt x="40" y="258"/>
                    <a:pt x="40" y="258"/>
                    <a:pt x="40" y="258"/>
                  </a:cubicBezTo>
                  <a:cubicBezTo>
                    <a:pt x="40" y="36"/>
                    <a:pt x="40" y="36"/>
                    <a:pt x="40" y="36"/>
                  </a:cubicBezTo>
                  <a:cubicBezTo>
                    <a:pt x="360" y="36"/>
                    <a:pt x="360" y="36"/>
                    <a:pt x="360" y="36"/>
                  </a:cubicBezTo>
                  <a:lnTo>
                    <a:pt x="360" y="258"/>
                  </a:lnTo>
                  <a:close/>
                </a:path>
              </a:pathLst>
            </a:custGeom>
            <a:solidFill>
              <a:schemeClr val="bg1"/>
            </a:solidFill>
            <a:ln>
              <a:noFill/>
            </a:ln>
          </p:spPr>
          <p:txBody>
            <a:bodyPr vert="horz" wrap="square" lIns="91440" tIns="45720" rIns="91440" bIns="45720" numCol="1" anchor="t" anchorCtr="0" compatLnSpc="1"/>
            <a:p>
              <a:endParaRPr lang="en-US" dirty="0"/>
            </a:p>
          </p:txBody>
        </p:sp>
      </p:grpSp>
      <p:grpSp>
        <p:nvGrpSpPr>
          <p:cNvPr id="34" name="Group 6"/>
          <p:cNvGrpSpPr/>
          <p:nvPr/>
        </p:nvGrpSpPr>
        <p:grpSpPr>
          <a:xfrm>
            <a:off x="1817370" y="2035810"/>
            <a:ext cx="1012190" cy="1015365"/>
            <a:chOff x="817364" y="1776265"/>
            <a:chExt cx="826181" cy="826181"/>
          </a:xfrm>
        </p:grpSpPr>
        <p:sp>
          <p:nvSpPr>
            <p:cNvPr id="35" name="Oval 5"/>
            <p:cNvSpPr/>
            <p:nvPr/>
          </p:nvSpPr>
          <p:spPr>
            <a:xfrm>
              <a:off x="817364" y="1776265"/>
              <a:ext cx="826181" cy="826181"/>
            </a:xfrm>
            <a:prstGeom prst="ellipse">
              <a:avLst/>
            </a:prstGeom>
            <a:solidFill>
              <a:srgbClr val="F472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36"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
              <a:endParaRPr lang="en-US" dirty="0"/>
            </a:p>
          </p:txBody>
        </p:sp>
      </p:grpSp>
      <p:sp>
        <p:nvSpPr>
          <p:cNvPr id="37" name="文本框 36"/>
          <p:cNvSpPr txBox="1"/>
          <p:nvPr/>
        </p:nvSpPr>
        <p:spPr>
          <a:xfrm>
            <a:off x="1466850" y="3358053"/>
            <a:ext cx="1613535" cy="245110"/>
          </a:xfrm>
          <a:prstGeom prst="rect">
            <a:avLst/>
          </a:prstGeom>
          <a:noFill/>
        </p:spPr>
        <p:txBody>
          <a:bodyPr wrap="none" rtlCol="0">
            <a:spAutoFit/>
          </a:bodyPr>
          <a:lstStyle/>
          <a:p>
            <a:pPr algn="l"/>
            <a:r>
              <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endParaRPr>
          </a:p>
        </p:txBody>
      </p:sp>
      <p:sp>
        <p:nvSpPr>
          <p:cNvPr id="38" name="文本框 37"/>
          <p:cNvSpPr txBox="1"/>
          <p:nvPr/>
        </p:nvSpPr>
        <p:spPr>
          <a:xfrm>
            <a:off x="1305560" y="3820795"/>
            <a:ext cx="2035810" cy="1168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200000"/>
              </a:lnSpc>
            </a:pP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kern="0" noProof="0" dirty="0" smtClean="0">
              <a:ln>
                <a:noFill/>
              </a:ln>
              <a:solidFill>
                <a:schemeClr val="tx1">
                  <a:lumMod val="65000"/>
                  <a:lumOff val="35000"/>
                </a:schemeClr>
              </a:solidFill>
              <a:uLnTx/>
              <a:uFillTx/>
              <a:latin typeface="Arial" panose="020B0604020202020204" pitchFamily="34" charset="0"/>
              <a:ea typeface="微软雅黑" panose="020B0503020204020204" charset="-122"/>
              <a:sym typeface="Arial" panose="020B0604020202020204" pitchFamily="34" charset="0"/>
            </a:endParaRPr>
          </a:p>
        </p:txBody>
      </p:sp>
      <p:sp>
        <p:nvSpPr>
          <p:cNvPr id="39" name="文本框 38"/>
          <p:cNvSpPr txBox="1"/>
          <p:nvPr/>
        </p:nvSpPr>
        <p:spPr>
          <a:xfrm>
            <a:off x="4058920" y="3358053"/>
            <a:ext cx="1613535" cy="245110"/>
          </a:xfrm>
          <a:prstGeom prst="rect">
            <a:avLst/>
          </a:prstGeom>
          <a:noFill/>
        </p:spPr>
        <p:txBody>
          <a:bodyPr wrap="none" rtlCol="0">
            <a:spAutoFit/>
          </a:bodyPr>
          <a:lstStyle/>
          <a:p>
            <a:pPr algn="l"/>
            <a:r>
              <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endParaRPr>
          </a:p>
        </p:txBody>
      </p:sp>
      <p:sp>
        <p:nvSpPr>
          <p:cNvPr id="40" name="文本框 39"/>
          <p:cNvSpPr txBox="1"/>
          <p:nvPr/>
        </p:nvSpPr>
        <p:spPr>
          <a:xfrm>
            <a:off x="3897630" y="3820795"/>
            <a:ext cx="2035810" cy="1168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text.Click here to enter your text.Click here to enter your text.Click here to enter your text.Click here to enter your text.Click here to enter your text.Click here to enter your text.Click here to enter your text.</a:t>
            </a:r>
            <a:endPar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41" name="文本框 40"/>
          <p:cNvSpPr txBox="1"/>
          <p:nvPr/>
        </p:nvSpPr>
        <p:spPr>
          <a:xfrm>
            <a:off x="6493179" y="3358053"/>
            <a:ext cx="1613535" cy="245110"/>
          </a:xfrm>
          <a:prstGeom prst="rect">
            <a:avLst/>
          </a:prstGeom>
          <a:noFill/>
        </p:spPr>
        <p:txBody>
          <a:bodyPr wrap="none" rtlCol="0">
            <a:spAutoFit/>
          </a:bodyPr>
          <a:lstStyle/>
          <a:p>
            <a:pPr algn="l"/>
            <a:r>
              <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endParaRPr>
          </a:p>
        </p:txBody>
      </p:sp>
      <p:sp>
        <p:nvSpPr>
          <p:cNvPr id="42" name="文本框 41"/>
          <p:cNvSpPr txBox="1"/>
          <p:nvPr/>
        </p:nvSpPr>
        <p:spPr>
          <a:xfrm>
            <a:off x="6353810" y="3820795"/>
            <a:ext cx="2035810" cy="1168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text.Click here to enter your text.Click here to enter your text.Click here to enter your text.Click here to enter your text.Click here to enter your text.Click here to enter your text.Click here to enter your text.</a:t>
            </a:r>
            <a:endPar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43" name="文本框 42"/>
          <p:cNvSpPr txBox="1"/>
          <p:nvPr/>
        </p:nvSpPr>
        <p:spPr>
          <a:xfrm>
            <a:off x="9069070" y="3340273"/>
            <a:ext cx="1613535" cy="245110"/>
          </a:xfrm>
          <a:prstGeom prst="rect">
            <a:avLst/>
          </a:prstGeom>
          <a:noFill/>
        </p:spPr>
        <p:txBody>
          <a:bodyPr wrap="none" rtlCol="0">
            <a:spAutoFit/>
          </a:bodyPr>
          <a:lstStyle/>
          <a:p>
            <a:pPr algn="l"/>
            <a:r>
              <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000" noProof="0" dirty="0">
              <a:ln>
                <a:noFill/>
              </a:ln>
              <a:solidFill>
                <a:schemeClr val="tx1">
                  <a:lumMod val="65000"/>
                  <a:lumOff val="35000"/>
                </a:schemeClr>
              </a:solidFill>
              <a:uLnTx/>
              <a:uFillTx/>
              <a:latin typeface="书体坊赵九江钢笔行书" panose="03000509000000000000" charset="-122"/>
              <a:ea typeface="书体坊赵九江钢笔行书" panose="03000509000000000000" charset="-122"/>
              <a:sym typeface="+mn-ea"/>
            </a:endParaRPr>
          </a:p>
        </p:txBody>
      </p:sp>
      <p:sp>
        <p:nvSpPr>
          <p:cNvPr id="44" name="文本框 43"/>
          <p:cNvSpPr txBox="1"/>
          <p:nvPr/>
        </p:nvSpPr>
        <p:spPr>
          <a:xfrm>
            <a:off x="8907780" y="3820795"/>
            <a:ext cx="2035810" cy="1168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Click here to enter your text.Click here to enter your text.Click here to enter your text.Click here to enter your text.Click here to enter your text.Click here to enter your text.Click here to enter your text.Click here to enter your text.</a:t>
            </a:r>
            <a:endParaRPr lang="zh-CN" altLang="en-US" sz="7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19" name="Shape 6922"/>
          <p:cNvSpPr/>
          <p:nvPr/>
        </p:nvSpPr>
        <p:spPr>
          <a:xfrm>
            <a:off x="635000" y="5126990"/>
            <a:ext cx="7195185" cy="506730"/>
          </a:xfrm>
          <a:prstGeom prst="rect">
            <a:avLst/>
          </a:prstGeom>
          <a:ln w="12700">
            <a:round/>
          </a:ln>
        </p:spPr>
        <p:txBody>
          <a:bodyPr wrap="square" lIns="38100" tIns="38100" rIns="38100" bIns="38100">
            <a:spAutoFit/>
          </a:bodyPr>
          <a:lstStyle>
            <a:lvl1pPr>
              <a:buClr>
                <a:srgbClr val="B5B5B5"/>
              </a:buClr>
              <a:defRPr sz="1100">
                <a:solidFill>
                  <a:srgbClr val="B5B5B5"/>
                </a:solidFill>
                <a:uFill>
                  <a:solidFill>
                    <a:srgbClr val="B5B5B5"/>
                  </a:solidFill>
                </a:uFill>
              </a:defRPr>
            </a:lvl1pPr>
          </a:lstStyle>
          <a:p>
            <a:pPr lvl="0" algn="l" defTabSz="1216025" fontAlgn="auto">
              <a:lnSpc>
                <a:spcPct val="200000"/>
              </a:lnSpc>
              <a:spcBef>
                <a:spcPts val="0"/>
              </a:spcBef>
            </a:pP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rPr>
              <a:t>.</a:t>
            </a:r>
            <a:endParaRPr kumimoji="0" lang="en-US" altLang="zh-CN" sz="700" b="0" i="0" u="none" strike="noStrike" kern="0" cap="none" spc="0" normalizeH="0" baseline="0" noProof="0" dirty="0">
              <a:ln>
                <a:noFill/>
              </a:ln>
              <a:solidFill>
                <a:schemeClr val="tx1">
                  <a:lumMod val="95000"/>
                  <a:lumOff val="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5" name="文本框 4"/>
          <p:cNvSpPr txBox="1"/>
          <p:nvPr/>
        </p:nvSpPr>
        <p:spPr>
          <a:xfrm>
            <a:off x="497840" y="4454525"/>
            <a:ext cx="5360670" cy="74739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zh-CN" altLang="en-US" sz="36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sym typeface="+mn-ea"/>
              </a:rPr>
              <a:t>在此输入您的标题</a:t>
            </a:r>
            <a:endParaRPr kumimoji="0" lang="zh-CN" altLang="en-US" sz="36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sym typeface="+mn-ea"/>
            </a:endParaRPr>
          </a:p>
        </p:txBody>
      </p:sp>
      <p:sp>
        <p:nvSpPr>
          <p:cNvPr id="6" name="文本框 5"/>
          <p:cNvSpPr txBox="1"/>
          <p:nvPr/>
        </p:nvSpPr>
        <p:spPr>
          <a:xfrm>
            <a:off x="635000" y="3620770"/>
            <a:ext cx="3194685" cy="833755"/>
          </a:xfrm>
          <a:prstGeom prst="rect">
            <a:avLst/>
          </a:prstGeom>
          <a:noFill/>
        </p:spPr>
        <p:txBody>
          <a:bodyPr anchor="ctr"/>
          <a:p>
            <a:pPr marL="0" marR="0" lvl="0" indent="0" algn="l" defTabSz="914400" rtl="0" eaLnBrk="1" fontAlgn="t" latinLnBrk="0" hangingPunct="1">
              <a:spcBef>
                <a:spcPts val="0"/>
              </a:spcBef>
              <a:spcAft>
                <a:spcPts val="0"/>
              </a:spcAft>
              <a:buClrTx/>
              <a:buSzTx/>
              <a:buFontTx/>
              <a:buNone/>
              <a:defRPr/>
            </a:pPr>
            <a:r>
              <a:rPr lang="en-US" altLang="zh-CN" sz="6000" kern="0" noProof="0" dirty="0">
                <a:ln>
                  <a:noFill/>
                </a:ln>
                <a:solidFill>
                  <a:schemeClr val="tx1">
                    <a:lumMod val="95000"/>
                    <a:lumOff val="5000"/>
                  </a:schemeClr>
                </a:solidFill>
                <a:uLnTx/>
                <a:uFillTx/>
                <a:latin typeface="书体坊赵九江钢笔行书" panose="03000509000000000000" charset="-122"/>
                <a:ea typeface="书体坊赵九江钢笔行书" panose="03000509000000000000" charset="-122"/>
                <a:cs typeface="+mn-lt"/>
                <a:sym typeface="+mn-ea"/>
              </a:rPr>
              <a:t>04</a:t>
            </a:r>
            <a:endParaRPr kumimoji="0" lang="en-US" altLang="zh-CN" sz="6000" i="0" u="none" strike="noStrike" kern="0" cap="none" spc="0" normalizeH="0" baseline="0" noProof="0" dirty="0">
              <a:ln>
                <a:noFill/>
              </a:ln>
              <a:solidFill>
                <a:schemeClr val="tx1">
                  <a:lumMod val="95000"/>
                  <a:lumOff val="5000"/>
                </a:schemeClr>
              </a:solidFill>
              <a:effectLst/>
              <a:uLnTx/>
              <a:uFillTx/>
              <a:latin typeface="书体坊赵九江钢笔行书" panose="03000509000000000000" charset="-122"/>
              <a:ea typeface="书体坊赵九江钢笔行书" panose="03000509000000000000" charset="-122"/>
              <a:cs typeface="+mn-lt"/>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 name="组合 5"/>
          <p:cNvGrpSpPr/>
          <p:nvPr/>
        </p:nvGrpSpPr>
        <p:grpSpPr>
          <a:xfrm>
            <a:off x="743585" y="1317625"/>
            <a:ext cx="6206490" cy="4433570"/>
            <a:chOff x="955" y="1644"/>
            <a:chExt cx="11723" cy="8374"/>
          </a:xfrm>
          <a:blipFill rotWithShape="1">
            <a:blip r:embed="rId1"/>
            <a:stretch>
              <a:fillRect/>
            </a:stretch>
          </a:blipFill>
        </p:grpSpPr>
        <p:sp>
          <p:nvSpPr>
            <p:cNvPr id="3" name="矩形 2"/>
            <p:cNvSpPr/>
            <p:nvPr/>
          </p:nvSpPr>
          <p:spPr>
            <a:xfrm>
              <a:off x="955" y="1644"/>
              <a:ext cx="3764" cy="83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4934" y="1644"/>
              <a:ext cx="7744" cy="39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4934" y="5779"/>
              <a:ext cx="7744" cy="42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7" name="Shape 1590"/>
          <p:cNvSpPr/>
          <p:nvPr/>
        </p:nvSpPr>
        <p:spPr>
          <a:xfrm>
            <a:off x="7740015" y="1523365"/>
            <a:ext cx="3575050"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Shape 1591"/>
          <p:cNvSpPr/>
          <p:nvPr/>
        </p:nvSpPr>
        <p:spPr>
          <a:xfrm>
            <a:off x="7740015" y="109791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8" name="Shape 1590"/>
          <p:cNvSpPr/>
          <p:nvPr/>
        </p:nvSpPr>
        <p:spPr>
          <a:xfrm>
            <a:off x="7740015" y="3256915"/>
            <a:ext cx="3575050"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Shape 1591"/>
          <p:cNvSpPr/>
          <p:nvPr/>
        </p:nvSpPr>
        <p:spPr>
          <a:xfrm>
            <a:off x="7740015" y="283146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11" name="Shape 1590"/>
          <p:cNvSpPr/>
          <p:nvPr/>
        </p:nvSpPr>
        <p:spPr>
          <a:xfrm>
            <a:off x="7740015" y="4840605"/>
            <a:ext cx="3575050" cy="747395"/>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Shape 1591"/>
          <p:cNvSpPr/>
          <p:nvPr/>
        </p:nvSpPr>
        <p:spPr>
          <a:xfrm>
            <a:off x="7740015" y="441515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1851025" y="1970405"/>
            <a:ext cx="8145780" cy="3390265"/>
            <a:chOff x="2120" y="3133"/>
            <a:chExt cx="14540" cy="6051"/>
          </a:xfrm>
        </p:grpSpPr>
        <p:sp>
          <p:nvSpPr>
            <p:cNvPr id="33797" name="Freeform 6"/>
            <p:cNvSpPr>
              <a:spLocks noEditPoints="1"/>
            </p:cNvSpPr>
            <p:nvPr/>
          </p:nvSpPr>
          <p:spPr>
            <a:xfrm>
              <a:off x="13350" y="4755"/>
              <a:ext cx="3310" cy="331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rgbClr val="F79E26"/>
            </a:solidFill>
            <a:ln w="9525">
              <a:noFill/>
            </a:ln>
          </p:spPr>
          <p:txBody>
            <a:bodyPr/>
            <a:p>
              <a:endParaRPr lang="zh-CN" altLang="en-US"/>
            </a:p>
          </p:txBody>
        </p:sp>
        <p:sp>
          <p:nvSpPr>
            <p:cNvPr id="33798" name="Freeform 7"/>
            <p:cNvSpPr>
              <a:spLocks noEditPoints="1"/>
            </p:cNvSpPr>
            <p:nvPr/>
          </p:nvSpPr>
          <p:spPr>
            <a:xfrm>
              <a:off x="9905" y="3143"/>
              <a:ext cx="3928" cy="392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F5640E"/>
            </a:solidFill>
            <a:ln w="9525">
              <a:noFill/>
            </a:ln>
          </p:spPr>
          <p:txBody>
            <a:bodyPr/>
            <a:p>
              <a:endParaRPr lang="zh-CN" altLang="en-US"/>
            </a:p>
          </p:txBody>
        </p:sp>
        <p:sp>
          <p:nvSpPr>
            <p:cNvPr id="33799" name="Freeform 8"/>
            <p:cNvSpPr>
              <a:spLocks noEditPoints="1"/>
            </p:cNvSpPr>
            <p:nvPr/>
          </p:nvSpPr>
          <p:spPr>
            <a:xfrm>
              <a:off x="2120" y="3133"/>
              <a:ext cx="3928" cy="392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rgbClr val="F5640E"/>
            </a:solidFill>
            <a:ln w="9525">
              <a:noFill/>
            </a:ln>
          </p:spPr>
          <p:txBody>
            <a:bodyPr/>
            <a:p>
              <a:endParaRPr lang="zh-CN" altLang="en-US"/>
            </a:p>
          </p:txBody>
        </p:sp>
        <p:sp>
          <p:nvSpPr>
            <p:cNvPr id="33800" name="Freeform 9"/>
            <p:cNvSpPr>
              <a:spLocks noEditPoints="1"/>
            </p:cNvSpPr>
            <p:nvPr/>
          </p:nvSpPr>
          <p:spPr>
            <a:xfrm>
              <a:off x="5573" y="4278"/>
              <a:ext cx="4910" cy="490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F79E26"/>
            </a:solidFill>
            <a:ln w="9525">
              <a:noFill/>
            </a:ln>
          </p:spPr>
          <p:txBody>
            <a:bodyPr/>
            <a:p>
              <a:endParaRPr lang="zh-CN" altLang="en-US"/>
            </a:p>
          </p:txBody>
        </p:sp>
      </p:grpSp>
      <p:sp>
        <p:nvSpPr>
          <p:cNvPr id="32" name="TextBox 39"/>
          <p:cNvSpPr txBox="1"/>
          <p:nvPr/>
        </p:nvSpPr>
        <p:spPr>
          <a:xfrm>
            <a:off x="2291197" y="2879250"/>
            <a:ext cx="1320428" cy="337185"/>
          </a:xfrm>
          <a:prstGeom prst="rect">
            <a:avLst/>
          </a:prstGeom>
          <a:noFill/>
        </p:spPr>
        <p:txBody>
          <a:bodyPr wrap="square" rtlCol="0">
            <a:spAutoFit/>
          </a:bodyPr>
          <a:p>
            <a:pPr algn="ctr"/>
            <a:r>
              <a:rPr lang="en-US" sz="1600" b="1" dirty="0">
                <a:solidFill>
                  <a:srgbClr val="F5640E"/>
                </a:solidFill>
                <a:latin typeface="微软雅黑" panose="020B0503020204020204" charset="-122"/>
                <a:ea typeface="微软雅黑" panose="020B0503020204020204" charset="-122"/>
              </a:rPr>
              <a:t>KEYWORD</a:t>
            </a:r>
            <a:endParaRPr lang="en-US" sz="1600" b="1" dirty="0">
              <a:solidFill>
                <a:srgbClr val="F5640E"/>
              </a:solidFill>
              <a:latin typeface="微软雅黑" panose="020B0503020204020204" charset="-122"/>
              <a:ea typeface="微软雅黑" panose="020B0503020204020204" charset="-122"/>
            </a:endParaRPr>
          </a:p>
        </p:txBody>
      </p:sp>
      <p:sp>
        <p:nvSpPr>
          <p:cNvPr id="5" name="TextBox 39"/>
          <p:cNvSpPr txBox="1"/>
          <p:nvPr/>
        </p:nvSpPr>
        <p:spPr>
          <a:xfrm>
            <a:off x="4500997" y="3732055"/>
            <a:ext cx="1320428" cy="337185"/>
          </a:xfrm>
          <a:prstGeom prst="rect">
            <a:avLst/>
          </a:prstGeom>
          <a:noFill/>
        </p:spPr>
        <p:txBody>
          <a:bodyPr wrap="square" rtlCol="0">
            <a:spAutoFit/>
          </a:bodyPr>
          <a:p>
            <a:pPr algn="ctr"/>
            <a:r>
              <a:rPr lang="en-US" sz="1600" b="1" dirty="0">
                <a:solidFill>
                  <a:srgbClr val="F79E26"/>
                </a:solidFill>
                <a:latin typeface="微软雅黑" panose="020B0503020204020204" charset="-122"/>
                <a:ea typeface="微软雅黑" panose="020B0503020204020204" charset="-122"/>
              </a:rPr>
              <a:t>KEYWORD</a:t>
            </a:r>
            <a:endParaRPr lang="en-US" sz="1600" b="1" dirty="0">
              <a:solidFill>
                <a:srgbClr val="F79E26"/>
              </a:solidFill>
              <a:latin typeface="微软雅黑" panose="020B0503020204020204" charset="-122"/>
              <a:ea typeface="微软雅黑" panose="020B0503020204020204" charset="-122"/>
            </a:endParaRPr>
          </a:p>
        </p:txBody>
      </p:sp>
      <p:sp>
        <p:nvSpPr>
          <p:cNvPr id="6" name="TextBox 39"/>
          <p:cNvSpPr txBox="1"/>
          <p:nvPr/>
        </p:nvSpPr>
        <p:spPr>
          <a:xfrm>
            <a:off x="6652377" y="2906555"/>
            <a:ext cx="1320428" cy="337185"/>
          </a:xfrm>
          <a:prstGeom prst="rect">
            <a:avLst/>
          </a:prstGeom>
          <a:noFill/>
        </p:spPr>
        <p:txBody>
          <a:bodyPr wrap="square" rtlCol="0">
            <a:spAutoFit/>
          </a:bodyPr>
          <a:p>
            <a:pPr algn="ctr"/>
            <a:r>
              <a:rPr lang="en-US" sz="1600" b="1" dirty="0">
                <a:solidFill>
                  <a:srgbClr val="F5640E"/>
                </a:solidFill>
                <a:latin typeface="微软雅黑" panose="020B0503020204020204" charset="-122"/>
                <a:ea typeface="微软雅黑" panose="020B0503020204020204" charset="-122"/>
              </a:rPr>
              <a:t>KEYWORD</a:t>
            </a:r>
            <a:endParaRPr lang="en-US" sz="1600" b="1" dirty="0">
              <a:solidFill>
                <a:srgbClr val="F5640E"/>
              </a:solidFill>
              <a:latin typeface="微软雅黑" panose="020B0503020204020204" charset="-122"/>
              <a:ea typeface="微软雅黑" panose="020B0503020204020204" charset="-122"/>
            </a:endParaRPr>
          </a:p>
        </p:txBody>
      </p:sp>
      <p:sp>
        <p:nvSpPr>
          <p:cNvPr id="7" name="TextBox 39"/>
          <p:cNvSpPr txBox="1"/>
          <p:nvPr/>
        </p:nvSpPr>
        <p:spPr>
          <a:xfrm>
            <a:off x="8409422" y="3638075"/>
            <a:ext cx="1320428" cy="337185"/>
          </a:xfrm>
          <a:prstGeom prst="rect">
            <a:avLst/>
          </a:prstGeom>
          <a:noFill/>
        </p:spPr>
        <p:txBody>
          <a:bodyPr wrap="square" rtlCol="0">
            <a:spAutoFit/>
          </a:bodyPr>
          <a:p>
            <a:pPr algn="ctr"/>
            <a:r>
              <a:rPr lang="en-US" sz="1600" b="1" dirty="0">
                <a:solidFill>
                  <a:srgbClr val="F79E26"/>
                </a:solidFill>
                <a:latin typeface="微软雅黑" panose="020B0503020204020204" charset="-122"/>
                <a:ea typeface="微软雅黑" panose="020B0503020204020204" charset="-122"/>
              </a:rPr>
              <a:t>KEYWORD</a:t>
            </a:r>
            <a:endParaRPr lang="en-US" sz="1600" b="1" dirty="0">
              <a:solidFill>
                <a:srgbClr val="F79E26"/>
              </a:solidFill>
              <a:latin typeface="微软雅黑" panose="020B0503020204020204" charset="-122"/>
              <a:ea typeface="微软雅黑" panose="020B0503020204020204" charset="-122"/>
            </a:endParaRPr>
          </a:p>
        </p:txBody>
      </p:sp>
      <p:sp>
        <p:nvSpPr>
          <p:cNvPr id="9" name="文本框 8"/>
          <p:cNvSpPr txBox="1"/>
          <p:nvPr/>
        </p:nvSpPr>
        <p:spPr>
          <a:xfrm>
            <a:off x="6274435" y="4543425"/>
            <a:ext cx="2364105" cy="829945"/>
          </a:xfrm>
          <a:prstGeom prst="rect">
            <a:avLst/>
          </a:prstGeom>
          <a:noFill/>
        </p:spPr>
        <p:txBody>
          <a:bodyPr wrap="square" rtlCol="0">
            <a:spAutoFit/>
          </a:bodyPr>
          <a:p>
            <a:pPr indent="0" algn="ctr" fontAlgn="auto">
              <a:lnSpc>
                <a:spcPct val="150000"/>
              </a:lnSpc>
            </a:pP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800" dirty="0">
              <a:solidFill>
                <a:schemeClr val="tx1">
                  <a:lumMod val="65000"/>
                  <a:lumOff val="35000"/>
                </a:schemeClr>
              </a:solidFill>
              <a:effectLst/>
              <a:ea typeface="微软雅黑" panose="020B0503020204020204" charset="-122"/>
              <a:cs typeface="+mn-lt"/>
              <a:sym typeface="Arial" panose="020B0604020202020204" pitchFamily="34" charset="0"/>
            </a:endParaRPr>
          </a:p>
        </p:txBody>
      </p:sp>
      <p:sp>
        <p:nvSpPr>
          <p:cNvPr id="8" name="文本框 7"/>
          <p:cNvSpPr txBox="1"/>
          <p:nvPr/>
        </p:nvSpPr>
        <p:spPr>
          <a:xfrm>
            <a:off x="8298180" y="1482090"/>
            <a:ext cx="2364105" cy="829945"/>
          </a:xfrm>
          <a:prstGeom prst="rect">
            <a:avLst/>
          </a:prstGeom>
          <a:noFill/>
        </p:spPr>
        <p:txBody>
          <a:bodyPr wrap="square" rtlCol="0">
            <a:spAutoFit/>
          </a:bodyPr>
          <a:p>
            <a:pPr indent="0" algn="ctr" fontAlgn="auto">
              <a:lnSpc>
                <a:spcPct val="150000"/>
              </a:lnSpc>
            </a:pP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800" dirty="0">
              <a:solidFill>
                <a:schemeClr val="tx1">
                  <a:lumMod val="65000"/>
                  <a:lumOff val="35000"/>
                </a:schemeClr>
              </a:solidFill>
              <a:effectLst/>
              <a:ea typeface="微软雅黑" panose="020B0503020204020204" charset="-122"/>
              <a:cs typeface="+mn-lt"/>
              <a:sym typeface="Arial" panose="020B0604020202020204" pitchFamily="34" charset="0"/>
            </a:endParaRPr>
          </a:p>
        </p:txBody>
      </p:sp>
      <p:sp>
        <p:nvSpPr>
          <p:cNvPr id="10" name="文本框 9"/>
          <p:cNvSpPr txBox="1"/>
          <p:nvPr/>
        </p:nvSpPr>
        <p:spPr>
          <a:xfrm>
            <a:off x="3978910" y="1325245"/>
            <a:ext cx="2364105" cy="829945"/>
          </a:xfrm>
          <a:prstGeom prst="rect">
            <a:avLst/>
          </a:prstGeom>
          <a:noFill/>
        </p:spPr>
        <p:txBody>
          <a:bodyPr wrap="square" rtlCol="0">
            <a:spAutoFit/>
          </a:bodyPr>
          <a:p>
            <a:pPr indent="0" algn="ctr" fontAlgn="auto">
              <a:lnSpc>
                <a:spcPct val="150000"/>
              </a:lnSpc>
            </a:pP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800" dirty="0">
              <a:solidFill>
                <a:schemeClr val="tx1">
                  <a:lumMod val="65000"/>
                  <a:lumOff val="35000"/>
                </a:schemeClr>
              </a:solidFill>
              <a:effectLst/>
              <a:ea typeface="微软雅黑" panose="020B0503020204020204" charset="-122"/>
              <a:cs typeface="+mn-lt"/>
              <a:sym typeface="Arial" panose="020B0604020202020204" pitchFamily="34" charset="0"/>
            </a:endParaRPr>
          </a:p>
        </p:txBody>
      </p:sp>
      <p:sp>
        <p:nvSpPr>
          <p:cNvPr id="11" name="文本框 10"/>
          <p:cNvSpPr txBox="1"/>
          <p:nvPr/>
        </p:nvSpPr>
        <p:spPr>
          <a:xfrm>
            <a:off x="1421130" y="4334510"/>
            <a:ext cx="2364105" cy="829945"/>
          </a:xfrm>
          <a:prstGeom prst="rect">
            <a:avLst/>
          </a:prstGeom>
          <a:noFill/>
        </p:spPr>
        <p:txBody>
          <a:bodyPr wrap="square" rtlCol="0">
            <a:spAutoFit/>
          </a:bodyPr>
          <a:p>
            <a:pPr indent="0" algn="ctr" fontAlgn="auto">
              <a:lnSpc>
                <a:spcPct val="150000"/>
              </a:lnSpc>
            </a:pP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8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8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800" dirty="0">
              <a:solidFill>
                <a:schemeClr val="tx1">
                  <a:lumMod val="65000"/>
                  <a:lumOff val="35000"/>
                </a:schemeClr>
              </a:solidFill>
              <a:effectLst/>
              <a:ea typeface="微软雅黑" panose="020B0503020204020204" charset="-122"/>
              <a:cs typeface="+mn-lt"/>
              <a:sym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Freeform 5"/>
          <p:cNvSpPr/>
          <p:nvPr/>
        </p:nvSpPr>
        <p:spPr bwMode="auto">
          <a:xfrm>
            <a:off x="2463544" y="2776856"/>
            <a:ext cx="1407815" cy="1015999"/>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F47244"/>
          </a:solidFill>
          <a:ln>
            <a:noFill/>
          </a:ln>
        </p:spPr>
        <p:txBody>
          <a:bodyPr vert="horz" wrap="square" lIns="121920" tIns="60960" rIns="121920" bIns="60960" numCol="1" anchor="t" anchorCtr="0" compatLnSpc="1"/>
          <a:p>
            <a:endParaRPr lang="en-US" sz="2400"/>
          </a:p>
        </p:txBody>
      </p:sp>
      <p:sp>
        <p:nvSpPr>
          <p:cNvPr id="9" name="Freeform 5"/>
          <p:cNvSpPr/>
          <p:nvPr/>
        </p:nvSpPr>
        <p:spPr bwMode="auto">
          <a:xfrm>
            <a:off x="3906988" y="1760855"/>
            <a:ext cx="1407815" cy="2032000"/>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F79E26"/>
          </a:solidFill>
          <a:ln>
            <a:noFill/>
          </a:ln>
        </p:spPr>
        <p:txBody>
          <a:bodyPr vert="horz" wrap="square" lIns="121920" tIns="60960" rIns="121920" bIns="60960" numCol="1" anchor="t" anchorCtr="0" compatLnSpc="1"/>
          <a:p>
            <a:endParaRPr lang="en-US" sz="2400"/>
          </a:p>
        </p:txBody>
      </p:sp>
      <p:sp>
        <p:nvSpPr>
          <p:cNvPr id="10" name="Freeform 5"/>
          <p:cNvSpPr/>
          <p:nvPr/>
        </p:nvSpPr>
        <p:spPr bwMode="auto">
          <a:xfrm>
            <a:off x="5317433" y="2268853"/>
            <a:ext cx="1407815" cy="1524001"/>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F47244"/>
          </a:solidFill>
          <a:ln>
            <a:noFill/>
          </a:ln>
        </p:spPr>
        <p:txBody>
          <a:bodyPr vert="horz" wrap="square" lIns="121920" tIns="60960" rIns="121920" bIns="60960" numCol="1" anchor="t" anchorCtr="0" compatLnSpc="1"/>
          <a:p>
            <a:endParaRPr lang="en-US" sz="2400"/>
          </a:p>
        </p:txBody>
      </p:sp>
      <p:sp>
        <p:nvSpPr>
          <p:cNvPr id="11" name="Freeform 5"/>
          <p:cNvSpPr/>
          <p:nvPr/>
        </p:nvSpPr>
        <p:spPr bwMode="auto">
          <a:xfrm>
            <a:off x="6725248" y="1862455"/>
            <a:ext cx="1407815" cy="1930400"/>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F79E26"/>
          </a:solidFill>
          <a:ln>
            <a:noFill/>
          </a:ln>
        </p:spPr>
        <p:txBody>
          <a:bodyPr vert="horz" wrap="square" lIns="121920" tIns="60960" rIns="121920" bIns="60960" numCol="1" anchor="t" anchorCtr="0" compatLnSpc="1"/>
          <a:p>
            <a:endParaRPr lang="en-US" sz="2400"/>
          </a:p>
        </p:txBody>
      </p:sp>
      <p:sp>
        <p:nvSpPr>
          <p:cNvPr id="12" name="Freeform 5"/>
          <p:cNvSpPr/>
          <p:nvPr/>
        </p:nvSpPr>
        <p:spPr bwMode="auto">
          <a:xfrm>
            <a:off x="8133061" y="2366221"/>
            <a:ext cx="1407815" cy="1426633"/>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F47244"/>
          </a:solidFill>
          <a:ln>
            <a:noFill/>
          </a:ln>
        </p:spPr>
        <p:txBody>
          <a:bodyPr vert="horz" wrap="square" lIns="121920" tIns="60960" rIns="121920" bIns="60960" numCol="1" anchor="t" anchorCtr="0" compatLnSpc="1"/>
          <a:p>
            <a:endParaRPr lang="en-US" sz="2400"/>
          </a:p>
        </p:txBody>
      </p:sp>
      <p:sp>
        <p:nvSpPr>
          <p:cNvPr id="18" name="Text Box 7"/>
          <p:cNvSpPr txBox="1">
            <a:spLocks noChangeArrowheads="1"/>
          </p:cNvSpPr>
          <p:nvPr/>
        </p:nvSpPr>
        <p:spPr bwMode="auto">
          <a:xfrm>
            <a:off x="4327043" y="3192943"/>
            <a:ext cx="556895" cy="368300"/>
          </a:xfrm>
          <a:prstGeom prst="rect">
            <a:avLst/>
          </a:prstGeom>
          <a:noFill/>
          <a:ln w="9525">
            <a:noFill/>
            <a:miter lim="800000"/>
          </a:ln>
        </p:spPr>
        <p:txBody>
          <a:bodyPr wrap="none" lIns="60960" tIns="30480" rIns="60960" bIns="30480">
            <a:spAutoFit/>
          </a:bodyPr>
          <a:p>
            <a:pPr algn="ctr" defTabSz="1450340"/>
            <a:r>
              <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rPr>
              <a:t>85%</a:t>
            </a:r>
            <a:endPar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endParaRPr>
          </a:p>
        </p:txBody>
      </p:sp>
      <p:sp>
        <p:nvSpPr>
          <p:cNvPr id="19" name="Text Box 7"/>
          <p:cNvSpPr txBox="1">
            <a:spLocks noChangeArrowheads="1"/>
          </p:cNvSpPr>
          <p:nvPr/>
        </p:nvSpPr>
        <p:spPr bwMode="auto">
          <a:xfrm>
            <a:off x="5742892" y="3192943"/>
            <a:ext cx="556895" cy="368300"/>
          </a:xfrm>
          <a:prstGeom prst="rect">
            <a:avLst/>
          </a:prstGeom>
          <a:noFill/>
          <a:ln w="9525">
            <a:noFill/>
            <a:miter lim="800000"/>
          </a:ln>
        </p:spPr>
        <p:txBody>
          <a:bodyPr wrap="none" lIns="60960" tIns="30480" rIns="60960" bIns="30480">
            <a:spAutoFit/>
          </a:bodyPr>
          <a:p>
            <a:pPr algn="ctr" defTabSz="1450340"/>
            <a:r>
              <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rPr>
              <a:t>70%</a:t>
            </a:r>
            <a:endPar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endParaRPr>
          </a:p>
        </p:txBody>
      </p:sp>
      <p:sp>
        <p:nvSpPr>
          <p:cNvPr id="20" name="Text Box 7"/>
          <p:cNvSpPr txBox="1">
            <a:spLocks noChangeArrowheads="1"/>
          </p:cNvSpPr>
          <p:nvPr/>
        </p:nvSpPr>
        <p:spPr bwMode="auto">
          <a:xfrm>
            <a:off x="7150707" y="3192943"/>
            <a:ext cx="556895" cy="368300"/>
          </a:xfrm>
          <a:prstGeom prst="rect">
            <a:avLst/>
          </a:prstGeom>
          <a:noFill/>
          <a:ln w="9525">
            <a:noFill/>
            <a:miter lim="800000"/>
          </a:ln>
        </p:spPr>
        <p:txBody>
          <a:bodyPr wrap="none" lIns="60960" tIns="30480" rIns="60960" bIns="30480">
            <a:spAutoFit/>
          </a:bodyPr>
          <a:p>
            <a:pPr algn="ctr" defTabSz="1450340"/>
            <a:r>
              <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rPr>
              <a:t>78%</a:t>
            </a:r>
            <a:endPar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endParaRPr>
          </a:p>
        </p:txBody>
      </p:sp>
      <p:sp>
        <p:nvSpPr>
          <p:cNvPr id="21" name="Text Box 7"/>
          <p:cNvSpPr txBox="1">
            <a:spLocks noChangeArrowheads="1"/>
          </p:cNvSpPr>
          <p:nvPr/>
        </p:nvSpPr>
        <p:spPr bwMode="auto">
          <a:xfrm>
            <a:off x="8558520" y="3192943"/>
            <a:ext cx="556895" cy="368300"/>
          </a:xfrm>
          <a:prstGeom prst="rect">
            <a:avLst/>
          </a:prstGeom>
          <a:noFill/>
          <a:ln w="9525">
            <a:noFill/>
            <a:miter lim="800000"/>
          </a:ln>
        </p:spPr>
        <p:txBody>
          <a:bodyPr wrap="none" lIns="60960" tIns="30480" rIns="60960" bIns="30480">
            <a:spAutoFit/>
          </a:bodyPr>
          <a:p>
            <a:pPr algn="ctr" defTabSz="1450340"/>
            <a:r>
              <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rPr>
              <a:t>60%</a:t>
            </a:r>
            <a:endPar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endParaRPr>
          </a:p>
        </p:txBody>
      </p:sp>
      <p:sp>
        <p:nvSpPr>
          <p:cNvPr id="22" name="Text Box 7"/>
          <p:cNvSpPr txBox="1">
            <a:spLocks noChangeArrowheads="1"/>
          </p:cNvSpPr>
          <p:nvPr/>
        </p:nvSpPr>
        <p:spPr bwMode="auto">
          <a:xfrm>
            <a:off x="2889003" y="3192943"/>
            <a:ext cx="556895" cy="368300"/>
          </a:xfrm>
          <a:prstGeom prst="rect">
            <a:avLst/>
          </a:prstGeom>
          <a:noFill/>
          <a:ln w="9525">
            <a:noFill/>
            <a:miter lim="800000"/>
          </a:ln>
        </p:spPr>
        <p:txBody>
          <a:bodyPr wrap="none" lIns="60960" tIns="30480" rIns="60960" bIns="30480">
            <a:spAutoFit/>
          </a:bodyPr>
          <a:p>
            <a:pPr algn="ctr" defTabSz="1450340"/>
            <a:r>
              <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rPr>
              <a:t>45%</a:t>
            </a:r>
            <a:endParaRPr lang="en-CA" sz="2000" spc="-200">
              <a:solidFill>
                <a:schemeClr val="bg1"/>
              </a:solidFill>
              <a:latin typeface="书体坊赵九江钢笔行书" panose="03000509000000000000" charset="-122"/>
              <a:ea typeface="书体坊赵九江钢笔行书" panose="03000509000000000000" charset="-122"/>
              <a:cs typeface="Open Sans Light" panose="020B0306030504020204" pitchFamily="34" charset="0"/>
            </a:endParaRPr>
          </a:p>
        </p:txBody>
      </p:sp>
      <p:sp>
        <p:nvSpPr>
          <p:cNvPr id="24" name="Text Box 7"/>
          <p:cNvSpPr txBox="1">
            <a:spLocks noChangeArrowheads="1"/>
          </p:cNvSpPr>
          <p:nvPr/>
        </p:nvSpPr>
        <p:spPr bwMode="auto">
          <a:xfrm>
            <a:off x="2846652" y="3867429"/>
            <a:ext cx="561340" cy="347980"/>
          </a:xfrm>
          <a:prstGeom prst="rect">
            <a:avLst/>
          </a:prstGeom>
          <a:noFill/>
          <a:ln w="9525">
            <a:noFill/>
            <a:miter lim="800000"/>
          </a:ln>
        </p:spPr>
        <p:txBody>
          <a:bodyPr wrap="none" lIns="60960" tIns="30480" rIns="60960" bIns="30480">
            <a:spAutoFit/>
          </a:bodyPr>
          <a:p>
            <a:pPr algn="ctr" defTabSz="1450340"/>
            <a:r>
              <a:rPr lang="en-CA" sz="1865" spc="-200">
                <a:solidFill>
                  <a:srgbClr val="0D0D0D"/>
                </a:solidFill>
                <a:ea typeface="Open Sans Light" panose="020B0306030504020204" pitchFamily="34" charset="0"/>
                <a:cs typeface="+mn-lt"/>
              </a:rPr>
              <a:t>201</a:t>
            </a:r>
            <a:r>
              <a:rPr lang="en-US" altLang="en-CA" sz="1865" spc="-200">
                <a:solidFill>
                  <a:srgbClr val="0D0D0D"/>
                </a:solidFill>
                <a:ea typeface="Open Sans Light" panose="020B0306030504020204" pitchFamily="34" charset="0"/>
                <a:cs typeface="+mn-lt"/>
              </a:rPr>
              <a:t>7</a:t>
            </a:r>
            <a:endParaRPr lang="en-US" altLang="en-CA" sz="1865" spc="-200">
              <a:solidFill>
                <a:srgbClr val="0D0D0D"/>
              </a:solidFill>
              <a:ea typeface="Open Sans Light" panose="020B0306030504020204" pitchFamily="34" charset="0"/>
              <a:cs typeface="+mn-lt"/>
            </a:endParaRPr>
          </a:p>
        </p:txBody>
      </p:sp>
      <p:sp>
        <p:nvSpPr>
          <p:cNvPr id="25" name="Text Box 7"/>
          <p:cNvSpPr txBox="1">
            <a:spLocks noChangeArrowheads="1"/>
          </p:cNvSpPr>
          <p:nvPr/>
        </p:nvSpPr>
        <p:spPr bwMode="auto">
          <a:xfrm>
            <a:off x="4354029" y="3867429"/>
            <a:ext cx="502920" cy="347980"/>
          </a:xfrm>
          <a:prstGeom prst="rect">
            <a:avLst/>
          </a:prstGeom>
          <a:noFill/>
          <a:ln w="9525">
            <a:noFill/>
            <a:miter lim="800000"/>
          </a:ln>
        </p:spPr>
        <p:txBody>
          <a:bodyPr wrap="none" lIns="60960" tIns="30480" rIns="60960" bIns="30480">
            <a:spAutoFit/>
          </a:bodyPr>
          <a:p>
            <a:pPr algn="ctr" defTabSz="1450340"/>
            <a:r>
              <a:rPr lang="en-CA" sz="1865" spc="-200" dirty="0">
                <a:solidFill>
                  <a:srgbClr val="0D0D0D"/>
                </a:solidFill>
                <a:ea typeface="Open Sans Light" panose="020B0306030504020204" pitchFamily="34" charset="0"/>
                <a:cs typeface="+mn-lt"/>
              </a:rPr>
              <a:t>201</a:t>
            </a:r>
            <a:r>
              <a:rPr lang="en-US" altLang="en-CA" sz="1865" spc="-200" dirty="0">
                <a:solidFill>
                  <a:srgbClr val="0D0D0D"/>
                </a:solidFill>
                <a:ea typeface="Open Sans Light" panose="020B0306030504020204" pitchFamily="34" charset="0"/>
                <a:cs typeface="+mn-lt"/>
              </a:rPr>
              <a:t>8</a:t>
            </a:r>
            <a:endParaRPr lang="en-US" altLang="en-CA" sz="1865" spc="-200" dirty="0">
              <a:solidFill>
                <a:srgbClr val="0D0D0D"/>
              </a:solidFill>
              <a:ea typeface="Open Sans Light" panose="020B0306030504020204" pitchFamily="34" charset="0"/>
              <a:cs typeface="+mn-lt"/>
            </a:endParaRPr>
          </a:p>
        </p:txBody>
      </p:sp>
      <p:sp>
        <p:nvSpPr>
          <p:cNvPr id="26" name="Text Box 7"/>
          <p:cNvSpPr txBox="1">
            <a:spLocks noChangeArrowheads="1"/>
          </p:cNvSpPr>
          <p:nvPr/>
        </p:nvSpPr>
        <p:spPr bwMode="auto">
          <a:xfrm>
            <a:off x="5724531" y="3867429"/>
            <a:ext cx="561340" cy="347980"/>
          </a:xfrm>
          <a:prstGeom prst="rect">
            <a:avLst/>
          </a:prstGeom>
          <a:noFill/>
          <a:ln w="9525">
            <a:noFill/>
            <a:miter lim="800000"/>
          </a:ln>
        </p:spPr>
        <p:txBody>
          <a:bodyPr wrap="none" lIns="60960" tIns="30480" rIns="60960" bIns="30480">
            <a:spAutoFit/>
          </a:bodyPr>
          <a:p>
            <a:pPr algn="ctr" defTabSz="1450340"/>
            <a:r>
              <a:rPr lang="en-CA" sz="1865" spc="-200">
                <a:solidFill>
                  <a:srgbClr val="0D0D0D"/>
                </a:solidFill>
                <a:ea typeface="Open Sans Light" panose="020B0306030504020204" pitchFamily="34" charset="0"/>
                <a:cs typeface="+mn-lt"/>
              </a:rPr>
              <a:t>201</a:t>
            </a:r>
            <a:r>
              <a:rPr lang="en-US" altLang="en-CA" sz="1865" spc="-200">
                <a:solidFill>
                  <a:srgbClr val="0D0D0D"/>
                </a:solidFill>
                <a:ea typeface="Open Sans Light" panose="020B0306030504020204" pitchFamily="34" charset="0"/>
                <a:cs typeface="+mn-lt"/>
              </a:rPr>
              <a:t>9</a:t>
            </a:r>
            <a:endParaRPr lang="en-US" altLang="en-CA" sz="1865" spc="-200">
              <a:solidFill>
                <a:srgbClr val="0D0D0D"/>
              </a:solidFill>
              <a:ea typeface="Open Sans Light" panose="020B0306030504020204" pitchFamily="34" charset="0"/>
              <a:cs typeface="+mn-lt"/>
            </a:endParaRPr>
          </a:p>
        </p:txBody>
      </p:sp>
      <p:sp>
        <p:nvSpPr>
          <p:cNvPr id="27" name="Text Box 7"/>
          <p:cNvSpPr txBox="1">
            <a:spLocks noChangeArrowheads="1"/>
          </p:cNvSpPr>
          <p:nvPr/>
        </p:nvSpPr>
        <p:spPr bwMode="auto">
          <a:xfrm>
            <a:off x="7148483" y="3867429"/>
            <a:ext cx="561340" cy="347980"/>
          </a:xfrm>
          <a:prstGeom prst="rect">
            <a:avLst/>
          </a:prstGeom>
          <a:noFill/>
          <a:ln w="9525">
            <a:noFill/>
            <a:miter lim="800000"/>
          </a:ln>
        </p:spPr>
        <p:txBody>
          <a:bodyPr wrap="none" lIns="60960" tIns="30480" rIns="60960" bIns="30480">
            <a:spAutoFit/>
          </a:bodyPr>
          <a:p>
            <a:pPr algn="ctr" defTabSz="1450340"/>
            <a:r>
              <a:rPr lang="en-CA" sz="1865" spc="-200">
                <a:solidFill>
                  <a:srgbClr val="0D0D0D"/>
                </a:solidFill>
                <a:ea typeface="Open Sans Light" panose="020B0306030504020204" pitchFamily="34" charset="0"/>
                <a:cs typeface="+mn-lt"/>
              </a:rPr>
              <a:t>20</a:t>
            </a:r>
            <a:r>
              <a:rPr lang="en-US" altLang="en-CA" sz="1865" spc="-200">
                <a:solidFill>
                  <a:srgbClr val="0D0D0D"/>
                </a:solidFill>
                <a:ea typeface="Open Sans Light" panose="020B0306030504020204" pitchFamily="34" charset="0"/>
                <a:cs typeface="+mn-lt"/>
              </a:rPr>
              <a:t>20</a:t>
            </a:r>
            <a:endParaRPr lang="en-US" altLang="en-CA" sz="1865" spc="-200">
              <a:solidFill>
                <a:srgbClr val="0D0D0D"/>
              </a:solidFill>
              <a:ea typeface="Open Sans Light" panose="020B0306030504020204" pitchFamily="34" charset="0"/>
              <a:cs typeface="+mn-lt"/>
            </a:endParaRPr>
          </a:p>
        </p:txBody>
      </p:sp>
      <p:sp>
        <p:nvSpPr>
          <p:cNvPr id="28" name="Text Box 7"/>
          <p:cNvSpPr txBox="1">
            <a:spLocks noChangeArrowheads="1"/>
          </p:cNvSpPr>
          <p:nvPr/>
        </p:nvSpPr>
        <p:spPr bwMode="auto">
          <a:xfrm>
            <a:off x="8556298" y="3867429"/>
            <a:ext cx="561340" cy="347980"/>
          </a:xfrm>
          <a:prstGeom prst="rect">
            <a:avLst/>
          </a:prstGeom>
          <a:noFill/>
          <a:ln w="9525">
            <a:noFill/>
            <a:miter lim="800000"/>
          </a:ln>
        </p:spPr>
        <p:txBody>
          <a:bodyPr wrap="none" lIns="60960" tIns="30480" rIns="60960" bIns="30480">
            <a:spAutoFit/>
          </a:bodyPr>
          <a:p>
            <a:pPr algn="ctr" defTabSz="1450340"/>
            <a:r>
              <a:rPr lang="en-CA" sz="1865" spc="-200" dirty="0">
                <a:solidFill>
                  <a:srgbClr val="0D0D0D"/>
                </a:solidFill>
                <a:ea typeface="Open Sans Light" panose="020B0306030504020204" pitchFamily="34" charset="0"/>
                <a:cs typeface="+mn-lt"/>
              </a:rPr>
              <a:t>20</a:t>
            </a:r>
            <a:r>
              <a:rPr lang="en-US" altLang="en-CA" sz="1865" spc="-200" dirty="0">
                <a:solidFill>
                  <a:srgbClr val="0D0D0D"/>
                </a:solidFill>
                <a:ea typeface="Open Sans Light" panose="020B0306030504020204" pitchFamily="34" charset="0"/>
                <a:cs typeface="+mn-lt"/>
              </a:rPr>
              <a:t>21</a:t>
            </a:r>
            <a:endParaRPr lang="en-US" altLang="en-CA" sz="1865" spc="-200" dirty="0">
              <a:solidFill>
                <a:srgbClr val="0D0D0D"/>
              </a:solidFill>
              <a:ea typeface="Open Sans Light" panose="020B0306030504020204" pitchFamily="34" charset="0"/>
              <a:cs typeface="+mn-lt"/>
            </a:endParaRPr>
          </a:p>
        </p:txBody>
      </p:sp>
      <p:sp>
        <p:nvSpPr>
          <p:cNvPr id="2" name="Shape 1590"/>
          <p:cNvSpPr/>
          <p:nvPr/>
        </p:nvSpPr>
        <p:spPr>
          <a:xfrm>
            <a:off x="2024063" y="4912043"/>
            <a:ext cx="8168005"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ctr"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3" name="Shape 1591"/>
          <p:cNvSpPr/>
          <p:nvPr/>
        </p:nvSpPr>
        <p:spPr>
          <a:xfrm>
            <a:off x="4890770" y="456501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pic>
        <p:nvPicPr>
          <p:cNvPr id="4" name="图片 3" descr="b53b4b0180b32a171245a7760ea40d47"/>
          <p:cNvPicPr>
            <a:picLocks noChangeAspect="1"/>
          </p:cNvPicPr>
          <p:nvPr/>
        </p:nvPicPr>
        <p:blipFill>
          <a:blip r:embed="rId1"/>
          <a:stretch>
            <a:fillRect/>
          </a:stretch>
        </p:blipFill>
        <p:spPr>
          <a:xfrm flipH="1">
            <a:off x="-228600" y="-352425"/>
            <a:ext cx="3289300" cy="304228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5" name="矩形 4"/>
          <p:cNvSpPr/>
          <p:nvPr/>
        </p:nvSpPr>
        <p:spPr>
          <a:xfrm>
            <a:off x="489585" y="529590"/>
            <a:ext cx="11094085" cy="590169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Straight Connector 9"/>
          <p:cNvCxnSpPr/>
          <p:nvPr/>
        </p:nvCxnSpPr>
        <p:spPr>
          <a:xfrm>
            <a:off x="2100543" y="3709140"/>
            <a:ext cx="1485395" cy="989369"/>
          </a:xfrm>
          <a:prstGeom prst="line">
            <a:avLst/>
          </a:prstGeom>
          <a:ln w="76200">
            <a:solidFill>
              <a:srgbClr val="F4724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297138" y="3182364"/>
            <a:ext cx="1835007" cy="1516144"/>
          </a:xfrm>
          <a:prstGeom prst="line">
            <a:avLst/>
          </a:prstGeom>
          <a:ln w="76200">
            <a:solidFill>
              <a:srgbClr val="F4724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635038" y="3182364"/>
            <a:ext cx="955766" cy="735081"/>
          </a:xfrm>
          <a:prstGeom prst="line">
            <a:avLst/>
          </a:prstGeom>
          <a:ln w="76200">
            <a:solidFill>
              <a:srgbClr val="F4724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8197851" y="2570018"/>
            <a:ext cx="2211098" cy="1598874"/>
          </a:xfrm>
          <a:prstGeom prst="line">
            <a:avLst/>
          </a:prstGeom>
          <a:ln w="76200">
            <a:solidFill>
              <a:srgbClr val="F47244"/>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567815" y="3096260"/>
            <a:ext cx="788035" cy="788035"/>
            <a:chOff x="2241" y="3336"/>
            <a:chExt cx="2222" cy="2222"/>
          </a:xfrm>
        </p:grpSpPr>
        <p:sp>
          <p:nvSpPr>
            <p:cNvPr id="7" name="Oval 1"/>
            <p:cNvSpPr/>
            <p:nvPr/>
          </p:nvSpPr>
          <p:spPr bwMode="auto">
            <a:xfrm>
              <a:off x="2241" y="3336"/>
              <a:ext cx="2223" cy="2223"/>
            </a:xfrm>
            <a:prstGeom prst="ellipse">
              <a:avLst/>
            </a:prstGeom>
            <a:solidFill>
              <a:srgbClr val="F79E26"/>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8167" name="Freeform 41"/>
            <p:cNvSpPr>
              <a:spLocks noEditPoints="1"/>
            </p:cNvSpPr>
            <p:nvPr/>
          </p:nvSpPr>
          <p:spPr>
            <a:xfrm>
              <a:off x="2932" y="3875"/>
              <a:ext cx="841" cy="948"/>
            </a:xfrm>
            <a:custGeom>
              <a:avLst/>
              <a:gdLst/>
              <a:ahLst/>
              <a:cxnLst>
                <a:cxn ang="0">
                  <a:pos x="336225" y="0"/>
                </a:cxn>
                <a:cxn ang="0">
                  <a:pos x="286912" y="0"/>
                </a:cxn>
                <a:cxn ang="0">
                  <a:pos x="268980" y="22432"/>
                </a:cxn>
                <a:cxn ang="0">
                  <a:pos x="268980" y="403767"/>
                </a:cxn>
                <a:cxn ang="0">
                  <a:pos x="358640" y="403767"/>
                </a:cxn>
                <a:cxn ang="0">
                  <a:pos x="358640" y="22432"/>
                </a:cxn>
                <a:cxn ang="0">
                  <a:pos x="336225" y="0"/>
                </a:cxn>
                <a:cxn ang="0">
                  <a:pos x="201735" y="134589"/>
                </a:cxn>
                <a:cxn ang="0">
                  <a:pos x="152422" y="134589"/>
                </a:cxn>
                <a:cxn ang="0">
                  <a:pos x="134490" y="157021"/>
                </a:cxn>
                <a:cxn ang="0">
                  <a:pos x="134490" y="403767"/>
                </a:cxn>
                <a:cxn ang="0">
                  <a:pos x="224150" y="403767"/>
                </a:cxn>
                <a:cxn ang="0">
                  <a:pos x="224150" y="157021"/>
                </a:cxn>
                <a:cxn ang="0">
                  <a:pos x="201735" y="134589"/>
                </a:cxn>
                <a:cxn ang="0">
                  <a:pos x="67245" y="269178"/>
                </a:cxn>
                <a:cxn ang="0">
                  <a:pos x="17932" y="269178"/>
                </a:cxn>
                <a:cxn ang="0">
                  <a:pos x="0" y="291610"/>
                </a:cxn>
                <a:cxn ang="0">
                  <a:pos x="0" y="403767"/>
                </a:cxn>
                <a:cxn ang="0">
                  <a:pos x="89660" y="403767"/>
                </a:cxn>
                <a:cxn ang="0">
                  <a:pos x="89660" y="291610"/>
                </a:cxn>
                <a:cxn ang="0">
                  <a:pos x="67245" y="269178"/>
                </a:cxn>
              </a:cxnLst>
              <a:rect l="0" t="0" r="0" b="0"/>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alpha val="100000"/>
              </a:schemeClr>
            </a:solidFill>
            <a:ln w="9525">
              <a:noFill/>
            </a:ln>
          </p:spPr>
          <p:txBody>
            <a:bodyPr/>
            <a:p>
              <a:endParaRPr lang="zh-CN" altLang="en-US"/>
            </a:p>
          </p:txBody>
        </p:sp>
      </p:grpSp>
      <p:grpSp>
        <p:nvGrpSpPr>
          <p:cNvPr id="13" name="组合 12"/>
          <p:cNvGrpSpPr/>
          <p:nvPr/>
        </p:nvGrpSpPr>
        <p:grpSpPr>
          <a:xfrm>
            <a:off x="3547110" y="4308475"/>
            <a:ext cx="788035" cy="788035"/>
            <a:chOff x="6288" y="3343"/>
            <a:chExt cx="2222" cy="2222"/>
          </a:xfrm>
        </p:grpSpPr>
        <p:sp>
          <p:nvSpPr>
            <p:cNvPr id="6" name="Oval 13"/>
            <p:cNvSpPr/>
            <p:nvPr/>
          </p:nvSpPr>
          <p:spPr bwMode="auto">
            <a:xfrm>
              <a:off x="6288" y="3343"/>
              <a:ext cx="2223" cy="2223"/>
            </a:xfrm>
            <a:prstGeom prst="ellipse">
              <a:avLst/>
            </a:prstGeom>
            <a:solidFill>
              <a:srgbClr val="F5640E"/>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90490" name="Freeform 29"/>
            <p:cNvSpPr>
              <a:spLocks noEditPoints="1"/>
            </p:cNvSpPr>
            <p:nvPr/>
          </p:nvSpPr>
          <p:spPr>
            <a:xfrm>
              <a:off x="6936" y="3857"/>
              <a:ext cx="927" cy="1098"/>
            </a:xfrm>
            <a:custGeom>
              <a:avLst/>
              <a:gdLst>
                <a:gd name="txL" fmla="*/ 0 w 142"/>
                <a:gd name="txT" fmla="*/ 0 h 165"/>
                <a:gd name="txR" fmla="*/ 142 w 142"/>
                <a:gd name="txB" fmla="*/ 165 h 165"/>
              </a:gdLst>
              <a:ahLst/>
              <a:cxnLst>
                <a:cxn ang="0">
                  <a:pos x="164004" y="259108"/>
                </a:cxn>
                <a:cxn ang="0">
                  <a:pos x="167649" y="271972"/>
                </a:cxn>
                <a:cxn ang="0">
                  <a:pos x="92936" y="275647"/>
                </a:cxn>
                <a:cxn ang="0">
                  <a:pos x="89291" y="264621"/>
                </a:cxn>
                <a:cxn ang="0">
                  <a:pos x="92936" y="259108"/>
                </a:cxn>
                <a:cxn ang="0">
                  <a:pos x="154893" y="294024"/>
                </a:cxn>
                <a:cxn ang="0">
                  <a:pos x="111158" y="303212"/>
                </a:cxn>
                <a:cxn ang="0">
                  <a:pos x="102047" y="284836"/>
                </a:cxn>
                <a:cxn ang="0">
                  <a:pos x="129381" y="69831"/>
                </a:cxn>
                <a:cxn ang="0">
                  <a:pos x="162182" y="249920"/>
                </a:cxn>
                <a:cxn ang="0">
                  <a:pos x="61957" y="135986"/>
                </a:cxn>
                <a:cxn ang="0">
                  <a:pos x="129381" y="69831"/>
                </a:cxn>
                <a:cxn ang="0">
                  <a:pos x="142137" y="82694"/>
                </a:cxn>
                <a:cxn ang="0">
                  <a:pos x="154893" y="90045"/>
                </a:cxn>
                <a:cxn ang="0">
                  <a:pos x="140315" y="88207"/>
                </a:cxn>
                <a:cxn ang="0">
                  <a:pos x="98402" y="106584"/>
                </a:cxn>
                <a:cxn ang="0">
                  <a:pos x="82002" y="137824"/>
                </a:cxn>
                <a:cxn ang="0">
                  <a:pos x="78358" y="163551"/>
                </a:cxn>
                <a:cxn ang="0">
                  <a:pos x="74713" y="148850"/>
                </a:cxn>
                <a:cxn ang="0">
                  <a:pos x="74713" y="119447"/>
                </a:cxn>
                <a:cxn ang="0">
                  <a:pos x="91113" y="95558"/>
                </a:cxn>
                <a:cxn ang="0">
                  <a:pos x="129381" y="80857"/>
                </a:cxn>
                <a:cxn ang="0">
                  <a:pos x="136670" y="80857"/>
                </a:cxn>
                <a:cxn ang="0">
                  <a:pos x="136670" y="0"/>
                </a:cxn>
                <a:cxn ang="0">
                  <a:pos x="129381" y="45941"/>
                </a:cxn>
                <a:cxn ang="0">
                  <a:pos x="122092" y="0"/>
                </a:cxn>
                <a:cxn ang="0">
                  <a:pos x="225961" y="44104"/>
                </a:cxn>
                <a:cxn ang="0">
                  <a:pos x="184049" y="64318"/>
                </a:cxn>
                <a:cxn ang="0">
                  <a:pos x="67424" y="203979"/>
                </a:cxn>
                <a:cxn ang="0">
                  <a:pos x="32801" y="216843"/>
                </a:cxn>
                <a:cxn ang="0">
                  <a:pos x="67424" y="203979"/>
                </a:cxn>
                <a:cxn ang="0">
                  <a:pos x="43734" y="33078"/>
                </a:cxn>
                <a:cxn ang="0">
                  <a:pos x="61957" y="75344"/>
                </a:cxn>
                <a:cxn ang="0">
                  <a:pos x="43734" y="33078"/>
                </a:cxn>
                <a:cxn ang="0">
                  <a:pos x="215028" y="227868"/>
                </a:cxn>
                <a:cxn ang="0">
                  <a:pos x="202272" y="192953"/>
                </a:cxn>
                <a:cxn ang="0">
                  <a:pos x="191338" y="203979"/>
                </a:cxn>
                <a:cxn ang="0">
                  <a:pos x="258762" y="137824"/>
                </a:cxn>
                <a:cxn ang="0">
                  <a:pos x="220494" y="137824"/>
                </a:cxn>
                <a:cxn ang="0">
                  <a:pos x="258762" y="123122"/>
                </a:cxn>
                <a:cxn ang="0">
                  <a:pos x="0" y="137824"/>
                </a:cxn>
                <a:cxn ang="0">
                  <a:pos x="40090" y="123122"/>
                </a:cxn>
                <a:cxn ang="0">
                  <a:pos x="38268" y="137824"/>
                </a:cxn>
              </a:cxnLst>
              <a:rect l="txL" t="txT" r="txR" b="txB"/>
              <a:pathLst>
                <a:path w="142" h="165">
                  <a:moveTo>
                    <a:pt x="51" y="141"/>
                  </a:moveTo>
                  <a:cubicBezTo>
                    <a:pt x="90" y="141"/>
                    <a:pt x="90" y="141"/>
                    <a:pt x="90" y="141"/>
                  </a:cubicBezTo>
                  <a:cubicBezTo>
                    <a:pt x="91" y="141"/>
                    <a:pt x="92" y="143"/>
                    <a:pt x="92" y="144"/>
                  </a:cubicBezTo>
                  <a:cubicBezTo>
                    <a:pt x="92" y="148"/>
                    <a:pt x="92" y="148"/>
                    <a:pt x="92" y="148"/>
                  </a:cubicBezTo>
                  <a:cubicBezTo>
                    <a:pt x="92" y="149"/>
                    <a:pt x="91" y="150"/>
                    <a:pt x="90" y="150"/>
                  </a:cubicBezTo>
                  <a:cubicBezTo>
                    <a:pt x="51" y="150"/>
                    <a:pt x="51" y="150"/>
                    <a:pt x="51" y="150"/>
                  </a:cubicBezTo>
                  <a:cubicBezTo>
                    <a:pt x="50" y="150"/>
                    <a:pt x="49" y="149"/>
                    <a:pt x="49" y="148"/>
                  </a:cubicBezTo>
                  <a:cubicBezTo>
                    <a:pt x="49" y="144"/>
                    <a:pt x="49" y="144"/>
                    <a:pt x="49" y="144"/>
                  </a:cubicBezTo>
                  <a:cubicBezTo>
                    <a:pt x="49" y="143"/>
                    <a:pt x="50" y="141"/>
                    <a:pt x="51" y="141"/>
                  </a:cubicBezTo>
                  <a:cubicBezTo>
                    <a:pt x="51" y="141"/>
                    <a:pt x="51" y="141"/>
                    <a:pt x="51" y="141"/>
                  </a:cubicBezTo>
                  <a:close/>
                  <a:moveTo>
                    <a:pt x="85" y="155"/>
                  </a:moveTo>
                  <a:cubicBezTo>
                    <a:pt x="85" y="160"/>
                    <a:pt x="85" y="160"/>
                    <a:pt x="85" y="160"/>
                  </a:cubicBezTo>
                  <a:cubicBezTo>
                    <a:pt x="85" y="162"/>
                    <a:pt x="83" y="165"/>
                    <a:pt x="80" y="165"/>
                  </a:cubicBezTo>
                  <a:cubicBezTo>
                    <a:pt x="61" y="165"/>
                    <a:pt x="61" y="165"/>
                    <a:pt x="61" y="165"/>
                  </a:cubicBezTo>
                  <a:cubicBezTo>
                    <a:pt x="58" y="165"/>
                    <a:pt x="56" y="162"/>
                    <a:pt x="56" y="160"/>
                  </a:cubicBezTo>
                  <a:cubicBezTo>
                    <a:pt x="56" y="155"/>
                    <a:pt x="56" y="155"/>
                    <a:pt x="56" y="155"/>
                  </a:cubicBezTo>
                  <a:cubicBezTo>
                    <a:pt x="85" y="155"/>
                    <a:pt x="85" y="155"/>
                    <a:pt x="85" y="155"/>
                  </a:cubicBezTo>
                  <a:close/>
                  <a:moveTo>
                    <a:pt x="71" y="38"/>
                  </a:moveTo>
                  <a:cubicBezTo>
                    <a:pt x="91" y="38"/>
                    <a:pt x="107" y="54"/>
                    <a:pt x="107" y="74"/>
                  </a:cubicBezTo>
                  <a:cubicBezTo>
                    <a:pt x="107" y="97"/>
                    <a:pt x="89" y="103"/>
                    <a:pt x="89" y="136"/>
                  </a:cubicBezTo>
                  <a:cubicBezTo>
                    <a:pt x="52" y="136"/>
                    <a:pt x="52" y="136"/>
                    <a:pt x="52" y="136"/>
                  </a:cubicBezTo>
                  <a:cubicBezTo>
                    <a:pt x="52" y="103"/>
                    <a:pt x="34" y="97"/>
                    <a:pt x="34" y="74"/>
                  </a:cubicBezTo>
                  <a:cubicBezTo>
                    <a:pt x="34" y="54"/>
                    <a:pt x="50" y="38"/>
                    <a:pt x="71" y="38"/>
                  </a:cubicBezTo>
                  <a:cubicBezTo>
                    <a:pt x="71" y="38"/>
                    <a:pt x="71" y="38"/>
                    <a:pt x="71" y="38"/>
                  </a:cubicBezTo>
                  <a:close/>
                  <a:moveTo>
                    <a:pt x="75" y="44"/>
                  </a:moveTo>
                  <a:cubicBezTo>
                    <a:pt x="78" y="45"/>
                    <a:pt x="78" y="45"/>
                    <a:pt x="78" y="45"/>
                  </a:cubicBezTo>
                  <a:cubicBezTo>
                    <a:pt x="83" y="46"/>
                    <a:pt x="86" y="48"/>
                    <a:pt x="90" y="51"/>
                  </a:cubicBezTo>
                  <a:cubicBezTo>
                    <a:pt x="88" y="50"/>
                    <a:pt x="87" y="50"/>
                    <a:pt x="85" y="49"/>
                  </a:cubicBezTo>
                  <a:cubicBezTo>
                    <a:pt x="82" y="48"/>
                    <a:pt x="82" y="48"/>
                    <a:pt x="82" y="48"/>
                  </a:cubicBezTo>
                  <a:cubicBezTo>
                    <a:pt x="80" y="48"/>
                    <a:pt x="79" y="48"/>
                    <a:pt x="77" y="48"/>
                  </a:cubicBezTo>
                  <a:cubicBezTo>
                    <a:pt x="74" y="48"/>
                    <a:pt x="71" y="48"/>
                    <a:pt x="69" y="49"/>
                  </a:cubicBezTo>
                  <a:cubicBezTo>
                    <a:pt x="63" y="51"/>
                    <a:pt x="59" y="54"/>
                    <a:pt x="54" y="58"/>
                  </a:cubicBezTo>
                  <a:cubicBezTo>
                    <a:pt x="52" y="60"/>
                    <a:pt x="52" y="60"/>
                    <a:pt x="52" y="60"/>
                  </a:cubicBezTo>
                  <a:cubicBezTo>
                    <a:pt x="49" y="65"/>
                    <a:pt x="46" y="69"/>
                    <a:pt x="45" y="75"/>
                  </a:cubicBezTo>
                  <a:cubicBezTo>
                    <a:pt x="44" y="79"/>
                    <a:pt x="44" y="79"/>
                    <a:pt x="44" y="79"/>
                  </a:cubicBezTo>
                  <a:cubicBezTo>
                    <a:pt x="43" y="82"/>
                    <a:pt x="43" y="85"/>
                    <a:pt x="43" y="89"/>
                  </a:cubicBezTo>
                  <a:cubicBezTo>
                    <a:pt x="43" y="87"/>
                    <a:pt x="42" y="85"/>
                    <a:pt x="41" y="84"/>
                  </a:cubicBezTo>
                  <a:cubicBezTo>
                    <a:pt x="41" y="81"/>
                    <a:pt x="41" y="81"/>
                    <a:pt x="41" y="81"/>
                  </a:cubicBezTo>
                  <a:cubicBezTo>
                    <a:pt x="40" y="77"/>
                    <a:pt x="40" y="73"/>
                    <a:pt x="41" y="68"/>
                  </a:cubicBezTo>
                  <a:cubicBezTo>
                    <a:pt x="41" y="65"/>
                    <a:pt x="41" y="65"/>
                    <a:pt x="41" y="65"/>
                  </a:cubicBezTo>
                  <a:cubicBezTo>
                    <a:pt x="43" y="61"/>
                    <a:pt x="45" y="58"/>
                    <a:pt x="48" y="54"/>
                  </a:cubicBezTo>
                  <a:cubicBezTo>
                    <a:pt x="50" y="52"/>
                    <a:pt x="50" y="52"/>
                    <a:pt x="50" y="52"/>
                  </a:cubicBezTo>
                  <a:cubicBezTo>
                    <a:pt x="54" y="48"/>
                    <a:pt x="58" y="46"/>
                    <a:pt x="63" y="45"/>
                  </a:cubicBezTo>
                  <a:cubicBezTo>
                    <a:pt x="66" y="44"/>
                    <a:pt x="68" y="44"/>
                    <a:pt x="71" y="44"/>
                  </a:cubicBezTo>
                  <a:cubicBezTo>
                    <a:pt x="72" y="44"/>
                    <a:pt x="74" y="44"/>
                    <a:pt x="75" y="44"/>
                  </a:cubicBezTo>
                  <a:cubicBezTo>
                    <a:pt x="75" y="44"/>
                    <a:pt x="75" y="44"/>
                    <a:pt x="75" y="44"/>
                  </a:cubicBezTo>
                  <a:close/>
                  <a:moveTo>
                    <a:pt x="67" y="0"/>
                  </a:moveTo>
                  <a:cubicBezTo>
                    <a:pt x="75" y="0"/>
                    <a:pt x="75" y="0"/>
                    <a:pt x="75" y="0"/>
                  </a:cubicBezTo>
                  <a:cubicBezTo>
                    <a:pt x="75" y="25"/>
                    <a:pt x="75" y="25"/>
                    <a:pt x="75" y="25"/>
                  </a:cubicBezTo>
                  <a:cubicBezTo>
                    <a:pt x="74" y="25"/>
                    <a:pt x="72" y="25"/>
                    <a:pt x="71" y="25"/>
                  </a:cubicBezTo>
                  <a:cubicBezTo>
                    <a:pt x="69" y="25"/>
                    <a:pt x="68" y="25"/>
                    <a:pt x="67" y="25"/>
                  </a:cubicBezTo>
                  <a:cubicBezTo>
                    <a:pt x="67" y="0"/>
                    <a:pt x="67" y="0"/>
                    <a:pt x="67" y="0"/>
                  </a:cubicBezTo>
                  <a:close/>
                  <a:moveTo>
                    <a:pt x="118" y="18"/>
                  </a:moveTo>
                  <a:cubicBezTo>
                    <a:pt x="124" y="24"/>
                    <a:pt x="124" y="24"/>
                    <a:pt x="124" y="24"/>
                  </a:cubicBezTo>
                  <a:cubicBezTo>
                    <a:pt x="107" y="41"/>
                    <a:pt x="107" y="41"/>
                    <a:pt x="107" y="41"/>
                  </a:cubicBezTo>
                  <a:cubicBezTo>
                    <a:pt x="105" y="39"/>
                    <a:pt x="103" y="37"/>
                    <a:pt x="101" y="35"/>
                  </a:cubicBezTo>
                  <a:cubicBezTo>
                    <a:pt x="118" y="18"/>
                    <a:pt x="118" y="18"/>
                    <a:pt x="118" y="18"/>
                  </a:cubicBezTo>
                  <a:close/>
                  <a:moveTo>
                    <a:pt x="37" y="111"/>
                  </a:moveTo>
                  <a:cubicBezTo>
                    <a:pt x="24" y="124"/>
                    <a:pt x="24" y="124"/>
                    <a:pt x="24" y="124"/>
                  </a:cubicBezTo>
                  <a:cubicBezTo>
                    <a:pt x="18" y="118"/>
                    <a:pt x="18" y="118"/>
                    <a:pt x="18" y="118"/>
                  </a:cubicBezTo>
                  <a:cubicBezTo>
                    <a:pt x="31" y="105"/>
                    <a:pt x="31" y="105"/>
                    <a:pt x="31" y="105"/>
                  </a:cubicBezTo>
                  <a:cubicBezTo>
                    <a:pt x="33" y="107"/>
                    <a:pt x="35" y="109"/>
                    <a:pt x="37" y="111"/>
                  </a:cubicBezTo>
                  <a:cubicBezTo>
                    <a:pt x="37" y="111"/>
                    <a:pt x="37" y="111"/>
                    <a:pt x="37" y="111"/>
                  </a:cubicBezTo>
                  <a:close/>
                  <a:moveTo>
                    <a:pt x="24" y="18"/>
                  </a:moveTo>
                  <a:cubicBezTo>
                    <a:pt x="18" y="24"/>
                    <a:pt x="18" y="24"/>
                    <a:pt x="18" y="24"/>
                  </a:cubicBezTo>
                  <a:cubicBezTo>
                    <a:pt x="34" y="41"/>
                    <a:pt x="34" y="41"/>
                    <a:pt x="34" y="41"/>
                  </a:cubicBezTo>
                  <a:cubicBezTo>
                    <a:pt x="37" y="39"/>
                    <a:pt x="39" y="37"/>
                    <a:pt x="41" y="35"/>
                  </a:cubicBezTo>
                  <a:cubicBezTo>
                    <a:pt x="24" y="18"/>
                    <a:pt x="24" y="18"/>
                    <a:pt x="24" y="18"/>
                  </a:cubicBezTo>
                  <a:close/>
                  <a:moveTo>
                    <a:pt x="105" y="111"/>
                  </a:moveTo>
                  <a:cubicBezTo>
                    <a:pt x="118" y="124"/>
                    <a:pt x="118" y="124"/>
                    <a:pt x="118" y="124"/>
                  </a:cubicBezTo>
                  <a:cubicBezTo>
                    <a:pt x="124" y="118"/>
                    <a:pt x="124" y="118"/>
                    <a:pt x="124" y="118"/>
                  </a:cubicBezTo>
                  <a:cubicBezTo>
                    <a:pt x="111" y="105"/>
                    <a:pt x="111" y="105"/>
                    <a:pt x="111" y="105"/>
                  </a:cubicBezTo>
                  <a:cubicBezTo>
                    <a:pt x="109" y="107"/>
                    <a:pt x="107" y="109"/>
                    <a:pt x="105" y="111"/>
                  </a:cubicBezTo>
                  <a:cubicBezTo>
                    <a:pt x="105" y="111"/>
                    <a:pt x="105" y="111"/>
                    <a:pt x="105" y="111"/>
                  </a:cubicBezTo>
                  <a:close/>
                  <a:moveTo>
                    <a:pt x="142" y="67"/>
                  </a:moveTo>
                  <a:cubicBezTo>
                    <a:pt x="142" y="75"/>
                    <a:pt x="142" y="75"/>
                    <a:pt x="142" y="75"/>
                  </a:cubicBezTo>
                  <a:cubicBezTo>
                    <a:pt x="121" y="75"/>
                    <a:pt x="121" y="75"/>
                    <a:pt x="121" y="75"/>
                  </a:cubicBezTo>
                  <a:cubicBezTo>
                    <a:pt x="121" y="75"/>
                    <a:pt x="121" y="75"/>
                    <a:pt x="121" y="75"/>
                  </a:cubicBezTo>
                  <a:cubicBezTo>
                    <a:pt x="121" y="72"/>
                    <a:pt x="120" y="69"/>
                    <a:pt x="120" y="67"/>
                  </a:cubicBezTo>
                  <a:cubicBezTo>
                    <a:pt x="142" y="67"/>
                    <a:pt x="142" y="67"/>
                    <a:pt x="142" y="67"/>
                  </a:cubicBezTo>
                  <a:close/>
                  <a:moveTo>
                    <a:pt x="21" y="75"/>
                  </a:moveTo>
                  <a:cubicBezTo>
                    <a:pt x="0" y="75"/>
                    <a:pt x="0" y="75"/>
                    <a:pt x="0" y="75"/>
                  </a:cubicBezTo>
                  <a:cubicBezTo>
                    <a:pt x="0" y="67"/>
                    <a:pt x="0" y="67"/>
                    <a:pt x="0" y="67"/>
                  </a:cubicBezTo>
                  <a:cubicBezTo>
                    <a:pt x="22" y="67"/>
                    <a:pt x="22" y="67"/>
                    <a:pt x="22" y="67"/>
                  </a:cubicBezTo>
                  <a:cubicBezTo>
                    <a:pt x="21" y="69"/>
                    <a:pt x="21" y="72"/>
                    <a:pt x="21" y="75"/>
                  </a:cubicBezTo>
                  <a:cubicBezTo>
                    <a:pt x="21" y="75"/>
                    <a:pt x="21" y="75"/>
                    <a:pt x="21" y="75"/>
                  </a:cubicBezTo>
                  <a:cubicBezTo>
                    <a:pt x="21" y="75"/>
                    <a:pt x="21" y="75"/>
                    <a:pt x="21" y="75"/>
                  </a:cubicBezTo>
                  <a:close/>
                </a:path>
              </a:pathLst>
            </a:custGeom>
            <a:solidFill>
              <a:srgbClr val="FFFFFF">
                <a:alpha val="100000"/>
              </a:srgbClr>
            </a:solidFill>
            <a:ln w="9525">
              <a:noFill/>
            </a:ln>
          </p:spPr>
          <p:txBody>
            <a:bodyPr/>
            <a:p>
              <a:endParaRPr lang="zh-CN" altLang="en-US"/>
            </a:p>
          </p:txBody>
        </p:sp>
      </p:grpSp>
      <p:grpSp>
        <p:nvGrpSpPr>
          <p:cNvPr id="11" name="组合 10"/>
          <p:cNvGrpSpPr/>
          <p:nvPr/>
        </p:nvGrpSpPr>
        <p:grpSpPr>
          <a:xfrm>
            <a:off x="6052185" y="2834640"/>
            <a:ext cx="788035" cy="788035"/>
            <a:chOff x="10440" y="3336"/>
            <a:chExt cx="2222" cy="2222"/>
          </a:xfrm>
        </p:grpSpPr>
        <p:sp>
          <p:nvSpPr>
            <p:cNvPr id="15" name="Oval 14"/>
            <p:cNvSpPr/>
            <p:nvPr/>
          </p:nvSpPr>
          <p:spPr bwMode="auto">
            <a:xfrm>
              <a:off x="10440" y="3336"/>
              <a:ext cx="2223" cy="2223"/>
            </a:xfrm>
            <a:prstGeom prst="ellipse">
              <a:avLst/>
            </a:prstGeom>
            <a:solidFill>
              <a:srgbClr val="F79E26"/>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90505" name="Freeform 44"/>
            <p:cNvSpPr>
              <a:spLocks noEditPoints="1"/>
            </p:cNvSpPr>
            <p:nvPr/>
          </p:nvSpPr>
          <p:spPr>
            <a:xfrm>
              <a:off x="11167" y="4014"/>
              <a:ext cx="770" cy="784"/>
            </a:xfrm>
            <a:custGeom>
              <a:avLst/>
              <a:gdLst>
                <a:gd name="txL" fmla="*/ 0 w 136"/>
                <a:gd name="txT" fmla="*/ 0 h 137"/>
                <a:gd name="txR" fmla="*/ 136 w 136"/>
                <a:gd name="txB" fmla="*/ 137 h 137"/>
              </a:gdLst>
              <a:ahLst/>
              <a:cxnLst>
                <a:cxn ang="0">
                  <a:pos x="0" y="190407"/>
                </a:cxn>
                <a:cxn ang="0">
                  <a:pos x="23824" y="153791"/>
                </a:cxn>
                <a:cxn ang="0">
                  <a:pos x="82468" y="135482"/>
                </a:cxn>
                <a:cxn ang="0">
                  <a:pos x="124619" y="206885"/>
                </a:cxn>
                <a:cxn ang="0">
                  <a:pos x="166769" y="135482"/>
                </a:cxn>
                <a:cxn ang="0">
                  <a:pos x="225413" y="153791"/>
                </a:cxn>
                <a:cxn ang="0">
                  <a:pos x="249237" y="190407"/>
                </a:cxn>
                <a:cxn ang="0">
                  <a:pos x="249237" y="250825"/>
                </a:cxn>
                <a:cxn ang="0">
                  <a:pos x="124619" y="250825"/>
                </a:cxn>
                <a:cxn ang="0">
                  <a:pos x="0" y="250825"/>
                </a:cxn>
                <a:cxn ang="0">
                  <a:pos x="0" y="190407"/>
                </a:cxn>
                <a:cxn ang="0">
                  <a:pos x="124619" y="135482"/>
                </a:cxn>
                <a:cxn ang="0">
                  <a:pos x="84301" y="106189"/>
                </a:cxn>
                <a:cxn ang="0">
                  <a:pos x="71472" y="38448"/>
                </a:cxn>
                <a:cxn ang="0">
                  <a:pos x="124619" y="0"/>
                </a:cxn>
                <a:cxn ang="0">
                  <a:pos x="175932" y="38448"/>
                </a:cxn>
                <a:cxn ang="0">
                  <a:pos x="164936" y="106189"/>
                </a:cxn>
                <a:cxn ang="0">
                  <a:pos x="124619" y="135482"/>
                </a:cxn>
                <a:cxn ang="0">
                  <a:pos x="168602" y="197731"/>
                </a:cxn>
                <a:cxn ang="0">
                  <a:pos x="210752" y="197731"/>
                </a:cxn>
                <a:cxn ang="0">
                  <a:pos x="214417" y="201392"/>
                </a:cxn>
                <a:cxn ang="0">
                  <a:pos x="214417" y="223362"/>
                </a:cxn>
                <a:cxn ang="0">
                  <a:pos x="210752" y="227024"/>
                </a:cxn>
                <a:cxn ang="0">
                  <a:pos x="168602" y="227024"/>
                </a:cxn>
                <a:cxn ang="0">
                  <a:pos x="164936" y="223362"/>
                </a:cxn>
                <a:cxn ang="0">
                  <a:pos x="164936" y="201392"/>
                </a:cxn>
                <a:cxn ang="0">
                  <a:pos x="168602" y="197731"/>
                </a:cxn>
              </a:cxnLst>
              <a:rect l="txL" t="txT" r="txR" b="txB"/>
              <a:pathLst>
                <a:path w="136" h="137">
                  <a:moveTo>
                    <a:pt x="0" y="104"/>
                  </a:moveTo>
                  <a:cubicBezTo>
                    <a:pt x="0" y="94"/>
                    <a:pt x="4" y="87"/>
                    <a:pt x="13" y="84"/>
                  </a:cubicBezTo>
                  <a:cubicBezTo>
                    <a:pt x="45" y="74"/>
                    <a:pt x="45" y="74"/>
                    <a:pt x="45" y="74"/>
                  </a:cubicBezTo>
                  <a:cubicBezTo>
                    <a:pt x="68" y="113"/>
                    <a:pt x="68" y="113"/>
                    <a:pt x="68" y="113"/>
                  </a:cubicBezTo>
                  <a:cubicBezTo>
                    <a:pt x="91" y="74"/>
                    <a:pt x="91" y="74"/>
                    <a:pt x="91" y="74"/>
                  </a:cubicBezTo>
                  <a:cubicBezTo>
                    <a:pt x="123" y="84"/>
                    <a:pt x="123" y="84"/>
                    <a:pt x="123" y="84"/>
                  </a:cubicBezTo>
                  <a:cubicBezTo>
                    <a:pt x="132" y="87"/>
                    <a:pt x="136" y="94"/>
                    <a:pt x="136" y="104"/>
                  </a:cubicBezTo>
                  <a:cubicBezTo>
                    <a:pt x="136" y="137"/>
                    <a:pt x="136" y="137"/>
                    <a:pt x="136" y="137"/>
                  </a:cubicBezTo>
                  <a:cubicBezTo>
                    <a:pt x="68" y="137"/>
                    <a:pt x="68" y="137"/>
                    <a:pt x="68" y="137"/>
                  </a:cubicBezTo>
                  <a:cubicBezTo>
                    <a:pt x="0" y="137"/>
                    <a:pt x="0" y="137"/>
                    <a:pt x="0" y="137"/>
                  </a:cubicBezTo>
                  <a:cubicBezTo>
                    <a:pt x="0" y="104"/>
                    <a:pt x="0" y="104"/>
                    <a:pt x="0" y="104"/>
                  </a:cubicBezTo>
                  <a:close/>
                  <a:moveTo>
                    <a:pt x="68" y="74"/>
                  </a:moveTo>
                  <a:cubicBezTo>
                    <a:pt x="58" y="74"/>
                    <a:pt x="50" y="66"/>
                    <a:pt x="46" y="58"/>
                  </a:cubicBezTo>
                  <a:cubicBezTo>
                    <a:pt x="39" y="47"/>
                    <a:pt x="36" y="33"/>
                    <a:pt x="39" y="21"/>
                  </a:cubicBezTo>
                  <a:cubicBezTo>
                    <a:pt x="42" y="9"/>
                    <a:pt x="51" y="0"/>
                    <a:pt x="68" y="0"/>
                  </a:cubicBezTo>
                  <a:cubicBezTo>
                    <a:pt x="85" y="0"/>
                    <a:pt x="93" y="9"/>
                    <a:pt x="96" y="21"/>
                  </a:cubicBezTo>
                  <a:cubicBezTo>
                    <a:pt x="100" y="33"/>
                    <a:pt x="97" y="47"/>
                    <a:pt x="90" y="58"/>
                  </a:cubicBezTo>
                  <a:cubicBezTo>
                    <a:pt x="85" y="67"/>
                    <a:pt x="77" y="74"/>
                    <a:pt x="68" y="74"/>
                  </a:cubicBezTo>
                  <a:close/>
                  <a:moveTo>
                    <a:pt x="92" y="108"/>
                  </a:moveTo>
                  <a:cubicBezTo>
                    <a:pt x="115" y="108"/>
                    <a:pt x="115" y="108"/>
                    <a:pt x="115" y="108"/>
                  </a:cubicBezTo>
                  <a:cubicBezTo>
                    <a:pt x="116" y="108"/>
                    <a:pt x="117" y="109"/>
                    <a:pt x="117" y="110"/>
                  </a:cubicBezTo>
                  <a:cubicBezTo>
                    <a:pt x="117" y="122"/>
                    <a:pt x="117" y="122"/>
                    <a:pt x="117" y="122"/>
                  </a:cubicBezTo>
                  <a:cubicBezTo>
                    <a:pt x="117" y="123"/>
                    <a:pt x="116" y="124"/>
                    <a:pt x="115" y="124"/>
                  </a:cubicBezTo>
                  <a:cubicBezTo>
                    <a:pt x="92" y="124"/>
                    <a:pt x="92" y="124"/>
                    <a:pt x="92" y="124"/>
                  </a:cubicBezTo>
                  <a:cubicBezTo>
                    <a:pt x="91" y="124"/>
                    <a:pt x="90" y="123"/>
                    <a:pt x="90" y="122"/>
                  </a:cubicBezTo>
                  <a:cubicBezTo>
                    <a:pt x="90" y="110"/>
                    <a:pt x="90" y="110"/>
                    <a:pt x="90" y="110"/>
                  </a:cubicBezTo>
                  <a:cubicBezTo>
                    <a:pt x="90" y="109"/>
                    <a:pt x="91" y="108"/>
                    <a:pt x="92" y="108"/>
                  </a:cubicBezTo>
                  <a:close/>
                </a:path>
              </a:pathLst>
            </a:custGeom>
            <a:solidFill>
              <a:srgbClr val="FFFFFF">
                <a:alpha val="100000"/>
              </a:srgbClr>
            </a:solidFill>
            <a:ln w="9525">
              <a:noFill/>
            </a:ln>
          </p:spPr>
          <p:txBody>
            <a:bodyPr/>
            <a:p>
              <a:endParaRPr lang="zh-CN" altLang="en-US"/>
            </a:p>
          </p:txBody>
        </p:sp>
      </p:grpSp>
      <p:grpSp>
        <p:nvGrpSpPr>
          <p:cNvPr id="9" name="组合 8"/>
          <p:cNvGrpSpPr/>
          <p:nvPr/>
        </p:nvGrpSpPr>
        <p:grpSpPr>
          <a:xfrm>
            <a:off x="7499985" y="3672840"/>
            <a:ext cx="788035" cy="788035"/>
            <a:chOff x="14626" y="3330"/>
            <a:chExt cx="2222" cy="2222"/>
          </a:xfrm>
        </p:grpSpPr>
        <p:sp>
          <p:nvSpPr>
            <p:cNvPr id="8" name="Oval 15"/>
            <p:cNvSpPr/>
            <p:nvPr/>
          </p:nvSpPr>
          <p:spPr bwMode="auto">
            <a:xfrm>
              <a:off x="14626" y="3330"/>
              <a:ext cx="2223" cy="2223"/>
            </a:xfrm>
            <a:prstGeom prst="ellipse">
              <a:avLst/>
            </a:prstGeom>
            <a:solidFill>
              <a:srgbClr val="F5640E"/>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8159" name="Freeform 11"/>
            <p:cNvSpPr>
              <a:spLocks noEditPoints="1"/>
            </p:cNvSpPr>
            <p:nvPr/>
          </p:nvSpPr>
          <p:spPr>
            <a:xfrm>
              <a:off x="15258" y="4021"/>
              <a:ext cx="960" cy="853"/>
            </a:xfrm>
            <a:custGeom>
              <a:avLst/>
              <a:gdLst/>
              <a:ahLst/>
              <a:cxnLst>
                <a:cxn ang="0">
                  <a:pos x="408218" y="49133"/>
                </a:cxn>
                <a:cxn ang="0">
                  <a:pos x="371386" y="15354"/>
                </a:cxn>
                <a:cxn ang="0">
                  <a:pos x="352970" y="15354"/>
                </a:cxn>
                <a:cxn ang="0">
                  <a:pos x="349901" y="24566"/>
                </a:cxn>
                <a:cxn ang="0">
                  <a:pos x="340693" y="27637"/>
                </a:cxn>
                <a:cxn ang="0">
                  <a:pos x="340693" y="27637"/>
                </a:cxn>
                <a:cxn ang="0">
                  <a:pos x="248614" y="119761"/>
                </a:cxn>
                <a:cxn ang="0">
                  <a:pos x="242475" y="144328"/>
                </a:cxn>
                <a:cxn ang="0">
                  <a:pos x="251683" y="153540"/>
                </a:cxn>
                <a:cxn ang="0">
                  <a:pos x="251683" y="153540"/>
                </a:cxn>
                <a:cxn ang="0">
                  <a:pos x="254752" y="156611"/>
                </a:cxn>
                <a:cxn ang="0">
                  <a:pos x="233267" y="175036"/>
                </a:cxn>
                <a:cxn ang="0">
                  <a:pos x="165743" y="107478"/>
                </a:cxn>
                <a:cxn ang="0">
                  <a:pos x="144257" y="30708"/>
                </a:cxn>
                <a:cxn ang="0">
                  <a:pos x="64455" y="9212"/>
                </a:cxn>
                <a:cxn ang="0">
                  <a:pos x="110495" y="55274"/>
                </a:cxn>
                <a:cxn ang="0">
                  <a:pos x="98218" y="98266"/>
                </a:cxn>
                <a:cxn ang="0">
                  <a:pos x="55248" y="110549"/>
                </a:cxn>
                <a:cxn ang="0">
                  <a:pos x="9208" y="64487"/>
                </a:cxn>
                <a:cxn ang="0">
                  <a:pos x="30693" y="144328"/>
                </a:cxn>
                <a:cxn ang="0">
                  <a:pos x="110495" y="162752"/>
                </a:cxn>
                <a:cxn ang="0">
                  <a:pos x="113564" y="162752"/>
                </a:cxn>
                <a:cxn ang="0">
                  <a:pos x="178020" y="230310"/>
                </a:cxn>
                <a:cxn ang="0">
                  <a:pos x="116634" y="294797"/>
                </a:cxn>
                <a:cxn ang="0">
                  <a:pos x="110495" y="291726"/>
                </a:cxn>
                <a:cxn ang="0">
                  <a:pos x="95148" y="304009"/>
                </a:cxn>
                <a:cxn ang="0">
                  <a:pos x="64455" y="353142"/>
                </a:cxn>
                <a:cxn ang="0">
                  <a:pos x="70594" y="359283"/>
                </a:cxn>
                <a:cxn ang="0">
                  <a:pos x="119703" y="328575"/>
                </a:cxn>
                <a:cxn ang="0">
                  <a:pos x="131980" y="310151"/>
                </a:cxn>
                <a:cxn ang="0">
                  <a:pos x="128911" y="307080"/>
                </a:cxn>
                <a:cxn ang="0">
                  <a:pos x="193366" y="245664"/>
                </a:cxn>
                <a:cxn ang="0">
                  <a:pos x="300792" y="353142"/>
                </a:cxn>
                <a:cxn ang="0">
                  <a:pos x="328416" y="365425"/>
                </a:cxn>
                <a:cxn ang="0">
                  <a:pos x="356039" y="353142"/>
                </a:cxn>
                <a:cxn ang="0">
                  <a:pos x="356039" y="297867"/>
                </a:cxn>
                <a:cxn ang="0">
                  <a:pos x="248614" y="190389"/>
                </a:cxn>
                <a:cxn ang="0">
                  <a:pos x="267030" y="171965"/>
                </a:cxn>
                <a:cxn ang="0">
                  <a:pos x="276238" y="181177"/>
                </a:cxn>
                <a:cxn ang="0">
                  <a:pos x="300792" y="175036"/>
                </a:cxn>
                <a:cxn ang="0">
                  <a:pos x="392871" y="79841"/>
                </a:cxn>
                <a:cxn ang="0">
                  <a:pos x="392871" y="79841"/>
                </a:cxn>
                <a:cxn ang="0">
                  <a:pos x="392871" y="79841"/>
                </a:cxn>
                <a:cxn ang="0">
                  <a:pos x="395940" y="70628"/>
                </a:cxn>
                <a:cxn ang="0">
                  <a:pos x="408218" y="67558"/>
                </a:cxn>
                <a:cxn ang="0">
                  <a:pos x="408218" y="49133"/>
                </a:cxn>
                <a:cxn ang="0">
                  <a:pos x="331485" y="316292"/>
                </a:cxn>
                <a:cxn ang="0">
                  <a:pos x="346832" y="331646"/>
                </a:cxn>
                <a:cxn ang="0">
                  <a:pos x="331485" y="347000"/>
                </a:cxn>
                <a:cxn ang="0">
                  <a:pos x="316139" y="331646"/>
                </a:cxn>
                <a:cxn ang="0">
                  <a:pos x="331485" y="316292"/>
                </a:cxn>
                <a:cxn ang="0">
                  <a:pos x="279307" y="125903"/>
                </a:cxn>
                <a:cxn ang="0">
                  <a:pos x="273168" y="119761"/>
                </a:cxn>
                <a:cxn ang="0">
                  <a:pos x="343762" y="52204"/>
                </a:cxn>
                <a:cxn ang="0">
                  <a:pos x="349901" y="58345"/>
                </a:cxn>
                <a:cxn ang="0">
                  <a:pos x="279307" y="125903"/>
                </a:cxn>
                <a:cxn ang="0">
                  <a:pos x="300792" y="147398"/>
                </a:cxn>
                <a:cxn ang="0">
                  <a:pos x="294653" y="144328"/>
                </a:cxn>
                <a:cxn ang="0">
                  <a:pos x="365247" y="73699"/>
                </a:cxn>
                <a:cxn ang="0">
                  <a:pos x="371386" y="79841"/>
                </a:cxn>
                <a:cxn ang="0">
                  <a:pos x="300792" y="147398"/>
                </a:cxn>
              </a:cxnLst>
              <a:rect l="0" t="0" r="0" b="0"/>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alpha val="100000"/>
              </a:schemeClr>
            </a:solidFill>
            <a:ln w="9525">
              <a:noFill/>
            </a:ln>
          </p:spPr>
          <p:txBody>
            <a:bodyPr/>
            <a:p>
              <a:endParaRPr lang="zh-CN" altLang="en-US"/>
            </a:p>
          </p:txBody>
        </p:sp>
      </p:grpSp>
      <p:sp>
        <p:nvSpPr>
          <p:cNvPr id="18" name="Oval 15"/>
          <p:cNvSpPr/>
          <p:nvPr/>
        </p:nvSpPr>
        <p:spPr bwMode="auto">
          <a:xfrm>
            <a:off x="10142220" y="2193290"/>
            <a:ext cx="788390" cy="788390"/>
          </a:xfrm>
          <a:prstGeom prst="ellipse">
            <a:avLst/>
          </a:prstGeom>
          <a:solidFill>
            <a:srgbClr val="F5640E"/>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050" name="头像"/>
          <p:cNvSpPr/>
          <p:nvPr/>
        </p:nvSpPr>
        <p:spPr bwMode="auto">
          <a:xfrm>
            <a:off x="10341610" y="2384425"/>
            <a:ext cx="389890" cy="389890"/>
          </a:xfrm>
          <a:custGeom>
            <a:avLst/>
            <a:gdLst/>
            <a:ahLst/>
            <a:cxnLst/>
            <a:rect l="0" t="0" r="r" b="b"/>
            <a:pathLst>
              <a:path w="1647825" h="1824038">
                <a:moveTo>
                  <a:pt x="984667" y="1001712"/>
                </a:moveTo>
                <a:lnTo>
                  <a:pt x="990761" y="1001712"/>
                </a:lnTo>
                <a:lnTo>
                  <a:pt x="1530189" y="1001712"/>
                </a:lnTo>
                <a:lnTo>
                  <a:pt x="1536548" y="1001712"/>
                </a:lnTo>
                <a:lnTo>
                  <a:pt x="1542377" y="1002243"/>
                </a:lnTo>
                <a:lnTo>
                  <a:pt x="1548206" y="1003040"/>
                </a:lnTo>
                <a:lnTo>
                  <a:pt x="1554034" y="1004102"/>
                </a:lnTo>
                <a:lnTo>
                  <a:pt x="1559598" y="1005429"/>
                </a:lnTo>
                <a:lnTo>
                  <a:pt x="1565427" y="1006757"/>
                </a:lnTo>
                <a:lnTo>
                  <a:pt x="1570726" y="1008615"/>
                </a:lnTo>
                <a:lnTo>
                  <a:pt x="1576025" y="1010739"/>
                </a:lnTo>
                <a:lnTo>
                  <a:pt x="1581059" y="1013129"/>
                </a:lnTo>
                <a:lnTo>
                  <a:pt x="1586358" y="1015518"/>
                </a:lnTo>
                <a:lnTo>
                  <a:pt x="1591392" y="1018439"/>
                </a:lnTo>
                <a:lnTo>
                  <a:pt x="1596161" y="1021359"/>
                </a:lnTo>
                <a:lnTo>
                  <a:pt x="1600665" y="1024545"/>
                </a:lnTo>
                <a:lnTo>
                  <a:pt x="1604904" y="1027997"/>
                </a:lnTo>
                <a:lnTo>
                  <a:pt x="1609143" y="1031713"/>
                </a:lnTo>
                <a:lnTo>
                  <a:pt x="1613382" y="1035430"/>
                </a:lnTo>
                <a:lnTo>
                  <a:pt x="1617356" y="1039413"/>
                </a:lnTo>
                <a:lnTo>
                  <a:pt x="1621065" y="1043661"/>
                </a:lnTo>
                <a:lnTo>
                  <a:pt x="1624510" y="1048174"/>
                </a:lnTo>
                <a:lnTo>
                  <a:pt x="1627689" y="1052422"/>
                </a:lnTo>
                <a:lnTo>
                  <a:pt x="1630869" y="1057201"/>
                </a:lnTo>
                <a:lnTo>
                  <a:pt x="1633518" y="1061980"/>
                </a:lnTo>
                <a:lnTo>
                  <a:pt x="1636167" y="1066759"/>
                </a:lnTo>
                <a:lnTo>
                  <a:pt x="1638552" y="1071804"/>
                </a:lnTo>
                <a:lnTo>
                  <a:pt x="1640671" y="1077379"/>
                </a:lnTo>
                <a:lnTo>
                  <a:pt x="1642526" y="1082689"/>
                </a:lnTo>
                <a:lnTo>
                  <a:pt x="1644116" y="1087999"/>
                </a:lnTo>
                <a:lnTo>
                  <a:pt x="1645441" y="1093840"/>
                </a:lnTo>
                <a:lnTo>
                  <a:pt x="1646500" y="1099416"/>
                </a:lnTo>
                <a:lnTo>
                  <a:pt x="1647295" y="1104991"/>
                </a:lnTo>
                <a:lnTo>
                  <a:pt x="1647560" y="1111098"/>
                </a:lnTo>
                <a:lnTo>
                  <a:pt x="1647825" y="1116673"/>
                </a:lnTo>
                <a:lnTo>
                  <a:pt x="1647560" y="1122780"/>
                </a:lnTo>
                <a:lnTo>
                  <a:pt x="1647295" y="1128621"/>
                </a:lnTo>
                <a:lnTo>
                  <a:pt x="1646500" y="1134196"/>
                </a:lnTo>
                <a:lnTo>
                  <a:pt x="1645441" y="1140037"/>
                </a:lnTo>
                <a:lnTo>
                  <a:pt x="1644116" y="1145613"/>
                </a:lnTo>
                <a:lnTo>
                  <a:pt x="1642526" y="1150923"/>
                </a:lnTo>
                <a:lnTo>
                  <a:pt x="1640671" y="1156498"/>
                </a:lnTo>
                <a:lnTo>
                  <a:pt x="1638552" y="1161543"/>
                </a:lnTo>
                <a:lnTo>
                  <a:pt x="1636167" y="1166587"/>
                </a:lnTo>
                <a:lnTo>
                  <a:pt x="1633518" y="1171632"/>
                </a:lnTo>
                <a:lnTo>
                  <a:pt x="1630869" y="1176411"/>
                </a:lnTo>
                <a:lnTo>
                  <a:pt x="1627689" y="1181190"/>
                </a:lnTo>
                <a:lnTo>
                  <a:pt x="1624510" y="1185703"/>
                </a:lnTo>
                <a:lnTo>
                  <a:pt x="1621065" y="1189951"/>
                </a:lnTo>
                <a:lnTo>
                  <a:pt x="1617356" y="1193934"/>
                </a:lnTo>
                <a:lnTo>
                  <a:pt x="1613382" y="1198182"/>
                </a:lnTo>
                <a:lnTo>
                  <a:pt x="1609143" y="1201899"/>
                </a:lnTo>
                <a:lnTo>
                  <a:pt x="1604904" y="1205616"/>
                </a:lnTo>
                <a:lnTo>
                  <a:pt x="1600665" y="1209067"/>
                </a:lnTo>
                <a:lnTo>
                  <a:pt x="1596161" y="1212253"/>
                </a:lnTo>
                <a:lnTo>
                  <a:pt x="1591392" y="1215174"/>
                </a:lnTo>
                <a:lnTo>
                  <a:pt x="1586358" y="1217829"/>
                </a:lnTo>
                <a:lnTo>
                  <a:pt x="1581059" y="1220484"/>
                </a:lnTo>
                <a:lnTo>
                  <a:pt x="1576025" y="1222608"/>
                </a:lnTo>
                <a:lnTo>
                  <a:pt x="1570726" y="1224732"/>
                </a:lnTo>
                <a:lnTo>
                  <a:pt x="1565427" y="1226590"/>
                </a:lnTo>
                <a:lnTo>
                  <a:pt x="1559598" y="1228183"/>
                </a:lnTo>
                <a:lnTo>
                  <a:pt x="1554034" y="1229511"/>
                </a:lnTo>
                <a:lnTo>
                  <a:pt x="1548206" y="1230573"/>
                </a:lnTo>
                <a:lnTo>
                  <a:pt x="1542377" y="1231369"/>
                </a:lnTo>
                <a:lnTo>
                  <a:pt x="1536548" y="1231635"/>
                </a:lnTo>
                <a:lnTo>
                  <a:pt x="1530189" y="1231900"/>
                </a:lnTo>
                <a:lnTo>
                  <a:pt x="990761" y="1231900"/>
                </a:lnTo>
                <a:lnTo>
                  <a:pt x="984667" y="1231635"/>
                </a:lnTo>
                <a:lnTo>
                  <a:pt x="978838" y="1231369"/>
                </a:lnTo>
                <a:lnTo>
                  <a:pt x="972745" y="1230573"/>
                </a:lnTo>
                <a:lnTo>
                  <a:pt x="967181" y="1229511"/>
                </a:lnTo>
                <a:lnTo>
                  <a:pt x="961352" y="1228183"/>
                </a:lnTo>
                <a:lnTo>
                  <a:pt x="955788" y="1226590"/>
                </a:lnTo>
                <a:lnTo>
                  <a:pt x="950489" y="1224732"/>
                </a:lnTo>
                <a:lnTo>
                  <a:pt x="944925" y="1222608"/>
                </a:lnTo>
                <a:lnTo>
                  <a:pt x="939627" y="1220484"/>
                </a:lnTo>
                <a:lnTo>
                  <a:pt x="934593" y="1217829"/>
                </a:lnTo>
                <a:lnTo>
                  <a:pt x="929824" y="1215174"/>
                </a:lnTo>
                <a:lnTo>
                  <a:pt x="925055" y="1212253"/>
                </a:lnTo>
                <a:lnTo>
                  <a:pt x="920286" y="1209067"/>
                </a:lnTo>
                <a:lnTo>
                  <a:pt x="915781" y="1205616"/>
                </a:lnTo>
                <a:lnTo>
                  <a:pt x="911542" y="1201899"/>
                </a:lnTo>
                <a:lnTo>
                  <a:pt x="907568" y="1198182"/>
                </a:lnTo>
                <a:lnTo>
                  <a:pt x="903594" y="1193934"/>
                </a:lnTo>
                <a:lnTo>
                  <a:pt x="900150" y="1189951"/>
                </a:lnTo>
                <a:lnTo>
                  <a:pt x="896440" y="1185703"/>
                </a:lnTo>
                <a:lnTo>
                  <a:pt x="893261" y="1181190"/>
                </a:lnTo>
                <a:lnTo>
                  <a:pt x="890347" y="1176411"/>
                </a:lnTo>
                <a:lnTo>
                  <a:pt x="887167" y="1171632"/>
                </a:lnTo>
                <a:lnTo>
                  <a:pt x="884783" y="1166587"/>
                </a:lnTo>
                <a:lnTo>
                  <a:pt x="882398" y="1161543"/>
                </a:lnTo>
                <a:lnTo>
                  <a:pt x="880279" y="1156498"/>
                </a:lnTo>
                <a:lnTo>
                  <a:pt x="878689" y="1150923"/>
                </a:lnTo>
                <a:lnTo>
                  <a:pt x="876834" y="1145613"/>
                </a:lnTo>
                <a:lnTo>
                  <a:pt x="875510" y="1140037"/>
                </a:lnTo>
                <a:lnTo>
                  <a:pt x="874450" y="1134196"/>
                </a:lnTo>
                <a:lnTo>
                  <a:pt x="873920" y="1128621"/>
                </a:lnTo>
                <a:lnTo>
                  <a:pt x="873125" y="1122780"/>
                </a:lnTo>
                <a:lnTo>
                  <a:pt x="873125" y="1116673"/>
                </a:lnTo>
                <a:lnTo>
                  <a:pt x="873125" y="1111098"/>
                </a:lnTo>
                <a:lnTo>
                  <a:pt x="873920" y="1104991"/>
                </a:lnTo>
                <a:lnTo>
                  <a:pt x="874450" y="1099416"/>
                </a:lnTo>
                <a:lnTo>
                  <a:pt x="875510" y="1093840"/>
                </a:lnTo>
                <a:lnTo>
                  <a:pt x="876834" y="1087999"/>
                </a:lnTo>
                <a:lnTo>
                  <a:pt x="878689" y="1082689"/>
                </a:lnTo>
                <a:lnTo>
                  <a:pt x="880279" y="1077379"/>
                </a:lnTo>
                <a:lnTo>
                  <a:pt x="882398" y="1071804"/>
                </a:lnTo>
                <a:lnTo>
                  <a:pt x="884783" y="1066759"/>
                </a:lnTo>
                <a:lnTo>
                  <a:pt x="887167" y="1061980"/>
                </a:lnTo>
                <a:lnTo>
                  <a:pt x="890347" y="1057201"/>
                </a:lnTo>
                <a:lnTo>
                  <a:pt x="893261" y="1052422"/>
                </a:lnTo>
                <a:lnTo>
                  <a:pt x="896440" y="1048174"/>
                </a:lnTo>
                <a:lnTo>
                  <a:pt x="900150" y="1043661"/>
                </a:lnTo>
                <a:lnTo>
                  <a:pt x="903594" y="1039413"/>
                </a:lnTo>
                <a:lnTo>
                  <a:pt x="907568" y="1035430"/>
                </a:lnTo>
                <a:lnTo>
                  <a:pt x="911542" y="1031713"/>
                </a:lnTo>
                <a:lnTo>
                  <a:pt x="915781" y="1027997"/>
                </a:lnTo>
                <a:lnTo>
                  <a:pt x="920286" y="1024545"/>
                </a:lnTo>
                <a:lnTo>
                  <a:pt x="925055" y="1021359"/>
                </a:lnTo>
                <a:lnTo>
                  <a:pt x="929824" y="1018439"/>
                </a:lnTo>
                <a:lnTo>
                  <a:pt x="934593" y="1015518"/>
                </a:lnTo>
                <a:lnTo>
                  <a:pt x="939627" y="1013129"/>
                </a:lnTo>
                <a:lnTo>
                  <a:pt x="944925" y="1010739"/>
                </a:lnTo>
                <a:lnTo>
                  <a:pt x="950489" y="1008615"/>
                </a:lnTo>
                <a:lnTo>
                  <a:pt x="955788" y="1006757"/>
                </a:lnTo>
                <a:lnTo>
                  <a:pt x="961352" y="1005429"/>
                </a:lnTo>
                <a:lnTo>
                  <a:pt x="967181" y="1004102"/>
                </a:lnTo>
                <a:lnTo>
                  <a:pt x="972745" y="1003040"/>
                </a:lnTo>
                <a:lnTo>
                  <a:pt x="978838" y="1002243"/>
                </a:lnTo>
                <a:lnTo>
                  <a:pt x="984667" y="1001712"/>
                </a:lnTo>
                <a:close/>
                <a:moveTo>
                  <a:pt x="710407" y="800017"/>
                </a:moveTo>
                <a:lnTo>
                  <a:pt x="719935" y="800017"/>
                </a:lnTo>
                <a:lnTo>
                  <a:pt x="729729" y="800281"/>
                </a:lnTo>
                <a:lnTo>
                  <a:pt x="739522" y="800810"/>
                </a:lnTo>
                <a:lnTo>
                  <a:pt x="749050" y="801604"/>
                </a:lnTo>
                <a:lnTo>
                  <a:pt x="768637" y="803190"/>
                </a:lnTo>
                <a:lnTo>
                  <a:pt x="787694" y="805571"/>
                </a:lnTo>
                <a:lnTo>
                  <a:pt x="806222" y="809009"/>
                </a:lnTo>
                <a:lnTo>
                  <a:pt x="825014" y="812711"/>
                </a:lnTo>
                <a:lnTo>
                  <a:pt x="843806" y="817207"/>
                </a:lnTo>
                <a:lnTo>
                  <a:pt x="862070" y="822232"/>
                </a:lnTo>
                <a:lnTo>
                  <a:pt x="880333" y="828315"/>
                </a:lnTo>
                <a:lnTo>
                  <a:pt x="898331" y="834398"/>
                </a:lnTo>
                <a:lnTo>
                  <a:pt x="916329" y="841538"/>
                </a:lnTo>
                <a:lnTo>
                  <a:pt x="934063" y="849472"/>
                </a:lnTo>
                <a:lnTo>
                  <a:pt x="951532" y="857671"/>
                </a:lnTo>
                <a:lnTo>
                  <a:pt x="968736" y="866663"/>
                </a:lnTo>
                <a:lnTo>
                  <a:pt x="985941" y="875919"/>
                </a:lnTo>
                <a:lnTo>
                  <a:pt x="1002351" y="885969"/>
                </a:lnTo>
                <a:lnTo>
                  <a:pt x="973236" y="888349"/>
                </a:lnTo>
                <a:lnTo>
                  <a:pt x="959208" y="889672"/>
                </a:lnTo>
                <a:lnTo>
                  <a:pt x="946503" y="891258"/>
                </a:lnTo>
                <a:lnTo>
                  <a:pt x="934328" y="892845"/>
                </a:lnTo>
                <a:lnTo>
                  <a:pt x="923476" y="894167"/>
                </a:lnTo>
                <a:lnTo>
                  <a:pt x="913947" y="896019"/>
                </a:lnTo>
                <a:lnTo>
                  <a:pt x="906007" y="897870"/>
                </a:lnTo>
                <a:lnTo>
                  <a:pt x="898596" y="899986"/>
                </a:lnTo>
                <a:lnTo>
                  <a:pt x="890920" y="902630"/>
                </a:lnTo>
                <a:lnTo>
                  <a:pt x="883244" y="905540"/>
                </a:lnTo>
                <a:lnTo>
                  <a:pt x="875304" y="909242"/>
                </a:lnTo>
                <a:lnTo>
                  <a:pt x="867628" y="912945"/>
                </a:lnTo>
                <a:lnTo>
                  <a:pt x="859952" y="917176"/>
                </a:lnTo>
                <a:lnTo>
                  <a:pt x="851747" y="921937"/>
                </a:lnTo>
                <a:lnTo>
                  <a:pt x="844071" y="926962"/>
                </a:lnTo>
                <a:lnTo>
                  <a:pt x="836131" y="932251"/>
                </a:lnTo>
                <a:lnTo>
                  <a:pt x="828455" y="938334"/>
                </a:lnTo>
                <a:lnTo>
                  <a:pt x="820779" y="944416"/>
                </a:lnTo>
                <a:lnTo>
                  <a:pt x="813368" y="951028"/>
                </a:lnTo>
                <a:lnTo>
                  <a:pt x="805957" y="958169"/>
                </a:lnTo>
                <a:lnTo>
                  <a:pt x="798811" y="965574"/>
                </a:lnTo>
                <a:lnTo>
                  <a:pt x="791929" y="973244"/>
                </a:lnTo>
                <a:lnTo>
                  <a:pt x="785312" y="981442"/>
                </a:lnTo>
                <a:lnTo>
                  <a:pt x="778695" y="989641"/>
                </a:lnTo>
                <a:lnTo>
                  <a:pt x="772607" y="998368"/>
                </a:lnTo>
                <a:lnTo>
                  <a:pt x="766784" y="1007360"/>
                </a:lnTo>
                <a:lnTo>
                  <a:pt x="761490" y="1016881"/>
                </a:lnTo>
                <a:lnTo>
                  <a:pt x="756197" y="1026402"/>
                </a:lnTo>
                <a:lnTo>
                  <a:pt x="751432" y="1036451"/>
                </a:lnTo>
                <a:lnTo>
                  <a:pt x="747462" y="1046501"/>
                </a:lnTo>
                <a:lnTo>
                  <a:pt x="743492" y="1056815"/>
                </a:lnTo>
                <a:lnTo>
                  <a:pt x="740316" y="1067923"/>
                </a:lnTo>
                <a:lnTo>
                  <a:pt x="737140" y="1079031"/>
                </a:lnTo>
                <a:lnTo>
                  <a:pt x="735287" y="1090138"/>
                </a:lnTo>
                <a:lnTo>
                  <a:pt x="733434" y="1101775"/>
                </a:lnTo>
                <a:lnTo>
                  <a:pt x="732111" y="1113412"/>
                </a:lnTo>
                <a:lnTo>
                  <a:pt x="731846" y="1125577"/>
                </a:lnTo>
                <a:lnTo>
                  <a:pt x="731846" y="1137743"/>
                </a:lnTo>
                <a:lnTo>
                  <a:pt x="732905" y="1150173"/>
                </a:lnTo>
                <a:lnTo>
                  <a:pt x="734228" y="1162867"/>
                </a:lnTo>
                <a:lnTo>
                  <a:pt x="736346" y="1174768"/>
                </a:lnTo>
                <a:lnTo>
                  <a:pt x="738992" y="1186405"/>
                </a:lnTo>
                <a:lnTo>
                  <a:pt x="742433" y="1197513"/>
                </a:lnTo>
                <a:lnTo>
                  <a:pt x="745874" y="1208620"/>
                </a:lnTo>
                <a:lnTo>
                  <a:pt x="750109" y="1219199"/>
                </a:lnTo>
                <a:lnTo>
                  <a:pt x="754873" y="1229513"/>
                </a:lnTo>
                <a:lnTo>
                  <a:pt x="759902" y="1239299"/>
                </a:lnTo>
                <a:lnTo>
                  <a:pt x="765461" y="1248555"/>
                </a:lnTo>
                <a:lnTo>
                  <a:pt x="771548" y="1257547"/>
                </a:lnTo>
                <a:lnTo>
                  <a:pt x="778165" y="1266274"/>
                </a:lnTo>
                <a:lnTo>
                  <a:pt x="784782" y="1274473"/>
                </a:lnTo>
                <a:lnTo>
                  <a:pt x="791929" y="1282407"/>
                </a:lnTo>
                <a:lnTo>
                  <a:pt x="799605" y="1289812"/>
                </a:lnTo>
                <a:lnTo>
                  <a:pt x="807545" y="1296953"/>
                </a:lnTo>
                <a:lnTo>
                  <a:pt x="815485" y="1303829"/>
                </a:lnTo>
                <a:lnTo>
                  <a:pt x="824220" y="1309912"/>
                </a:lnTo>
                <a:lnTo>
                  <a:pt x="832690" y="1315994"/>
                </a:lnTo>
                <a:lnTo>
                  <a:pt x="841689" y="1321284"/>
                </a:lnTo>
                <a:lnTo>
                  <a:pt x="850953" y="1326573"/>
                </a:lnTo>
                <a:lnTo>
                  <a:pt x="860481" y="1331334"/>
                </a:lnTo>
                <a:lnTo>
                  <a:pt x="870010" y="1335565"/>
                </a:lnTo>
                <a:lnTo>
                  <a:pt x="879803" y="1339532"/>
                </a:lnTo>
                <a:lnTo>
                  <a:pt x="889861" y="1342970"/>
                </a:lnTo>
                <a:lnTo>
                  <a:pt x="899919" y="1346144"/>
                </a:lnTo>
                <a:lnTo>
                  <a:pt x="910242" y="1349053"/>
                </a:lnTo>
                <a:lnTo>
                  <a:pt x="920300" y="1350904"/>
                </a:lnTo>
                <a:lnTo>
                  <a:pt x="930622" y="1353020"/>
                </a:lnTo>
                <a:lnTo>
                  <a:pt x="941209" y="1354607"/>
                </a:lnTo>
                <a:lnTo>
                  <a:pt x="951797" y="1355400"/>
                </a:lnTo>
                <a:lnTo>
                  <a:pt x="962384" y="1356194"/>
                </a:lnTo>
                <a:lnTo>
                  <a:pt x="972707" y="1356458"/>
                </a:lnTo>
                <a:lnTo>
                  <a:pt x="1352790" y="1356458"/>
                </a:lnTo>
                <a:lnTo>
                  <a:pt x="1360466" y="1380260"/>
                </a:lnTo>
                <a:lnTo>
                  <a:pt x="1367877" y="1404327"/>
                </a:lnTo>
                <a:lnTo>
                  <a:pt x="1375023" y="1428658"/>
                </a:lnTo>
                <a:lnTo>
                  <a:pt x="1381640" y="1453253"/>
                </a:lnTo>
                <a:lnTo>
                  <a:pt x="1387728" y="1478378"/>
                </a:lnTo>
                <a:lnTo>
                  <a:pt x="1393286" y="1503502"/>
                </a:lnTo>
                <a:lnTo>
                  <a:pt x="1398315" y="1529156"/>
                </a:lnTo>
                <a:lnTo>
                  <a:pt x="1402815" y="1555074"/>
                </a:lnTo>
                <a:lnTo>
                  <a:pt x="1407049" y="1581256"/>
                </a:lnTo>
                <a:lnTo>
                  <a:pt x="1410490" y="1607703"/>
                </a:lnTo>
                <a:lnTo>
                  <a:pt x="1413667" y="1634414"/>
                </a:lnTo>
                <a:lnTo>
                  <a:pt x="1416313" y="1661126"/>
                </a:lnTo>
                <a:lnTo>
                  <a:pt x="1417901" y="1688366"/>
                </a:lnTo>
                <a:lnTo>
                  <a:pt x="1419490" y="1715606"/>
                </a:lnTo>
                <a:lnTo>
                  <a:pt x="1420284" y="1742846"/>
                </a:lnTo>
                <a:lnTo>
                  <a:pt x="1420813" y="1770880"/>
                </a:lnTo>
                <a:lnTo>
                  <a:pt x="1420284" y="1797327"/>
                </a:lnTo>
                <a:lnTo>
                  <a:pt x="1419490" y="1824038"/>
                </a:lnTo>
                <a:lnTo>
                  <a:pt x="1059" y="1824038"/>
                </a:lnTo>
                <a:lnTo>
                  <a:pt x="265" y="1797327"/>
                </a:lnTo>
                <a:lnTo>
                  <a:pt x="0" y="1770880"/>
                </a:lnTo>
                <a:lnTo>
                  <a:pt x="265" y="1745756"/>
                </a:lnTo>
                <a:lnTo>
                  <a:pt x="794" y="1720896"/>
                </a:lnTo>
                <a:lnTo>
                  <a:pt x="2118" y="1696035"/>
                </a:lnTo>
                <a:lnTo>
                  <a:pt x="3441" y="1671704"/>
                </a:lnTo>
                <a:lnTo>
                  <a:pt x="5559" y="1647109"/>
                </a:lnTo>
                <a:lnTo>
                  <a:pt x="8205" y="1622778"/>
                </a:lnTo>
                <a:lnTo>
                  <a:pt x="11117" y="1598976"/>
                </a:lnTo>
                <a:lnTo>
                  <a:pt x="14293" y="1575173"/>
                </a:lnTo>
                <a:lnTo>
                  <a:pt x="17999" y="1551371"/>
                </a:lnTo>
                <a:lnTo>
                  <a:pt x="22234" y="1528362"/>
                </a:lnTo>
                <a:lnTo>
                  <a:pt x="26998" y="1505089"/>
                </a:lnTo>
                <a:lnTo>
                  <a:pt x="31762" y="1482081"/>
                </a:lnTo>
                <a:lnTo>
                  <a:pt x="37056" y="1459601"/>
                </a:lnTo>
                <a:lnTo>
                  <a:pt x="43143" y="1436856"/>
                </a:lnTo>
                <a:lnTo>
                  <a:pt x="49496" y="1414906"/>
                </a:lnTo>
                <a:lnTo>
                  <a:pt x="55848" y="1392955"/>
                </a:lnTo>
                <a:lnTo>
                  <a:pt x="62730" y="1371268"/>
                </a:lnTo>
                <a:lnTo>
                  <a:pt x="69876" y="1349846"/>
                </a:lnTo>
                <a:lnTo>
                  <a:pt x="77552" y="1328689"/>
                </a:lnTo>
                <a:lnTo>
                  <a:pt x="85757" y="1307796"/>
                </a:lnTo>
                <a:lnTo>
                  <a:pt x="93962" y="1287696"/>
                </a:lnTo>
                <a:lnTo>
                  <a:pt x="102697" y="1267332"/>
                </a:lnTo>
                <a:lnTo>
                  <a:pt x="111961" y="1247497"/>
                </a:lnTo>
                <a:lnTo>
                  <a:pt x="121489" y="1227926"/>
                </a:lnTo>
                <a:lnTo>
                  <a:pt x="131018" y="1208885"/>
                </a:lnTo>
                <a:lnTo>
                  <a:pt x="141076" y="1189843"/>
                </a:lnTo>
                <a:lnTo>
                  <a:pt x="151398" y="1171330"/>
                </a:lnTo>
                <a:lnTo>
                  <a:pt x="162250" y="1153346"/>
                </a:lnTo>
                <a:lnTo>
                  <a:pt x="173102" y="1135363"/>
                </a:lnTo>
                <a:lnTo>
                  <a:pt x="184484" y="1118172"/>
                </a:lnTo>
                <a:lnTo>
                  <a:pt x="196130" y="1100982"/>
                </a:lnTo>
                <a:lnTo>
                  <a:pt x="208040" y="1084320"/>
                </a:lnTo>
                <a:lnTo>
                  <a:pt x="220216" y="1067923"/>
                </a:lnTo>
                <a:lnTo>
                  <a:pt x="232656" y="1052055"/>
                </a:lnTo>
                <a:lnTo>
                  <a:pt x="245625" y="1036716"/>
                </a:lnTo>
                <a:lnTo>
                  <a:pt x="258330" y="1021641"/>
                </a:lnTo>
                <a:lnTo>
                  <a:pt x="271829" y="1006831"/>
                </a:lnTo>
                <a:lnTo>
                  <a:pt x="285327" y="992814"/>
                </a:lnTo>
                <a:lnTo>
                  <a:pt x="299091" y="979062"/>
                </a:lnTo>
                <a:lnTo>
                  <a:pt x="313119" y="965574"/>
                </a:lnTo>
                <a:lnTo>
                  <a:pt x="327412" y="952879"/>
                </a:lnTo>
                <a:lnTo>
                  <a:pt x="341969" y="940714"/>
                </a:lnTo>
                <a:lnTo>
                  <a:pt x="356792" y="928548"/>
                </a:lnTo>
                <a:lnTo>
                  <a:pt x="371614" y="917176"/>
                </a:lnTo>
                <a:lnTo>
                  <a:pt x="386965" y="906069"/>
                </a:lnTo>
                <a:lnTo>
                  <a:pt x="402317" y="895754"/>
                </a:lnTo>
                <a:lnTo>
                  <a:pt x="417933" y="885704"/>
                </a:lnTo>
                <a:lnTo>
                  <a:pt x="434079" y="876184"/>
                </a:lnTo>
                <a:lnTo>
                  <a:pt x="449695" y="867192"/>
                </a:lnTo>
                <a:lnTo>
                  <a:pt x="466105" y="858993"/>
                </a:lnTo>
                <a:lnTo>
                  <a:pt x="482516" y="850795"/>
                </a:lnTo>
                <a:lnTo>
                  <a:pt x="499190" y="843654"/>
                </a:lnTo>
                <a:lnTo>
                  <a:pt x="515865" y="836778"/>
                </a:lnTo>
                <a:lnTo>
                  <a:pt x="532805" y="830695"/>
                </a:lnTo>
                <a:lnTo>
                  <a:pt x="550009" y="824612"/>
                </a:lnTo>
                <a:lnTo>
                  <a:pt x="567214" y="819587"/>
                </a:lnTo>
                <a:lnTo>
                  <a:pt x="584683" y="815091"/>
                </a:lnTo>
                <a:lnTo>
                  <a:pt x="602152" y="811389"/>
                </a:lnTo>
                <a:lnTo>
                  <a:pt x="619885" y="807686"/>
                </a:lnTo>
                <a:lnTo>
                  <a:pt x="637619" y="805042"/>
                </a:lnTo>
                <a:lnTo>
                  <a:pt x="655618" y="802661"/>
                </a:lnTo>
                <a:lnTo>
                  <a:pt x="673881" y="801075"/>
                </a:lnTo>
                <a:lnTo>
                  <a:pt x="692144" y="800281"/>
                </a:lnTo>
                <a:lnTo>
                  <a:pt x="710407" y="800017"/>
                </a:lnTo>
                <a:close/>
                <a:moveTo>
                  <a:pt x="717024" y="0"/>
                </a:moveTo>
                <a:lnTo>
                  <a:pt x="726288" y="265"/>
                </a:lnTo>
                <a:lnTo>
                  <a:pt x="735552" y="529"/>
                </a:lnTo>
                <a:lnTo>
                  <a:pt x="744286" y="1322"/>
                </a:lnTo>
                <a:lnTo>
                  <a:pt x="753550" y="1851"/>
                </a:lnTo>
                <a:lnTo>
                  <a:pt x="762549" y="2909"/>
                </a:lnTo>
                <a:lnTo>
                  <a:pt x="771548" y="4232"/>
                </a:lnTo>
                <a:lnTo>
                  <a:pt x="780547" y="5818"/>
                </a:lnTo>
                <a:lnTo>
                  <a:pt x="789017" y="7141"/>
                </a:lnTo>
                <a:lnTo>
                  <a:pt x="798016" y="8992"/>
                </a:lnTo>
                <a:lnTo>
                  <a:pt x="806751" y="11108"/>
                </a:lnTo>
                <a:lnTo>
                  <a:pt x="814956" y="13488"/>
                </a:lnTo>
                <a:lnTo>
                  <a:pt x="823691" y="15868"/>
                </a:lnTo>
                <a:lnTo>
                  <a:pt x="831896" y="18513"/>
                </a:lnTo>
                <a:lnTo>
                  <a:pt x="840366" y="21422"/>
                </a:lnTo>
                <a:lnTo>
                  <a:pt x="848306" y="24331"/>
                </a:lnTo>
                <a:lnTo>
                  <a:pt x="856511" y="27769"/>
                </a:lnTo>
                <a:lnTo>
                  <a:pt x="864452" y="30943"/>
                </a:lnTo>
                <a:lnTo>
                  <a:pt x="872392" y="34645"/>
                </a:lnTo>
                <a:lnTo>
                  <a:pt x="880068" y="38348"/>
                </a:lnTo>
                <a:lnTo>
                  <a:pt x="888008" y="42315"/>
                </a:lnTo>
                <a:lnTo>
                  <a:pt x="895419" y="46546"/>
                </a:lnTo>
                <a:lnTo>
                  <a:pt x="902831" y="50778"/>
                </a:lnTo>
                <a:lnTo>
                  <a:pt x="910242" y="55274"/>
                </a:lnTo>
                <a:lnTo>
                  <a:pt x="917388" y="59770"/>
                </a:lnTo>
                <a:lnTo>
                  <a:pt x="924534" y="64530"/>
                </a:lnTo>
                <a:lnTo>
                  <a:pt x="931416" y="69555"/>
                </a:lnTo>
                <a:lnTo>
                  <a:pt x="938298" y="74580"/>
                </a:lnTo>
                <a:lnTo>
                  <a:pt x="944915" y="80134"/>
                </a:lnTo>
                <a:lnTo>
                  <a:pt x="951532" y="85423"/>
                </a:lnTo>
                <a:lnTo>
                  <a:pt x="958149" y="90977"/>
                </a:lnTo>
                <a:lnTo>
                  <a:pt x="964501" y="96795"/>
                </a:lnTo>
                <a:lnTo>
                  <a:pt x="970324" y="102614"/>
                </a:lnTo>
                <a:lnTo>
                  <a:pt x="976677" y="108697"/>
                </a:lnTo>
                <a:lnTo>
                  <a:pt x="982235" y="114779"/>
                </a:lnTo>
                <a:lnTo>
                  <a:pt x="987793" y="121127"/>
                </a:lnTo>
                <a:lnTo>
                  <a:pt x="993616" y="127738"/>
                </a:lnTo>
                <a:lnTo>
                  <a:pt x="998910" y="134085"/>
                </a:lnTo>
                <a:lnTo>
                  <a:pt x="1004204" y="140697"/>
                </a:lnTo>
                <a:lnTo>
                  <a:pt x="1009233" y="147573"/>
                </a:lnTo>
                <a:lnTo>
                  <a:pt x="1013997" y="154450"/>
                </a:lnTo>
                <a:lnTo>
                  <a:pt x="1018761" y="161590"/>
                </a:lnTo>
                <a:lnTo>
                  <a:pt x="1023526" y="168731"/>
                </a:lnTo>
                <a:lnTo>
                  <a:pt x="1027760" y="175871"/>
                </a:lnTo>
                <a:lnTo>
                  <a:pt x="1032260" y="183277"/>
                </a:lnTo>
                <a:lnTo>
                  <a:pt x="1036230" y="190682"/>
                </a:lnTo>
                <a:lnTo>
                  <a:pt x="1039936" y="198351"/>
                </a:lnTo>
                <a:lnTo>
                  <a:pt x="1043906" y="206021"/>
                </a:lnTo>
                <a:lnTo>
                  <a:pt x="1047082" y="213955"/>
                </a:lnTo>
                <a:lnTo>
                  <a:pt x="1050523" y="221889"/>
                </a:lnTo>
                <a:lnTo>
                  <a:pt x="1053699" y="229823"/>
                </a:lnTo>
                <a:lnTo>
                  <a:pt x="1056611" y="238022"/>
                </a:lnTo>
                <a:lnTo>
                  <a:pt x="1059258" y="245956"/>
                </a:lnTo>
                <a:lnTo>
                  <a:pt x="1061640" y="254419"/>
                </a:lnTo>
                <a:lnTo>
                  <a:pt x="1064022" y="262617"/>
                </a:lnTo>
                <a:lnTo>
                  <a:pt x="1066139" y="271080"/>
                </a:lnTo>
                <a:lnTo>
                  <a:pt x="1068257" y="279543"/>
                </a:lnTo>
                <a:lnTo>
                  <a:pt x="1069845" y="288271"/>
                </a:lnTo>
                <a:lnTo>
                  <a:pt x="1071168" y="296734"/>
                </a:lnTo>
                <a:lnTo>
                  <a:pt x="1072492" y="305461"/>
                </a:lnTo>
                <a:lnTo>
                  <a:pt x="1073550" y="314453"/>
                </a:lnTo>
                <a:lnTo>
                  <a:pt x="1074344" y="323180"/>
                </a:lnTo>
                <a:lnTo>
                  <a:pt x="1074874" y="332172"/>
                </a:lnTo>
                <a:lnTo>
                  <a:pt x="1075403" y="341164"/>
                </a:lnTo>
                <a:lnTo>
                  <a:pt x="1075403" y="350156"/>
                </a:lnTo>
                <a:lnTo>
                  <a:pt x="1075403" y="359412"/>
                </a:lnTo>
                <a:lnTo>
                  <a:pt x="1074874" y="368140"/>
                </a:lnTo>
                <a:lnTo>
                  <a:pt x="1074344" y="377132"/>
                </a:lnTo>
                <a:lnTo>
                  <a:pt x="1073550" y="385859"/>
                </a:lnTo>
                <a:lnTo>
                  <a:pt x="1072492" y="394587"/>
                </a:lnTo>
                <a:lnTo>
                  <a:pt x="1071168" y="403314"/>
                </a:lnTo>
                <a:lnTo>
                  <a:pt x="1069845" y="412042"/>
                </a:lnTo>
                <a:lnTo>
                  <a:pt x="1068257" y="420505"/>
                </a:lnTo>
                <a:lnTo>
                  <a:pt x="1066139" y="429232"/>
                </a:lnTo>
                <a:lnTo>
                  <a:pt x="1064022" y="437431"/>
                </a:lnTo>
                <a:lnTo>
                  <a:pt x="1061640" y="445894"/>
                </a:lnTo>
                <a:lnTo>
                  <a:pt x="1059258" y="454092"/>
                </a:lnTo>
                <a:lnTo>
                  <a:pt x="1056611" y="462555"/>
                </a:lnTo>
                <a:lnTo>
                  <a:pt x="1053699" y="470489"/>
                </a:lnTo>
                <a:lnTo>
                  <a:pt x="1050523" y="478423"/>
                </a:lnTo>
                <a:lnTo>
                  <a:pt x="1047082" y="486357"/>
                </a:lnTo>
                <a:lnTo>
                  <a:pt x="1043906" y="494027"/>
                </a:lnTo>
                <a:lnTo>
                  <a:pt x="1039936" y="501696"/>
                </a:lnTo>
                <a:lnTo>
                  <a:pt x="1036230" y="509366"/>
                </a:lnTo>
                <a:lnTo>
                  <a:pt x="1032260" y="516771"/>
                </a:lnTo>
                <a:lnTo>
                  <a:pt x="1027760" y="524441"/>
                </a:lnTo>
                <a:lnTo>
                  <a:pt x="1023526" y="531581"/>
                </a:lnTo>
                <a:lnTo>
                  <a:pt x="1018761" y="538722"/>
                </a:lnTo>
                <a:lnTo>
                  <a:pt x="1013997" y="545863"/>
                </a:lnTo>
                <a:lnTo>
                  <a:pt x="1009233" y="552474"/>
                </a:lnTo>
                <a:lnTo>
                  <a:pt x="1004204" y="559351"/>
                </a:lnTo>
                <a:lnTo>
                  <a:pt x="998910" y="566227"/>
                </a:lnTo>
                <a:lnTo>
                  <a:pt x="993616" y="572838"/>
                </a:lnTo>
                <a:lnTo>
                  <a:pt x="987793" y="578921"/>
                </a:lnTo>
                <a:lnTo>
                  <a:pt x="982235" y="585533"/>
                </a:lnTo>
                <a:lnTo>
                  <a:pt x="976677" y="591616"/>
                </a:lnTo>
                <a:lnTo>
                  <a:pt x="970324" y="597434"/>
                </a:lnTo>
                <a:lnTo>
                  <a:pt x="964501" y="603517"/>
                </a:lnTo>
                <a:lnTo>
                  <a:pt x="958149" y="609071"/>
                </a:lnTo>
                <a:lnTo>
                  <a:pt x="951532" y="614624"/>
                </a:lnTo>
                <a:lnTo>
                  <a:pt x="944915" y="620178"/>
                </a:lnTo>
                <a:lnTo>
                  <a:pt x="938298" y="625468"/>
                </a:lnTo>
                <a:lnTo>
                  <a:pt x="931416" y="630493"/>
                </a:lnTo>
                <a:lnTo>
                  <a:pt x="924534" y="635517"/>
                </a:lnTo>
                <a:lnTo>
                  <a:pt x="917388" y="640278"/>
                </a:lnTo>
                <a:lnTo>
                  <a:pt x="910242" y="645038"/>
                </a:lnTo>
                <a:lnTo>
                  <a:pt x="902831" y="649534"/>
                </a:lnTo>
                <a:lnTo>
                  <a:pt x="895419" y="653766"/>
                </a:lnTo>
                <a:lnTo>
                  <a:pt x="888008" y="657733"/>
                </a:lnTo>
                <a:lnTo>
                  <a:pt x="880068" y="661700"/>
                </a:lnTo>
                <a:lnTo>
                  <a:pt x="872392" y="665667"/>
                </a:lnTo>
                <a:lnTo>
                  <a:pt x="864452" y="669105"/>
                </a:lnTo>
                <a:lnTo>
                  <a:pt x="856511" y="672807"/>
                </a:lnTo>
                <a:lnTo>
                  <a:pt x="848306" y="675981"/>
                </a:lnTo>
                <a:lnTo>
                  <a:pt x="840366" y="678890"/>
                </a:lnTo>
                <a:lnTo>
                  <a:pt x="831896" y="681535"/>
                </a:lnTo>
                <a:lnTo>
                  <a:pt x="823691" y="684180"/>
                </a:lnTo>
                <a:lnTo>
                  <a:pt x="814956" y="687089"/>
                </a:lnTo>
                <a:lnTo>
                  <a:pt x="806751" y="688940"/>
                </a:lnTo>
                <a:lnTo>
                  <a:pt x="798016" y="691056"/>
                </a:lnTo>
                <a:lnTo>
                  <a:pt x="789017" y="692907"/>
                </a:lnTo>
                <a:lnTo>
                  <a:pt x="780547" y="694758"/>
                </a:lnTo>
                <a:lnTo>
                  <a:pt x="771548" y="696081"/>
                </a:lnTo>
                <a:lnTo>
                  <a:pt x="762549" y="697403"/>
                </a:lnTo>
                <a:lnTo>
                  <a:pt x="753550" y="698196"/>
                </a:lnTo>
                <a:lnTo>
                  <a:pt x="744286" y="699254"/>
                </a:lnTo>
                <a:lnTo>
                  <a:pt x="735552" y="699783"/>
                </a:lnTo>
                <a:lnTo>
                  <a:pt x="726288" y="700048"/>
                </a:lnTo>
                <a:lnTo>
                  <a:pt x="717024" y="700048"/>
                </a:lnTo>
                <a:lnTo>
                  <a:pt x="707760" y="700048"/>
                </a:lnTo>
                <a:lnTo>
                  <a:pt x="698496" y="699783"/>
                </a:lnTo>
                <a:lnTo>
                  <a:pt x="689232" y="699254"/>
                </a:lnTo>
                <a:lnTo>
                  <a:pt x="680498" y="698196"/>
                </a:lnTo>
                <a:lnTo>
                  <a:pt x="671234" y="697403"/>
                </a:lnTo>
                <a:lnTo>
                  <a:pt x="662235" y="696081"/>
                </a:lnTo>
                <a:lnTo>
                  <a:pt x="653235" y="694758"/>
                </a:lnTo>
                <a:lnTo>
                  <a:pt x="644766" y="692907"/>
                </a:lnTo>
                <a:lnTo>
                  <a:pt x="636031" y="691056"/>
                </a:lnTo>
                <a:lnTo>
                  <a:pt x="627561" y="688940"/>
                </a:lnTo>
                <a:lnTo>
                  <a:pt x="618827" y="687089"/>
                </a:lnTo>
                <a:lnTo>
                  <a:pt x="610092" y="684180"/>
                </a:lnTo>
                <a:lnTo>
                  <a:pt x="601887" y="681535"/>
                </a:lnTo>
                <a:lnTo>
                  <a:pt x="593417" y="678890"/>
                </a:lnTo>
                <a:lnTo>
                  <a:pt x="585477" y="675981"/>
                </a:lnTo>
                <a:lnTo>
                  <a:pt x="577536" y="672807"/>
                </a:lnTo>
                <a:lnTo>
                  <a:pt x="569331" y="669105"/>
                </a:lnTo>
                <a:lnTo>
                  <a:pt x="561391" y="665667"/>
                </a:lnTo>
                <a:lnTo>
                  <a:pt x="553715" y="661700"/>
                </a:lnTo>
                <a:lnTo>
                  <a:pt x="545775" y="657733"/>
                </a:lnTo>
                <a:lnTo>
                  <a:pt x="538363" y="653766"/>
                </a:lnTo>
                <a:lnTo>
                  <a:pt x="530952" y="649534"/>
                </a:lnTo>
                <a:lnTo>
                  <a:pt x="523541" y="645038"/>
                </a:lnTo>
                <a:lnTo>
                  <a:pt x="516395" y="640278"/>
                </a:lnTo>
                <a:lnTo>
                  <a:pt x="509248" y="635517"/>
                </a:lnTo>
                <a:lnTo>
                  <a:pt x="502367" y="630493"/>
                </a:lnTo>
                <a:lnTo>
                  <a:pt x="495485" y="625468"/>
                </a:lnTo>
                <a:lnTo>
                  <a:pt x="488603" y="620178"/>
                </a:lnTo>
                <a:lnTo>
                  <a:pt x="482251" y="614624"/>
                </a:lnTo>
                <a:lnTo>
                  <a:pt x="475898" y="609071"/>
                </a:lnTo>
                <a:lnTo>
                  <a:pt x="469546" y="603517"/>
                </a:lnTo>
                <a:lnTo>
                  <a:pt x="463458" y="597434"/>
                </a:lnTo>
                <a:lnTo>
                  <a:pt x="457371" y="591616"/>
                </a:lnTo>
                <a:lnTo>
                  <a:pt x="451548" y="585533"/>
                </a:lnTo>
                <a:lnTo>
                  <a:pt x="445989" y="578921"/>
                </a:lnTo>
                <a:lnTo>
                  <a:pt x="440166" y="572838"/>
                </a:lnTo>
                <a:lnTo>
                  <a:pt x="434873" y="566227"/>
                </a:lnTo>
                <a:lnTo>
                  <a:pt x="429579" y="559351"/>
                </a:lnTo>
                <a:lnTo>
                  <a:pt x="424550" y="552474"/>
                </a:lnTo>
                <a:lnTo>
                  <a:pt x="419786" y="545863"/>
                </a:lnTo>
                <a:lnTo>
                  <a:pt x="415022" y="538722"/>
                </a:lnTo>
                <a:lnTo>
                  <a:pt x="410257" y="531581"/>
                </a:lnTo>
                <a:lnTo>
                  <a:pt x="406022" y="524441"/>
                </a:lnTo>
                <a:lnTo>
                  <a:pt x="401523" y="516771"/>
                </a:lnTo>
                <a:lnTo>
                  <a:pt x="397553" y="509366"/>
                </a:lnTo>
                <a:lnTo>
                  <a:pt x="393847" y="501696"/>
                </a:lnTo>
                <a:lnTo>
                  <a:pt x="389877" y="494027"/>
                </a:lnTo>
                <a:lnTo>
                  <a:pt x="386701" y="486357"/>
                </a:lnTo>
                <a:lnTo>
                  <a:pt x="383260" y="478423"/>
                </a:lnTo>
                <a:lnTo>
                  <a:pt x="380084" y="470489"/>
                </a:lnTo>
                <a:lnTo>
                  <a:pt x="377172" y="462555"/>
                </a:lnTo>
                <a:lnTo>
                  <a:pt x="374525" y="454092"/>
                </a:lnTo>
                <a:lnTo>
                  <a:pt x="372143" y="445894"/>
                </a:lnTo>
                <a:lnTo>
                  <a:pt x="369761" y="437431"/>
                </a:lnTo>
                <a:lnTo>
                  <a:pt x="367644" y="429232"/>
                </a:lnTo>
                <a:lnTo>
                  <a:pt x="365791" y="420505"/>
                </a:lnTo>
                <a:lnTo>
                  <a:pt x="363938" y="412042"/>
                </a:lnTo>
                <a:lnTo>
                  <a:pt x="362615" y="403314"/>
                </a:lnTo>
                <a:lnTo>
                  <a:pt x="361291" y="394587"/>
                </a:lnTo>
                <a:lnTo>
                  <a:pt x="360232" y="385859"/>
                </a:lnTo>
                <a:lnTo>
                  <a:pt x="359438" y="377132"/>
                </a:lnTo>
                <a:lnTo>
                  <a:pt x="358909" y="368140"/>
                </a:lnTo>
                <a:lnTo>
                  <a:pt x="358380" y="359412"/>
                </a:lnTo>
                <a:lnTo>
                  <a:pt x="358380" y="350156"/>
                </a:lnTo>
                <a:lnTo>
                  <a:pt x="358380" y="341164"/>
                </a:lnTo>
                <a:lnTo>
                  <a:pt x="358909" y="332172"/>
                </a:lnTo>
                <a:lnTo>
                  <a:pt x="359438" y="323180"/>
                </a:lnTo>
                <a:lnTo>
                  <a:pt x="360232" y="314453"/>
                </a:lnTo>
                <a:lnTo>
                  <a:pt x="361291" y="305461"/>
                </a:lnTo>
                <a:lnTo>
                  <a:pt x="362615" y="296734"/>
                </a:lnTo>
                <a:lnTo>
                  <a:pt x="363938" y="288271"/>
                </a:lnTo>
                <a:lnTo>
                  <a:pt x="365791" y="279543"/>
                </a:lnTo>
                <a:lnTo>
                  <a:pt x="367644" y="271080"/>
                </a:lnTo>
                <a:lnTo>
                  <a:pt x="369761" y="262617"/>
                </a:lnTo>
                <a:lnTo>
                  <a:pt x="372143" y="254419"/>
                </a:lnTo>
                <a:lnTo>
                  <a:pt x="374525" y="245956"/>
                </a:lnTo>
                <a:lnTo>
                  <a:pt x="377172" y="238022"/>
                </a:lnTo>
                <a:lnTo>
                  <a:pt x="380084" y="229823"/>
                </a:lnTo>
                <a:lnTo>
                  <a:pt x="383260" y="221889"/>
                </a:lnTo>
                <a:lnTo>
                  <a:pt x="386701" y="213955"/>
                </a:lnTo>
                <a:lnTo>
                  <a:pt x="389877" y="206021"/>
                </a:lnTo>
                <a:lnTo>
                  <a:pt x="393847" y="198351"/>
                </a:lnTo>
                <a:lnTo>
                  <a:pt x="397553" y="190682"/>
                </a:lnTo>
                <a:lnTo>
                  <a:pt x="401523" y="183277"/>
                </a:lnTo>
                <a:lnTo>
                  <a:pt x="406022" y="175871"/>
                </a:lnTo>
                <a:lnTo>
                  <a:pt x="410257" y="168731"/>
                </a:lnTo>
                <a:lnTo>
                  <a:pt x="415022" y="161590"/>
                </a:lnTo>
                <a:lnTo>
                  <a:pt x="419786" y="154450"/>
                </a:lnTo>
                <a:lnTo>
                  <a:pt x="424550" y="147573"/>
                </a:lnTo>
                <a:lnTo>
                  <a:pt x="429579" y="140697"/>
                </a:lnTo>
                <a:lnTo>
                  <a:pt x="434873" y="134085"/>
                </a:lnTo>
                <a:lnTo>
                  <a:pt x="440166" y="127738"/>
                </a:lnTo>
                <a:lnTo>
                  <a:pt x="445989" y="121127"/>
                </a:lnTo>
                <a:lnTo>
                  <a:pt x="451548" y="114779"/>
                </a:lnTo>
                <a:lnTo>
                  <a:pt x="457371" y="108697"/>
                </a:lnTo>
                <a:lnTo>
                  <a:pt x="463458" y="102614"/>
                </a:lnTo>
                <a:lnTo>
                  <a:pt x="469546" y="96795"/>
                </a:lnTo>
                <a:lnTo>
                  <a:pt x="475898" y="90977"/>
                </a:lnTo>
                <a:lnTo>
                  <a:pt x="482251" y="85423"/>
                </a:lnTo>
                <a:lnTo>
                  <a:pt x="488603" y="80134"/>
                </a:lnTo>
                <a:lnTo>
                  <a:pt x="495485" y="74580"/>
                </a:lnTo>
                <a:lnTo>
                  <a:pt x="502367" y="69555"/>
                </a:lnTo>
                <a:lnTo>
                  <a:pt x="509248" y="64530"/>
                </a:lnTo>
                <a:lnTo>
                  <a:pt x="516395" y="59770"/>
                </a:lnTo>
                <a:lnTo>
                  <a:pt x="523541" y="55274"/>
                </a:lnTo>
                <a:lnTo>
                  <a:pt x="530952" y="50778"/>
                </a:lnTo>
                <a:lnTo>
                  <a:pt x="538363" y="46546"/>
                </a:lnTo>
                <a:lnTo>
                  <a:pt x="545775" y="42315"/>
                </a:lnTo>
                <a:lnTo>
                  <a:pt x="553715" y="38348"/>
                </a:lnTo>
                <a:lnTo>
                  <a:pt x="561391" y="34645"/>
                </a:lnTo>
                <a:lnTo>
                  <a:pt x="569331" y="30943"/>
                </a:lnTo>
                <a:lnTo>
                  <a:pt x="577536" y="27769"/>
                </a:lnTo>
                <a:lnTo>
                  <a:pt x="585477" y="24331"/>
                </a:lnTo>
                <a:lnTo>
                  <a:pt x="593417" y="21422"/>
                </a:lnTo>
                <a:lnTo>
                  <a:pt x="601887" y="18513"/>
                </a:lnTo>
                <a:lnTo>
                  <a:pt x="610092" y="15868"/>
                </a:lnTo>
                <a:lnTo>
                  <a:pt x="618827" y="13488"/>
                </a:lnTo>
                <a:lnTo>
                  <a:pt x="627561" y="11108"/>
                </a:lnTo>
                <a:lnTo>
                  <a:pt x="636031" y="8992"/>
                </a:lnTo>
                <a:lnTo>
                  <a:pt x="644766" y="7141"/>
                </a:lnTo>
                <a:lnTo>
                  <a:pt x="653235" y="5818"/>
                </a:lnTo>
                <a:lnTo>
                  <a:pt x="662235" y="4232"/>
                </a:lnTo>
                <a:lnTo>
                  <a:pt x="671234" y="2909"/>
                </a:lnTo>
                <a:lnTo>
                  <a:pt x="680498" y="1851"/>
                </a:lnTo>
                <a:lnTo>
                  <a:pt x="689232" y="1322"/>
                </a:lnTo>
                <a:lnTo>
                  <a:pt x="698496" y="529"/>
                </a:lnTo>
                <a:lnTo>
                  <a:pt x="707760" y="265"/>
                </a:lnTo>
                <a:lnTo>
                  <a:pt x="71702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Shape 1590"/>
          <p:cNvSpPr/>
          <p:nvPr/>
        </p:nvSpPr>
        <p:spPr>
          <a:xfrm>
            <a:off x="899795" y="2449513"/>
            <a:ext cx="3064510"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0" name="Shape 1591"/>
          <p:cNvSpPr/>
          <p:nvPr/>
        </p:nvSpPr>
        <p:spPr>
          <a:xfrm>
            <a:off x="899795" y="210248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21" name="Shape 1590"/>
          <p:cNvSpPr/>
          <p:nvPr/>
        </p:nvSpPr>
        <p:spPr>
          <a:xfrm>
            <a:off x="3067685" y="5576253"/>
            <a:ext cx="3064510"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2" name="Shape 1591"/>
          <p:cNvSpPr/>
          <p:nvPr/>
        </p:nvSpPr>
        <p:spPr>
          <a:xfrm>
            <a:off x="3067685" y="522922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23" name="Shape 1590"/>
          <p:cNvSpPr/>
          <p:nvPr/>
        </p:nvSpPr>
        <p:spPr>
          <a:xfrm>
            <a:off x="4999990" y="2241868"/>
            <a:ext cx="3064510"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4" name="Shape 1591"/>
          <p:cNvSpPr/>
          <p:nvPr/>
        </p:nvSpPr>
        <p:spPr>
          <a:xfrm>
            <a:off x="4999990" y="1894840"/>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25" name="Shape 1590"/>
          <p:cNvSpPr/>
          <p:nvPr/>
        </p:nvSpPr>
        <p:spPr>
          <a:xfrm>
            <a:off x="6920865" y="5044123"/>
            <a:ext cx="3064510"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6" name="Shape 1591"/>
          <p:cNvSpPr/>
          <p:nvPr/>
        </p:nvSpPr>
        <p:spPr>
          <a:xfrm>
            <a:off x="6920865" y="469709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
        <p:nvSpPr>
          <p:cNvPr id="27" name="Shape 1590"/>
          <p:cNvSpPr/>
          <p:nvPr/>
        </p:nvSpPr>
        <p:spPr>
          <a:xfrm>
            <a:off x="8530590" y="1660843"/>
            <a:ext cx="3064510" cy="532130"/>
          </a:xfrm>
          <a:prstGeom prst="rect">
            <a:avLst/>
          </a:prstGeom>
          <a:ln w="12700">
            <a:miter lim="400000"/>
          </a:ln>
        </p:spPr>
        <p:txBody>
          <a:bodyPr wrap="square" lIns="50800" tIns="50800" rIns="50800" bIns="508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l" fontAlgn="auto">
              <a:lnSpc>
                <a:spcPct val="200000"/>
              </a:lnSpc>
              <a:defRPr sz="1800">
                <a:solidFill>
                  <a:srgbClr val="000000"/>
                </a:solidFill>
              </a:defRPr>
            </a:pP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r>
              <a:rPr lang="zh-CN" altLang="en-US"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700" dirty="0">
              <a:solidFill>
                <a:schemeClr val="bg1">
                  <a:lumMod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28" name="Shape 1591"/>
          <p:cNvSpPr/>
          <p:nvPr/>
        </p:nvSpPr>
        <p:spPr>
          <a:xfrm>
            <a:off x="8530590" y="1313815"/>
            <a:ext cx="2435860" cy="347345"/>
          </a:xfrm>
          <a:prstGeom prst="rect">
            <a:avLst/>
          </a:prstGeom>
          <a:ln w="12700">
            <a:miter lim="400000"/>
          </a:ln>
        </p:spPr>
        <p:txBody>
          <a:bodyPr wrap="square" lIns="50800" tIns="50800" rIns="50800" bIns="50800" anchor="ctr">
            <a:spAutoFit/>
          </a:bodyPr>
          <a:lstStyle>
            <a:lvl1pPr algn="l">
              <a:defRPr sz="3000">
                <a:solidFill>
                  <a:srgbClr val="53585F"/>
                </a:solidFill>
                <a:latin typeface="Helvetica"/>
                <a:ea typeface="Helvetica"/>
                <a:cs typeface="Helvetica"/>
                <a:sym typeface="Helvetica"/>
              </a:defRPr>
            </a:lvl1pPr>
          </a:lstStyle>
          <a:p>
            <a:pPr algn="l"/>
            <a:r>
              <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rPr>
              <a:t>ADD YOUR TEXT HERE</a:t>
            </a:r>
            <a:endParaRPr lang="en-US" altLang="zh-CN" sz="1600" noProof="0" dirty="0">
              <a:ln>
                <a:noFill/>
              </a:ln>
              <a:solidFill>
                <a:schemeClr val="tx1">
                  <a:lumMod val="75000"/>
                  <a:lumOff val="25000"/>
                </a:schemeClr>
              </a:solidFill>
              <a:uLnTx/>
              <a:uFillTx/>
              <a:latin typeface="书体坊赵九江钢笔行书" panose="03000509000000000000" charset="-122"/>
              <a:ea typeface="书体坊赵九江钢笔行书" panose="03000509000000000000" charset="-122"/>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C:\Users\影\Desktop\autumn-color-colorful-64732.jpgautumn-color-colorful-64732"/>
          <p:cNvPicPr>
            <a:picLocks noChangeAspect="1"/>
          </p:cNvPicPr>
          <p:nvPr/>
        </p:nvPicPr>
        <p:blipFill>
          <a:blip r:embed="rId1"/>
          <a:srcRect t="11007" b="7649"/>
          <a:stretch>
            <a:fillRect/>
          </a:stretch>
        </p:blipFill>
        <p:spPr>
          <a:xfrm>
            <a:off x="-20955" y="-20955"/>
            <a:ext cx="12216765" cy="6624955"/>
          </a:xfrm>
          <a:prstGeom prst="rect">
            <a:avLst/>
          </a:prstGeom>
        </p:spPr>
      </p:pic>
      <p:sp>
        <p:nvSpPr>
          <p:cNvPr id="6" name="文本框 5"/>
          <p:cNvSpPr txBox="1"/>
          <p:nvPr/>
        </p:nvSpPr>
        <p:spPr>
          <a:xfrm>
            <a:off x="797560" y="3885565"/>
            <a:ext cx="7244715" cy="1568450"/>
          </a:xfrm>
          <a:prstGeom prst="rect">
            <a:avLst/>
          </a:prstGeom>
          <a:noFill/>
        </p:spPr>
        <p:txBody>
          <a:bodyPr wrap="square" rtlCol="0">
            <a:spAutoFit/>
          </a:bodyPr>
          <a:p>
            <a:pPr algn="l"/>
            <a:r>
              <a:rPr lang="zh-CN" altLang="en-US" sz="9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rPr>
              <a:t>谢谢观看</a:t>
            </a:r>
            <a:endParaRPr lang="zh-CN" altLang="en-US" sz="9600">
              <a:solidFill>
                <a:schemeClr val="tx1">
                  <a:lumMod val="95000"/>
                  <a:lumOff val="5000"/>
                </a:schemeClr>
              </a:solidFill>
              <a:latin typeface="书体坊赵九江钢笔行书" panose="03000509000000000000" charset="-122"/>
              <a:ea typeface="书体坊赵九江钢笔行书" panose="03000509000000000000" charset="-122"/>
              <a:cs typeface="思源宋体 CN" panose="02020700000000000000" charset="-122"/>
            </a:endParaRPr>
          </a:p>
        </p:txBody>
      </p:sp>
      <p:sp>
        <p:nvSpPr>
          <p:cNvPr id="34" name="文本框 33"/>
          <p:cNvSpPr txBox="1"/>
          <p:nvPr/>
        </p:nvSpPr>
        <p:spPr>
          <a:xfrm>
            <a:off x="897255" y="5224145"/>
            <a:ext cx="4854575" cy="229870"/>
          </a:xfrm>
          <a:prstGeom prst="rect">
            <a:avLst/>
          </a:prstGeom>
          <a:noFill/>
        </p:spPr>
        <p:txBody>
          <a:bodyPr wrap="square" rtlCol="0">
            <a:spAutoFit/>
          </a:bodyPr>
          <a:lstStyle/>
          <a:p>
            <a:pPr algn="dist"/>
            <a:r>
              <a:rPr lang="en-US" altLang="zh-CN" sz="900" noProof="0" dirty="0">
                <a:ln>
                  <a:noFill/>
                </a:ln>
                <a:solidFill>
                  <a:schemeClr val="tx1">
                    <a:lumMod val="95000"/>
                    <a:lumOff val="5000"/>
                  </a:schemeClr>
                </a:solidFill>
                <a:uLnTx/>
                <a:uFillTx/>
                <a:ea typeface="方正舒体" panose="02010601030101010101" pitchFamily="2" charset="-122"/>
                <a:cs typeface="+mn-lt"/>
                <a:sym typeface="+mn-ea"/>
              </a:rPr>
              <a:t>ADD YOUR TEXT HERE</a:t>
            </a:r>
            <a:endParaRPr lang="en-US" altLang="zh-CN" sz="900" noProof="0" dirty="0">
              <a:ln>
                <a:noFill/>
              </a:ln>
              <a:solidFill>
                <a:schemeClr val="tx1">
                  <a:lumMod val="95000"/>
                  <a:lumOff val="5000"/>
                </a:schemeClr>
              </a:solidFill>
              <a:uLnTx/>
              <a:uFillTx/>
              <a:ea typeface="方正舒体" panose="02010601030101010101" pitchFamily="2" charset="-122"/>
              <a:cs typeface="+mn-lt"/>
              <a:sym typeface="+mn-ea"/>
            </a:endParaRPr>
          </a:p>
        </p:txBody>
      </p:sp>
      <p:sp>
        <p:nvSpPr>
          <p:cNvPr id="11" name="任意多边形: 形状 8"/>
          <p:cNvSpPr/>
          <p:nvPr/>
        </p:nvSpPr>
        <p:spPr>
          <a:xfrm>
            <a:off x="6064250" y="4105910"/>
            <a:ext cx="287655" cy="212090"/>
          </a:xfrm>
          <a:custGeom>
            <a:avLst/>
            <a:gdLst/>
            <a:ahLst/>
            <a:cxnLst/>
            <a:rect l="l" t="t" r="r" b="b"/>
            <a:pathLst>
              <a:path w="368694" h="279150">
                <a:moveTo>
                  <a:pt x="319176" y="0"/>
                </a:moveTo>
                <a:cubicBezTo>
                  <a:pt x="327520" y="0"/>
                  <a:pt x="334866" y="544"/>
                  <a:pt x="341215" y="1632"/>
                </a:cubicBezTo>
                <a:cubicBezTo>
                  <a:pt x="347563" y="2721"/>
                  <a:pt x="352733" y="4806"/>
                  <a:pt x="356723" y="7890"/>
                </a:cubicBezTo>
                <a:cubicBezTo>
                  <a:pt x="360713" y="10974"/>
                  <a:pt x="363706" y="15417"/>
                  <a:pt x="365701" y="21222"/>
                </a:cubicBezTo>
                <a:cubicBezTo>
                  <a:pt x="367697" y="27026"/>
                  <a:pt x="368694" y="34644"/>
                  <a:pt x="368694" y="44076"/>
                </a:cubicBezTo>
                <a:cubicBezTo>
                  <a:pt x="368694" y="55322"/>
                  <a:pt x="368150" y="65570"/>
                  <a:pt x="367062" y="74821"/>
                </a:cubicBezTo>
                <a:cubicBezTo>
                  <a:pt x="365973" y="84071"/>
                  <a:pt x="364250" y="92869"/>
                  <a:pt x="361892" y="101212"/>
                </a:cubicBezTo>
                <a:cubicBezTo>
                  <a:pt x="359534" y="109556"/>
                  <a:pt x="356270" y="117809"/>
                  <a:pt x="352097" y="125971"/>
                </a:cubicBezTo>
                <a:cubicBezTo>
                  <a:pt x="347926" y="134133"/>
                  <a:pt x="342938" y="142568"/>
                  <a:pt x="337133" y="151274"/>
                </a:cubicBezTo>
                <a:lnTo>
                  <a:pt x="263129" y="262826"/>
                </a:lnTo>
                <a:cubicBezTo>
                  <a:pt x="261678" y="265728"/>
                  <a:pt x="259773" y="268176"/>
                  <a:pt x="257415" y="270172"/>
                </a:cubicBezTo>
                <a:cubicBezTo>
                  <a:pt x="255057" y="272167"/>
                  <a:pt x="252246" y="273799"/>
                  <a:pt x="248981" y="275069"/>
                </a:cubicBezTo>
                <a:cubicBezTo>
                  <a:pt x="245716" y="276339"/>
                  <a:pt x="241907" y="277336"/>
                  <a:pt x="237553" y="278062"/>
                </a:cubicBezTo>
                <a:cubicBezTo>
                  <a:pt x="233200" y="278787"/>
                  <a:pt x="227759" y="279150"/>
                  <a:pt x="221229" y="279150"/>
                </a:cubicBezTo>
                <a:cubicBezTo>
                  <a:pt x="215425" y="279150"/>
                  <a:pt x="210618" y="278878"/>
                  <a:pt x="206809" y="278334"/>
                </a:cubicBezTo>
                <a:cubicBezTo>
                  <a:pt x="203000" y="277790"/>
                  <a:pt x="200098" y="276792"/>
                  <a:pt x="198102" y="275341"/>
                </a:cubicBezTo>
                <a:cubicBezTo>
                  <a:pt x="196107" y="273890"/>
                  <a:pt x="195110" y="272076"/>
                  <a:pt x="195110" y="269900"/>
                </a:cubicBezTo>
                <a:cubicBezTo>
                  <a:pt x="195110" y="267723"/>
                  <a:pt x="195654" y="265002"/>
                  <a:pt x="196742" y="261737"/>
                </a:cubicBezTo>
                <a:lnTo>
                  <a:pt x="268570" y="113184"/>
                </a:lnTo>
                <a:lnTo>
                  <a:pt x="268570" y="44076"/>
                </a:lnTo>
                <a:cubicBezTo>
                  <a:pt x="268570" y="34644"/>
                  <a:pt x="269477" y="27026"/>
                  <a:pt x="271291" y="21222"/>
                </a:cubicBezTo>
                <a:cubicBezTo>
                  <a:pt x="273105" y="15417"/>
                  <a:pt x="276098" y="10974"/>
                  <a:pt x="280269" y="7890"/>
                </a:cubicBezTo>
                <a:cubicBezTo>
                  <a:pt x="284441" y="4806"/>
                  <a:pt x="289702" y="2721"/>
                  <a:pt x="296050" y="1632"/>
                </a:cubicBezTo>
                <a:cubicBezTo>
                  <a:pt x="302398" y="544"/>
                  <a:pt x="310107" y="0"/>
                  <a:pt x="319176" y="0"/>
                </a:cubicBezTo>
                <a:close/>
                <a:moveTo>
                  <a:pt x="124370" y="0"/>
                </a:moveTo>
                <a:cubicBezTo>
                  <a:pt x="133076" y="0"/>
                  <a:pt x="140513" y="544"/>
                  <a:pt x="146680" y="1632"/>
                </a:cubicBezTo>
                <a:cubicBezTo>
                  <a:pt x="152847" y="2721"/>
                  <a:pt x="157926" y="4806"/>
                  <a:pt x="161916" y="7890"/>
                </a:cubicBezTo>
                <a:cubicBezTo>
                  <a:pt x="165907" y="10974"/>
                  <a:pt x="168900" y="15417"/>
                  <a:pt x="170895" y="21222"/>
                </a:cubicBezTo>
                <a:cubicBezTo>
                  <a:pt x="172890" y="27026"/>
                  <a:pt x="173888" y="34644"/>
                  <a:pt x="173888" y="44076"/>
                </a:cubicBezTo>
                <a:cubicBezTo>
                  <a:pt x="173888" y="55322"/>
                  <a:pt x="173344" y="65570"/>
                  <a:pt x="172255" y="74821"/>
                </a:cubicBezTo>
                <a:cubicBezTo>
                  <a:pt x="171167" y="84071"/>
                  <a:pt x="169444" y="92869"/>
                  <a:pt x="167086" y="101212"/>
                </a:cubicBezTo>
                <a:cubicBezTo>
                  <a:pt x="164728" y="109556"/>
                  <a:pt x="161463" y="117809"/>
                  <a:pt x="157291" y="125971"/>
                </a:cubicBezTo>
                <a:cubicBezTo>
                  <a:pt x="153119" y="134133"/>
                  <a:pt x="148131" y="142568"/>
                  <a:pt x="142327" y="151274"/>
                </a:cubicBezTo>
                <a:lnTo>
                  <a:pt x="68322" y="262826"/>
                </a:lnTo>
                <a:cubicBezTo>
                  <a:pt x="66871" y="265728"/>
                  <a:pt x="64966" y="268176"/>
                  <a:pt x="62608" y="270172"/>
                </a:cubicBezTo>
                <a:cubicBezTo>
                  <a:pt x="60250" y="272167"/>
                  <a:pt x="57439" y="273799"/>
                  <a:pt x="54174" y="275069"/>
                </a:cubicBezTo>
                <a:cubicBezTo>
                  <a:pt x="50909" y="276339"/>
                  <a:pt x="47100" y="277336"/>
                  <a:pt x="42747" y="278062"/>
                </a:cubicBezTo>
                <a:cubicBezTo>
                  <a:pt x="38394" y="278787"/>
                  <a:pt x="32952" y="279150"/>
                  <a:pt x="26422" y="279150"/>
                </a:cubicBezTo>
                <a:cubicBezTo>
                  <a:pt x="20618" y="279150"/>
                  <a:pt x="15721" y="278878"/>
                  <a:pt x="11730" y="278334"/>
                </a:cubicBezTo>
                <a:cubicBezTo>
                  <a:pt x="7740" y="277790"/>
                  <a:pt x="4838" y="276792"/>
                  <a:pt x="3024" y="275341"/>
                </a:cubicBezTo>
                <a:cubicBezTo>
                  <a:pt x="1210" y="273890"/>
                  <a:pt x="212" y="272076"/>
                  <a:pt x="31" y="269900"/>
                </a:cubicBezTo>
                <a:cubicBezTo>
                  <a:pt x="-150" y="267723"/>
                  <a:pt x="484" y="265002"/>
                  <a:pt x="1935" y="261737"/>
                </a:cubicBezTo>
                <a:lnTo>
                  <a:pt x="73764" y="113184"/>
                </a:lnTo>
                <a:lnTo>
                  <a:pt x="73764" y="44076"/>
                </a:lnTo>
                <a:cubicBezTo>
                  <a:pt x="73764" y="34644"/>
                  <a:pt x="74670" y="27026"/>
                  <a:pt x="76484" y="21222"/>
                </a:cubicBezTo>
                <a:cubicBezTo>
                  <a:pt x="78298" y="15417"/>
                  <a:pt x="81291" y="10974"/>
                  <a:pt x="85463" y="7890"/>
                </a:cubicBezTo>
                <a:cubicBezTo>
                  <a:pt x="89635" y="4806"/>
                  <a:pt x="94895" y="2721"/>
                  <a:pt x="101243" y="1632"/>
                </a:cubicBezTo>
                <a:cubicBezTo>
                  <a:pt x="107592" y="544"/>
                  <a:pt x="115301" y="0"/>
                  <a:pt x="124370" y="0"/>
                </a:cubicBez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12681</Words>
  <Application>WPS 演示</Application>
  <PresentationFormat>宽屏</PresentationFormat>
  <Paragraphs>286</Paragraphs>
  <Slides>20</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20</vt:i4>
      </vt:variant>
    </vt:vector>
  </HeadingPairs>
  <TitlesOfParts>
    <vt:vector size="38" baseType="lpstr">
      <vt:lpstr>Arial</vt:lpstr>
      <vt:lpstr>宋体</vt:lpstr>
      <vt:lpstr>Wingdings</vt:lpstr>
      <vt:lpstr>书体坊赵九江钢笔行书</vt:lpstr>
      <vt:lpstr>思源宋体 CN</vt:lpstr>
      <vt:lpstr>方正舒体</vt:lpstr>
      <vt:lpstr>微软雅黑</vt:lpstr>
      <vt:lpstr>Arial</vt:lpstr>
      <vt:lpstr>Helvetica</vt:lpstr>
      <vt:lpstr>Calibri</vt:lpstr>
      <vt:lpstr>Arial Unicode MS</vt:lpstr>
      <vt:lpstr>Calibri Light</vt:lpstr>
      <vt:lpstr>Open Sans Light</vt:lpstr>
      <vt:lpstr>Gill Sans</vt:lpstr>
      <vt:lpstr>ヒラギノ角ゴ ProN W3</vt:lpstr>
      <vt:lpstr>Gill Sans MT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刘影</dc:creator>
  <cp:lastModifiedBy>admin</cp:lastModifiedBy>
  <cp:revision>10</cp:revision>
  <dcterms:created xsi:type="dcterms:W3CDTF">2018-09-26T04:04:00Z</dcterms:created>
  <dcterms:modified xsi:type="dcterms:W3CDTF">2018-10-10T02:30:27Z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