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3203" r:id="rId3"/>
    <p:sldId id="3204" r:id="rId4"/>
    <p:sldId id="3205" r:id="rId6"/>
    <p:sldId id="300" r:id="rId7"/>
    <p:sldId id="275" r:id="rId8"/>
    <p:sldId id="394" r:id="rId9"/>
    <p:sldId id="262" r:id="rId10"/>
    <p:sldId id="3207" r:id="rId11"/>
    <p:sldId id="379" r:id="rId12"/>
    <p:sldId id="269" r:id="rId13"/>
    <p:sldId id="3208" r:id="rId14"/>
    <p:sldId id="268" r:id="rId15"/>
    <p:sldId id="266" r:id="rId16"/>
    <p:sldId id="3209" r:id="rId17"/>
    <p:sldId id="380" r:id="rId18"/>
    <p:sldId id="393" r:id="rId19"/>
    <p:sldId id="3210" r:id="rId20"/>
    <p:sldId id="383" r:id="rId21"/>
    <p:sldId id="294" r:id="rId22"/>
    <p:sldId id="3206" r:id="rId23"/>
  </p:sldIdLst>
  <p:sldSz cx="12192000" cy="6858000"/>
  <p:notesSz cx="6858000" cy="9144000"/>
  <p:embeddedFontLst>
    <p:embeddedFont>
      <p:font typeface="黑体" panose="02010609060101010101" pitchFamily="49" charset="-122"/>
      <p:regular r:id="rId27"/>
    </p:embeddedFont>
    <p:embeddedFont>
      <p:font typeface="庞门正道标题体" panose="02010600030101010101" pitchFamily="2" charset="-122"/>
      <p:regular r:id="rId28"/>
    </p:embeddedFont>
    <p:embeddedFont>
      <p:font typeface="幼圆" panose="02010509060101010101" pitchFamily="49" charset="-122"/>
      <p:regular r:id="rId29"/>
    </p:embeddedFont>
    <p:embeddedFont>
      <p:font typeface="等线" panose="02010600030101010101"/>
      <p:regular r:id="rId30"/>
      <p:bold r:id="rId31"/>
    </p:embeddedFont>
    <p:embeddedFont>
      <p:font typeface="等线" panose="02010600030101010101" pitchFamily="2" charset="-122"/>
      <p:regular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2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70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E8144-1717-455B-8710-1072F1C69B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1411-A1CC-4AC7-881C-E2CC93D983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D9C1411-A1CC-4AC7-881C-E2CC93D983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D9C1411-A1CC-4AC7-881C-E2CC93D983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1118-BCA0-45AB-9275-27825B7BB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D9C1411-A1CC-4AC7-881C-E2CC93D983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1411-A1CC-4AC7-881C-E2CC93D983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D9C1411-A1CC-4AC7-881C-E2CC93D983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1118-BCA0-45AB-9275-27825B7BB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D9C1411-A1CC-4AC7-881C-E2CC93D983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D9C1411-A1CC-4AC7-881C-E2CC93D983C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 hasCustomPrompt="1"/>
          </p:nvPr>
        </p:nvSpPr>
        <p:spPr>
          <a:xfrm>
            <a:off x="1194678" y="150762"/>
            <a:ext cx="10308401" cy="549347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输入标题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073481" y="2234178"/>
            <a:ext cx="10244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80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动态小清新</a:t>
            </a:r>
            <a:endParaRPr kumimoji="0" lang="zh-CN" altLang="en-US" sz="3600" b="1" i="0" u="none" strike="noStrike" kern="1200" cap="none" spc="280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8"/>
          <p:cNvSpPr>
            <a:spLocks noEditPoints="1"/>
          </p:cNvSpPr>
          <p:nvPr/>
        </p:nvSpPr>
        <p:spPr bwMode="auto">
          <a:xfrm>
            <a:off x="9193213" y="4456727"/>
            <a:ext cx="400050" cy="400050"/>
          </a:xfrm>
          <a:custGeom>
            <a:avLst/>
            <a:gdLst>
              <a:gd name="T0" fmla="*/ 389 w 533"/>
              <a:gd name="T1" fmla="*/ 271 h 533"/>
              <a:gd name="T2" fmla="*/ 389 w 533"/>
              <a:gd name="T3" fmla="*/ 199 h 533"/>
              <a:gd name="T4" fmla="*/ 357 w 533"/>
              <a:gd name="T5" fmla="*/ 199 h 533"/>
              <a:gd name="T6" fmla="*/ 357 w 533"/>
              <a:gd name="T7" fmla="*/ 271 h 533"/>
              <a:gd name="T8" fmla="*/ 269 w 533"/>
              <a:gd name="T9" fmla="*/ 359 h 533"/>
              <a:gd name="T10" fmla="*/ 267 w 533"/>
              <a:gd name="T11" fmla="*/ 359 h 533"/>
              <a:gd name="T12" fmla="*/ 267 w 533"/>
              <a:gd name="T13" fmla="*/ 359 h 533"/>
              <a:gd name="T14" fmla="*/ 266 w 533"/>
              <a:gd name="T15" fmla="*/ 359 h 533"/>
              <a:gd name="T16" fmla="*/ 264 w 533"/>
              <a:gd name="T17" fmla="*/ 359 h 533"/>
              <a:gd name="T18" fmla="*/ 176 w 533"/>
              <a:gd name="T19" fmla="*/ 271 h 533"/>
              <a:gd name="T20" fmla="*/ 176 w 533"/>
              <a:gd name="T21" fmla="*/ 199 h 533"/>
              <a:gd name="T22" fmla="*/ 144 w 533"/>
              <a:gd name="T23" fmla="*/ 199 h 533"/>
              <a:gd name="T24" fmla="*/ 144 w 533"/>
              <a:gd name="T25" fmla="*/ 271 h 533"/>
              <a:gd name="T26" fmla="*/ 247 w 533"/>
              <a:gd name="T27" fmla="*/ 391 h 533"/>
              <a:gd name="T28" fmla="*/ 247 w 533"/>
              <a:gd name="T29" fmla="*/ 443 h 533"/>
              <a:gd name="T30" fmla="*/ 174 w 533"/>
              <a:gd name="T31" fmla="*/ 463 h 533"/>
              <a:gd name="T32" fmla="*/ 359 w 533"/>
              <a:gd name="T33" fmla="*/ 463 h 533"/>
              <a:gd name="T34" fmla="*/ 285 w 533"/>
              <a:gd name="T35" fmla="*/ 442 h 533"/>
              <a:gd name="T36" fmla="*/ 285 w 533"/>
              <a:gd name="T37" fmla="*/ 391 h 533"/>
              <a:gd name="T38" fmla="*/ 389 w 533"/>
              <a:gd name="T39" fmla="*/ 271 h 533"/>
              <a:gd name="T40" fmla="*/ 265 w 533"/>
              <a:gd name="T41" fmla="*/ 328 h 533"/>
              <a:gd name="T42" fmla="*/ 266 w 533"/>
              <a:gd name="T43" fmla="*/ 329 h 533"/>
              <a:gd name="T44" fmla="*/ 268 w 533"/>
              <a:gd name="T45" fmla="*/ 328 h 533"/>
              <a:gd name="T46" fmla="*/ 326 w 533"/>
              <a:gd name="T47" fmla="*/ 270 h 533"/>
              <a:gd name="T48" fmla="*/ 326 w 533"/>
              <a:gd name="T49" fmla="*/ 128 h 533"/>
              <a:gd name="T50" fmla="*/ 267 w 533"/>
              <a:gd name="T51" fmla="*/ 69 h 533"/>
              <a:gd name="T52" fmla="*/ 266 w 533"/>
              <a:gd name="T53" fmla="*/ 69 h 533"/>
              <a:gd name="T54" fmla="*/ 265 w 533"/>
              <a:gd name="T55" fmla="*/ 69 h 533"/>
              <a:gd name="T56" fmla="*/ 207 w 533"/>
              <a:gd name="T57" fmla="*/ 128 h 533"/>
              <a:gd name="T58" fmla="*/ 207 w 533"/>
              <a:gd name="T59" fmla="*/ 270 h 533"/>
              <a:gd name="T60" fmla="*/ 265 w 533"/>
              <a:gd name="T61" fmla="*/ 328 h 533"/>
              <a:gd name="T62" fmla="*/ 266 w 533"/>
              <a:gd name="T63" fmla="*/ 0 h 533"/>
              <a:gd name="T64" fmla="*/ 533 w 533"/>
              <a:gd name="T65" fmla="*/ 266 h 533"/>
              <a:gd name="T66" fmla="*/ 266 w 533"/>
              <a:gd name="T67" fmla="*/ 533 h 533"/>
              <a:gd name="T68" fmla="*/ 0 w 533"/>
              <a:gd name="T69" fmla="*/ 266 h 533"/>
              <a:gd name="T70" fmla="*/ 266 w 533"/>
              <a:gd name="T71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33" h="533">
                <a:moveTo>
                  <a:pt x="389" y="271"/>
                </a:moveTo>
                <a:lnTo>
                  <a:pt x="389" y="199"/>
                </a:lnTo>
                <a:cubicBezTo>
                  <a:pt x="389" y="179"/>
                  <a:pt x="357" y="178"/>
                  <a:pt x="357" y="199"/>
                </a:cubicBezTo>
                <a:lnTo>
                  <a:pt x="357" y="271"/>
                </a:lnTo>
                <a:cubicBezTo>
                  <a:pt x="357" y="320"/>
                  <a:pt x="317" y="359"/>
                  <a:pt x="269" y="359"/>
                </a:cubicBezTo>
                <a:cubicBezTo>
                  <a:pt x="268" y="359"/>
                  <a:pt x="268" y="359"/>
                  <a:pt x="267" y="359"/>
                </a:cubicBezTo>
                <a:lnTo>
                  <a:pt x="266" y="359"/>
                </a:lnTo>
                <a:cubicBezTo>
                  <a:pt x="265" y="359"/>
                  <a:pt x="265" y="359"/>
                  <a:pt x="264" y="359"/>
                </a:cubicBezTo>
                <a:cubicBezTo>
                  <a:pt x="216" y="359"/>
                  <a:pt x="176" y="320"/>
                  <a:pt x="176" y="271"/>
                </a:cubicBezTo>
                <a:lnTo>
                  <a:pt x="176" y="199"/>
                </a:lnTo>
                <a:cubicBezTo>
                  <a:pt x="176" y="179"/>
                  <a:pt x="144" y="178"/>
                  <a:pt x="144" y="199"/>
                </a:cubicBezTo>
                <a:cubicBezTo>
                  <a:pt x="144" y="209"/>
                  <a:pt x="144" y="271"/>
                  <a:pt x="144" y="271"/>
                </a:cubicBezTo>
                <a:cubicBezTo>
                  <a:pt x="144" y="332"/>
                  <a:pt x="189" y="382"/>
                  <a:pt x="247" y="391"/>
                </a:cubicBezTo>
                <a:lnTo>
                  <a:pt x="247" y="443"/>
                </a:lnTo>
                <a:lnTo>
                  <a:pt x="174" y="463"/>
                </a:lnTo>
                <a:lnTo>
                  <a:pt x="359" y="463"/>
                </a:lnTo>
                <a:lnTo>
                  <a:pt x="285" y="442"/>
                </a:lnTo>
                <a:lnTo>
                  <a:pt x="285" y="391"/>
                </a:lnTo>
                <a:cubicBezTo>
                  <a:pt x="344" y="382"/>
                  <a:pt x="389" y="332"/>
                  <a:pt x="389" y="271"/>
                </a:cubicBezTo>
                <a:close/>
                <a:moveTo>
                  <a:pt x="265" y="328"/>
                </a:moveTo>
                <a:cubicBezTo>
                  <a:pt x="266" y="328"/>
                  <a:pt x="266" y="329"/>
                  <a:pt x="266" y="329"/>
                </a:cubicBezTo>
                <a:cubicBezTo>
                  <a:pt x="267" y="329"/>
                  <a:pt x="267" y="328"/>
                  <a:pt x="268" y="328"/>
                </a:cubicBezTo>
                <a:cubicBezTo>
                  <a:pt x="300" y="328"/>
                  <a:pt x="326" y="302"/>
                  <a:pt x="326" y="270"/>
                </a:cubicBezTo>
                <a:lnTo>
                  <a:pt x="326" y="128"/>
                </a:lnTo>
                <a:cubicBezTo>
                  <a:pt x="326" y="96"/>
                  <a:pt x="300" y="69"/>
                  <a:pt x="267" y="69"/>
                </a:cubicBezTo>
                <a:cubicBezTo>
                  <a:pt x="267" y="69"/>
                  <a:pt x="267" y="69"/>
                  <a:pt x="266" y="69"/>
                </a:cubicBezTo>
                <a:cubicBezTo>
                  <a:pt x="266" y="69"/>
                  <a:pt x="266" y="69"/>
                  <a:pt x="265" y="69"/>
                </a:cubicBezTo>
                <a:cubicBezTo>
                  <a:pt x="233" y="69"/>
                  <a:pt x="207" y="96"/>
                  <a:pt x="207" y="128"/>
                </a:cubicBezTo>
                <a:lnTo>
                  <a:pt x="207" y="270"/>
                </a:lnTo>
                <a:cubicBezTo>
                  <a:pt x="207" y="302"/>
                  <a:pt x="233" y="328"/>
                  <a:pt x="265" y="328"/>
                </a:cubicBezTo>
                <a:close/>
                <a:moveTo>
                  <a:pt x="266" y="0"/>
                </a:moveTo>
                <a:cubicBezTo>
                  <a:pt x="414" y="0"/>
                  <a:pt x="533" y="119"/>
                  <a:pt x="533" y="266"/>
                </a:cubicBezTo>
                <a:cubicBezTo>
                  <a:pt x="533" y="413"/>
                  <a:pt x="414" y="533"/>
                  <a:pt x="266" y="533"/>
                </a:cubicBezTo>
                <a:cubicBezTo>
                  <a:pt x="119" y="533"/>
                  <a:pt x="0" y="413"/>
                  <a:pt x="0" y="266"/>
                </a:cubicBezTo>
                <a:cubicBezTo>
                  <a:pt x="0" y="119"/>
                  <a:pt x="119" y="0"/>
                  <a:pt x="2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026306" y="2804123"/>
            <a:ext cx="59044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6000" dirty="0">
                <a:solidFill>
                  <a:schemeClr val="accent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竞聘述职报告</a:t>
            </a:r>
            <a:endParaRPr lang="zh-CN" altLang="en-US" sz="6000" dirty="0">
              <a:solidFill>
                <a:schemeClr val="accent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9737725" y="4466252"/>
            <a:ext cx="1567584" cy="3476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ea typeface="黑体" panose="02010609060101010101" pitchFamily="49" charset="-122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ea typeface="黑体" panose="02010609060101010101" pitchFamily="49" charset="-122"/>
              </a:rPr>
              <a:t>XXX</a:t>
            </a:r>
            <a:endParaRPr lang="en-US" altLang="zh-CN" sz="1600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6112314" y="3909909"/>
            <a:ext cx="5732471" cy="30003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述职报告</a:t>
            </a:r>
            <a:r>
              <a:rPr lang="en-US" altLang="zh-CN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工作汇报 </a:t>
            </a:r>
            <a:r>
              <a:rPr lang="en-US" altLang="zh-CN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竞聘求职 </a:t>
            </a:r>
            <a:r>
              <a:rPr lang="en-US" altLang="zh-CN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sz="1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工作总结</a:t>
            </a:r>
            <a:endParaRPr lang="zh-CN" altLang="en-US" sz="1400" spc="600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92583" y="2400300"/>
            <a:ext cx="0" cy="190896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3" grpId="0" autoUpdateAnimBg="0"/>
      <p:bldP spid="14" grpId="0" animBg="1" autoUpdateAnimBg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101"/>
          <p:cNvSpPr/>
          <p:nvPr/>
        </p:nvSpPr>
        <p:spPr>
          <a:xfrm>
            <a:off x="5354887" y="208481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CONTENTS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4926842" y="702896"/>
            <a:ext cx="2338315" cy="2028070"/>
            <a:chOff x="304800" y="673100"/>
            <a:chExt cx="4000500" cy="4000500"/>
          </a:xfrm>
          <a:noFill/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4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p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" lastClr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5300839" y="1209556"/>
            <a:ext cx="15872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目 录</a:t>
            </a:r>
            <a:endParaRPr lang="en-US" altLang="zh-CN" sz="4800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698031" y="3473148"/>
            <a:ext cx="1292850" cy="628775"/>
            <a:chOff x="861012" y="2770665"/>
            <a:chExt cx="1002738" cy="487679"/>
          </a:xfrm>
        </p:grpSpPr>
        <p:sp>
          <p:nvSpPr>
            <p:cNvPr id="108" name="Freeform 16"/>
            <p:cNvSpPr/>
            <p:nvPr/>
          </p:nvSpPr>
          <p:spPr bwMode="auto">
            <a:xfrm>
              <a:off x="861012" y="2770665"/>
              <a:ext cx="408568" cy="441478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Box 174"/>
            <p:cNvSpPr txBox="1"/>
            <p:nvPr/>
          </p:nvSpPr>
          <p:spPr>
            <a:xfrm>
              <a:off x="915103" y="2889012"/>
              <a:ext cx="9486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FFFF"/>
                  </a:solidFill>
                  <a:latin typeface="Arial" panose="020B0604020202020204" pitchFamily="34" charset="0"/>
                  <a:ea typeface="幼圆" panose="02010509060101010101" pitchFamily="49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" name="尘电"/>
          <p:cNvSpPr txBox="1">
            <a:spLocks noChangeArrowheads="1"/>
          </p:cNvSpPr>
          <p:nvPr/>
        </p:nvSpPr>
        <p:spPr bwMode="auto">
          <a:xfrm>
            <a:off x="470621" y="4127034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0" kern="0" dirty="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工作概述</a:t>
            </a:r>
            <a:endParaRPr lang="zh-CN" altLang="en-US" sz="1600" b="0" kern="0" dirty="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稻壳"/>
          <p:cNvSpPr txBox="1">
            <a:spLocks noChangeArrowheads="1"/>
          </p:cNvSpPr>
          <p:nvPr/>
        </p:nvSpPr>
        <p:spPr bwMode="auto">
          <a:xfrm>
            <a:off x="470621" y="4453367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900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Enter your text here</a:t>
            </a:r>
            <a:endParaRPr lang="zh-CN" altLang="en-US" sz="900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3017002" y="3473148"/>
            <a:ext cx="1292850" cy="628775"/>
            <a:chOff x="861012" y="2770665"/>
            <a:chExt cx="1002738" cy="487679"/>
          </a:xfrm>
        </p:grpSpPr>
        <p:sp>
          <p:nvSpPr>
            <p:cNvPr id="113" name="Freeform 16"/>
            <p:cNvSpPr/>
            <p:nvPr/>
          </p:nvSpPr>
          <p:spPr bwMode="auto">
            <a:xfrm>
              <a:off x="861012" y="2770665"/>
              <a:ext cx="408568" cy="441478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TextBox 174"/>
            <p:cNvSpPr txBox="1"/>
            <p:nvPr/>
          </p:nvSpPr>
          <p:spPr>
            <a:xfrm>
              <a:off x="915103" y="2889012"/>
              <a:ext cx="9486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FFFF"/>
                  </a:solidFill>
                  <a:latin typeface="Arial" panose="020B0604020202020204" pitchFamily="34" charset="0"/>
                  <a:ea typeface="幼圆" panose="02010509060101010101" pitchFamily="49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5" name="尘电"/>
          <p:cNvSpPr txBox="1">
            <a:spLocks noChangeArrowheads="1"/>
          </p:cNvSpPr>
          <p:nvPr/>
        </p:nvSpPr>
        <p:spPr bwMode="auto">
          <a:xfrm>
            <a:off x="2789592" y="4127034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0" kern="0" dirty="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zh-CN" altLang="en-US" sz="1600" b="0" kern="0" dirty="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稻壳"/>
          <p:cNvSpPr txBox="1">
            <a:spLocks noChangeArrowheads="1"/>
          </p:cNvSpPr>
          <p:nvPr/>
        </p:nvSpPr>
        <p:spPr bwMode="auto">
          <a:xfrm>
            <a:off x="2789592" y="4453367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900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Enter your text here</a:t>
            </a:r>
            <a:endParaRPr lang="zh-CN" altLang="en-US" sz="900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5341684" y="3473148"/>
            <a:ext cx="1292850" cy="628775"/>
            <a:chOff x="861012" y="2770665"/>
            <a:chExt cx="1002738" cy="487679"/>
          </a:xfrm>
        </p:grpSpPr>
        <p:sp>
          <p:nvSpPr>
            <p:cNvPr id="118" name="Freeform 16"/>
            <p:cNvSpPr/>
            <p:nvPr/>
          </p:nvSpPr>
          <p:spPr bwMode="auto">
            <a:xfrm>
              <a:off x="861012" y="2770665"/>
              <a:ext cx="408568" cy="441478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Box 174"/>
            <p:cNvSpPr txBox="1"/>
            <p:nvPr/>
          </p:nvSpPr>
          <p:spPr>
            <a:xfrm>
              <a:off x="915103" y="2889012"/>
              <a:ext cx="9486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FFFF"/>
                  </a:solidFill>
                  <a:latin typeface="Arial" panose="020B0604020202020204" pitchFamily="34" charset="0"/>
                  <a:ea typeface="幼圆" panose="02010509060101010101" pitchFamily="49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尘电"/>
          <p:cNvSpPr txBox="1">
            <a:spLocks noChangeArrowheads="1"/>
          </p:cNvSpPr>
          <p:nvPr/>
        </p:nvSpPr>
        <p:spPr bwMode="auto">
          <a:xfrm>
            <a:off x="5114274" y="4127034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0" kern="0" dirty="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项目成果展示</a:t>
            </a:r>
            <a:endParaRPr lang="zh-CN" altLang="en-US" sz="1600" b="0" kern="0" dirty="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稻壳"/>
          <p:cNvSpPr txBox="1">
            <a:spLocks noChangeArrowheads="1"/>
          </p:cNvSpPr>
          <p:nvPr/>
        </p:nvSpPr>
        <p:spPr bwMode="auto">
          <a:xfrm>
            <a:off x="5114274" y="4453368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900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Enter your text here</a:t>
            </a:r>
            <a:endParaRPr lang="zh-CN" altLang="en-US" sz="900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7759015" y="3473148"/>
            <a:ext cx="1292850" cy="628775"/>
            <a:chOff x="861012" y="2770665"/>
            <a:chExt cx="1002738" cy="487679"/>
          </a:xfrm>
        </p:grpSpPr>
        <p:sp>
          <p:nvSpPr>
            <p:cNvPr id="123" name="Freeform 16"/>
            <p:cNvSpPr/>
            <p:nvPr/>
          </p:nvSpPr>
          <p:spPr bwMode="auto">
            <a:xfrm>
              <a:off x="861012" y="2770665"/>
              <a:ext cx="408568" cy="441478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TextBox 174"/>
            <p:cNvSpPr txBox="1"/>
            <p:nvPr/>
          </p:nvSpPr>
          <p:spPr>
            <a:xfrm>
              <a:off x="915103" y="2889012"/>
              <a:ext cx="9486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FFFF"/>
                  </a:solidFill>
                  <a:latin typeface="Arial" panose="020B0604020202020204" pitchFamily="34" charset="0"/>
                  <a:ea typeface="幼圆" panose="02010509060101010101" pitchFamily="49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5" name="尘电"/>
          <p:cNvSpPr txBox="1">
            <a:spLocks noChangeArrowheads="1"/>
          </p:cNvSpPr>
          <p:nvPr/>
        </p:nvSpPr>
        <p:spPr bwMode="auto">
          <a:xfrm>
            <a:off x="7531605" y="4127034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0" kern="0" dirty="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工作改进措施</a:t>
            </a:r>
            <a:endParaRPr lang="zh-CN" altLang="en-US" sz="1600" b="0" kern="0" dirty="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稻壳"/>
          <p:cNvSpPr txBox="1">
            <a:spLocks noChangeArrowheads="1"/>
          </p:cNvSpPr>
          <p:nvPr/>
        </p:nvSpPr>
        <p:spPr bwMode="auto">
          <a:xfrm>
            <a:off x="7531605" y="4453368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900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Enter your text here</a:t>
            </a:r>
            <a:endParaRPr lang="zh-CN" altLang="en-US" sz="900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10176346" y="3473147"/>
            <a:ext cx="1292850" cy="569207"/>
            <a:chOff x="861012" y="2770665"/>
            <a:chExt cx="1002738" cy="441478"/>
          </a:xfrm>
        </p:grpSpPr>
        <p:sp>
          <p:nvSpPr>
            <p:cNvPr id="128" name="Freeform 16"/>
            <p:cNvSpPr/>
            <p:nvPr/>
          </p:nvSpPr>
          <p:spPr bwMode="auto">
            <a:xfrm>
              <a:off x="861012" y="2770665"/>
              <a:ext cx="408568" cy="441478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TextBox 174"/>
            <p:cNvSpPr txBox="1"/>
            <p:nvPr/>
          </p:nvSpPr>
          <p:spPr>
            <a:xfrm>
              <a:off x="915103" y="2889012"/>
              <a:ext cx="948647" cy="2864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FFFF"/>
                  </a:solidFill>
                  <a:latin typeface="Arial" panose="020B0604020202020204" pitchFamily="34" charset="0"/>
                  <a:ea typeface="幼圆" panose="02010509060101010101" pitchFamily="49" charset="-122"/>
                  <a:cs typeface="+mn-ea"/>
                  <a:sym typeface="Arial" panose="020B0604020202020204" pitchFamily="34" charset="0"/>
                </a:rPr>
                <a:t>05</a:t>
              </a:r>
              <a:endPara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0" name="尘电"/>
          <p:cNvSpPr txBox="1">
            <a:spLocks noChangeArrowheads="1"/>
          </p:cNvSpPr>
          <p:nvPr/>
        </p:nvSpPr>
        <p:spPr bwMode="auto">
          <a:xfrm>
            <a:off x="9948936" y="4127034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0" kern="0" dirty="0"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下一步工作计划</a:t>
            </a:r>
            <a:endParaRPr lang="zh-CN" altLang="en-US" sz="1600" b="0" kern="0" dirty="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稻壳"/>
          <p:cNvSpPr txBox="1">
            <a:spLocks noChangeArrowheads="1"/>
          </p:cNvSpPr>
          <p:nvPr/>
        </p:nvSpPr>
        <p:spPr bwMode="auto">
          <a:xfrm>
            <a:off x="9948936" y="4453368"/>
            <a:ext cx="1769538" cy="49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0" tIns="34274" rIns="68550" bIns="34274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900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Enter your text here</a:t>
            </a:r>
            <a:endParaRPr lang="zh-CN" altLang="en-US" sz="900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MH_Entry_4"/>
          <p:cNvSpPr/>
          <p:nvPr>
            <p:custDataLst>
              <p:tags r:id="rId1"/>
            </p:custDataLst>
          </p:nvPr>
        </p:nvSpPr>
        <p:spPr>
          <a:xfrm>
            <a:off x="1705708" y="4153323"/>
            <a:ext cx="2952599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defRPr/>
            </a:pPr>
            <a:endParaRPr lang="zh-CN" altLang="en-US" sz="3200" b="1" dirty="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6" grpId="0"/>
      <p:bldP spid="110" grpId="0"/>
      <p:bldP spid="111" grpId="0"/>
      <p:bldP spid="115" grpId="0"/>
      <p:bldP spid="116" grpId="0"/>
      <p:bldP spid="120" grpId="0"/>
      <p:bldP spid="121" grpId="0"/>
      <p:bldP spid="125" grpId="0"/>
      <p:bldP spid="126" grpId="0"/>
      <p:bldP spid="130" grpId="0"/>
      <p:bldP spid="1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43432" y="972338"/>
            <a:ext cx="1505131" cy="1305432"/>
            <a:chOff x="304800" y="673100"/>
            <a:chExt cx="4000500" cy="4000500"/>
          </a:xfrm>
          <a:noFill/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" lastClr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82041" y="169833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01</a:t>
            </a:r>
            <a:endParaRPr lang="en-US" altLang="zh-CN" sz="4800" b="1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"/>
            </p:custDataLst>
          </p:nvPr>
        </p:nvSpPr>
        <p:spPr>
          <a:xfrm>
            <a:off x="2599268" y="2458005"/>
            <a:ext cx="6993458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6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工作概述</a:t>
            </a:r>
            <a:endParaRPr kumimoji="0" lang="zh-CN" altLang="en-US" sz="4800" b="0" i="0" u="none" strike="noStrike" kern="1200" cap="none" spc="6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34637" y="3730846"/>
            <a:ext cx="9509761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ea"/>
                <a:sym typeface="+mn-lt"/>
              </a:rPr>
              <a:t>请在此添加文字并根据需要调整字体大小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工作情况综述</a:t>
            </a:r>
            <a:br>
              <a:rPr lang="zh-CN" altLang="zh-CN" dirty="0"/>
            </a:br>
            <a:endParaRPr lang="zh-CN" altLang="en-US" dirty="0"/>
          </a:p>
        </p:txBody>
      </p:sp>
      <p:pic>
        <p:nvPicPr>
          <p:cNvPr id="24" name="图片 23"/>
          <p:cNvPicPr>
            <a:picLocks noGrp="1" noChangeAspect="1"/>
          </p:cNvPicPr>
          <p:nvPr isPhoto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5" y="1867936"/>
            <a:ext cx="6179634" cy="4118146"/>
          </a:xfrm>
          <a:prstGeom prst="rect">
            <a:avLst/>
          </a:prstGeom>
        </p:spPr>
      </p:pic>
      <p:cxnSp>
        <p:nvCxnSpPr>
          <p:cNvPr id="42" name="直接连接符 41"/>
          <p:cNvCxnSpPr/>
          <p:nvPr/>
        </p:nvCxnSpPr>
        <p:spPr>
          <a:xfrm>
            <a:off x="6196711" y="1988106"/>
            <a:ext cx="0" cy="384042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菱形 1"/>
          <p:cNvSpPr/>
          <p:nvPr/>
        </p:nvSpPr>
        <p:spPr>
          <a:xfrm>
            <a:off x="5699760" y="1368750"/>
            <a:ext cx="960106" cy="96010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菱形 32"/>
          <p:cNvSpPr/>
          <p:nvPr/>
        </p:nvSpPr>
        <p:spPr>
          <a:xfrm>
            <a:off x="5699760" y="2712398"/>
            <a:ext cx="960106" cy="96010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菱形 33"/>
          <p:cNvSpPr/>
          <p:nvPr/>
        </p:nvSpPr>
        <p:spPr>
          <a:xfrm>
            <a:off x="5699760" y="4095736"/>
            <a:ext cx="960106" cy="96010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菱形 34"/>
          <p:cNvSpPr/>
          <p:nvPr/>
        </p:nvSpPr>
        <p:spPr>
          <a:xfrm>
            <a:off x="5699760" y="5487784"/>
            <a:ext cx="960106" cy="96010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school-lockers_90798"/>
          <p:cNvSpPr>
            <a:spLocks noChangeAspect="1"/>
          </p:cNvSpPr>
          <p:nvPr/>
        </p:nvSpPr>
        <p:spPr bwMode="auto">
          <a:xfrm>
            <a:off x="5937116" y="4285564"/>
            <a:ext cx="519190" cy="609685"/>
          </a:xfrm>
          <a:custGeom>
            <a:avLst/>
            <a:gdLst>
              <a:gd name="connsiteX0" fmla="*/ 376396 w 516186"/>
              <a:gd name="connsiteY0" fmla="*/ 289177 h 606157"/>
              <a:gd name="connsiteX1" fmla="*/ 396225 w 516186"/>
              <a:gd name="connsiteY1" fmla="*/ 289177 h 606157"/>
              <a:gd name="connsiteX2" fmla="*/ 396225 w 516186"/>
              <a:gd name="connsiteY2" fmla="*/ 310064 h 606157"/>
              <a:gd name="connsiteX3" fmla="*/ 376396 w 516186"/>
              <a:gd name="connsiteY3" fmla="*/ 310064 h 606157"/>
              <a:gd name="connsiteX4" fmla="*/ 210849 w 516186"/>
              <a:gd name="connsiteY4" fmla="*/ 289177 h 606157"/>
              <a:gd name="connsiteX5" fmla="*/ 230748 w 516186"/>
              <a:gd name="connsiteY5" fmla="*/ 289177 h 606157"/>
              <a:gd name="connsiteX6" fmla="*/ 230748 w 516186"/>
              <a:gd name="connsiteY6" fmla="*/ 310064 h 606157"/>
              <a:gd name="connsiteX7" fmla="*/ 210849 w 516186"/>
              <a:gd name="connsiteY7" fmla="*/ 310064 h 606157"/>
              <a:gd name="connsiteX8" fmla="*/ 45374 w 516186"/>
              <a:gd name="connsiteY8" fmla="*/ 289177 h 606157"/>
              <a:gd name="connsiteX9" fmla="*/ 65273 w 516186"/>
              <a:gd name="connsiteY9" fmla="*/ 289177 h 606157"/>
              <a:gd name="connsiteX10" fmla="*/ 65273 w 516186"/>
              <a:gd name="connsiteY10" fmla="*/ 310064 h 606157"/>
              <a:gd name="connsiteX11" fmla="*/ 45374 w 516186"/>
              <a:gd name="connsiteY11" fmla="*/ 310064 h 606157"/>
              <a:gd name="connsiteX12" fmla="*/ 386275 w 516186"/>
              <a:gd name="connsiteY12" fmla="*/ 146635 h 606157"/>
              <a:gd name="connsiteX13" fmla="*/ 460863 w 516186"/>
              <a:gd name="connsiteY13" fmla="*/ 146635 h 606157"/>
              <a:gd name="connsiteX14" fmla="*/ 460863 w 516186"/>
              <a:gd name="connsiteY14" fmla="*/ 166464 h 606157"/>
              <a:gd name="connsiteX15" fmla="*/ 386275 w 516186"/>
              <a:gd name="connsiteY15" fmla="*/ 166464 h 606157"/>
              <a:gd name="connsiteX16" fmla="*/ 220799 w 516186"/>
              <a:gd name="connsiteY16" fmla="*/ 146635 h 606157"/>
              <a:gd name="connsiteX17" fmla="*/ 295387 w 516186"/>
              <a:gd name="connsiteY17" fmla="*/ 146635 h 606157"/>
              <a:gd name="connsiteX18" fmla="*/ 295387 w 516186"/>
              <a:gd name="connsiteY18" fmla="*/ 166464 h 606157"/>
              <a:gd name="connsiteX19" fmla="*/ 220799 w 516186"/>
              <a:gd name="connsiteY19" fmla="*/ 166464 h 606157"/>
              <a:gd name="connsiteX20" fmla="*/ 55323 w 516186"/>
              <a:gd name="connsiteY20" fmla="*/ 146635 h 606157"/>
              <a:gd name="connsiteX21" fmla="*/ 129981 w 516186"/>
              <a:gd name="connsiteY21" fmla="*/ 146635 h 606157"/>
              <a:gd name="connsiteX22" fmla="*/ 129981 w 516186"/>
              <a:gd name="connsiteY22" fmla="*/ 166464 h 606157"/>
              <a:gd name="connsiteX23" fmla="*/ 55323 w 516186"/>
              <a:gd name="connsiteY23" fmla="*/ 166464 h 606157"/>
              <a:gd name="connsiteX24" fmla="*/ 386275 w 516186"/>
              <a:gd name="connsiteY24" fmla="*/ 110505 h 606157"/>
              <a:gd name="connsiteX25" fmla="*/ 460863 w 516186"/>
              <a:gd name="connsiteY25" fmla="*/ 110505 h 606157"/>
              <a:gd name="connsiteX26" fmla="*/ 460863 w 516186"/>
              <a:gd name="connsiteY26" fmla="*/ 130334 h 606157"/>
              <a:gd name="connsiteX27" fmla="*/ 386275 w 516186"/>
              <a:gd name="connsiteY27" fmla="*/ 130334 h 606157"/>
              <a:gd name="connsiteX28" fmla="*/ 220799 w 516186"/>
              <a:gd name="connsiteY28" fmla="*/ 110505 h 606157"/>
              <a:gd name="connsiteX29" fmla="*/ 295387 w 516186"/>
              <a:gd name="connsiteY29" fmla="*/ 110505 h 606157"/>
              <a:gd name="connsiteX30" fmla="*/ 295387 w 516186"/>
              <a:gd name="connsiteY30" fmla="*/ 130334 h 606157"/>
              <a:gd name="connsiteX31" fmla="*/ 220799 w 516186"/>
              <a:gd name="connsiteY31" fmla="*/ 130334 h 606157"/>
              <a:gd name="connsiteX32" fmla="*/ 55323 w 516186"/>
              <a:gd name="connsiteY32" fmla="*/ 110505 h 606157"/>
              <a:gd name="connsiteX33" fmla="*/ 129981 w 516186"/>
              <a:gd name="connsiteY33" fmla="*/ 110505 h 606157"/>
              <a:gd name="connsiteX34" fmla="*/ 129981 w 516186"/>
              <a:gd name="connsiteY34" fmla="*/ 130334 h 606157"/>
              <a:gd name="connsiteX35" fmla="*/ 55323 w 516186"/>
              <a:gd name="connsiteY35" fmla="*/ 130334 h 606157"/>
              <a:gd name="connsiteX36" fmla="*/ 386275 w 516186"/>
              <a:gd name="connsiteY36" fmla="*/ 74447 h 606157"/>
              <a:gd name="connsiteX37" fmla="*/ 460863 w 516186"/>
              <a:gd name="connsiteY37" fmla="*/ 74447 h 606157"/>
              <a:gd name="connsiteX38" fmla="*/ 460863 w 516186"/>
              <a:gd name="connsiteY38" fmla="*/ 94276 h 606157"/>
              <a:gd name="connsiteX39" fmla="*/ 386275 w 516186"/>
              <a:gd name="connsiteY39" fmla="*/ 94276 h 606157"/>
              <a:gd name="connsiteX40" fmla="*/ 220799 w 516186"/>
              <a:gd name="connsiteY40" fmla="*/ 74447 h 606157"/>
              <a:gd name="connsiteX41" fmla="*/ 295387 w 516186"/>
              <a:gd name="connsiteY41" fmla="*/ 74447 h 606157"/>
              <a:gd name="connsiteX42" fmla="*/ 295387 w 516186"/>
              <a:gd name="connsiteY42" fmla="*/ 94276 h 606157"/>
              <a:gd name="connsiteX43" fmla="*/ 220799 w 516186"/>
              <a:gd name="connsiteY43" fmla="*/ 94276 h 606157"/>
              <a:gd name="connsiteX44" fmla="*/ 55323 w 516186"/>
              <a:gd name="connsiteY44" fmla="*/ 74447 h 606157"/>
              <a:gd name="connsiteX45" fmla="*/ 129981 w 516186"/>
              <a:gd name="connsiteY45" fmla="*/ 74447 h 606157"/>
              <a:gd name="connsiteX46" fmla="*/ 129981 w 516186"/>
              <a:gd name="connsiteY46" fmla="*/ 94276 h 606157"/>
              <a:gd name="connsiteX47" fmla="*/ 55323 w 516186"/>
              <a:gd name="connsiteY47" fmla="*/ 94276 h 606157"/>
              <a:gd name="connsiteX48" fmla="*/ 350776 w 516186"/>
              <a:gd name="connsiteY48" fmla="*/ 19825 h 606157"/>
              <a:gd name="connsiteX49" fmla="*/ 350776 w 516186"/>
              <a:gd name="connsiteY49" fmla="*/ 586332 h 606157"/>
              <a:gd name="connsiteX50" fmla="*/ 496329 w 516186"/>
              <a:gd name="connsiteY50" fmla="*/ 586332 h 606157"/>
              <a:gd name="connsiteX51" fmla="*/ 496329 w 516186"/>
              <a:gd name="connsiteY51" fmla="*/ 19825 h 606157"/>
              <a:gd name="connsiteX52" fmla="*/ 185267 w 516186"/>
              <a:gd name="connsiteY52" fmla="*/ 19825 h 606157"/>
              <a:gd name="connsiteX53" fmla="*/ 185267 w 516186"/>
              <a:gd name="connsiteY53" fmla="*/ 586332 h 606157"/>
              <a:gd name="connsiteX54" fmla="*/ 330919 w 516186"/>
              <a:gd name="connsiteY54" fmla="*/ 586332 h 606157"/>
              <a:gd name="connsiteX55" fmla="*/ 330919 w 516186"/>
              <a:gd name="connsiteY55" fmla="*/ 19825 h 606157"/>
              <a:gd name="connsiteX56" fmla="*/ 19857 w 516186"/>
              <a:gd name="connsiteY56" fmla="*/ 19825 h 606157"/>
              <a:gd name="connsiteX57" fmla="*/ 19857 w 516186"/>
              <a:gd name="connsiteY57" fmla="*/ 586332 h 606157"/>
              <a:gd name="connsiteX58" fmla="*/ 165410 w 516186"/>
              <a:gd name="connsiteY58" fmla="*/ 586332 h 606157"/>
              <a:gd name="connsiteX59" fmla="*/ 165410 w 516186"/>
              <a:gd name="connsiteY59" fmla="*/ 19825 h 606157"/>
              <a:gd name="connsiteX60" fmla="*/ 0 w 516186"/>
              <a:gd name="connsiteY60" fmla="*/ 0 h 606157"/>
              <a:gd name="connsiteX61" fmla="*/ 516186 w 516186"/>
              <a:gd name="connsiteY61" fmla="*/ 0 h 606157"/>
              <a:gd name="connsiteX62" fmla="*/ 516186 w 516186"/>
              <a:gd name="connsiteY62" fmla="*/ 606157 h 606157"/>
              <a:gd name="connsiteX63" fmla="*/ 0 w 516186"/>
              <a:gd name="connsiteY63" fmla="*/ 606157 h 60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16186" h="606157">
                <a:moveTo>
                  <a:pt x="376396" y="289177"/>
                </a:moveTo>
                <a:lnTo>
                  <a:pt x="396225" y="289177"/>
                </a:lnTo>
                <a:lnTo>
                  <a:pt x="396225" y="310064"/>
                </a:lnTo>
                <a:lnTo>
                  <a:pt x="376396" y="310064"/>
                </a:lnTo>
                <a:close/>
                <a:moveTo>
                  <a:pt x="210849" y="289177"/>
                </a:moveTo>
                <a:lnTo>
                  <a:pt x="230748" y="289177"/>
                </a:lnTo>
                <a:lnTo>
                  <a:pt x="230748" y="310064"/>
                </a:lnTo>
                <a:lnTo>
                  <a:pt x="210849" y="310064"/>
                </a:lnTo>
                <a:close/>
                <a:moveTo>
                  <a:pt x="45374" y="289177"/>
                </a:moveTo>
                <a:lnTo>
                  <a:pt x="65273" y="289177"/>
                </a:lnTo>
                <a:lnTo>
                  <a:pt x="65273" y="310064"/>
                </a:lnTo>
                <a:lnTo>
                  <a:pt x="45374" y="310064"/>
                </a:lnTo>
                <a:close/>
                <a:moveTo>
                  <a:pt x="386275" y="146635"/>
                </a:moveTo>
                <a:lnTo>
                  <a:pt x="460863" y="146635"/>
                </a:lnTo>
                <a:lnTo>
                  <a:pt x="460863" y="166464"/>
                </a:lnTo>
                <a:lnTo>
                  <a:pt x="386275" y="166464"/>
                </a:lnTo>
                <a:close/>
                <a:moveTo>
                  <a:pt x="220799" y="146635"/>
                </a:moveTo>
                <a:lnTo>
                  <a:pt x="295387" y="146635"/>
                </a:lnTo>
                <a:lnTo>
                  <a:pt x="295387" y="166464"/>
                </a:lnTo>
                <a:lnTo>
                  <a:pt x="220799" y="166464"/>
                </a:lnTo>
                <a:close/>
                <a:moveTo>
                  <a:pt x="55323" y="146635"/>
                </a:moveTo>
                <a:lnTo>
                  <a:pt x="129981" y="146635"/>
                </a:lnTo>
                <a:lnTo>
                  <a:pt x="129981" y="166464"/>
                </a:lnTo>
                <a:lnTo>
                  <a:pt x="55323" y="166464"/>
                </a:lnTo>
                <a:close/>
                <a:moveTo>
                  <a:pt x="386275" y="110505"/>
                </a:moveTo>
                <a:lnTo>
                  <a:pt x="460863" y="110505"/>
                </a:lnTo>
                <a:lnTo>
                  <a:pt x="460863" y="130334"/>
                </a:lnTo>
                <a:lnTo>
                  <a:pt x="386275" y="130334"/>
                </a:lnTo>
                <a:close/>
                <a:moveTo>
                  <a:pt x="220799" y="110505"/>
                </a:moveTo>
                <a:lnTo>
                  <a:pt x="295387" y="110505"/>
                </a:lnTo>
                <a:lnTo>
                  <a:pt x="295387" y="130334"/>
                </a:lnTo>
                <a:lnTo>
                  <a:pt x="220799" y="130334"/>
                </a:lnTo>
                <a:close/>
                <a:moveTo>
                  <a:pt x="55323" y="110505"/>
                </a:moveTo>
                <a:lnTo>
                  <a:pt x="129981" y="110505"/>
                </a:lnTo>
                <a:lnTo>
                  <a:pt x="129981" y="130334"/>
                </a:lnTo>
                <a:lnTo>
                  <a:pt x="55323" y="130334"/>
                </a:lnTo>
                <a:close/>
                <a:moveTo>
                  <a:pt x="386275" y="74447"/>
                </a:moveTo>
                <a:lnTo>
                  <a:pt x="460863" y="74447"/>
                </a:lnTo>
                <a:lnTo>
                  <a:pt x="460863" y="94276"/>
                </a:lnTo>
                <a:lnTo>
                  <a:pt x="386275" y="94276"/>
                </a:lnTo>
                <a:close/>
                <a:moveTo>
                  <a:pt x="220799" y="74447"/>
                </a:moveTo>
                <a:lnTo>
                  <a:pt x="295387" y="74447"/>
                </a:lnTo>
                <a:lnTo>
                  <a:pt x="295387" y="94276"/>
                </a:lnTo>
                <a:lnTo>
                  <a:pt x="220799" y="94276"/>
                </a:lnTo>
                <a:close/>
                <a:moveTo>
                  <a:pt x="55323" y="74447"/>
                </a:moveTo>
                <a:lnTo>
                  <a:pt x="129981" y="74447"/>
                </a:lnTo>
                <a:lnTo>
                  <a:pt x="129981" y="94276"/>
                </a:lnTo>
                <a:lnTo>
                  <a:pt x="55323" y="94276"/>
                </a:lnTo>
                <a:close/>
                <a:moveTo>
                  <a:pt x="350776" y="19825"/>
                </a:moveTo>
                <a:lnTo>
                  <a:pt x="350776" y="586332"/>
                </a:lnTo>
                <a:lnTo>
                  <a:pt x="496329" y="586332"/>
                </a:lnTo>
                <a:lnTo>
                  <a:pt x="496329" y="19825"/>
                </a:lnTo>
                <a:close/>
                <a:moveTo>
                  <a:pt x="185267" y="19825"/>
                </a:moveTo>
                <a:lnTo>
                  <a:pt x="185267" y="586332"/>
                </a:lnTo>
                <a:lnTo>
                  <a:pt x="330919" y="586332"/>
                </a:lnTo>
                <a:lnTo>
                  <a:pt x="330919" y="19825"/>
                </a:lnTo>
                <a:close/>
                <a:moveTo>
                  <a:pt x="19857" y="19825"/>
                </a:moveTo>
                <a:lnTo>
                  <a:pt x="19857" y="586332"/>
                </a:lnTo>
                <a:lnTo>
                  <a:pt x="165410" y="586332"/>
                </a:lnTo>
                <a:lnTo>
                  <a:pt x="165410" y="19825"/>
                </a:lnTo>
                <a:close/>
                <a:moveTo>
                  <a:pt x="0" y="0"/>
                </a:moveTo>
                <a:lnTo>
                  <a:pt x="516186" y="0"/>
                </a:lnTo>
                <a:lnTo>
                  <a:pt x="516186" y="606157"/>
                </a:lnTo>
                <a:lnTo>
                  <a:pt x="0" y="6061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7" name="tap_231785"/>
          <p:cNvSpPr>
            <a:spLocks noChangeAspect="1"/>
          </p:cNvSpPr>
          <p:nvPr/>
        </p:nvSpPr>
        <p:spPr bwMode="auto">
          <a:xfrm>
            <a:off x="5846621" y="5769683"/>
            <a:ext cx="609685" cy="608764"/>
          </a:xfrm>
          <a:custGeom>
            <a:avLst/>
            <a:gdLst>
              <a:gd name="connsiteX0" fmla="*/ 415190 w 607639"/>
              <a:gd name="connsiteY0" fmla="*/ 535874 h 606722"/>
              <a:gd name="connsiteX1" fmla="*/ 465820 w 607639"/>
              <a:gd name="connsiteY1" fmla="*/ 535874 h 606722"/>
              <a:gd name="connsiteX2" fmla="*/ 475964 w 607639"/>
              <a:gd name="connsiteY2" fmla="*/ 546036 h 606722"/>
              <a:gd name="connsiteX3" fmla="*/ 465820 w 607639"/>
              <a:gd name="connsiteY3" fmla="*/ 556197 h 606722"/>
              <a:gd name="connsiteX4" fmla="*/ 415190 w 607639"/>
              <a:gd name="connsiteY4" fmla="*/ 556197 h 606722"/>
              <a:gd name="connsiteX5" fmla="*/ 405046 w 607639"/>
              <a:gd name="connsiteY5" fmla="*/ 546036 h 606722"/>
              <a:gd name="connsiteX6" fmla="*/ 415190 w 607639"/>
              <a:gd name="connsiteY6" fmla="*/ 535874 h 606722"/>
              <a:gd name="connsiteX7" fmla="*/ 425358 w 607639"/>
              <a:gd name="connsiteY7" fmla="*/ 495440 h 606722"/>
              <a:gd name="connsiteX8" fmla="*/ 455722 w 607639"/>
              <a:gd name="connsiteY8" fmla="*/ 495440 h 606722"/>
              <a:gd name="connsiteX9" fmla="*/ 465873 w 607639"/>
              <a:gd name="connsiteY9" fmla="*/ 505601 h 606722"/>
              <a:gd name="connsiteX10" fmla="*/ 455722 w 607639"/>
              <a:gd name="connsiteY10" fmla="*/ 515763 h 606722"/>
              <a:gd name="connsiteX11" fmla="*/ 425358 w 607639"/>
              <a:gd name="connsiteY11" fmla="*/ 515763 h 606722"/>
              <a:gd name="connsiteX12" fmla="*/ 415207 w 607639"/>
              <a:gd name="connsiteY12" fmla="*/ 505601 h 606722"/>
              <a:gd name="connsiteX13" fmla="*/ 425358 w 607639"/>
              <a:gd name="connsiteY13" fmla="*/ 495440 h 606722"/>
              <a:gd name="connsiteX14" fmla="*/ 20292 w 607639"/>
              <a:gd name="connsiteY14" fmla="*/ 20260 h 606722"/>
              <a:gd name="connsiteX15" fmla="*/ 20292 w 607639"/>
              <a:gd name="connsiteY15" fmla="*/ 161727 h 606722"/>
              <a:gd name="connsiteX16" fmla="*/ 161979 w 607639"/>
              <a:gd name="connsiteY16" fmla="*/ 161727 h 606722"/>
              <a:gd name="connsiteX17" fmla="*/ 161979 w 607639"/>
              <a:gd name="connsiteY17" fmla="*/ 20260 h 606722"/>
              <a:gd name="connsiteX18" fmla="*/ 101281 w 607639"/>
              <a:gd name="connsiteY18" fmla="*/ 20260 h 606722"/>
              <a:gd name="connsiteX19" fmla="*/ 101281 w 607639"/>
              <a:gd name="connsiteY19" fmla="*/ 97036 h 606722"/>
              <a:gd name="connsiteX20" fmla="*/ 124510 w 607639"/>
              <a:gd name="connsiteY20" fmla="*/ 73844 h 606722"/>
              <a:gd name="connsiteX21" fmla="*/ 138750 w 607639"/>
              <a:gd name="connsiteY21" fmla="*/ 73844 h 606722"/>
              <a:gd name="connsiteX22" fmla="*/ 138750 w 607639"/>
              <a:gd name="connsiteY22" fmla="*/ 87972 h 606722"/>
              <a:gd name="connsiteX23" fmla="*/ 99946 w 607639"/>
              <a:gd name="connsiteY23" fmla="*/ 126716 h 606722"/>
              <a:gd name="connsiteX24" fmla="*/ 91136 w 607639"/>
              <a:gd name="connsiteY24" fmla="*/ 131426 h 606722"/>
              <a:gd name="connsiteX25" fmla="*/ 82325 w 607639"/>
              <a:gd name="connsiteY25" fmla="*/ 126716 h 606722"/>
              <a:gd name="connsiteX26" fmla="*/ 43521 w 607639"/>
              <a:gd name="connsiteY26" fmla="*/ 87972 h 606722"/>
              <a:gd name="connsiteX27" fmla="*/ 43521 w 607639"/>
              <a:gd name="connsiteY27" fmla="*/ 73844 h 606722"/>
              <a:gd name="connsiteX28" fmla="*/ 57761 w 607639"/>
              <a:gd name="connsiteY28" fmla="*/ 73844 h 606722"/>
              <a:gd name="connsiteX29" fmla="*/ 80990 w 607639"/>
              <a:gd name="connsiteY29" fmla="*/ 97036 h 606722"/>
              <a:gd name="connsiteX30" fmla="*/ 80990 w 607639"/>
              <a:gd name="connsiteY30" fmla="*/ 20260 h 606722"/>
              <a:gd name="connsiteX31" fmla="*/ 349333 w 607639"/>
              <a:gd name="connsiteY31" fmla="*/ 0 h 606722"/>
              <a:gd name="connsiteX32" fmla="*/ 394906 w 607639"/>
              <a:gd name="connsiteY32" fmla="*/ 50567 h 606722"/>
              <a:gd name="connsiteX33" fmla="*/ 394906 w 607639"/>
              <a:gd name="connsiteY33" fmla="*/ 130462 h 606722"/>
              <a:gd name="connsiteX34" fmla="*/ 420274 w 607639"/>
              <a:gd name="connsiteY34" fmla="*/ 121309 h 606722"/>
              <a:gd name="connsiteX35" fmla="*/ 465847 w 607639"/>
              <a:gd name="connsiteY35" fmla="*/ 170899 h 606722"/>
              <a:gd name="connsiteX36" fmla="*/ 491125 w 607639"/>
              <a:gd name="connsiteY36" fmla="*/ 161745 h 606722"/>
              <a:gd name="connsiteX37" fmla="*/ 536698 w 607639"/>
              <a:gd name="connsiteY37" fmla="*/ 212312 h 606722"/>
              <a:gd name="connsiteX38" fmla="*/ 536698 w 607639"/>
              <a:gd name="connsiteY38" fmla="*/ 221466 h 606722"/>
              <a:gd name="connsiteX39" fmla="*/ 562066 w 607639"/>
              <a:gd name="connsiteY39" fmla="*/ 212312 h 606722"/>
              <a:gd name="connsiteX40" fmla="*/ 607639 w 607639"/>
              <a:gd name="connsiteY40" fmla="*/ 262880 h 606722"/>
              <a:gd name="connsiteX41" fmla="*/ 607639 w 607639"/>
              <a:gd name="connsiteY41" fmla="*/ 404451 h 606722"/>
              <a:gd name="connsiteX42" fmla="*/ 577198 w 607639"/>
              <a:gd name="connsiteY42" fmla="*/ 528871 h 606722"/>
              <a:gd name="connsiteX43" fmla="*/ 577198 w 607639"/>
              <a:gd name="connsiteY43" fmla="*/ 596591 h 606722"/>
              <a:gd name="connsiteX44" fmla="*/ 567051 w 607639"/>
              <a:gd name="connsiteY44" fmla="*/ 606722 h 606722"/>
              <a:gd name="connsiteX45" fmla="*/ 556993 w 607639"/>
              <a:gd name="connsiteY45" fmla="*/ 596591 h 606722"/>
              <a:gd name="connsiteX46" fmla="*/ 556993 w 607639"/>
              <a:gd name="connsiteY46" fmla="*/ 526827 h 606722"/>
              <a:gd name="connsiteX47" fmla="*/ 558951 w 607639"/>
              <a:gd name="connsiteY47" fmla="*/ 519717 h 606722"/>
              <a:gd name="connsiteX48" fmla="*/ 587345 w 607639"/>
              <a:gd name="connsiteY48" fmla="*/ 404451 h 606722"/>
              <a:gd name="connsiteX49" fmla="*/ 587345 w 607639"/>
              <a:gd name="connsiteY49" fmla="*/ 262880 h 606722"/>
              <a:gd name="connsiteX50" fmla="*/ 562066 w 607639"/>
              <a:gd name="connsiteY50" fmla="*/ 232575 h 606722"/>
              <a:gd name="connsiteX51" fmla="*/ 536698 w 607639"/>
              <a:gd name="connsiteY51" fmla="*/ 260836 h 606722"/>
              <a:gd name="connsiteX52" fmla="*/ 536698 w 607639"/>
              <a:gd name="connsiteY52" fmla="*/ 303316 h 606722"/>
              <a:gd name="connsiteX53" fmla="*/ 526551 w 607639"/>
              <a:gd name="connsiteY53" fmla="*/ 313448 h 606722"/>
              <a:gd name="connsiteX54" fmla="*/ 516493 w 607639"/>
              <a:gd name="connsiteY54" fmla="*/ 303316 h 606722"/>
              <a:gd name="connsiteX55" fmla="*/ 516493 w 607639"/>
              <a:gd name="connsiteY55" fmla="*/ 262880 h 606722"/>
              <a:gd name="connsiteX56" fmla="*/ 516493 w 607639"/>
              <a:gd name="connsiteY56" fmla="*/ 260836 h 606722"/>
              <a:gd name="connsiteX57" fmla="*/ 516493 w 607639"/>
              <a:gd name="connsiteY57" fmla="*/ 212312 h 606722"/>
              <a:gd name="connsiteX58" fmla="*/ 491125 w 607639"/>
              <a:gd name="connsiteY58" fmla="*/ 182007 h 606722"/>
              <a:gd name="connsiteX59" fmla="*/ 465847 w 607639"/>
              <a:gd name="connsiteY59" fmla="*/ 212312 h 606722"/>
              <a:gd name="connsiteX60" fmla="*/ 465847 w 607639"/>
              <a:gd name="connsiteY60" fmla="*/ 283143 h 606722"/>
              <a:gd name="connsiteX61" fmla="*/ 455700 w 607639"/>
              <a:gd name="connsiteY61" fmla="*/ 293274 h 606722"/>
              <a:gd name="connsiteX62" fmla="*/ 445552 w 607639"/>
              <a:gd name="connsiteY62" fmla="*/ 283143 h 606722"/>
              <a:gd name="connsiteX63" fmla="*/ 445552 w 607639"/>
              <a:gd name="connsiteY63" fmla="*/ 171876 h 606722"/>
              <a:gd name="connsiteX64" fmla="*/ 420274 w 607639"/>
              <a:gd name="connsiteY64" fmla="*/ 141571 h 606722"/>
              <a:gd name="connsiteX65" fmla="*/ 394906 w 607639"/>
              <a:gd name="connsiteY65" fmla="*/ 171876 h 606722"/>
              <a:gd name="connsiteX66" fmla="*/ 394906 w 607639"/>
              <a:gd name="connsiteY66" fmla="*/ 273011 h 606722"/>
              <a:gd name="connsiteX67" fmla="*/ 384848 w 607639"/>
              <a:gd name="connsiteY67" fmla="*/ 283143 h 606722"/>
              <a:gd name="connsiteX68" fmla="*/ 374701 w 607639"/>
              <a:gd name="connsiteY68" fmla="*/ 273011 h 606722"/>
              <a:gd name="connsiteX69" fmla="*/ 374701 w 607639"/>
              <a:gd name="connsiteY69" fmla="*/ 50567 h 606722"/>
              <a:gd name="connsiteX70" fmla="*/ 349333 w 607639"/>
              <a:gd name="connsiteY70" fmla="*/ 20262 h 606722"/>
              <a:gd name="connsiteX71" fmla="*/ 324054 w 607639"/>
              <a:gd name="connsiteY71" fmla="*/ 50567 h 606722"/>
              <a:gd name="connsiteX72" fmla="*/ 324054 w 607639"/>
              <a:gd name="connsiteY72" fmla="*/ 333710 h 606722"/>
              <a:gd name="connsiteX73" fmla="*/ 313907 w 607639"/>
              <a:gd name="connsiteY73" fmla="*/ 343753 h 606722"/>
              <a:gd name="connsiteX74" fmla="*/ 303760 w 607639"/>
              <a:gd name="connsiteY74" fmla="*/ 333710 h 606722"/>
              <a:gd name="connsiteX75" fmla="*/ 256229 w 607639"/>
              <a:gd name="connsiteY75" fmla="*/ 229553 h 606722"/>
              <a:gd name="connsiteX76" fmla="*/ 216709 w 607639"/>
              <a:gd name="connsiteY76" fmla="*/ 228487 h 606722"/>
              <a:gd name="connsiteX77" fmla="*/ 220714 w 607639"/>
              <a:gd name="connsiteY77" fmla="*/ 256837 h 606722"/>
              <a:gd name="connsiteX78" fmla="*/ 263261 w 607639"/>
              <a:gd name="connsiteY78" fmla="*/ 404451 h 606722"/>
              <a:gd name="connsiteX79" fmla="*/ 328060 w 607639"/>
              <a:gd name="connsiteY79" fmla="*/ 516695 h 606722"/>
              <a:gd name="connsiteX80" fmla="*/ 334202 w 607639"/>
              <a:gd name="connsiteY80" fmla="*/ 525760 h 606722"/>
              <a:gd name="connsiteX81" fmla="*/ 334202 w 607639"/>
              <a:gd name="connsiteY81" fmla="*/ 596591 h 606722"/>
              <a:gd name="connsiteX82" fmla="*/ 324054 w 607639"/>
              <a:gd name="connsiteY82" fmla="*/ 606722 h 606722"/>
              <a:gd name="connsiteX83" fmla="*/ 313907 w 607639"/>
              <a:gd name="connsiteY83" fmla="*/ 596591 h 606722"/>
              <a:gd name="connsiteX84" fmla="*/ 313907 w 607639"/>
              <a:gd name="connsiteY84" fmla="*/ 531892 h 606722"/>
              <a:gd name="connsiteX85" fmla="*/ 243056 w 607639"/>
              <a:gd name="connsiteY85" fmla="*/ 404451 h 606722"/>
              <a:gd name="connsiteX86" fmla="*/ 204515 w 607639"/>
              <a:gd name="connsiteY86" fmla="*/ 268923 h 606722"/>
              <a:gd name="connsiteX87" fmla="*/ 203535 w 607639"/>
              <a:gd name="connsiteY87" fmla="*/ 213379 h 606722"/>
              <a:gd name="connsiteX88" fmla="*/ 270382 w 607639"/>
              <a:gd name="connsiteY88" fmla="*/ 215334 h 606722"/>
              <a:gd name="connsiteX89" fmla="*/ 303760 w 607639"/>
              <a:gd name="connsiteY89" fmla="*/ 264924 h 606722"/>
              <a:gd name="connsiteX90" fmla="*/ 303760 w 607639"/>
              <a:gd name="connsiteY90" fmla="*/ 50567 h 606722"/>
              <a:gd name="connsiteX91" fmla="*/ 349333 w 607639"/>
              <a:gd name="connsiteY91" fmla="*/ 0 h 606722"/>
              <a:gd name="connsiteX92" fmla="*/ 0 w 607639"/>
              <a:gd name="connsiteY92" fmla="*/ 0 h 606722"/>
              <a:gd name="connsiteX93" fmla="*/ 182271 w 607639"/>
              <a:gd name="connsiteY93" fmla="*/ 0 h 606722"/>
              <a:gd name="connsiteX94" fmla="*/ 182271 w 607639"/>
              <a:gd name="connsiteY94" fmla="*/ 181988 h 606722"/>
              <a:gd name="connsiteX95" fmla="*/ 0 w 607639"/>
              <a:gd name="connsiteY95" fmla="*/ 181988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639" h="606722">
                <a:moveTo>
                  <a:pt x="415190" y="535874"/>
                </a:moveTo>
                <a:lnTo>
                  <a:pt x="465820" y="535874"/>
                </a:lnTo>
                <a:cubicBezTo>
                  <a:pt x="471871" y="535874"/>
                  <a:pt x="475964" y="539975"/>
                  <a:pt x="475964" y="546036"/>
                </a:cubicBezTo>
                <a:cubicBezTo>
                  <a:pt x="475964" y="552097"/>
                  <a:pt x="471871" y="556197"/>
                  <a:pt x="465820" y="556197"/>
                </a:cubicBezTo>
                <a:lnTo>
                  <a:pt x="415190" y="556197"/>
                </a:lnTo>
                <a:cubicBezTo>
                  <a:pt x="409139" y="556197"/>
                  <a:pt x="405046" y="552097"/>
                  <a:pt x="405046" y="546036"/>
                </a:cubicBezTo>
                <a:cubicBezTo>
                  <a:pt x="405046" y="539975"/>
                  <a:pt x="409139" y="535874"/>
                  <a:pt x="415190" y="535874"/>
                </a:cubicBezTo>
                <a:close/>
                <a:moveTo>
                  <a:pt x="425358" y="495440"/>
                </a:moveTo>
                <a:lnTo>
                  <a:pt x="455722" y="495440"/>
                </a:lnTo>
                <a:cubicBezTo>
                  <a:pt x="461777" y="495440"/>
                  <a:pt x="465873" y="499540"/>
                  <a:pt x="465873" y="505601"/>
                </a:cubicBezTo>
                <a:cubicBezTo>
                  <a:pt x="465873" y="511662"/>
                  <a:pt x="461777" y="515763"/>
                  <a:pt x="455722" y="515763"/>
                </a:cubicBezTo>
                <a:lnTo>
                  <a:pt x="425358" y="515763"/>
                </a:lnTo>
                <a:cubicBezTo>
                  <a:pt x="419214" y="515763"/>
                  <a:pt x="415207" y="511662"/>
                  <a:pt x="415207" y="505601"/>
                </a:cubicBezTo>
                <a:cubicBezTo>
                  <a:pt x="415207" y="499540"/>
                  <a:pt x="419214" y="495440"/>
                  <a:pt x="425358" y="495440"/>
                </a:cubicBezTo>
                <a:close/>
                <a:moveTo>
                  <a:pt x="20292" y="20260"/>
                </a:moveTo>
                <a:lnTo>
                  <a:pt x="20292" y="161727"/>
                </a:lnTo>
                <a:lnTo>
                  <a:pt x="161979" y="161727"/>
                </a:lnTo>
                <a:lnTo>
                  <a:pt x="161979" y="20260"/>
                </a:lnTo>
                <a:lnTo>
                  <a:pt x="101281" y="20260"/>
                </a:lnTo>
                <a:lnTo>
                  <a:pt x="101281" y="97036"/>
                </a:lnTo>
                <a:lnTo>
                  <a:pt x="124510" y="73844"/>
                </a:lnTo>
                <a:cubicBezTo>
                  <a:pt x="128604" y="69756"/>
                  <a:pt x="134656" y="69756"/>
                  <a:pt x="138750" y="73844"/>
                </a:cubicBezTo>
                <a:cubicBezTo>
                  <a:pt x="142755" y="77842"/>
                  <a:pt x="142755" y="83885"/>
                  <a:pt x="138750" y="87972"/>
                </a:cubicBezTo>
                <a:lnTo>
                  <a:pt x="99946" y="126716"/>
                </a:lnTo>
                <a:cubicBezTo>
                  <a:pt x="98344" y="129648"/>
                  <a:pt x="95140" y="131426"/>
                  <a:pt x="91136" y="131426"/>
                </a:cubicBezTo>
                <a:cubicBezTo>
                  <a:pt x="87131" y="131426"/>
                  <a:pt x="83927" y="129648"/>
                  <a:pt x="82325" y="126716"/>
                </a:cubicBezTo>
                <a:lnTo>
                  <a:pt x="43521" y="87972"/>
                </a:lnTo>
                <a:cubicBezTo>
                  <a:pt x="39516" y="83885"/>
                  <a:pt x="39516" y="77842"/>
                  <a:pt x="43521" y="73844"/>
                </a:cubicBezTo>
                <a:cubicBezTo>
                  <a:pt x="47615" y="69756"/>
                  <a:pt x="53667" y="69756"/>
                  <a:pt x="57761" y="73844"/>
                </a:cubicBezTo>
                <a:lnTo>
                  <a:pt x="80990" y="97036"/>
                </a:lnTo>
                <a:lnTo>
                  <a:pt x="80990" y="20260"/>
                </a:lnTo>
                <a:close/>
                <a:moveTo>
                  <a:pt x="349333" y="0"/>
                </a:moveTo>
                <a:cubicBezTo>
                  <a:pt x="375680" y="0"/>
                  <a:pt x="394906" y="26306"/>
                  <a:pt x="394906" y="50567"/>
                </a:cubicBezTo>
                <a:lnTo>
                  <a:pt x="394906" y="130462"/>
                </a:lnTo>
                <a:cubicBezTo>
                  <a:pt x="402027" y="124330"/>
                  <a:pt x="411106" y="121309"/>
                  <a:pt x="420274" y="121309"/>
                </a:cubicBezTo>
                <a:cubicBezTo>
                  <a:pt x="445552" y="121309"/>
                  <a:pt x="465847" y="147614"/>
                  <a:pt x="465847" y="170899"/>
                </a:cubicBezTo>
                <a:cubicBezTo>
                  <a:pt x="472878" y="164855"/>
                  <a:pt x="482046" y="161745"/>
                  <a:pt x="491125" y="161745"/>
                </a:cubicBezTo>
                <a:cubicBezTo>
                  <a:pt x="517472" y="161745"/>
                  <a:pt x="536698" y="188051"/>
                  <a:pt x="536698" y="212312"/>
                </a:cubicBezTo>
                <a:lnTo>
                  <a:pt x="536698" y="221466"/>
                </a:lnTo>
                <a:cubicBezTo>
                  <a:pt x="543819" y="215334"/>
                  <a:pt x="552898" y="212312"/>
                  <a:pt x="562066" y="212312"/>
                </a:cubicBezTo>
                <a:cubicBezTo>
                  <a:pt x="588324" y="212312"/>
                  <a:pt x="607639" y="238618"/>
                  <a:pt x="607639" y="262880"/>
                </a:cubicBezTo>
                <a:lnTo>
                  <a:pt x="607639" y="404451"/>
                </a:lnTo>
                <a:cubicBezTo>
                  <a:pt x="607639" y="483369"/>
                  <a:pt x="607639" y="488346"/>
                  <a:pt x="577198" y="528871"/>
                </a:cubicBezTo>
                <a:lnTo>
                  <a:pt x="577198" y="596591"/>
                </a:lnTo>
                <a:cubicBezTo>
                  <a:pt x="577198" y="602634"/>
                  <a:pt x="573192" y="606722"/>
                  <a:pt x="567051" y="606722"/>
                </a:cubicBezTo>
                <a:cubicBezTo>
                  <a:pt x="560998" y="606722"/>
                  <a:pt x="556993" y="602634"/>
                  <a:pt x="556993" y="596591"/>
                </a:cubicBezTo>
                <a:lnTo>
                  <a:pt x="556993" y="526827"/>
                </a:lnTo>
                <a:cubicBezTo>
                  <a:pt x="556993" y="524783"/>
                  <a:pt x="556993" y="521761"/>
                  <a:pt x="558951" y="519717"/>
                </a:cubicBezTo>
                <a:cubicBezTo>
                  <a:pt x="587345" y="481325"/>
                  <a:pt x="587345" y="481325"/>
                  <a:pt x="587345" y="404451"/>
                </a:cubicBezTo>
                <a:lnTo>
                  <a:pt x="587345" y="262880"/>
                </a:lnTo>
                <a:cubicBezTo>
                  <a:pt x="587345" y="248750"/>
                  <a:pt x="576219" y="232575"/>
                  <a:pt x="562066" y="232575"/>
                </a:cubicBezTo>
                <a:cubicBezTo>
                  <a:pt x="548893" y="232575"/>
                  <a:pt x="537766" y="247772"/>
                  <a:pt x="536698" y="260836"/>
                </a:cubicBezTo>
                <a:lnTo>
                  <a:pt x="536698" y="303316"/>
                </a:lnTo>
                <a:cubicBezTo>
                  <a:pt x="536698" y="309448"/>
                  <a:pt x="532693" y="313448"/>
                  <a:pt x="526551" y="313448"/>
                </a:cubicBezTo>
                <a:cubicBezTo>
                  <a:pt x="520499" y="313448"/>
                  <a:pt x="516493" y="309448"/>
                  <a:pt x="516493" y="303316"/>
                </a:cubicBezTo>
                <a:lnTo>
                  <a:pt x="516493" y="262880"/>
                </a:lnTo>
                <a:lnTo>
                  <a:pt x="516493" y="260836"/>
                </a:lnTo>
                <a:lnTo>
                  <a:pt x="516493" y="212312"/>
                </a:lnTo>
                <a:cubicBezTo>
                  <a:pt x="516493" y="198182"/>
                  <a:pt x="505278" y="182007"/>
                  <a:pt x="491125" y="182007"/>
                </a:cubicBezTo>
                <a:cubicBezTo>
                  <a:pt x="476973" y="182007"/>
                  <a:pt x="465847" y="198182"/>
                  <a:pt x="465847" y="212312"/>
                </a:cubicBezTo>
                <a:lnTo>
                  <a:pt x="465847" y="283143"/>
                </a:lnTo>
                <a:cubicBezTo>
                  <a:pt x="465847" y="289186"/>
                  <a:pt x="461752" y="293274"/>
                  <a:pt x="455700" y="293274"/>
                </a:cubicBezTo>
                <a:cubicBezTo>
                  <a:pt x="449647" y="293274"/>
                  <a:pt x="445552" y="289186"/>
                  <a:pt x="445552" y="283143"/>
                </a:cubicBezTo>
                <a:lnTo>
                  <a:pt x="445552" y="171876"/>
                </a:lnTo>
                <a:cubicBezTo>
                  <a:pt x="445552" y="157746"/>
                  <a:pt x="434426" y="141571"/>
                  <a:pt x="420274" y="141571"/>
                </a:cubicBezTo>
                <a:cubicBezTo>
                  <a:pt x="406032" y="141571"/>
                  <a:pt x="394906" y="157746"/>
                  <a:pt x="394906" y="171876"/>
                </a:cubicBezTo>
                <a:lnTo>
                  <a:pt x="394906" y="273011"/>
                </a:lnTo>
                <a:cubicBezTo>
                  <a:pt x="394906" y="279055"/>
                  <a:pt x="390901" y="283143"/>
                  <a:pt x="384848" y="283143"/>
                </a:cubicBezTo>
                <a:cubicBezTo>
                  <a:pt x="378706" y="283143"/>
                  <a:pt x="374701" y="279055"/>
                  <a:pt x="374701" y="273011"/>
                </a:cubicBezTo>
                <a:lnTo>
                  <a:pt x="374701" y="50567"/>
                </a:lnTo>
                <a:cubicBezTo>
                  <a:pt x="374701" y="36437"/>
                  <a:pt x="363575" y="20262"/>
                  <a:pt x="349333" y="20262"/>
                </a:cubicBezTo>
                <a:cubicBezTo>
                  <a:pt x="335181" y="20262"/>
                  <a:pt x="324054" y="36437"/>
                  <a:pt x="324054" y="50567"/>
                </a:cubicBezTo>
                <a:lnTo>
                  <a:pt x="324054" y="333710"/>
                </a:lnTo>
                <a:cubicBezTo>
                  <a:pt x="324054" y="339753"/>
                  <a:pt x="319960" y="343753"/>
                  <a:pt x="313907" y="343753"/>
                </a:cubicBezTo>
                <a:cubicBezTo>
                  <a:pt x="307855" y="343753"/>
                  <a:pt x="303760" y="339753"/>
                  <a:pt x="303760" y="333710"/>
                </a:cubicBezTo>
                <a:cubicBezTo>
                  <a:pt x="303760" y="308382"/>
                  <a:pt x="281508" y="254793"/>
                  <a:pt x="256229" y="229553"/>
                </a:cubicBezTo>
                <a:cubicBezTo>
                  <a:pt x="247061" y="220400"/>
                  <a:pt x="226856" y="220400"/>
                  <a:pt x="216709" y="228487"/>
                </a:cubicBezTo>
                <a:cubicBezTo>
                  <a:pt x="207541" y="235597"/>
                  <a:pt x="213682" y="247772"/>
                  <a:pt x="220714" y="256837"/>
                </a:cubicBezTo>
                <a:cubicBezTo>
                  <a:pt x="247061" y="293274"/>
                  <a:pt x="263261" y="367037"/>
                  <a:pt x="263261" y="404451"/>
                </a:cubicBezTo>
                <a:cubicBezTo>
                  <a:pt x="263261" y="486390"/>
                  <a:pt x="325034" y="515718"/>
                  <a:pt x="328060" y="516695"/>
                </a:cubicBezTo>
                <a:cubicBezTo>
                  <a:pt x="332154" y="518740"/>
                  <a:pt x="334202" y="521761"/>
                  <a:pt x="334202" y="525760"/>
                </a:cubicBezTo>
                <a:lnTo>
                  <a:pt x="334202" y="596591"/>
                </a:lnTo>
                <a:cubicBezTo>
                  <a:pt x="334202" y="602634"/>
                  <a:pt x="330107" y="606722"/>
                  <a:pt x="324054" y="606722"/>
                </a:cubicBezTo>
                <a:cubicBezTo>
                  <a:pt x="318002" y="606722"/>
                  <a:pt x="313907" y="602634"/>
                  <a:pt x="313907" y="596591"/>
                </a:cubicBezTo>
                <a:lnTo>
                  <a:pt x="313907" y="531892"/>
                </a:lnTo>
                <a:cubicBezTo>
                  <a:pt x="295660" y="521761"/>
                  <a:pt x="243056" y="485324"/>
                  <a:pt x="243056" y="404451"/>
                </a:cubicBezTo>
                <a:cubicBezTo>
                  <a:pt x="243056" y="366059"/>
                  <a:pt x="225788" y="299317"/>
                  <a:pt x="204515" y="268923"/>
                </a:cubicBezTo>
                <a:cubicBezTo>
                  <a:pt x="181283" y="236574"/>
                  <a:pt x="198462" y="218445"/>
                  <a:pt x="203535" y="213379"/>
                </a:cubicBezTo>
                <a:cubicBezTo>
                  <a:pt x="221782" y="198182"/>
                  <a:pt x="254182" y="199160"/>
                  <a:pt x="270382" y="215334"/>
                </a:cubicBezTo>
                <a:cubicBezTo>
                  <a:pt x="282487" y="227509"/>
                  <a:pt x="294681" y="245728"/>
                  <a:pt x="303760" y="264924"/>
                </a:cubicBezTo>
                <a:lnTo>
                  <a:pt x="303760" y="50567"/>
                </a:lnTo>
                <a:cubicBezTo>
                  <a:pt x="303760" y="26306"/>
                  <a:pt x="323075" y="0"/>
                  <a:pt x="349333" y="0"/>
                </a:cubicBezTo>
                <a:close/>
                <a:moveTo>
                  <a:pt x="0" y="0"/>
                </a:moveTo>
                <a:lnTo>
                  <a:pt x="182271" y="0"/>
                </a:lnTo>
                <a:lnTo>
                  <a:pt x="182271" y="181988"/>
                </a:lnTo>
                <a:lnTo>
                  <a:pt x="0" y="1819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8" name="stack-of-three-coins_15945"/>
          <p:cNvSpPr>
            <a:spLocks noChangeAspect="1"/>
          </p:cNvSpPr>
          <p:nvPr/>
        </p:nvSpPr>
        <p:spPr bwMode="auto">
          <a:xfrm>
            <a:off x="5950665" y="2887608"/>
            <a:ext cx="513454" cy="609685"/>
          </a:xfrm>
          <a:custGeom>
            <a:avLst/>
            <a:gdLst>
              <a:gd name="T0" fmla="*/ 597 w 597"/>
              <a:gd name="T1" fmla="*/ 154 h 710"/>
              <a:gd name="T2" fmla="*/ 596 w 597"/>
              <a:gd name="T3" fmla="*/ 151 h 710"/>
              <a:gd name="T4" fmla="*/ 298 w 597"/>
              <a:gd name="T5" fmla="*/ 0 h 710"/>
              <a:gd name="T6" fmla="*/ 1 w 597"/>
              <a:gd name="T7" fmla="*/ 151 h 710"/>
              <a:gd name="T8" fmla="*/ 0 w 597"/>
              <a:gd name="T9" fmla="*/ 154 h 710"/>
              <a:gd name="T10" fmla="*/ 0 w 597"/>
              <a:gd name="T11" fmla="*/ 158 h 710"/>
              <a:gd name="T12" fmla="*/ 0 w 597"/>
              <a:gd name="T13" fmla="*/ 162 h 710"/>
              <a:gd name="T14" fmla="*/ 0 w 597"/>
              <a:gd name="T15" fmla="*/ 549 h 710"/>
              <a:gd name="T16" fmla="*/ 298 w 597"/>
              <a:gd name="T17" fmla="*/ 710 h 710"/>
              <a:gd name="T18" fmla="*/ 597 w 597"/>
              <a:gd name="T19" fmla="*/ 549 h 710"/>
              <a:gd name="T20" fmla="*/ 597 w 597"/>
              <a:gd name="T21" fmla="*/ 162 h 710"/>
              <a:gd name="T22" fmla="*/ 596 w 597"/>
              <a:gd name="T23" fmla="*/ 158 h 710"/>
              <a:gd name="T24" fmla="*/ 597 w 597"/>
              <a:gd name="T25" fmla="*/ 154 h 710"/>
              <a:gd name="T26" fmla="*/ 298 w 597"/>
              <a:gd name="T27" fmla="*/ 27 h 710"/>
              <a:gd name="T28" fmla="*/ 569 w 597"/>
              <a:gd name="T29" fmla="*/ 158 h 710"/>
              <a:gd name="T30" fmla="*/ 298 w 597"/>
              <a:gd name="T31" fmla="*/ 289 h 710"/>
              <a:gd name="T32" fmla="*/ 27 w 597"/>
              <a:gd name="T33" fmla="*/ 158 h 710"/>
              <a:gd name="T34" fmla="*/ 298 w 597"/>
              <a:gd name="T35" fmla="*/ 27 h 710"/>
              <a:gd name="T36" fmla="*/ 570 w 597"/>
              <a:gd name="T37" fmla="*/ 549 h 710"/>
              <a:gd name="T38" fmla="*/ 298 w 597"/>
              <a:gd name="T39" fmla="*/ 684 h 710"/>
              <a:gd name="T40" fmla="*/ 27 w 597"/>
              <a:gd name="T41" fmla="*/ 549 h 710"/>
              <a:gd name="T42" fmla="*/ 27 w 597"/>
              <a:gd name="T43" fmla="*/ 484 h 710"/>
              <a:gd name="T44" fmla="*/ 298 w 597"/>
              <a:gd name="T45" fmla="*/ 578 h 710"/>
              <a:gd name="T46" fmla="*/ 570 w 597"/>
              <a:gd name="T47" fmla="*/ 484 h 710"/>
              <a:gd name="T48" fmla="*/ 570 w 597"/>
              <a:gd name="T49" fmla="*/ 549 h 710"/>
              <a:gd name="T50" fmla="*/ 570 w 597"/>
              <a:gd name="T51" fmla="*/ 416 h 710"/>
              <a:gd name="T52" fmla="*/ 298 w 597"/>
              <a:gd name="T53" fmla="*/ 551 h 710"/>
              <a:gd name="T54" fmla="*/ 27 w 597"/>
              <a:gd name="T55" fmla="*/ 416 h 710"/>
              <a:gd name="T56" fmla="*/ 27 w 597"/>
              <a:gd name="T57" fmla="*/ 349 h 710"/>
              <a:gd name="T58" fmla="*/ 298 w 597"/>
              <a:gd name="T59" fmla="*/ 443 h 710"/>
              <a:gd name="T60" fmla="*/ 570 w 597"/>
              <a:gd name="T61" fmla="*/ 349 h 710"/>
              <a:gd name="T62" fmla="*/ 570 w 597"/>
              <a:gd name="T63" fmla="*/ 416 h 710"/>
              <a:gd name="T64" fmla="*/ 570 w 597"/>
              <a:gd name="T65" fmla="*/ 281 h 710"/>
              <a:gd name="T66" fmla="*/ 298 w 597"/>
              <a:gd name="T67" fmla="*/ 416 h 710"/>
              <a:gd name="T68" fmla="*/ 27 w 597"/>
              <a:gd name="T69" fmla="*/ 281 h 710"/>
              <a:gd name="T70" fmla="*/ 27 w 597"/>
              <a:gd name="T71" fmla="*/ 222 h 710"/>
              <a:gd name="T72" fmla="*/ 298 w 597"/>
              <a:gd name="T73" fmla="*/ 316 h 710"/>
              <a:gd name="T74" fmla="*/ 570 w 597"/>
              <a:gd name="T75" fmla="*/ 222 h 710"/>
              <a:gd name="T76" fmla="*/ 570 w 597"/>
              <a:gd name="T77" fmla="*/ 281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" h="710">
                <a:moveTo>
                  <a:pt x="597" y="154"/>
                </a:moveTo>
                <a:cubicBezTo>
                  <a:pt x="597" y="153"/>
                  <a:pt x="596" y="152"/>
                  <a:pt x="596" y="151"/>
                </a:cubicBezTo>
                <a:cubicBezTo>
                  <a:pt x="586" y="65"/>
                  <a:pt x="459" y="0"/>
                  <a:pt x="298" y="0"/>
                </a:cubicBezTo>
                <a:cubicBezTo>
                  <a:pt x="138" y="0"/>
                  <a:pt x="11" y="65"/>
                  <a:pt x="1" y="151"/>
                </a:cubicBezTo>
                <a:cubicBezTo>
                  <a:pt x="0" y="152"/>
                  <a:pt x="0" y="153"/>
                  <a:pt x="0" y="154"/>
                </a:cubicBezTo>
                <a:cubicBezTo>
                  <a:pt x="0" y="156"/>
                  <a:pt x="0" y="157"/>
                  <a:pt x="0" y="158"/>
                </a:cubicBezTo>
                <a:cubicBezTo>
                  <a:pt x="0" y="159"/>
                  <a:pt x="0" y="160"/>
                  <a:pt x="0" y="162"/>
                </a:cubicBezTo>
                <a:lnTo>
                  <a:pt x="0" y="549"/>
                </a:lnTo>
                <a:cubicBezTo>
                  <a:pt x="0" y="639"/>
                  <a:pt x="131" y="710"/>
                  <a:pt x="298" y="710"/>
                </a:cubicBezTo>
                <a:cubicBezTo>
                  <a:pt x="465" y="710"/>
                  <a:pt x="597" y="639"/>
                  <a:pt x="597" y="549"/>
                </a:cubicBezTo>
                <a:lnTo>
                  <a:pt x="597" y="162"/>
                </a:lnTo>
                <a:cubicBezTo>
                  <a:pt x="597" y="160"/>
                  <a:pt x="596" y="159"/>
                  <a:pt x="596" y="158"/>
                </a:cubicBezTo>
                <a:cubicBezTo>
                  <a:pt x="596" y="157"/>
                  <a:pt x="597" y="156"/>
                  <a:pt x="597" y="154"/>
                </a:cubicBezTo>
                <a:close/>
                <a:moveTo>
                  <a:pt x="298" y="27"/>
                </a:moveTo>
                <a:cubicBezTo>
                  <a:pt x="443" y="27"/>
                  <a:pt x="565" y="86"/>
                  <a:pt x="569" y="158"/>
                </a:cubicBezTo>
                <a:cubicBezTo>
                  <a:pt x="565" y="229"/>
                  <a:pt x="443" y="289"/>
                  <a:pt x="298" y="289"/>
                </a:cubicBezTo>
                <a:cubicBezTo>
                  <a:pt x="153" y="289"/>
                  <a:pt x="31" y="230"/>
                  <a:pt x="27" y="158"/>
                </a:cubicBezTo>
                <a:cubicBezTo>
                  <a:pt x="31" y="86"/>
                  <a:pt x="153" y="27"/>
                  <a:pt x="298" y="27"/>
                </a:cubicBezTo>
                <a:close/>
                <a:moveTo>
                  <a:pt x="570" y="549"/>
                </a:moveTo>
                <a:cubicBezTo>
                  <a:pt x="570" y="622"/>
                  <a:pt x="445" y="684"/>
                  <a:pt x="298" y="684"/>
                </a:cubicBezTo>
                <a:cubicBezTo>
                  <a:pt x="151" y="684"/>
                  <a:pt x="27" y="622"/>
                  <a:pt x="27" y="549"/>
                </a:cubicBezTo>
                <a:lnTo>
                  <a:pt x="27" y="484"/>
                </a:lnTo>
                <a:cubicBezTo>
                  <a:pt x="73" y="540"/>
                  <a:pt x="176" y="578"/>
                  <a:pt x="298" y="578"/>
                </a:cubicBezTo>
                <a:cubicBezTo>
                  <a:pt x="420" y="578"/>
                  <a:pt x="523" y="540"/>
                  <a:pt x="570" y="484"/>
                </a:cubicBezTo>
                <a:lnTo>
                  <a:pt x="570" y="549"/>
                </a:lnTo>
                <a:close/>
                <a:moveTo>
                  <a:pt x="570" y="416"/>
                </a:moveTo>
                <a:cubicBezTo>
                  <a:pt x="570" y="489"/>
                  <a:pt x="445" y="551"/>
                  <a:pt x="298" y="551"/>
                </a:cubicBezTo>
                <a:cubicBezTo>
                  <a:pt x="151" y="551"/>
                  <a:pt x="27" y="489"/>
                  <a:pt x="27" y="416"/>
                </a:cubicBezTo>
                <a:lnTo>
                  <a:pt x="27" y="349"/>
                </a:lnTo>
                <a:cubicBezTo>
                  <a:pt x="73" y="405"/>
                  <a:pt x="176" y="443"/>
                  <a:pt x="298" y="443"/>
                </a:cubicBezTo>
                <a:cubicBezTo>
                  <a:pt x="420" y="443"/>
                  <a:pt x="523" y="405"/>
                  <a:pt x="570" y="349"/>
                </a:cubicBezTo>
                <a:lnTo>
                  <a:pt x="570" y="416"/>
                </a:lnTo>
                <a:close/>
                <a:moveTo>
                  <a:pt x="570" y="281"/>
                </a:moveTo>
                <a:cubicBezTo>
                  <a:pt x="570" y="354"/>
                  <a:pt x="445" y="416"/>
                  <a:pt x="298" y="416"/>
                </a:cubicBezTo>
                <a:cubicBezTo>
                  <a:pt x="151" y="416"/>
                  <a:pt x="27" y="354"/>
                  <a:pt x="27" y="281"/>
                </a:cubicBezTo>
                <a:lnTo>
                  <a:pt x="27" y="222"/>
                </a:lnTo>
                <a:cubicBezTo>
                  <a:pt x="73" y="278"/>
                  <a:pt x="176" y="316"/>
                  <a:pt x="298" y="316"/>
                </a:cubicBezTo>
                <a:cubicBezTo>
                  <a:pt x="420" y="316"/>
                  <a:pt x="523" y="278"/>
                  <a:pt x="570" y="222"/>
                </a:cubicBezTo>
                <a:lnTo>
                  <a:pt x="570" y="2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9" name="settings_149294"/>
          <p:cNvSpPr>
            <a:spLocks noChangeAspect="1"/>
          </p:cNvSpPr>
          <p:nvPr/>
        </p:nvSpPr>
        <p:spPr bwMode="auto">
          <a:xfrm>
            <a:off x="5854434" y="1583124"/>
            <a:ext cx="609685" cy="608869"/>
          </a:xfrm>
          <a:custGeom>
            <a:avLst/>
            <a:gdLst>
              <a:gd name="connsiteX0" fmla="*/ 290526 w 581053"/>
              <a:gd name="connsiteY0" fmla="*/ 215185 h 580276"/>
              <a:gd name="connsiteX1" fmla="*/ 215473 w 581053"/>
              <a:gd name="connsiteY1" fmla="*/ 290137 h 580276"/>
              <a:gd name="connsiteX2" fmla="*/ 290526 w 581053"/>
              <a:gd name="connsiteY2" fmla="*/ 365090 h 580276"/>
              <a:gd name="connsiteX3" fmla="*/ 365579 w 581053"/>
              <a:gd name="connsiteY3" fmla="*/ 290137 h 580276"/>
              <a:gd name="connsiteX4" fmla="*/ 290526 w 581053"/>
              <a:gd name="connsiteY4" fmla="*/ 215185 h 580276"/>
              <a:gd name="connsiteX5" fmla="*/ 290526 w 581053"/>
              <a:gd name="connsiteY5" fmla="*/ 193425 h 580276"/>
              <a:gd name="connsiteX6" fmla="*/ 387368 w 581053"/>
              <a:gd name="connsiteY6" fmla="*/ 290137 h 580276"/>
              <a:gd name="connsiteX7" fmla="*/ 290526 w 581053"/>
              <a:gd name="connsiteY7" fmla="*/ 386850 h 580276"/>
              <a:gd name="connsiteX8" fmla="*/ 193684 w 581053"/>
              <a:gd name="connsiteY8" fmla="*/ 290137 h 580276"/>
              <a:gd name="connsiteX9" fmla="*/ 290526 w 581053"/>
              <a:gd name="connsiteY9" fmla="*/ 193425 h 580276"/>
              <a:gd name="connsiteX10" fmla="*/ 255825 w 581053"/>
              <a:gd name="connsiteY10" fmla="*/ 21760 h 580276"/>
              <a:gd name="connsiteX11" fmla="*/ 247755 w 581053"/>
              <a:gd name="connsiteY11" fmla="*/ 29820 h 580276"/>
              <a:gd name="connsiteX12" fmla="*/ 247755 w 581053"/>
              <a:gd name="connsiteY12" fmla="*/ 83818 h 580276"/>
              <a:gd name="connsiteX13" fmla="*/ 221123 w 581053"/>
              <a:gd name="connsiteY13" fmla="*/ 123309 h 580276"/>
              <a:gd name="connsiteX14" fmla="*/ 175123 w 581053"/>
              <a:gd name="connsiteY14" fmla="*/ 114443 h 580276"/>
              <a:gd name="connsiteX15" fmla="*/ 136386 w 581053"/>
              <a:gd name="connsiteY15" fmla="*/ 75758 h 580276"/>
              <a:gd name="connsiteX16" fmla="*/ 125088 w 581053"/>
              <a:gd name="connsiteY16" fmla="*/ 75758 h 580276"/>
              <a:gd name="connsiteX17" fmla="*/ 75860 w 581053"/>
              <a:gd name="connsiteY17" fmla="*/ 124921 h 580276"/>
              <a:gd name="connsiteX18" fmla="*/ 75860 w 581053"/>
              <a:gd name="connsiteY18" fmla="*/ 136204 h 580276"/>
              <a:gd name="connsiteX19" fmla="*/ 114597 w 581053"/>
              <a:gd name="connsiteY19" fmla="*/ 174889 h 580276"/>
              <a:gd name="connsiteX20" fmla="*/ 123474 w 581053"/>
              <a:gd name="connsiteY20" fmla="*/ 220827 h 580276"/>
              <a:gd name="connsiteX21" fmla="*/ 83930 w 581053"/>
              <a:gd name="connsiteY21" fmla="*/ 247423 h 580276"/>
              <a:gd name="connsiteX22" fmla="*/ 29860 w 581053"/>
              <a:gd name="connsiteY22" fmla="*/ 247423 h 580276"/>
              <a:gd name="connsiteX23" fmla="*/ 21789 w 581053"/>
              <a:gd name="connsiteY23" fmla="*/ 255483 h 580276"/>
              <a:gd name="connsiteX24" fmla="*/ 21789 w 581053"/>
              <a:gd name="connsiteY24" fmla="*/ 324793 h 580276"/>
              <a:gd name="connsiteX25" fmla="*/ 29860 w 581053"/>
              <a:gd name="connsiteY25" fmla="*/ 332853 h 580276"/>
              <a:gd name="connsiteX26" fmla="*/ 83930 w 581053"/>
              <a:gd name="connsiteY26" fmla="*/ 332853 h 580276"/>
              <a:gd name="connsiteX27" fmla="*/ 123474 w 581053"/>
              <a:gd name="connsiteY27" fmla="*/ 359449 h 580276"/>
              <a:gd name="connsiteX28" fmla="*/ 114597 w 581053"/>
              <a:gd name="connsiteY28" fmla="*/ 405387 h 580276"/>
              <a:gd name="connsiteX29" fmla="*/ 75860 w 581053"/>
              <a:gd name="connsiteY29" fmla="*/ 444072 h 580276"/>
              <a:gd name="connsiteX30" fmla="*/ 75860 w 581053"/>
              <a:gd name="connsiteY30" fmla="*/ 455355 h 580276"/>
              <a:gd name="connsiteX31" fmla="*/ 125088 w 581053"/>
              <a:gd name="connsiteY31" fmla="*/ 504518 h 580276"/>
              <a:gd name="connsiteX32" fmla="*/ 136386 w 581053"/>
              <a:gd name="connsiteY32" fmla="*/ 504518 h 580276"/>
              <a:gd name="connsiteX33" fmla="*/ 175123 w 581053"/>
              <a:gd name="connsiteY33" fmla="*/ 465833 h 580276"/>
              <a:gd name="connsiteX34" fmla="*/ 204983 w 581053"/>
              <a:gd name="connsiteY34" fmla="*/ 453744 h 580276"/>
              <a:gd name="connsiteX35" fmla="*/ 221123 w 581053"/>
              <a:gd name="connsiteY35" fmla="*/ 456967 h 580276"/>
              <a:gd name="connsiteX36" fmla="*/ 247755 w 581053"/>
              <a:gd name="connsiteY36" fmla="*/ 496458 h 580276"/>
              <a:gd name="connsiteX37" fmla="*/ 247755 w 581053"/>
              <a:gd name="connsiteY37" fmla="*/ 550456 h 580276"/>
              <a:gd name="connsiteX38" fmla="*/ 255825 w 581053"/>
              <a:gd name="connsiteY38" fmla="*/ 558516 h 580276"/>
              <a:gd name="connsiteX39" fmla="*/ 325228 w 581053"/>
              <a:gd name="connsiteY39" fmla="*/ 558516 h 580276"/>
              <a:gd name="connsiteX40" fmla="*/ 333298 w 581053"/>
              <a:gd name="connsiteY40" fmla="*/ 550456 h 580276"/>
              <a:gd name="connsiteX41" fmla="*/ 333298 w 581053"/>
              <a:gd name="connsiteY41" fmla="*/ 496458 h 580276"/>
              <a:gd name="connsiteX42" fmla="*/ 359930 w 581053"/>
              <a:gd name="connsiteY42" fmla="*/ 456967 h 580276"/>
              <a:gd name="connsiteX43" fmla="*/ 405930 w 581053"/>
              <a:gd name="connsiteY43" fmla="*/ 465833 h 580276"/>
              <a:gd name="connsiteX44" fmla="*/ 444667 w 581053"/>
              <a:gd name="connsiteY44" fmla="*/ 504518 h 580276"/>
              <a:gd name="connsiteX45" fmla="*/ 455965 w 581053"/>
              <a:gd name="connsiteY45" fmla="*/ 504518 h 580276"/>
              <a:gd name="connsiteX46" fmla="*/ 505193 w 581053"/>
              <a:gd name="connsiteY46" fmla="*/ 455355 h 580276"/>
              <a:gd name="connsiteX47" fmla="*/ 505193 w 581053"/>
              <a:gd name="connsiteY47" fmla="*/ 444072 h 580276"/>
              <a:gd name="connsiteX48" fmla="*/ 466456 w 581053"/>
              <a:gd name="connsiteY48" fmla="*/ 405387 h 580276"/>
              <a:gd name="connsiteX49" fmla="*/ 457579 w 581053"/>
              <a:gd name="connsiteY49" fmla="*/ 359449 h 580276"/>
              <a:gd name="connsiteX50" fmla="*/ 497123 w 581053"/>
              <a:gd name="connsiteY50" fmla="*/ 332853 h 580276"/>
              <a:gd name="connsiteX51" fmla="*/ 551193 w 581053"/>
              <a:gd name="connsiteY51" fmla="*/ 332853 h 580276"/>
              <a:gd name="connsiteX52" fmla="*/ 559263 w 581053"/>
              <a:gd name="connsiteY52" fmla="*/ 324793 h 580276"/>
              <a:gd name="connsiteX53" fmla="*/ 559263 w 581053"/>
              <a:gd name="connsiteY53" fmla="*/ 255483 h 580276"/>
              <a:gd name="connsiteX54" fmla="*/ 551193 w 581053"/>
              <a:gd name="connsiteY54" fmla="*/ 247423 h 580276"/>
              <a:gd name="connsiteX55" fmla="*/ 497123 w 581053"/>
              <a:gd name="connsiteY55" fmla="*/ 247423 h 580276"/>
              <a:gd name="connsiteX56" fmla="*/ 457579 w 581053"/>
              <a:gd name="connsiteY56" fmla="*/ 220827 h 580276"/>
              <a:gd name="connsiteX57" fmla="*/ 466456 w 581053"/>
              <a:gd name="connsiteY57" fmla="*/ 174889 h 580276"/>
              <a:gd name="connsiteX58" fmla="*/ 505193 w 581053"/>
              <a:gd name="connsiteY58" fmla="*/ 136204 h 580276"/>
              <a:gd name="connsiteX59" fmla="*/ 505193 w 581053"/>
              <a:gd name="connsiteY59" fmla="*/ 124921 h 580276"/>
              <a:gd name="connsiteX60" fmla="*/ 455965 w 581053"/>
              <a:gd name="connsiteY60" fmla="*/ 75758 h 580276"/>
              <a:gd name="connsiteX61" fmla="*/ 444667 w 581053"/>
              <a:gd name="connsiteY61" fmla="*/ 75758 h 580276"/>
              <a:gd name="connsiteX62" fmla="*/ 405930 w 581053"/>
              <a:gd name="connsiteY62" fmla="*/ 114443 h 580276"/>
              <a:gd name="connsiteX63" fmla="*/ 359930 w 581053"/>
              <a:gd name="connsiteY63" fmla="*/ 123309 h 580276"/>
              <a:gd name="connsiteX64" fmla="*/ 333298 w 581053"/>
              <a:gd name="connsiteY64" fmla="*/ 83818 h 580276"/>
              <a:gd name="connsiteX65" fmla="*/ 333298 w 581053"/>
              <a:gd name="connsiteY65" fmla="*/ 29820 h 580276"/>
              <a:gd name="connsiteX66" fmla="*/ 325228 w 581053"/>
              <a:gd name="connsiteY66" fmla="*/ 21760 h 580276"/>
              <a:gd name="connsiteX67" fmla="*/ 255825 w 581053"/>
              <a:gd name="connsiteY67" fmla="*/ 0 h 580276"/>
              <a:gd name="connsiteX68" fmla="*/ 325228 w 581053"/>
              <a:gd name="connsiteY68" fmla="*/ 0 h 580276"/>
              <a:gd name="connsiteX69" fmla="*/ 355088 w 581053"/>
              <a:gd name="connsiteY69" fmla="*/ 29820 h 580276"/>
              <a:gd name="connsiteX70" fmla="*/ 355088 w 581053"/>
              <a:gd name="connsiteY70" fmla="*/ 83818 h 580276"/>
              <a:gd name="connsiteX71" fmla="*/ 368000 w 581053"/>
              <a:gd name="connsiteY71" fmla="*/ 103160 h 580276"/>
              <a:gd name="connsiteX72" fmla="*/ 390597 w 581053"/>
              <a:gd name="connsiteY72" fmla="*/ 99130 h 580276"/>
              <a:gd name="connsiteX73" fmla="*/ 429334 w 581053"/>
              <a:gd name="connsiteY73" fmla="*/ 60445 h 580276"/>
              <a:gd name="connsiteX74" fmla="*/ 471299 w 581053"/>
              <a:gd name="connsiteY74" fmla="*/ 60445 h 580276"/>
              <a:gd name="connsiteX75" fmla="*/ 520527 w 581053"/>
              <a:gd name="connsiteY75" fmla="*/ 109608 h 580276"/>
              <a:gd name="connsiteX76" fmla="*/ 529404 w 581053"/>
              <a:gd name="connsiteY76" fmla="*/ 130562 h 580276"/>
              <a:gd name="connsiteX77" fmla="*/ 520527 w 581053"/>
              <a:gd name="connsiteY77" fmla="*/ 151517 h 580276"/>
              <a:gd name="connsiteX78" fmla="*/ 481790 w 581053"/>
              <a:gd name="connsiteY78" fmla="*/ 190202 h 580276"/>
              <a:gd name="connsiteX79" fmla="*/ 477755 w 581053"/>
              <a:gd name="connsiteY79" fmla="*/ 212768 h 580276"/>
              <a:gd name="connsiteX80" fmla="*/ 497123 w 581053"/>
              <a:gd name="connsiteY80" fmla="*/ 225663 h 580276"/>
              <a:gd name="connsiteX81" fmla="*/ 551193 w 581053"/>
              <a:gd name="connsiteY81" fmla="*/ 225663 h 580276"/>
              <a:gd name="connsiteX82" fmla="*/ 581053 w 581053"/>
              <a:gd name="connsiteY82" fmla="*/ 255483 h 580276"/>
              <a:gd name="connsiteX83" fmla="*/ 581053 w 581053"/>
              <a:gd name="connsiteY83" fmla="*/ 324793 h 580276"/>
              <a:gd name="connsiteX84" fmla="*/ 551193 w 581053"/>
              <a:gd name="connsiteY84" fmla="*/ 354613 h 580276"/>
              <a:gd name="connsiteX85" fmla="*/ 497123 w 581053"/>
              <a:gd name="connsiteY85" fmla="*/ 354613 h 580276"/>
              <a:gd name="connsiteX86" fmla="*/ 477755 w 581053"/>
              <a:gd name="connsiteY86" fmla="*/ 367508 h 580276"/>
              <a:gd name="connsiteX87" fmla="*/ 481790 w 581053"/>
              <a:gd name="connsiteY87" fmla="*/ 390074 h 580276"/>
              <a:gd name="connsiteX88" fmla="*/ 520527 w 581053"/>
              <a:gd name="connsiteY88" fmla="*/ 428759 h 580276"/>
              <a:gd name="connsiteX89" fmla="*/ 529404 w 581053"/>
              <a:gd name="connsiteY89" fmla="*/ 449714 h 580276"/>
              <a:gd name="connsiteX90" fmla="*/ 520527 w 581053"/>
              <a:gd name="connsiteY90" fmla="*/ 470668 h 580276"/>
              <a:gd name="connsiteX91" fmla="*/ 471299 w 581053"/>
              <a:gd name="connsiteY91" fmla="*/ 519831 h 580276"/>
              <a:gd name="connsiteX92" fmla="*/ 429334 w 581053"/>
              <a:gd name="connsiteY92" fmla="*/ 519831 h 580276"/>
              <a:gd name="connsiteX93" fmla="*/ 390597 w 581053"/>
              <a:gd name="connsiteY93" fmla="*/ 481146 h 580276"/>
              <a:gd name="connsiteX94" fmla="*/ 368000 w 581053"/>
              <a:gd name="connsiteY94" fmla="*/ 477116 h 580276"/>
              <a:gd name="connsiteX95" fmla="*/ 355088 w 581053"/>
              <a:gd name="connsiteY95" fmla="*/ 496458 h 580276"/>
              <a:gd name="connsiteX96" fmla="*/ 355088 w 581053"/>
              <a:gd name="connsiteY96" fmla="*/ 550456 h 580276"/>
              <a:gd name="connsiteX97" fmla="*/ 325228 w 581053"/>
              <a:gd name="connsiteY97" fmla="*/ 580276 h 580276"/>
              <a:gd name="connsiteX98" fmla="*/ 255825 w 581053"/>
              <a:gd name="connsiteY98" fmla="*/ 580276 h 580276"/>
              <a:gd name="connsiteX99" fmla="*/ 225965 w 581053"/>
              <a:gd name="connsiteY99" fmla="*/ 550456 h 580276"/>
              <a:gd name="connsiteX100" fmla="*/ 225965 w 581053"/>
              <a:gd name="connsiteY100" fmla="*/ 496458 h 580276"/>
              <a:gd name="connsiteX101" fmla="*/ 213053 w 581053"/>
              <a:gd name="connsiteY101" fmla="*/ 477116 h 580276"/>
              <a:gd name="connsiteX102" fmla="*/ 190456 w 581053"/>
              <a:gd name="connsiteY102" fmla="*/ 481146 h 580276"/>
              <a:gd name="connsiteX103" fmla="*/ 151719 w 581053"/>
              <a:gd name="connsiteY103" fmla="*/ 519831 h 580276"/>
              <a:gd name="connsiteX104" fmla="*/ 109754 w 581053"/>
              <a:gd name="connsiteY104" fmla="*/ 519831 h 580276"/>
              <a:gd name="connsiteX105" fmla="*/ 60526 w 581053"/>
              <a:gd name="connsiteY105" fmla="*/ 470668 h 580276"/>
              <a:gd name="connsiteX106" fmla="*/ 51649 w 581053"/>
              <a:gd name="connsiteY106" fmla="*/ 449714 h 580276"/>
              <a:gd name="connsiteX107" fmla="*/ 60526 w 581053"/>
              <a:gd name="connsiteY107" fmla="*/ 428759 h 580276"/>
              <a:gd name="connsiteX108" fmla="*/ 99263 w 581053"/>
              <a:gd name="connsiteY108" fmla="*/ 390074 h 580276"/>
              <a:gd name="connsiteX109" fmla="*/ 103298 w 581053"/>
              <a:gd name="connsiteY109" fmla="*/ 367508 h 580276"/>
              <a:gd name="connsiteX110" fmla="*/ 83930 w 581053"/>
              <a:gd name="connsiteY110" fmla="*/ 354613 h 580276"/>
              <a:gd name="connsiteX111" fmla="*/ 29860 w 581053"/>
              <a:gd name="connsiteY111" fmla="*/ 354613 h 580276"/>
              <a:gd name="connsiteX112" fmla="*/ 0 w 581053"/>
              <a:gd name="connsiteY112" fmla="*/ 324793 h 580276"/>
              <a:gd name="connsiteX113" fmla="*/ 0 w 581053"/>
              <a:gd name="connsiteY113" fmla="*/ 255483 h 580276"/>
              <a:gd name="connsiteX114" fmla="*/ 29860 w 581053"/>
              <a:gd name="connsiteY114" fmla="*/ 225663 h 580276"/>
              <a:gd name="connsiteX115" fmla="*/ 83930 w 581053"/>
              <a:gd name="connsiteY115" fmla="*/ 225663 h 580276"/>
              <a:gd name="connsiteX116" fmla="*/ 103298 w 581053"/>
              <a:gd name="connsiteY116" fmla="*/ 212768 h 580276"/>
              <a:gd name="connsiteX117" fmla="*/ 99263 w 581053"/>
              <a:gd name="connsiteY117" fmla="*/ 190202 h 580276"/>
              <a:gd name="connsiteX118" fmla="*/ 60526 w 581053"/>
              <a:gd name="connsiteY118" fmla="*/ 151517 h 580276"/>
              <a:gd name="connsiteX119" fmla="*/ 51649 w 581053"/>
              <a:gd name="connsiteY119" fmla="*/ 130562 h 580276"/>
              <a:gd name="connsiteX120" fmla="*/ 60526 w 581053"/>
              <a:gd name="connsiteY120" fmla="*/ 109608 h 580276"/>
              <a:gd name="connsiteX121" fmla="*/ 109754 w 581053"/>
              <a:gd name="connsiteY121" fmla="*/ 60445 h 580276"/>
              <a:gd name="connsiteX122" fmla="*/ 151719 w 581053"/>
              <a:gd name="connsiteY122" fmla="*/ 60445 h 580276"/>
              <a:gd name="connsiteX123" fmla="*/ 190456 w 581053"/>
              <a:gd name="connsiteY123" fmla="*/ 99130 h 580276"/>
              <a:gd name="connsiteX124" fmla="*/ 213053 w 581053"/>
              <a:gd name="connsiteY124" fmla="*/ 103160 h 580276"/>
              <a:gd name="connsiteX125" fmla="*/ 225965 w 581053"/>
              <a:gd name="connsiteY125" fmla="*/ 83818 h 580276"/>
              <a:gd name="connsiteX126" fmla="*/ 225965 w 581053"/>
              <a:gd name="connsiteY126" fmla="*/ 29820 h 580276"/>
              <a:gd name="connsiteX127" fmla="*/ 255825 w 581053"/>
              <a:gd name="connsiteY127" fmla="*/ 0 h 58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581053" h="580276">
                <a:moveTo>
                  <a:pt x="290526" y="215185"/>
                </a:moveTo>
                <a:cubicBezTo>
                  <a:pt x="249368" y="215185"/>
                  <a:pt x="215473" y="249035"/>
                  <a:pt x="215473" y="290137"/>
                </a:cubicBezTo>
                <a:cubicBezTo>
                  <a:pt x="215473" y="331240"/>
                  <a:pt x="249368" y="365090"/>
                  <a:pt x="290526" y="365090"/>
                </a:cubicBezTo>
                <a:cubicBezTo>
                  <a:pt x="331684" y="365090"/>
                  <a:pt x="365579" y="331240"/>
                  <a:pt x="365579" y="290137"/>
                </a:cubicBezTo>
                <a:cubicBezTo>
                  <a:pt x="365579" y="249035"/>
                  <a:pt x="331684" y="215185"/>
                  <a:pt x="290526" y="215185"/>
                </a:cubicBezTo>
                <a:close/>
                <a:moveTo>
                  <a:pt x="290526" y="193425"/>
                </a:moveTo>
                <a:cubicBezTo>
                  <a:pt x="343789" y="193425"/>
                  <a:pt x="387368" y="236946"/>
                  <a:pt x="387368" y="290137"/>
                </a:cubicBezTo>
                <a:cubicBezTo>
                  <a:pt x="387368" y="343329"/>
                  <a:pt x="343789" y="386850"/>
                  <a:pt x="290526" y="386850"/>
                </a:cubicBezTo>
                <a:cubicBezTo>
                  <a:pt x="237263" y="386850"/>
                  <a:pt x="193684" y="343329"/>
                  <a:pt x="193684" y="290137"/>
                </a:cubicBezTo>
                <a:cubicBezTo>
                  <a:pt x="193684" y="236946"/>
                  <a:pt x="237263" y="193425"/>
                  <a:pt x="290526" y="193425"/>
                </a:cubicBezTo>
                <a:close/>
                <a:moveTo>
                  <a:pt x="255825" y="21760"/>
                </a:moveTo>
                <a:cubicBezTo>
                  <a:pt x="250983" y="21760"/>
                  <a:pt x="247755" y="24984"/>
                  <a:pt x="247755" y="29820"/>
                </a:cubicBezTo>
                <a:lnTo>
                  <a:pt x="247755" y="83818"/>
                </a:lnTo>
                <a:cubicBezTo>
                  <a:pt x="247755" y="101548"/>
                  <a:pt x="237263" y="116861"/>
                  <a:pt x="221123" y="123309"/>
                </a:cubicBezTo>
                <a:cubicBezTo>
                  <a:pt x="204983" y="129756"/>
                  <a:pt x="187228" y="126532"/>
                  <a:pt x="175123" y="114443"/>
                </a:cubicBezTo>
                <a:lnTo>
                  <a:pt x="136386" y="75758"/>
                </a:lnTo>
                <a:cubicBezTo>
                  <a:pt x="133158" y="72535"/>
                  <a:pt x="128316" y="72535"/>
                  <a:pt x="125088" y="75758"/>
                </a:cubicBezTo>
                <a:lnTo>
                  <a:pt x="75860" y="124921"/>
                </a:lnTo>
                <a:cubicBezTo>
                  <a:pt x="72632" y="128144"/>
                  <a:pt x="72632" y="132980"/>
                  <a:pt x="75860" y="136204"/>
                </a:cubicBezTo>
                <a:lnTo>
                  <a:pt x="114597" y="174889"/>
                </a:lnTo>
                <a:cubicBezTo>
                  <a:pt x="126702" y="186978"/>
                  <a:pt x="129930" y="204708"/>
                  <a:pt x="123474" y="220827"/>
                </a:cubicBezTo>
                <a:cubicBezTo>
                  <a:pt x="117018" y="236946"/>
                  <a:pt x="101684" y="247423"/>
                  <a:pt x="83930" y="247423"/>
                </a:cubicBezTo>
                <a:lnTo>
                  <a:pt x="29860" y="247423"/>
                </a:lnTo>
                <a:cubicBezTo>
                  <a:pt x="25018" y="247423"/>
                  <a:pt x="21789" y="250647"/>
                  <a:pt x="21789" y="255483"/>
                </a:cubicBezTo>
                <a:lnTo>
                  <a:pt x="21789" y="324793"/>
                </a:lnTo>
                <a:cubicBezTo>
                  <a:pt x="21789" y="329629"/>
                  <a:pt x="25018" y="332853"/>
                  <a:pt x="29860" y="332853"/>
                </a:cubicBezTo>
                <a:lnTo>
                  <a:pt x="83930" y="332853"/>
                </a:lnTo>
                <a:cubicBezTo>
                  <a:pt x="101684" y="332853"/>
                  <a:pt x="117018" y="343330"/>
                  <a:pt x="123474" y="359449"/>
                </a:cubicBezTo>
                <a:cubicBezTo>
                  <a:pt x="129930" y="375568"/>
                  <a:pt x="126702" y="393298"/>
                  <a:pt x="114597" y="405387"/>
                </a:cubicBezTo>
                <a:lnTo>
                  <a:pt x="75860" y="444072"/>
                </a:lnTo>
                <a:cubicBezTo>
                  <a:pt x="72632" y="447296"/>
                  <a:pt x="72632" y="452132"/>
                  <a:pt x="75860" y="455355"/>
                </a:cubicBezTo>
                <a:lnTo>
                  <a:pt x="125088" y="504518"/>
                </a:lnTo>
                <a:cubicBezTo>
                  <a:pt x="128316" y="507741"/>
                  <a:pt x="133158" y="507741"/>
                  <a:pt x="136386" y="504518"/>
                </a:cubicBezTo>
                <a:lnTo>
                  <a:pt x="175123" y="465833"/>
                </a:lnTo>
                <a:cubicBezTo>
                  <a:pt x="183193" y="457773"/>
                  <a:pt x="193684" y="453744"/>
                  <a:pt x="204983" y="453744"/>
                </a:cubicBezTo>
                <a:cubicBezTo>
                  <a:pt x="210632" y="453744"/>
                  <a:pt x="216281" y="454550"/>
                  <a:pt x="221123" y="456967"/>
                </a:cubicBezTo>
                <a:cubicBezTo>
                  <a:pt x="237263" y="463415"/>
                  <a:pt x="247755" y="478728"/>
                  <a:pt x="247755" y="496458"/>
                </a:cubicBezTo>
                <a:lnTo>
                  <a:pt x="247755" y="550456"/>
                </a:lnTo>
                <a:cubicBezTo>
                  <a:pt x="247755" y="555292"/>
                  <a:pt x="250983" y="558516"/>
                  <a:pt x="255825" y="558516"/>
                </a:cubicBezTo>
                <a:lnTo>
                  <a:pt x="325228" y="558516"/>
                </a:lnTo>
                <a:cubicBezTo>
                  <a:pt x="330070" y="558516"/>
                  <a:pt x="333298" y="555292"/>
                  <a:pt x="333298" y="550456"/>
                </a:cubicBezTo>
                <a:lnTo>
                  <a:pt x="333298" y="496458"/>
                </a:lnTo>
                <a:cubicBezTo>
                  <a:pt x="333298" y="478728"/>
                  <a:pt x="343790" y="463415"/>
                  <a:pt x="359930" y="456967"/>
                </a:cubicBezTo>
                <a:cubicBezTo>
                  <a:pt x="376070" y="450520"/>
                  <a:pt x="393825" y="453744"/>
                  <a:pt x="405930" y="465833"/>
                </a:cubicBezTo>
                <a:lnTo>
                  <a:pt x="444667" y="504518"/>
                </a:lnTo>
                <a:cubicBezTo>
                  <a:pt x="447895" y="507741"/>
                  <a:pt x="452737" y="507741"/>
                  <a:pt x="455965" y="504518"/>
                </a:cubicBezTo>
                <a:lnTo>
                  <a:pt x="505193" y="455355"/>
                </a:lnTo>
                <a:cubicBezTo>
                  <a:pt x="508421" y="452132"/>
                  <a:pt x="508421" y="447296"/>
                  <a:pt x="505193" y="444072"/>
                </a:cubicBezTo>
                <a:lnTo>
                  <a:pt x="466456" y="405387"/>
                </a:lnTo>
                <a:cubicBezTo>
                  <a:pt x="454351" y="393298"/>
                  <a:pt x="451123" y="375568"/>
                  <a:pt x="457579" y="359449"/>
                </a:cubicBezTo>
                <a:cubicBezTo>
                  <a:pt x="464035" y="343330"/>
                  <a:pt x="479369" y="332853"/>
                  <a:pt x="497123" y="332853"/>
                </a:cubicBezTo>
                <a:lnTo>
                  <a:pt x="551193" y="332853"/>
                </a:lnTo>
                <a:cubicBezTo>
                  <a:pt x="556035" y="332853"/>
                  <a:pt x="559263" y="329629"/>
                  <a:pt x="559263" y="324793"/>
                </a:cubicBezTo>
                <a:lnTo>
                  <a:pt x="559263" y="255483"/>
                </a:lnTo>
                <a:cubicBezTo>
                  <a:pt x="559263" y="250647"/>
                  <a:pt x="556035" y="247423"/>
                  <a:pt x="551193" y="247423"/>
                </a:cubicBezTo>
                <a:lnTo>
                  <a:pt x="497123" y="247423"/>
                </a:lnTo>
                <a:cubicBezTo>
                  <a:pt x="479369" y="247423"/>
                  <a:pt x="464035" y="236946"/>
                  <a:pt x="457579" y="220827"/>
                </a:cubicBezTo>
                <a:cubicBezTo>
                  <a:pt x="451123" y="204708"/>
                  <a:pt x="454351" y="186978"/>
                  <a:pt x="466456" y="174889"/>
                </a:cubicBezTo>
                <a:lnTo>
                  <a:pt x="505193" y="136204"/>
                </a:lnTo>
                <a:cubicBezTo>
                  <a:pt x="508421" y="132980"/>
                  <a:pt x="508421" y="128144"/>
                  <a:pt x="505193" y="124921"/>
                </a:cubicBezTo>
                <a:lnTo>
                  <a:pt x="455965" y="75758"/>
                </a:lnTo>
                <a:cubicBezTo>
                  <a:pt x="452737" y="72535"/>
                  <a:pt x="447895" y="72535"/>
                  <a:pt x="444667" y="75758"/>
                </a:cubicBezTo>
                <a:lnTo>
                  <a:pt x="405930" y="114443"/>
                </a:lnTo>
                <a:cubicBezTo>
                  <a:pt x="393825" y="126532"/>
                  <a:pt x="376070" y="129756"/>
                  <a:pt x="359930" y="123309"/>
                </a:cubicBezTo>
                <a:cubicBezTo>
                  <a:pt x="343790" y="116861"/>
                  <a:pt x="333298" y="101548"/>
                  <a:pt x="333298" y="83818"/>
                </a:cubicBezTo>
                <a:lnTo>
                  <a:pt x="333298" y="29820"/>
                </a:lnTo>
                <a:cubicBezTo>
                  <a:pt x="333298" y="24984"/>
                  <a:pt x="330070" y="21760"/>
                  <a:pt x="325228" y="21760"/>
                </a:cubicBezTo>
                <a:close/>
                <a:moveTo>
                  <a:pt x="255825" y="0"/>
                </a:moveTo>
                <a:lnTo>
                  <a:pt x="325228" y="0"/>
                </a:lnTo>
                <a:cubicBezTo>
                  <a:pt x="341369" y="0"/>
                  <a:pt x="355088" y="13701"/>
                  <a:pt x="355088" y="29820"/>
                </a:cubicBezTo>
                <a:lnTo>
                  <a:pt x="355088" y="83818"/>
                </a:lnTo>
                <a:cubicBezTo>
                  <a:pt x="355088" y="92683"/>
                  <a:pt x="359930" y="99936"/>
                  <a:pt x="368000" y="103160"/>
                </a:cubicBezTo>
                <a:cubicBezTo>
                  <a:pt x="376070" y="106384"/>
                  <a:pt x="384141" y="104772"/>
                  <a:pt x="390597" y="99130"/>
                </a:cubicBezTo>
                <a:lnTo>
                  <a:pt x="429334" y="60445"/>
                </a:lnTo>
                <a:cubicBezTo>
                  <a:pt x="440632" y="49162"/>
                  <a:pt x="460000" y="49162"/>
                  <a:pt x="471299" y="60445"/>
                </a:cubicBezTo>
                <a:lnTo>
                  <a:pt x="520527" y="109608"/>
                </a:lnTo>
                <a:cubicBezTo>
                  <a:pt x="526176" y="115249"/>
                  <a:pt x="529404" y="122503"/>
                  <a:pt x="529404" y="130562"/>
                </a:cubicBezTo>
                <a:cubicBezTo>
                  <a:pt x="529404" y="138621"/>
                  <a:pt x="526176" y="145875"/>
                  <a:pt x="520527" y="151517"/>
                </a:cubicBezTo>
                <a:lnTo>
                  <a:pt x="481790" y="190202"/>
                </a:lnTo>
                <a:cubicBezTo>
                  <a:pt x="476141" y="196649"/>
                  <a:pt x="474527" y="204708"/>
                  <a:pt x="477755" y="212768"/>
                </a:cubicBezTo>
                <a:cubicBezTo>
                  <a:pt x="480983" y="220827"/>
                  <a:pt x="488246" y="225663"/>
                  <a:pt x="497123" y="225663"/>
                </a:cubicBezTo>
                <a:lnTo>
                  <a:pt x="551193" y="225663"/>
                </a:lnTo>
                <a:cubicBezTo>
                  <a:pt x="567334" y="225663"/>
                  <a:pt x="581053" y="239364"/>
                  <a:pt x="581053" y="255483"/>
                </a:cubicBezTo>
                <a:lnTo>
                  <a:pt x="581053" y="324793"/>
                </a:lnTo>
                <a:cubicBezTo>
                  <a:pt x="581053" y="340912"/>
                  <a:pt x="567334" y="354613"/>
                  <a:pt x="551193" y="354613"/>
                </a:cubicBezTo>
                <a:lnTo>
                  <a:pt x="497123" y="354613"/>
                </a:lnTo>
                <a:cubicBezTo>
                  <a:pt x="488246" y="354613"/>
                  <a:pt x="480983" y="359449"/>
                  <a:pt x="477755" y="367508"/>
                </a:cubicBezTo>
                <a:cubicBezTo>
                  <a:pt x="474527" y="375568"/>
                  <a:pt x="476141" y="383627"/>
                  <a:pt x="481790" y="390074"/>
                </a:cubicBezTo>
                <a:lnTo>
                  <a:pt x="520527" y="428759"/>
                </a:lnTo>
                <a:cubicBezTo>
                  <a:pt x="526176" y="434401"/>
                  <a:pt x="529404" y="441655"/>
                  <a:pt x="529404" y="449714"/>
                </a:cubicBezTo>
                <a:cubicBezTo>
                  <a:pt x="529404" y="457773"/>
                  <a:pt x="526176" y="465027"/>
                  <a:pt x="520527" y="470668"/>
                </a:cubicBezTo>
                <a:lnTo>
                  <a:pt x="471299" y="519831"/>
                </a:lnTo>
                <a:cubicBezTo>
                  <a:pt x="460000" y="531114"/>
                  <a:pt x="440632" y="531114"/>
                  <a:pt x="429334" y="519831"/>
                </a:cubicBezTo>
                <a:lnTo>
                  <a:pt x="390597" y="481146"/>
                </a:lnTo>
                <a:cubicBezTo>
                  <a:pt x="384141" y="475504"/>
                  <a:pt x="376070" y="473892"/>
                  <a:pt x="368000" y="477116"/>
                </a:cubicBezTo>
                <a:cubicBezTo>
                  <a:pt x="359930" y="480340"/>
                  <a:pt x="355088" y="487593"/>
                  <a:pt x="355088" y="496458"/>
                </a:cubicBezTo>
                <a:lnTo>
                  <a:pt x="355088" y="550456"/>
                </a:lnTo>
                <a:cubicBezTo>
                  <a:pt x="355088" y="566575"/>
                  <a:pt x="341369" y="580276"/>
                  <a:pt x="325228" y="580276"/>
                </a:cubicBezTo>
                <a:lnTo>
                  <a:pt x="255825" y="580276"/>
                </a:lnTo>
                <a:cubicBezTo>
                  <a:pt x="239684" y="580276"/>
                  <a:pt x="225965" y="566575"/>
                  <a:pt x="225965" y="550456"/>
                </a:cubicBezTo>
                <a:lnTo>
                  <a:pt x="225965" y="496458"/>
                </a:lnTo>
                <a:cubicBezTo>
                  <a:pt x="225965" y="487593"/>
                  <a:pt x="221123" y="480340"/>
                  <a:pt x="213053" y="477116"/>
                </a:cubicBezTo>
                <a:cubicBezTo>
                  <a:pt x="204983" y="473892"/>
                  <a:pt x="196912" y="475504"/>
                  <a:pt x="190456" y="481146"/>
                </a:cubicBezTo>
                <a:lnTo>
                  <a:pt x="151719" y="519831"/>
                </a:lnTo>
                <a:cubicBezTo>
                  <a:pt x="140421" y="531114"/>
                  <a:pt x="121053" y="531114"/>
                  <a:pt x="109754" y="519831"/>
                </a:cubicBezTo>
                <a:lnTo>
                  <a:pt x="60526" y="470668"/>
                </a:lnTo>
                <a:cubicBezTo>
                  <a:pt x="54877" y="465027"/>
                  <a:pt x="51649" y="457773"/>
                  <a:pt x="51649" y="449714"/>
                </a:cubicBezTo>
                <a:cubicBezTo>
                  <a:pt x="51649" y="441655"/>
                  <a:pt x="54877" y="434401"/>
                  <a:pt x="60526" y="428759"/>
                </a:cubicBezTo>
                <a:lnTo>
                  <a:pt x="99263" y="390074"/>
                </a:lnTo>
                <a:cubicBezTo>
                  <a:pt x="104912" y="383627"/>
                  <a:pt x="106526" y="375568"/>
                  <a:pt x="103298" y="367508"/>
                </a:cubicBezTo>
                <a:cubicBezTo>
                  <a:pt x="100070" y="359449"/>
                  <a:pt x="92807" y="354613"/>
                  <a:pt x="83930" y="354613"/>
                </a:cubicBezTo>
                <a:lnTo>
                  <a:pt x="29860" y="354613"/>
                </a:lnTo>
                <a:cubicBezTo>
                  <a:pt x="13719" y="354613"/>
                  <a:pt x="0" y="340912"/>
                  <a:pt x="0" y="324793"/>
                </a:cubicBezTo>
                <a:lnTo>
                  <a:pt x="0" y="255483"/>
                </a:lnTo>
                <a:cubicBezTo>
                  <a:pt x="0" y="239364"/>
                  <a:pt x="13719" y="225663"/>
                  <a:pt x="29860" y="225663"/>
                </a:cubicBezTo>
                <a:lnTo>
                  <a:pt x="83930" y="225663"/>
                </a:lnTo>
                <a:cubicBezTo>
                  <a:pt x="92807" y="225663"/>
                  <a:pt x="100070" y="220827"/>
                  <a:pt x="103298" y="212768"/>
                </a:cubicBezTo>
                <a:cubicBezTo>
                  <a:pt x="106526" y="204708"/>
                  <a:pt x="104912" y="196649"/>
                  <a:pt x="99263" y="190202"/>
                </a:cubicBezTo>
                <a:lnTo>
                  <a:pt x="60526" y="151517"/>
                </a:lnTo>
                <a:cubicBezTo>
                  <a:pt x="54877" y="145875"/>
                  <a:pt x="51649" y="138621"/>
                  <a:pt x="51649" y="130562"/>
                </a:cubicBezTo>
                <a:cubicBezTo>
                  <a:pt x="51649" y="122503"/>
                  <a:pt x="54877" y="115249"/>
                  <a:pt x="60526" y="109608"/>
                </a:cubicBezTo>
                <a:lnTo>
                  <a:pt x="109754" y="60445"/>
                </a:lnTo>
                <a:cubicBezTo>
                  <a:pt x="121053" y="49162"/>
                  <a:pt x="140421" y="49162"/>
                  <a:pt x="151719" y="60445"/>
                </a:cubicBezTo>
                <a:lnTo>
                  <a:pt x="190456" y="99130"/>
                </a:lnTo>
                <a:cubicBezTo>
                  <a:pt x="196912" y="104772"/>
                  <a:pt x="204983" y="106384"/>
                  <a:pt x="213053" y="103160"/>
                </a:cubicBezTo>
                <a:cubicBezTo>
                  <a:pt x="221123" y="99936"/>
                  <a:pt x="225965" y="92683"/>
                  <a:pt x="225965" y="83818"/>
                </a:cubicBezTo>
                <a:lnTo>
                  <a:pt x="225965" y="29820"/>
                </a:lnTo>
                <a:cubicBezTo>
                  <a:pt x="225965" y="13701"/>
                  <a:pt x="239684" y="0"/>
                  <a:pt x="2558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67" name="组合 66"/>
          <p:cNvGrpSpPr/>
          <p:nvPr/>
        </p:nvGrpSpPr>
        <p:grpSpPr>
          <a:xfrm>
            <a:off x="7002143" y="2593402"/>
            <a:ext cx="2962404" cy="954337"/>
            <a:chOff x="7483988" y="3433235"/>
            <a:chExt cx="5316455" cy="954337"/>
          </a:xfrm>
        </p:grpSpPr>
        <p:sp>
          <p:nvSpPr>
            <p:cNvPr id="68" name="矩形 67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002143" y="5451482"/>
            <a:ext cx="2962404" cy="954337"/>
            <a:chOff x="7483988" y="3433235"/>
            <a:chExt cx="5316455" cy="954337"/>
          </a:xfrm>
        </p:grpSpPr>
        <p:sp>
          <p:nvSpPr>
            <p:cNvPr id="71" name="矩形 70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953257" y="1237656"/>
            <a:ext cx="2962404" cy="954337"/>
            <a:chOff x="7483988" y="3433235"/>
            <a:chExt cx="5316455" cy="954337"/>
          </a:xfrm>
        </p:grpSpPr>
        <p:sp>
          <p:nvSpPr>
            <p:cNvPr id="74" name="矩形 73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953257" y="4095736"/>
            <a:ext cx="2962404" cy="954337"/>
            <a:chOff x="7483988" y="3433235"/>
            <a:chExt cx="5316455" cy="954337"/>
          </a:xfrm>
        </p:grpSpPr>
        <p:sp>
          <p:nvSpPr>
            <p:cNvPr id="77" name="矩形 76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Freeform 6"/>
          <p:cNvSpPr>
            <a:spLocks noEditPoints="1"/>
          </p:cNvSpPr>
          <p:nvPr/>
        </p:nvSpPr>
        <p:spPr bwMode="auto">
          <a:xfrm>
            <a:off x="4055534" y="1944159"/>
            <a:ext cx="4080933" cy="4076700"/>
          </a:xfrm>
          <a:custGeom>
            <a:avLst/>
            <a:gdLst>
              <a:gd name="T0" fmla="*/ 2847924 w 935"/>
              <a:gd name="T1" fmla="*/ 1988209 h 935"/>
              <a:gd name="T2" fmla="*/ 2847924 w 935"/>
              <a:gd name="T3" fmla="*/ 1988209 h 935"/>
              <a:gd name="T4" fmla="*/ 2638422 w 935"/>
              <a:gd name="T5" fmla="*/ 1530398 h 935"/>
              <a:gd name="T6" fmla="*/ 2847924 w 935"/>
              <a:gd name="T7" fmla="*/ 1069316 h 935"/>
              <a:gd name="T8" fmla="*/ 2847924 w 935"/>
              <a:gd name="T9" fmla="*/ 1069316 h 935"/>
              <a:gd name="T10" fmla="*/ 3060700 w 935"/>
              <a:gd name="T11" fmla="*/ 608235 h 935"/>
              <a:gd name="T12" fmla="*/ 2455107 w 935"/>
              <a:gd name="T13" fmla="*/ 0 h 935"/>
              <a:gd name="T14" fmla="*/ 1990273 w 935"/>
              <a:gd name="T15" fmla="*/ 212555 h 935"/>
              <a:gd name="T16" fmla="*/ 1990273 w 935"/>
              <a:gd name="T17" fmla="*/ 212555 h 935"/>
              <a:gd name="T18" fmla="*/ 1531987 w 935"/>
              <a:gd name="T19" fmla="*/ 421840 h 935"/>
              <a:gd name="T20" fmla="*/ 1073700 w 935"/>
              <a:gd name="T21" fmla="*/ 212555 h 935"/>
              <a:gd name="T22" fmla="*/ 1073700 w 935"/>
              <a:gd name="T23" fmla="*/ 212555 h 935"/>
              <a:gd name="T24" fmla="*/ 608867 w 935"/>
              <a:gd name="T25" fmla="*/ 0 h 935"/>
              <a:gd name="T26" fmla="*/ 0 w 935"/>
              <a:gd name="T27" fmla="*/ 608235 h 935"/>
              <a:gd name="T28" fmla="*/ 216049 w 935"/>
              <a:gd name="T29" fmla="*/ 1069316 h 935"/>
              <a:gd name="T30" fmla="*/ 216049 w 935"/>
              <a:gd name="T31" fmla="*/ 1069316 h 935"/>
              <a:gd name="T32" fmla="*/ 425552 w 935"/>
              <a:gd name="T33" fmla="*/ 1530398 h 935"/>
              <a:gd name="T34" fmla="*/ 216049 w 935"/>
              <a:gd name="T35" fmla="*/ 1988209 h 935"/>
              <a:gd name="T36" fmla="*/ 216049 w 935"/>
              <a:gd name="T37" fmla="*/ 1988209 h 935"/>
              <a:gd name="T38" fmla="*/ 0 w 935"/>
              <a:gd name="T39" fmla="*/ 2449290 h 935"/>
              <a:gd name="T40" fmla="*/ 608867 w 935"/>
              <a:gd name="T41" fmla="*/ 3057525 h 935"/>
              <a:gd name="T42" fmla="*/ 1073700 w 935"/>
              <a:gd name="T43" fmla="*/ 2844970 h 935"/>
              <a:gd name="T44" fmla="*/ 1073700 w 935"/>
              <a:gd name="T45" fmla="*/ 2844970 h 935"/>
              <a:gd name="T46" fmla="*/ 1531987 w 935"/>
              <a:gd name="T47" fmla="*/ 2635685 h 935"/>
              <a:gd name="T48" fmla="*/ 1990273 w 935"/>
              <a:gd name="T49" fmla="*/ 2844970 h 935"/>
              <a:gd name="T50" fmla="*/ 1990273 w 935"/>
              <a:gd name="T51" fmla="*/ 2844970 h 935"/>
              <a:gd name="T52" fmla="*/ 2455107 w 935"/>
              <a:gd name="T53" fmla="*/ 3057525 h 935"/>
              <a:gd name="T54" fmla="*/ 3060700 w 935"/>
              <a:gd name="T55" fmla="*/ 2449290 h 935"/>
              <a:gd name="T56" fmla="*/ 2847924 w 935"/>
              <a:gd name="T57" fmla="*/ 1988209 h 935"/>
              <a:gd name="T58" fmla="*/ 1531987 w 935"/>
              <a:gd name="T59" fmla="*/ 2226925 h 935"/>
              <a:gd name="T60" fmla="*/ 834736 w 935"/>
              <a:gd name="T61" fmla="*/ 1530398 h 935"/>
              <a:gd name="T62" fmla="*/ 1531987 w 935"/>
              <a:gd name="T63" fmla="*/ 833870 h 935"/>
              <a:gd name="T64" fmla="*/ 2229237 w 935"/>
              <a:gd name="T65" fmla="*/ 1530398 h 935"/>
              <a:gd name="T66" fmla="*/ 1531987 w 935"/>
              <a:gd name="T67" fmla="*/ 2226925 h 93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4277785" y="2176992"/>
            <a:ext cx="1178983" cy="117686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6735234" y="2176992"/>
            <a:ext cx="1183217" cy="117686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4277785" y="4632326"/>
            <a:ext cx="1178983" cy="1181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6735234" y="4632326"/>
            <a:ext cx="1183217" cy="1181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8" name="hierarchical-structure_209038"/>
          <p:cNvSpPr>
            <a:spLocks noChangeAspect="1"/>
          </p:cNvSpPr>
          <p:nvPr/>
        </p:nvSpPr>
        <p:spPr bwMode="auto">
          <a:xfrm>
            <a:off x="4574834" y="4937155"/>
            <a:ext cx="487386" cy="609685"/>
          </a:xfrm>
          <a:custGeom>
            <a:avLst/>
            <a:gdLst>
              <a:gd name="connsiteX0" fmla="*/ 226085 w 484573"/>
              <a:gd name="connsiteY0" fmla="*/ 386567 h 606166"/>
              <a:gd name="connsiteX1" fmla="*/ 257375 w 484573"/>
              <a:gd name="connsiteY1" fmla="*/ 386567 h 606166"/>
              <a:gd name="connsiteX2" fmla="*/ 257375 w 484573"/>
              <a:gd name="connsiteY2" fmla="*/ 429857 h 606166"/>
              <a:gd name="connsiteX3" fmla="*/ 416980 w 484573"/>
              <a:gd name="connsiteY3" fmla="*/ 429857 h 606166"/>
              <a:gd name="connsiteX4" fmla="*/ 444556 w 484573"/>
              <a:gd name="connsiteY4" fmla="*/ 457388 h 606166"/>
              <a:gd name="connsiteX5" fmla="*/ 444556 w 484573"/>
              <a:gd name="connsiteY5" fmla="*/ 499008 h 606166"/>
              <a:gd name="connsiteX6" fmla="*/ 484573 w 484573"/>
              <a:gd name="connsiteY6" fmla="*/ 551568 h 606166"/>
              <a:gd name="connsiteX7" fmla="*/ 429886 w 484573"/>
              <a:gd name="connsiteY7" fmla="*/ 606166 h 606166"/>
              <a:gd name="connsiteX8" fmla="*/ 375106 w 484573"/>
              <a:gd name="connsiteY8" fmla="*/ 551568 h 606166"/>
              <a:gd name="connsiteX9" fmla="*/ 413173 w 484573"/>
              <a:gd name="connsiteY9" fmla="*/ 499565 h 606166"/>
              <a:gd name="connsiteX10" fmla="*/ 413173 w 484573"/>
              <a:gd name="connsiteY10" fmla="*/ 461003 h 606166"/>
              <a:gd name="connsiteX11" fmla="*/ 257282 w 484573"/>
              <a:gd name="connsiteY11" fmla="*/ 461003 h 606166"/>
              <a:gd name="connsiteX12" fmla="*/ 257282 w 484573"/>
              <a:gd name="connsiteY12" fmla="*/ 499008 h 606166"/>
              <a:gd name="connsiteX13" fmla="*/ 296742 w 484573"/>
              <a:gd name="connsiteY13" fmla="*/ 551475 h 606166"/>
              <a:gd name="connsiteX14" fmla="*/ 242147 w 484573"/>
              <a:gd name="connsiteY14" fmla="*/ 606073 h 606166"/>
              <a:gd name="connsiteX15" fmla="*/ 187460 w 484573"/>
              <a:gd name="connsiteY15" fmla="*/ 551475 h 606166"/>
              <a:gd name="connsiteX16" fmla="*/ 226085 w 484573"/>
              <a:gd name="connsiteY16" fmla="*/ 499287 h 606166"/>
              <a:gd name="connsiteX17" fmla="*/ 226085 w 484573"/>
              <a:gd name="connsiteY17" fmla="*/ 461003 h 606166"/>
              <a:gd name="connsiteX18" fmla="*/ 71121 w 484573"/>
              <a:gd name="connsiteY18" fmla="*/ 461003 h 606166"/>
              <a:gd name="connsiteX19" fmla="*/ 71121 w 484573"/>
              <a:gd name="connsiteY19" fmla="*/ 499287 h 606166"/>
              <a:gd name="connsiteX20" fmla="*/ 109468 w 484573"/>
              <a:gd name="connsiteY20" fmla="*/ 551475 h 606166"/>
              <a:gd name="connsiteX21" fmla="*/ 54780 w 484573"/>
              <a:gd name="connsiteY21" fmla="*/ 606073 h 606166"/>
              <a:gd name="connsiteX22" fmla="*/ 0 w 484573"/>
              <a:gd name="connsiteY22" fmla="*/ 551475 h 606166"/>
              <a:gd name="connsiteX23" fmla="*/ 39646 w 484573"/>
              <a:gd name="connsiteY23" fmla="*/ 498916 h 606166"/>
              <a:gd name="connsiteX24" fmla="*/ 39646 w 484573"/>
              <a:gd name="connsiteY24" fmla="*/ 457109 h 606166"/>
              <a:gd name="connsiteX25" fmla="*/ 67407 w 484573"/>
              <a:gd name="connsiteY25" fmla="*/ 429857 h 606166"/>
              <a:gd name="connsiteX26" fmla="*/ 226085 w 484573"/>
              <a:gd name="connsiteY26" fmla="*/ 429857 h 606166"/>
              <a:gd name="connsiteX27" fmla="*/ 237251 w 484573"/>
              <a:gd name="connsiteY27" fmla="*/ 293 h 606166"/>
              <a:gd name="connsiteX28" fmla="*/ 277268 w 484573"/>
              <a:gd name="connsiteY28" fmla="*/ 8728 h 606166"/>
              <a:gd name="connsiteX29" fmla="*/ 296673 w 484573"/>
              <a:gd name="connsiteY29" fmla="*/ 26803 h 606166"/>
              <a:gd name="connsiteX30" fmla="*/ 318121 w 484573"/>
              <a:gd name="connsiteY30" fmla="*/ 94653 h 606166"/>
              <a:gd name="connsiteX31" fmla="*/ 316636 w 484573"/>
              <a:gd name="connsiteY31" fmla="*/ 100677 h 606166"/>
              <a:gd name="connsiteX32" fmla="*/ 322300 w 484573"/>
              <a:gd name="connsiteY32" fmla="*/ 129226 h 606166"/>
              <a:gd name="connsiteX33" fmla="*/ 308465 w 484573"/>
              <a:gd name="connsiteY33" fmla="*/ 153233 h 606166"/>
              <a:gd name="connsiteX34" fmla="*/ 298809 w 484573"/>
              <a:gd name="connsiteY34" fmla="*/ 179650 h 606166"/>
              <a:gd name="connsiteX35" fmla="*/ 298809 w 484573"/>
              <a:gd name="connsiteY35" fmla="*/ 212648 h 606166"/>
              <a:gd name="connsiteX36" fmla="*/ 300480 w 484573"/>
              <a:gd name="connsiteY36" fmla="*/ 215521 h 606166"/>
              <a:gd name="connsiteX37" fmla="*/ 400292 w 484573"/>
              <a:gd name="connsiteY37" fmla="*/ 279385 h 606166"/>
              <a:gd name="connsiteX38" fmla="*/ 412455 w 484573"/>
              <a:gd name="connsiteY38" fmla="*/ 305432 h 606166"/>
              <a:gd name="connsiteX39" fmla="*/ 412455 w 484573"/>
              <a:gd name="connsiteY39" fmla="*/ 336112 h 606166"/>
              <a:gd name="connsiteX40" fmla="*/ 395185 w 484573"/>
              <a:gd name="connsiteY40" fmla="*/ 353260 h 606166"/>
              <a:gd name="connsiteX41" fmla="*/ 261763 w 484573"/>
              <a:gd name="connsiteY41" fmla="*/ 353260 h 606166"/>
              <a:gd name="connsiteX42" fmla="*/ 249878 w 484573"/>
              <a:gd name="connsiteY42" fmla="*/ 299036 h 606166"/>
              <a:gd name="connsiteX43" fmla="*/ 242357 w 484573"/>
              <a:gd name="connsiteY43" fmla="*/ 257047 h 606166"/>
              <a:gd name="connsiteX44" fmla="*/ 234744 w 484573"/>
              <a:gd name="connsiteY44" fmla="*/ 299036 h 606166"/>
              <a:gd name="connsiteX45" fmla="*/ 222859 w 484573"/>
              <a:gd name="connsiteY45" fmla="*/ 353260 h 606166"/>
              <a:gd name="connsiteX46" fmla="*/ 89436 w 484573"/>
              <a:gd name="connsiteY46" fmla="*/ 353260 h 606166"/>
              <a:gd name="connsiteX47" fmla="*/ 72259 w 484573"/>
              <a:gd name="connsiteY47" fmla="*/ 336112 h 606166"/>
              <a:gd name="connsiteX48" fmla="*/ 72259 w 484573"/>
              <a:gd name="connsiteY48" fmla="*/ 305432 h 606166"/>
              <a:gd name="connsiteX49" fmla="*/ 84701 w 484573"/>
              <a:gd name="connsiteY49" fmla="*/ 279107 h 606166"/>
              <a:gd name="connsiteX50" fmla="*/ 184141 w 484573"/>
              <a:gd name="connsiteY50" fmla="*/ 215521 h 606166"/>
              <a:gd name="connsiteX51" fmla="*/ 185720 w 484573"/>
              <a:gd name="connsiteY51" fmla="*/ 212741 h 606166"/>
              <a:gd name="connsiteX52" fmla="*/ 185720 w 484573"/>
              <a:gd name="connsiteY52" fmla="*/ 179743 h 606166"/>
              <a:gd name="connsiteX53" fmla="*/ 176064 w 484573"/>
              <a:gd name="connsiteY53" fmla="*/ 153326 h 606166"/>
              <a:gd name="connsiteX54" fmla="*/ 162229 w 484573"/>
              <a:gd name="connsiteY54" fmla="*/ 129319 h 606166"/>
              <a:gd name="connsiteX55" fmla="*/ 167707 w 484573"/>
              <a:gd name="connsiteY55" fmla="*/ 100770 h 606166"/>
              <a:gd name="connsiteX56" fmla="*/ 166222 w 484573"/>
              <a:gd name="connsiteY56" fmla="*/ 94745 h 606166"/>
              <a:gd name="connsiteX57" fmla="*/ 166036 w 484573"/>
              <a:gd name="connsiteY57" fmla="*/ 61376 h 606166"/>
              <a:gd name="connsiteX58" fmla="*/ 185627 w 484573"/>
              <a:gd name="connsiteY58" fmla="*/ 27266 h 606166"/>
              <a:gd name="connsiteX59" fmla="*/ 203732 w 484573"/>
              <a:gd name="connsiteY59" fmla="*/ 12436 h 606166"/>
              <a:gd name="connsiteX60" fmla="*/ 221281 w 484573"/>
              <a:gd name="connsiteY60" fmla="*/ 3445 h 606166"/>
              <a:gd name="connsiteX61" fmla="*/ 237251 w 484573"/>
              <a:gd name="connsiteY61" fmla="*/ 293 h 60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84573" h="606166">
                <a:moveTo>
                  <a:pt x="226085" y="386567"/>
                </a:moveTo>
                <a:lnTo>
                  <a:pt x="257375" y="386567"/>
                </a:lnTo>
                <a:lnTo>
                  <a:pt x="257375" y="429857"/>
                </a:lnTo>
                <a:lnTo>
                  <a:pt x="416980" y="429857"/>
                </a:lnTo>
                <a:cubicBezTo>
                  <a:pt x="432207" y="429857"/>
                  <a:pt x="444556" y="442185"/>
                  <a:pt x="444556" y="457388"/>
                </a:cubicBezTo>
                <a:lnTo>
                  <a:pt x="444556" y="499008"/>
                </a:lnTo>
                <a:cubicBezTo>
                  <a:pt x="467582" y="505497"/>
                  <a:pt x="484573" y="526447"/>
                  <a:pt x="484573" y="551568"/>
                </a:cubicBezTo>
                <a:cubicBezTo>
                  <a:pt x="484573" y="581694"/>
                  <a:pt x="460061" y="606166"/>
                  <a:pt x="429886" y="606166"/>
                </a:cubicBezTo>
                <a:cubicBezTo>
                  <a:pt x="399617" y="606166"/>
                  <a:pt x="375106" y="581694"/>
                  <a:pt x="375106" y="551568"/>
                </a:cubicBezTo>
                <a:cubicBezTo>
                  <a:pt x="375106" y="527188"/>
                  <a:pt x="391075" y="506610"/>
                  <a:pt x="413173" y="499565"/>
                </a:cubicBezTo>
                <a:lnTo>
                  <a:pt x="413173" y="461003"/>
                </a:lnTo>
                <a:lnTo>
                  <a:pt x="257282" y="461003"/>
                </a:lnTo>
                <a:lnTo>
                  <a:pt x="257282" y="499008"/>
                </a:lnTo>
                <a:cubicBezTo>
                  <a:pt x="280029" y="505590"/>
                  <a:pt x="296742" y="526632"/>
                  <a:pt x="296742" y="551475"/>
                </a:cubicBezTo>
                <a:cubicBezTo>
                  <a:pt x="296742" y="581601"/>
                  <a:pt x="272416" y="606073"/>
                  <a:pt x="242147" y="606073"/>
                </a:cubicBezTo>
                <a:cubicBezTo>
                  <a:pt x="211972" y="606073"/>
                  <a:pt x="187460" y="581601"/>
                  <a:pt x="187460" y="551475"/>
                </a:cubicBezTo>
                <a:cubicBezTo>
                  <a:pt x="187460" y="527003"/>
                  <a:pt x="203708" y="506239"/>
                  <a:pt x="226085" y="499287"/>
                </a:cubicBezTo>
                <a:lnTo>
                  <a:pt x="226085" y="461003"/>
                </a:lnTo>
                <a:lnTo>
                  <a:pt x="71121" y="461003"/>
                </a:lnTo>
                <a:lnTo>
                  <a:pt x="71121" y="499287"/>
                </a:lnTo>
                <a:cubicBezTo>
                  <a:pt x="93220" y="506239"/>
                  <a:pt x="109468" y="527003"/>
                  <a:pt x="109468" y="551475"/>
                </a:cubicBezTo>
                <a:cubicBezTo>
                  <a:pt x="109468" y="581601"/>
                  <a:pt x="84956" y="606073"/>
                  <a:pt x="54780" y="606073"/>
                </a:cubicBezTo>
                <a:cubicBezTo>
                  <a:pt x="24512" y="606073"/>
                  <a:pt x="0" y="581601"/>
                  <a:pt x="0" y="551475"/>
                </a:cubicBezTo>
                <a:cubicBezTo>
                  <a:pt x="0" y="526447"/>
                  <a:pt x="16712" y="505497"/>
                  <a:pt x="39646" y="498916"/>
                </a:cubicBezTo>
                <a:lnTo>
                  <a:pt x="39646" y="457109"/>
                </a:lnTo>
                <a:cubicBezTo>
                  <a:pt x="39646" y="441907"/>
                  <a:pt x="52180" y="429578"/>
                  <a:pt x="67407" y="429857"/>
                </a:cubicBezTo>
                <a:lnTo>
                  <a:pt x="226085" y="429857"/>
                </a:lnTo>
                <a:close/>
                <a:moveTo>
                  <a:pt x="237251" y="293"/>
                </a:moveTo>
                <a:cubicBezTo>
                  <a:pt x="254613" y="-1190"/>
                  <a:pt x="267798" y="3167"/>
                  <a:pt x="277268" y="8728"/>
                </a:cubicBezTo>
                <a:cubicBezTo>
                  <a:pt x="291381" y="16514"/>
                  <a:pt x="296673" y="26803"/>
                  <a:pt x="296673" y="26803"/>
                </a:cubicBezTo>
                <a:cubicBezTo>
                  <a:pt x="296673" y="26803"/>
                  <a:pt x="328985" y="29120"/>
                  <a:pt x="318121" y="94653"/>
                </a:cubicBezTo>
                <a:cubicBezTo>
                  <a:pt x="317750" y="96599"/>
                  <a:pt x="317193" y="98731"/>
                  <a:pt x="316636" y="100677"/>
                </a:cubicBezTo>
                <a:cubicBezTo>
                  <a:pt x="322764" y="100677"/>
                  <a:pt x="328985" y="105497"/>
                  <a:pt x="322300" y="129226"/>
                </a:cubicBezTo>
                <a:cubicBezTo>
                  <a:pt x="317007" y="147764"/>
                  <a:pt x="312179" y="152955"/>
                  <a:pt x="308465" y="153233"/>
                </a:cubicBezTo>
                <a:cubicBezTo>
                  <a:pt x="307165" y="161575"/>
                  <a:pt x="303823" y="170844"/>
                  <a:pt x="298809" y="179650"/>
                </a:cubicBezTo>
                <a:lnTo>
                  <a:pt x="298809" y="212648"/>
                </a:lnTo>
                <a:cubicBezTo>
                  <a:pt x="298809" y="213853"/>
                  <a:pt x="299366" y="214965"/>
                  <a:pt x="300480" y="215521"/>
                </a:cubicBezTo>
                <a:cubicBezTo>
                  <a:pt x="310044" y="220063"/>
                  <a:pt x="356839" y="243792"/>
                  <a:pt x="400292" y="279385"/>
                </a:cubicBezTo>
                <a:cubicBezTo>
                  <a:pt x="407999" y="285781"/>
                  <a:pt x="412455" y="295421"/>
                  <a:pt x="412455" y="305432"/>
                </a:cubicBezTo>
                <a:lnTo>
                  <a:pt x="412455" y="336112"/>
                </a:lnTo>
                <a:cubicBezTo>
                  <a:pt x="412455" y="345659"/>
                  <a:pt x="404749" y="353260"/>
                  <a:pt x="395185" y="353260"/>
                </a:cubicBezTo>
                <a:lnTo>
                  <a:pt x="261763" y="353260"/>
                </a:lnTo>
                <a:lnTo>
                  <a:pt x="249878" y="299036"/>
                </a:lnTo>
                <a:cubicBezTo>
                  <a:pt x="278568" y="258993"/>
                  <a:pt x="247650" y="257047"/>
                  <a:pt x="242357" y="257047"/>
                </a:cubicBezTo>
                <a:cubicBezTo>
                  <a:pt x="236879" y="257140"/>
                  <a:pt x="206054" y="258993"/>
                  <a:pt x="234744" y="299036"/>
                </a:cubicBezTo>
                <a:lnTo>
                  <a:pt x="222859" y="353260"/>
                </a:lnTo>
                <a:lnTo>
                  <a:pt x="89436" y="353260"/>
                </a:lnTo>
                <a:cubicBezTo>
                  <a:pt x="79873" y="353260"/>
                  <a:pt x="72259" y="345659"/>
                  <a:pt x="72259" y="336112"/>
                </a:cubicBezTo>
                <a:lnTo>
                  <a:pt x="72259" y="305432"/>
                </a:lnTo>
                <a:cubicBezTo>
                  <a:pt x="72259" y="295236"/>
                  <a:pt x="76809" y="285596"/>
                  <a:pt x="84701" y="279107"/>
                </a:cubicBezTo>
                <a:cubicBezTo>
                  <a:pt x="128061" y="243699"/>
                  <a:pt x="174578" y="220063"/>
                  <a:pt x="184141" y="215521"/>
                </a:cubicBezTo>
                <a:cubicBezTo>
                  <a:pt x="185163" y="214873"/>
                  <a:pt x="185906" y="213853"/>
                  <a:pt x="185720" y="212741"/>
                </a:cubicBezTo>
                <a:lnTo>
                  <a:pt x="185720" y="179743"/>
                </a:lnTo>
                <a:cubicBezTo>
                  <a:pt x="180706" y="171030"/>
                  <a:pt x="177456" y="161761"/>
                  <a:pt x="176064" y="153326"/>
                </a:cubicBezTo>
                <a:cubicBezTo>
                  <a:pt x="172350" y="153048"/>
                  <a:pt x="167429" y="147857"/>
                  <a:pt x="162229" y="129319"/>
                </a:cubicBezTo>
                <a:cubicBezTo>
                  <a:pt x="155637" y="105868"/>
                  <a:pt x="161579" y="100956"/>
                  <a:pt x="167707" y="100770"/>
                </a:cubicBezTo>
                <a:cubicBezTo>
                  <a:pt x="167057" y="98824"/>
                  <a:pt x="166593" y="96692"/>
                  <a:pt x="166222" y="94745"/>
                </a:cubicBezTo>
                <a:cubicBezTo>
                  <a:pt x="163993" y="82881"/>
                  <a:pt x="163343" y="71851"/>
                  <a:pt x="166036" y="61376"/>
                </a:cubicBezTo>
                <a:cubicBezTo>
                  <a:pt x="169379" y="47287"/>
                  <a:pt x="177085" y="36072"/>
                  <a:pt x="185627" y="27266"/>
                </a:cubicBezTo>
                <a:cubicBezTo>
                  <a:pt x="191105" y="21612"/>
                  <a:pt x="197233" y="16514"/>
                  <a:pt x="203732" y="12436"/>
                </a:cubicBezTo>
                <a:cubicBezTo>
                  <a:pt x="209025" y="8728"/>
                  <a:pt x="214874" y="5484"/>
                  <a:pt x="221281" y="3445"/>
                </a:cubicBezTo>
                <a:cubicBezTo>
                  <a:pt x="226387" y="1684"/>
                  <a:pt x="231680" y="571"/>
                  <a:pt x="237251" y="2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9" name="tv_376208"/>
          <p:cNvSpPr>
            <a:spLocks noChangeAspect="1"/>
          </p:cNvSpPr>
          <p:nvPr/>
        </p:nvSpPr>
        <p:spPr bwMode="auto">
          <a:xfrm>
            <a:off x="7045245" y="4981365"/>
            <a:ext cx="609685" cy="571876"/>
          </a:xfrm>
          <a:custGeom>
            <a:avLst/>
            <a:gdLst>
              <a:gd name="T0" fmla="*/ 6736 w 6827"/>
              <a:gd name="T1" fmla="*/ 91 h 6413"/>
              <a:gd name="T2" fmla="*/ 6516 w 6827"/>
              <a:gd name="T3" fmla="*/ 0 h 6413"/>
              <a:gd name="T4" fmla="*/ 310 w 6827"/>
              <a:gd name="T5" fmla="*/ 0 h 6413"/>
              <a:gd name="T6" fmla="*/ 0 w 6827"/>
              <a:gd name="T7" fmla="*/ 311 h 6413"/>
              <a:gd name="T8" fmla="*/ 0 w 6827"/>
              <a:gd name="T9" fmla="*/ 4861 h 6413"/>
              <a:gd name="T10" fmla="*/ 310 w 6827"/>
              <a:gd name="T11" fmla="*/ 5172 h 6413"/>
              <a:gd name="T12" fmla="*/ 2276 w 6827"/>
              <a:gd name="T13" fmla="*/ 5172 h 6413"/>
              <a:gd name="T14" fmla="*/ 2276 w 6827"/>
              <a:gd name="T15" fmla="*/ 5792 h 6413"/>
              <a:gd name="T16" fmla="*/ 1965 w 6827"/>
              <a:gd name="T17" fmla="*/ 5792 h 6413"/>
              <a:gd name="T18" fmla="*/ 1655 w 6827"/>
              <a:gd name="T19" fmla="*/ 6102 h 6413"/>
              <a:gd name="T20" fmla="*/ 1965 w 6827"/>
              <a:gd name="T21" fmla="*/ 6413 h 6413"/>
              <a:gd name="T22" fmla="*/ 2586 w 6827"/>
              <a:gd name="T23" fmla="*/ 6413 h 6413"/>
              <a:gd name="T24" fmla="*/ 4241 w 6827"/>
              <a:gd name="T25" fmla="*/ 6413 h 6413"/>
              <a:gd name="T26" fmla="*/ 4861 w 6827"/>
              <a:gd name="T27" fmla="*/ 6413 h 6413"/>
              <a:gd name="T28" fmla="*/ 5172 w 6827"/>
              <a:gd name="T29" fmla="*/ 6102 h 6413"/>
              <a:gd name="T30" fmla="*/ 4861 w 6827"/>
              <a:gd name="T31" fmla="*/ 5792 h 6413"/>
              <a:gd name="T32" fmla="*/ 4551 w 6827"/>
              <a:gd name="T33" fmla="*/ 5792 h 6413"/>
              <a:gd name="T34" fmla="*/ 4551 w 6827"/>
              <a:gd name="T35" fmla="*/ 5172 h 6413"/>
              <a:gd name="T36" fmla="*/ 6516 w 6827"/>
              <a:gd name="T37" fmla="*/ 5172 h 6413"/>
              <a:gd name="T38" fmla="*/ 6827 w 6827"/>
              <a:gd name="T39" fmla="*/ 4861 h 6413"/>
              <a:gd name="T40" fmla="*/ 6827 w 6827"/>
              <a:gd name="T41" fmla="*/ 310 h 6413"/>
              <a:gd name="T42" fmla="*/ 6736 w 6827"/>
              <a:gd name="T43" fmla="*/ 91 h 6413"/>
              <a:gd name="T44" fmla="*/ 1862 w 6827"/>
              <a:gd name="T45" fmla="*/ 3620 h 6413"/>
              <a:gd name="T46" fmla="*/ 1552 w 6827"/>
              <a:gd name="T47" fmla="*/ 3930 h 6413"/>
              <a:gd name="T48" fmla="*/ 1241 w 6827"/>
              <a:gd name="T49" fmla="*/ 3620 h 6413"/>
              <a:gd name="T50" fmla="*/ 1241 w 6827"/>
              <a:gd name="T51" fmla="*/ 2586 h 6413"/>
              <a:gd name="T52" fmla="*/ 1552 w 6827"/>
              <a:gd name="T53" fmla="*/ 2276 h 6413"/>
              <a:gd name="T54" fmla="*/ 1862 w 6827"/>
              <a:gd name="T55" fmla="*/ 2586 h 6413"/>
              <a:gd name="T56" fmla="*/ 1862 w 6827"/>
              <a:gd name="T57" fmla="*/ 3620 h 6413"/>
              <a:gd name="T58" fmla="*/ 3103 w 6827"/>
              <a:gd name="T59" fmla="*/ 3620 h 6413"/>
              <a:gd name="T60" fmla="*/ 2793 w 6827"/>
              <a:gd name="T61" fmla="*/ 3930 h 6413"/>
              <a:gd name="T62" fmla="*/ 2482 w 6827"/>
              <a:gd name="T63" fmla="*/ 3620 h 6413"/>
              <a:gd name="T64" fmla="*/ 2482 w 6827"/>
              <a:gd name="T65" fmla="*/ 1759 h 6413"/>
              <a:gd name="T66" fmla="*/ 2793 w 6827"/>
              <a:gd name="T67" fmla="*/ 1448 h 6413"/>
              <a:gd name="T68" fmla="*/ 3103 w 6827"/>
              <a:gd name="T69" fmla="*/ 1759 h 6413"/>
              <a:gd name="T70" fmla="*/ 3103 w 6827"/>
              <a:gd name="T71" fmla="*/ 3620 h 6413"/>
              <a:gd name="T72" fmla="*/ 4344 w 6827"/>
              <a:gd name="T73" fmla="*/ 3620 h 6413"/>
              <a:gd name="T74" fmla="*/ 4034 w 6827"/>
              <a:gd name="T75" fmla="*/ 3930 h 6413"/>
              <a:gd name="T76" fmla="*/ 3724 w 6827"/>
              <a:gd name="T77" fmla="*/ 3620 h 6413"/>
              <a:gd name="T78" fmla="*/ 3724 w 6827"/>
              <a:gd name="T79" fmla="*/ 2379 h 6413"/>
              <a:gd name="T80" fmla="*/ 4034 w 6827"/>
              <a:gd name="T81" fmla="*/ 2069 h 6413"/>
              <a:gd name="T82" fmla="*/ 4344 w 6827"/>
              <a:gd name="T83" fmla="*/ 2379 h 6413"/>
              <a:gd name="T84" fmla="*/ 4344 w 6827"/>
              <a:gd name="T85" fmla="*/ 3620 h 6413"/>
              <a:gd name="T86" fmla="*/ 5585 w 6827"/>
              <a:gd name="T87" fmla="*/ 3620 h 6413"/>
              <a:gd name="T88" fmla="*/ 5275 w 6827"/>
              <a:gd name="T89" fmla="*/ 3930 h 6413"/>
              <a:gd name="T90" fmla="*/ 4965 w 6827"/>
              <a:gd name="T91" fmla="*/ 3620 h 6413"/>
              <a:gd name="T92" fmla="*/ 4965 w 6827"/>
              <a:gd name="T93" fmla="*/ 1552 h 6413"/>
              <a:gd name="T94" fmla="*/ 5275 w 6827"/>
              <a:gd name="T95" fmla="*/ 1241 h 6413"/>
              <a:gd name="T96" fmla="*/ 5585 w 6827"/>
              <a:gd name="T97" fmla="*/ 1552 h 6413"/>
              <a:gd name="T98" fmla="*/ 5585 w 6827"/>
              <a:gd name="T99" fmla="*/ 3620 h 6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827" h="6413">
                <a:moveTo>
                  <a:pt x="6736" y="91"/>
                </a:moveTo>
                <a:cubicBezTo>
                  <a:pt x="6678" y="33"/>
                  <a:pt x="6599" y="0"/>
                  <a:pt x="6516" y="0"/>
                </a:cubicBezTo>
                <a:lnTo>
                  <a:pt x="310" y="0"/>
                </a:lnTo>
                <a:cubicBezTo>
                  <a:pt x="139" y="0"/>
                  <a:pt x="0" y="139"/>
                  <a:pt x="0" y="311"/>
                </a:cubicBezTo>
                <a:lnTo>
                  <a:pt x="0" y="4861"/>
                </a:lnTo>
                <a:cubicBezTo>
                  <a:pt x="0" y="5033"/>
                  <a:pt x="139" y="5172"/>
                  <a:pt x="310" y="5172"/>
                </a:cubicBezTo>
                <a:lnTo>
                  <a:pt x="2276" y="5172"/>
                </a:lnTo>
                <a:lnTo>
                  <a:pt x="2276" y="5792"/>
                </a:lnTo>
                <a:lnTo>
                  <a:pt x="1965" y="5792"/>
                </a:lnTo>
                <a:cubicBezTo>
                  <a:pt x="1794" y="5792"/>
                  <a:pt x="1655" y="5931"/>
                  <a:pt x="1655" y="6102"/>
                </a:cubicBezTo>
                <a:cubicBezTo>
                  <a:pt x="1655" y="6274"/>
                  <a:pt x="1794" y="6413"/>
                  <a:pt x="1965" y="6413"/>
                </a:cubicBezTo>
                <a:lnTo>
                  <a:pt x="2586" y="6413"/>
                </a:lnTo>
                <a:lnTo>
                  <a:pt x="4241" y="6413"/>
                </a:lnTo>
                <a:lnTo>
                  <a:pt x="4861" y="6413"/>
                </a:lnTo>
                <a:cubicBezTo>
                  <a:pt x="5033" y="6413"/>
                  <a:pt x="5172" y="6274"/>
                  <a:pt x="5172" y="6102"/>
                </a:cubicBezTo>
                <a:cubicBezTo>
                  <a:pt x="5172" y="5931"/>
                  <a:pt x="5033" y="5792"/>
                  <a:pt x="4861" y="5792"/>
                </a:cubicBezTo>
                <a:lnTo>
                  <a:pt x="4551" y="5792"/>
                </a:lnTo>
                <a:lnTo>
                  <a:pt x="4551" y="5172"/>
                </a:lnTo>
                <a:lnTo>
                  <a:pt x="6516" y="5172"/>
                </a:lnTo>
                <a:cubicBezTo>
                  <a:pt x="6688" y="5172"/>
                  <a:pt x="6827" y="5033"/>
                  <a:pt x="6827" y="4861"/>
                </a:cubicBezTo>
                <a:lnTo>
                  <a:pt x="6827" y="310"/>
                </a:lnTo>
                <a:cubicBezTo>
                  <a:pt x="6827" y="228"/>
                  <a:pt x="6794" y="149"/>
                  <a:pt x="6736" y="91"/>
                </a:cubicBezTo>
                <a:close/>
                <a:moveTo>
                  <a:pt x="1862" y="3620"/>
                </a:moveTo>
                <a:cubicBezTo>
                  <a:pt x="1862" y="3791"/>
                  <a:pt x="1723" y="3930"/>
                  <a:pt x="1552" y="3930"/>
                </a:cubicBezTo>
                <a:cubicBezTo>
                  <a:pt x="1380" y="3930"/>
                  <a:pt x="1241" y="3791"/>
                  <a:pt x="1241" y="3620"/>
                </a:cubicBezTo>
                <a:lnTo>
                  <a:pt x="1241" y="2586"/>
                </a:lnTo>
                <a:cubicBezTo>
                  <a:pt x="1241" y="2415"/>
                  <a:pt x="1380" y="2276"/>
                  <a:pt x="1552" y="2276"/>
                </a:cubicBezTo>
                <a:cubicBezTo>
                  <a:pt x="1723" y="2276"/>
                  <a:pt x="1862" y="2415"/>
                  <a:pt x="1862" y="2586"/>
                </a:cubicBezTo>
                <a:lnTo>
                  <a:pt x="1862" y="3620"/>
                </a:lnTo>
                <a:close/>
                <a:moveTo>
                  <a:pt x="3103" y="3620"/>
                </a:moveTo>
                <a:cubicBezTo>
                  <a:pt x="3103" y="3791"/>
                  <a:pt x="2964" y="3930"/>
                  <a:pt x="2793" y="3930"/>
                </a:cubicBezTo>
                <a:cubicBezTo>
                  <a:pt x="2621" y="3930"/>
                  <a:pt x="2482" y="3791"/>
                  <a:pt x="2482" y="3620"/>
                </a:cubicBezTo>
                <a:lnTo>
                  <a:pt x="2482" y="1759"/>
                </a:lnTo>
                <a:cubicBezTo>
                  <a:pt x="2482" y="1587"/>
                  <a:pt x="2621" y="1448"/>
                  <a:pt x="2793" y="1448"/>
                </a:cubicBezTo>
                <a:cubicBezTo>
                  <a:pt x="2964" y="1448"/>
                  <a:pt x="3103" y="1587"/>
                  <a:pt x="3103" y="1759"/>
                </a:cubicBezTo>
                <a:lnTo>
                  <a:pt x="3103" y="3620"/>
                </a:lnTo>
                <a:close/>
                <a:moveTo>
                  <a:pt x="4344" y="3620"/>
                </a:moveTo>
                <a:cubicBezTo>
                  <a:pt x="4344" y="3791"/>
                  <a:pt x="4205" y="3930"/>
                  <a:pt x="4034" y="3930"/>
                </a:cubicBezTo>
                <a:cubicBezTo>
                  <a:pt x="3863" y="3930"/>
                  <a:pt x="3724" y="3791"/>
                  <a:pt x="3724" y="3620"/>
                </a:cubicBezTo>
                <a:lnTo>
                  <a:pt x="3724" y="2379"/>
                </a:lnTo>
                <a:cubicBezTo>
                  <a:pt x="3724" y="2208"/>
                  <a:pt x="3863" y="2069"/>
                  <a:pt x="4034" y="2069"/>
                </a:cubicBezTo>
                <a:cubicBezTo>
                  <a:pt x="4205" y="2069"/>
                  <a:pt x="4344" y="2208"/>
                  <a:pt x="4344" y="2379"/>
                </a:cubicBezTo>
                <a:lnTo>
                  <a:pt x="4344" y="3620"/>
                </a:lnTo>
                <a:close/>
                <a:moveTo>
                  <a:pt x="5585" y="3620"/>
                </a:moveTo>
                <a:cubicBezTo>
                  <a:pt x="5585" y="3791"/>
                  <a:pt x="5447" y="3930"/>
                  <a:pt x="5275" y="3930"/>
                </a:cubicBezTo>
                <a:cubicBezTo>
                  <a:pt x="5104" y="3930"/>
                  <a:pt x="4965" y="3791"/>
                  <a:pt x="4965" y="3620"/>
                </a:cubicBezTo>
                <a:lnTo>
                  <a:pt x="4965" y="1552"/>
                </a:lnTo>
                <a:cubicBezTo>
                  <a:pt x="4965" y="1380"/>
                  <a:pt x="5104" y="1241"/>
                  <a:pt x="5275" y="1241"/>
                </a:cubicBezTo>
                <a:cubicBezTo>
                  <a:pt x="5447" y="1241"/>
                  <a:pt x="5585" y="1380"/>
                  <a:pt x="5585" y="1552"/>
                </a:cubicBezTo>
                <a:lnTo>
                  <a:pt x="5585" y="36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2" name="truck_356329"/>
          <p:cNvSpPr>
            <a:spLocks noChangeAspect="1"/>
          </p:cNvSpPr>
          <p:nvPr/>
        </p:nvSpPr>
        <p:spPr bwMode="auto">
          <a:xfrm>
            <a:off x="6977323" y="2565754"/>
            <a:ext cx="609685" cy="476433"/>
          </a:xfrm>
          <a:custGeom>
            <a:avLst/>
            <a:gdLst>
              <a:gd name="connsiteX0" fmla="*/ 449121 w 607639"/>
              <a:gd name="connsiteY0" fmla="*/ 356104 h 474835"/>
              <a:gd name="connsiteX1" fmla="*/ 409513 w 607639"/>
              <a:gd name="connsiteY1" fmla="*/ 395651 h 474835"/>
              <a:gd name="connsiteX2" fmla="*/ 449121 w 607639"/>
              <a:gd name="connsiteY2" fmla="*/ 435199 h 474835"/>
              <a:gd name="connsiteX3" fmla="*/ 488728 w 607639"/>
              <a:gd name="connsiteY3" fmla="*/ 395651 h 474835"/>
              <a:gd name="connsiteX4" fmla="*/ 449121 w 607639"/>
              <a:gd name="connsiteY4" fmla="*/ 356104 h 474835"/>
              <a:gd name="connsiteX5" fmla="*/ 171691 w 607639"/>
              <a:gd name="connsiteY5" fmla="*/ 356104 h 474835"/>
              <a:gd name="connsiteX6" fmla="*/ 132084 w 607639"/>
              <a:gd name="connsiteY6" fmla="*/ 395651 h 474835"/>
              <a:gd name="connsiteX7" fmla="*/ 171691 w 607639"/>
              <a:gd name="connsiteY7" fmla="*/ 435199 h 474835"/>
              <a:gd name="connsiteX8" fmla="*/ 211298 w 607639"/>
              <a:gd name="connsiteY8" fmla="*/ 395651 h 474835"/>
              <a:gd name="connsiteX9" fmla="*/ 171691 w 607639"/>
              <a:gd name="connsiteY9" fmla="*/ 356104 h 474835"/>
              <a:gd name="connsiteX10" fmla="*/ 67644 w 607639"/>
              <a:gd name="connsiteY10" fmla="*/ 237373 h 474835"/>
              <a:gd name="connsiteX11" fmla="*/ 45392 w 607639"/>
              <a:gd name="connsiteY11" fmla="*/ 259591 h 474835"/>
              <a:gd name="connsiteX12" fmla="*/ 39607 w 607639"/>
              <a:gd name="connsiteY12" fmla="*/ 273543 h 474835"/>
              <a:gd name="connsiteX13" fmla="*/ 39607 w 607639"/>
              <a:gd name="connsiteY13" fmla="*/ 277009 h 474835"/>
              <a:gd name="connsiteX14" fmla="*/ 59455 w 607639"/>
              <a:gd name="connsiteY14" fmla="*/ 277009 h 474835"/>
              <a:gd name="connsiteX15" fmla="*/ 79214 w 607639"/>
              <a:gd name="connsiteY15" fmla="*/ 296739 h 474835"/>
              <a:gd name="connsiteX16" fmla="*/ 59455 w 607639"/>
              <a:gd name="connsiteY16" fmla="*/ 316557 h 474835"/>
              <a:gd name="connsiteX17" fmla="*/ 39607 w 607639"/>
              <a:gd name="connsiteY17" fmla="*/ 316557 h 474835"/>
              <a:gd name="connsiteX18" fmla="*/ 39607 w 607639"/>
              <a:gd name="connsiteY18" fmla="*/ 336286 h 474835"/>
              <a:gd name="connsiteX19" fmla="*/ 59455 w 607639"/>
              <a:gd name="connsiteY19" fmla="*/ 356104 h 474835"/>
              <a:gd name="connsiteX20" fmla="*/ 103157 w 607639"/>
              <a:gd name="connsiteY20" fmla="*/ 356104 h 474835"/>
              <a:gd name="connsiteX21" fmla="*/ 171691 w 607639"/>
              <a:gd name="connsiteY21" fmla="*/ 316557 h 474835"/>
              <a:gd name="connsiteX22" fmla="*/ 171691 w 607639"/>
              <a:gd name="connsiteY22" fmla="*/ 237373 h 474835"/>
              <a:gd name="connsiteX23" fmla="*/ 270759 w 607639"/>
              <a:gd name="connsiteY23" fmla="*/ 237312 h 474835"/>
              <a:gd name="connsiteX24" fmla="*/ 508565 w 607639"/>
              <a:gd name="connsiteY24" fmla="*/ 237312 h 474835"/>
              <a:gd name="connsiteX25" fmla="*/ 528323 w 607639"/>
              <a:gd name="connsiteY25" fmla="*/ 257141 h 474835"/>
              <a:gd name="connsiteX26" fmla="*/ 508565 w 607639"/>
              <a:gd name="connsiteY26" fmla="*/ 276970 h 474835"/>
              <a:gd name="connsiteX27" fmla="*/ 270759 w 607639"/>
              <a:gd name="connsiteY27" fmla="*/ 276970 h 474835"/>
              <a:gd name="connsiteX28" fmla="*/ 251001 w 607639"/>
              <a:gd name="connsiteY28" fmla="*/ 257141 h 474835"/>
              <a:gd name="connsiteX29" fmla="*/ 270759 w 607639"/>
              <a:gd name="connsiteY29" fmla="*/ 237312 h 474835"/>
              <a:gd name="connsiteX30" fmla="*/ 270759 w 607639"/>
              <a:gd name="connsiteY30" fmla="*/ 158278 h 474835"/>
              <a:gd name="connsiteX31" fmla="*/ 508565 w 607639"/>
              <a:gd name="connsiteY31" fmla="*/ 158278 h 474835"/>
              <a:gd name="connsiteX32" fmla="*/ 528323 w 607639"/>
              <a:gd name="connsiteY32" fmla="*/ 178081 h 474835"/>
              <a:gd name="connsiteX33" fmla="*/ 508565 w 607639"/>
              <a:gd name="connsiteY33" fmla="*/ 197795 h 474835"/>
              <a:gd name="connsiteX34" fmla="*/ 270759 w 607639"/>
              <a:gd name="connsiteY34" fmla="*/ 197795 h 474835"/>
              <a:gd name="connsiteX35" fmla="*/ 251001 w 607639"/>
              <a:gd name="connsiteY35" fmla="*/ 178081 h 474835"/>
              <a:gd name="connsiteX36" fmla="*/ 270759 w 607639"/>
              <a:gd name="connsiteY36" fmla="*/ 158278 h 474835"/>
              <a:gd name="connsiteX37" fmla="*/ 99063 w 607639"/>
              <a:gd name="connsiteY37" fmla="*/ 118731 h 474835"/>
              <a:gd name="connsiteX38" fmla="*/ 79214 w 607639"/>
              <a:gd name="connsiteY38" fmla="*/ 138460 h 474835"/>
              <a:gd name="connsiteX39" fmla="*/ 79214 w 607639"/>
              <a:gd name="connsiteY39" fmla="*/ 197826 h 474835"/>
              <a:gd name="connsiteX40" fmla="*/ 171691 w 607639"/>
              <a:gd name="connsiteY40" fmla="*/ 197826 h 474835"/>
              <a:gd name="connsiteX41" fmla="*/ 171691 w 607639"/>
              <a:gd name="connsiteY41" fmla="*/ 118731 h 474835"/>
              <a:gd name="connsiteX42" fmla="*/ 270759 w 607639"/>
              <a:gd name="connsiteY42" fmla="*/ 79033 h 474835"/>
              <a:gd name="connsiteX43" fmla="*/ 508565 w 607639"/>
              <a:gd name="connsiteY43" fmla="*/ 79033 h 474835"/>
              <a:gd name="connsiteX44" fmla="*/ 528323 w 607639"/>
              <a:gd name="connsiteY44" fmla="*/ 98862 h 474835"/>
              <a:gd name="connsiteX45" fmla="*/ 508565 w 607639"/>
              <a:gd name="connsiteY45" fmla="*/ 118691 h 474835"/>
              <a:gd name="connsiteX46" fmla="*/ 270759 w 607639"/>
              <a:gd name="connsiteY46" fmla="*/ 118691 h 474835"/>
              <a:gd name="connsiteX47" fmla="*/ 251001 w 607639"/>
              <a:gd name="connsiteY47" fmla="*/ 98862 h 474835"/>
              <a:gd name="connsiteX48" fmla="*/ 270759 w 607639"/>
              <a:gd name="connsiteY48" fmla="*/ 79033 h 474835"/>
              <a:gd name="connsiteX49" fmla="*/ 231146 w 607639"/>
              <a:gd name="connsiteY49" fmla="*/ 39547 h 474835"/>
              <a:gd name="connsiteX50" fmla="*/ 211298 w 607639"/>
              <a:gd name="connsiteY50" fmla="*/ 59365 h 474835"/>
              <a:gd name="connsiteX51" fmla="*/ 211298 w 607639"/>
              <a:gd name="connsiteY51" fmla="*/ 327221 h 474835"/>
              <a:gd name="connsiteX52" fmla="*/ 240314 w 607639"/>
              <a:gd name="connsiteY52" fmla="*/ 356104 h 474835"/>
              <a:gd name="connsiteX53" fmla="*/ 380498 w 607639"/>
              <a:gd name="connsiteY53" fmla="*/ 356104 h 474835"/>
              <a:gd name="connsiteX54" fmla="*/ 449121 w 607639"/>
              <a:gd name="connsiteY54" fmla="*/ 316557 h 474835"/>
              <a:gd name="connsiteX55" fmla="*/ 517655 w 607639"/>
              <a:gd name="connsiteY55" fmla="*/ 356104 h 474835"/>
              <a:gd name="connsiteX56" fmla="*/ 548184 w 607639"/>
              <a:gd name="connsiteY56" fmla="*/ 356104 h 474835"/>
              <a:gd name="connsiteX57" fmla="*/ 567943 w 607639"/>
              <a:gd name="connsiteY57" fmla="*/ 336286 h 474835"/>
              <a:gd name="connsiteX58" fmla="*/ 567943 w 607639"/>
              <a:gd name="connsiteY58" fmla="*/ 59365 h 474835"/>
              <a:gd name="connsiteX59" fmla="*/ 548184 w 607639"/>
              <a:gd name="connsiteY59" fmla="*/ 39547 h 474835"/>
              <a:gd name="connsiteX60" fmla="*/ 231146 w 607639"/>
              <a:gd name="connsiteY60" fmla="*/ 0 h 474835"/>
              <a:gd name="connsiteX61" fmla="*/ 548184 w 607639"/>
              <a:gd name="connsiteY61" fmla="*/ 0 h 474835"/>
              <a:gd name="connsiteX62" fmla="*/ 607639 w 607639"/>
              <a:gd name="connsiteY62" fmla="*/ 59365 h 474835"/>
              <a:gd name="connsiteX63" fmla="*/ 607639 w 607639"/>
              <a:gd name="connsiteY63" fmla="*/ 336286 h 474835"/>
              <a:gd name="connsiteX64" fmla="*/ 548184 w 607639"/>
              <a:gd name="connsiteY64" fmla="*/ 395651 h 474835"/>
              <a:gd name="connsiteX65" fmla="*/ 528336 w 607639"/>
              <a:gd name="connsiteY65" fmla="*/ 395651 h 474835"/>
              <a:gd name="connsiteX66" fmla="*/ 449121 w 607639"/>
              <a:gd name="connsiteY66" fmla="*/ 474835 h 474835"/>
              <a:gd name="connsiteX67" fmla="*/ 369817 w 607639"/>
              <a:gd name="connsiteY67" fmla="*/ 395651 h 474835"/>
              <a:gd name="connsiteX68" fmla="*/ 250995 w 607639"/>
              <a:gd name="connsiteY68" fmla="*/ 395651 h 474835"/>
              <a:gd name="connsiteX69" fmla="*/ 171691 w 607639"/>
              <a:gd name="connsiteY69" fmla="*/ 474835 h 474835"/>
              <a:gd name="connsiteX70" fmla="*/ 92476 w 607639"/>
              <a:gd name="connsiteY70" fmla="*/ 395651 h 474835"/>
              <a:gd name="connsiteX71" fmla="*/ 59455 w 607639"/>
              <a:gd name="connsiteY71" fmla="*/ 395651 h 474835"/>
              <a:gd name="connsiteX72" fmla="*/ 0 w 607639"/>
              <a:gd name="connsiteY72" fmla="*/ 336286 h 474835"/>
              <a:gd name="connsiteX73" fmla="*/ 0 w 607639"/>
              <a:gd name="connsiteY73" fmla="*/ 273543 h 474835"/>
              <a:gd name="connsiteX74" fmla="*/ 17445 w 607639"/>
              <a:gd name="connsiteY74" fmla="*/ 231596 h 474835"/>
              <a:gd name="connsiteX75" fmla="*/ 39607 w 607639"/>
              <a:gd name="connsiteY75" fmla="*/ 209468 h 474835"/>
              <a:gd name="connsiteX76" fmla="*/ 39607 w 607639"/>
              <a:gd name="connsiteY76" fmla="*/ 138460 h 474835"/>
              <a:gd name="connsiteX77" fmla="*/ 99063 w 607639"/>
              <a:gd name="connsiteY77" fmla="*/ 79095 h 474835"/>
              <a:gd name="connsiteX78" fmla="*/ 171691 w 607639"/>
              <a:gd name="connsiteY78" fmla="*/ 79095 h 474835"/>
              <a:gd name="connsiteX79" fmla="*/ 171691 w 607639"/>
              <a:gd name="connsiteY79" fmla="*/ 59365 h 474835"/>
              <a:gd name="connsiteX80" fmla="*/ 231146 w 607639"/>
              <a:gd name="connsiteY80" fmla="*/ 0 h 47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07639" h="474835">
                <a:moveTo>
                  <a:pt x="449121" y="356104"/>
                </a:moveTo>
                <a:cubicBezTo>
                  <a:pt x="427226" y="356104"/>
                  <a:pt x="409513" y="373878"/>
                  <a:pt x="409513" y="395651"/>
                </a:cubicBezTo>
                <a:cubicBezTo>
                  <a:pt x="409513" y="417514"/>
                  <a:pt x="427226" y="435199"/>
                  <a:pt x="449121" y="435199"/>
                </a:cubicBezTo>
                <a:cubicBezTo>
                  <a:pt x="470927" y="435199"/>
                  <a:pt x="488728" y="417514"/>
                  <a:pt x="488728" y="395651"/>
                </a:cubicBezTo>
                <a:cubicBezTo>
                  <a:pt x="488728" y="373878"/>
                  <a:pt x="470927" y="356104"/>
                  <a:pt x="449121" y="356104"/>
                </a:cubicBezTo>
                <a:close/>
                <a:moveTo>
                  <a:pt x="171691" y="356104"/>
                </a:moveTo>
                <a:cubicBezTo>
                  <a:pt x="149885" y="356104"/>
                  <a:pt x="132084" y="373878"/>
                  <a:pt x="132084" y="395651"/>
                </a:cubicBezTo>
                <a:cubicBezTo>
                  <a:pt x="132084" y="417514"/>
                  <a:pt x="149885" y="435199"/>
                  <a:pt x="171691" y="435199"/>
                </a:cubicBezTo>
                <a:cubicBezTo>
                  <a:pt x="193586" y="435199"/>
                  <a:pt x="211298" y="417514"/>
                  <a:pt x="211298" y="395651"/>
                </a:cubicBezTo>
                <a:cubicBezTo>
                  <a:pt x="211298" y="373878"/>
                  <a:pt x="193586" y="356104"/>
                  <a:pt x="171691" y="356104"/>
                </a:cubicBezTo>
                <a:close/>
                <a:moveTo>
                  <a:pt x="67644" y="237373"/>
                </a:moveTo>
                <a:lnTo>
                  <a:pt x="45392" y="259591"/>
                </a:lnTo>
                <a:cubicBezTo>
                  <a:pt x="41654" y="263323"/>
                  <a:pt x="39607" y="268300"/>
                  <a:pt x="39607" y="273543"/>
                </a:cubicBezTo>
                <a:lnTo>
                  <a:pt x="39607" y="277009"/>
                </a:lnTo>
                <a:lnTo>
                  <a:pt x="59455" y="277009"/>
                </a:lnTo>
                <a:cubicBezTo>
                  <a:pt x="70403" y="277009"/>
                  <a:pt x="79214" y="285807"/>
                  <a:pt x="79214" y="296739"/>
                </a:cubicBezTo>
                <a:cubicBezTo>
                  <a:pt x="79214" y="307670"/>
                  <a:pt x="70403" y="316557"/>
                  <a:pt x="59455" y="316557"/>
                </a:cubicBezTo>
                <a:lnTo>
                  <a:pt x="39607" y="316557"/>
                </a:lnTo>
                <a:lnTo>
                  <a:pt x="39607" y="336286"/>
                </a:lnTo>
                <a:cubicBezTo>
                  <a:pt x="39607" y="347217"/>
                  <a:pt x="48508" y="356104"/>
                  <a:pt x="59455" y="356104"/>
                </a:cubicBezTo>
                <a:lnTo>
                  <a:pt x="103157" y="356104"/>
                </a:lnTo>
                <a:cubicBezTo>
                  <a:pt x="116864" y="332464"/>
                  <a:pt x="142408" y="316557"/>
                  <a:pt x="171691" y="316557"/>
                </a:cubicBezTo>
                <a:lnTo>
                  <a:pt x="171691" y="237373"/>
                </a:lnTo>
                <a:close/>
                <a:moveTo>
                  <a:pt x="270759" y="237312"/>
                </a:moveTo>
                <a:lnTo>
                  <a:pt x="508565" y="237312"/>
                </a:lnTo>
                <a:cubicBezTo>
                  <a:pt x="519512" y="237312"/>
                  <a:pt x="528323" y="246204"/>
                  <a:pt x="528323" y="257141"/>
                </a:cubicBezTo>
                <a:cubicBezTo>
                  <a:pt x="528323" y="268078"/>
                  <a:pt x="519512" y="276970"/>
                  <a:pt x="508565" y="276970"/>
                </a:cubicBezTo>
                <a:lnTo>
                  <a:pt x="270759" y="276970"/>
                </a:lnTo>
                <a:cubicBezTo>
                  <a:pt x="259812" y="276970"/>
                  <a:pt x="251001" y="268078"/>
                  <a:pt x="251001" y="257141"/>
                </a:cubicBezTo>
                <a:cubicBezTo>
                  <a:pt x="251001" y="246204"/>
                  <a:pt x="259812" y="237312"/>
                  <a:pt x="270759" y="237312"/>
                </a:cubicBezTo>
                <a:close/>
                <a:moveTo>
                  <a:pt x="270759" y="158278"/>
                </a:moveTo>
                <a:lnTo>
                  <a:pt x="508565" y="158278"/>
                </a:lnTo>
                <a:cubicBezTo>
                  <a:pt x="519512" y="158278"/>
                  <a:pt x="528323" y="167158"/>
                  <a:pt x="528323" y="178081"/>
                </a:cubicBezTo>
                <a:cubicBezTo>
                  <a:pt x="528323" y="188915"/>
                  <a:pt x="519512" y="197795"/>
                  <a:pt x="508565" y="197795"/>
                </a:cubicBezTo>
                <a:lnTo>
                  <a:pt x="270759" y="197795"/>
                </a:lnTo>
                <a:cubicBezTo>
                  <a:pt x="259812" y="197795"/>
                  <a:pt x="251001" y="188915"/>
                  <a:pt x="251001" y="178081"/>
                </a:cubicBezTo>
                <a:cubicBezTo>
                  <a:pt x="251001" y="167158"/>
                  <a:pt x="259812" y="158278"/>
                  <a:pt x="270759" y="158278"/>
                </a:cubicBezTo>
                <a:close/>
                <a:moveTo>
                  <a:pt x="99063" y="118731"/>
                </a:moveTo>
                <a:cubicBezTo>
                  <a:pt x="88115" y="118731"/>
                  <a:pt x="79214" y="127618"/>
                  <a:pt x="79214" y="138460"/>
                </a:cubicBezTo>
                <a:lnTo>
                  <a:pt x="79214" y="197826"/>
                </a:lnTo>
                <a:lnTo>
                  <a:pt x="171691" y="197826"/>
                </a:lnTo>
                <a:lnTo>
                  <a:pt x="171691" y="118731"/>
                </a:lnTo>
                <a:close/>
                <a:moveTo>
                  <a:pt x="270759" y="79033"/>
                </a:moveTo>
                <a:lnTo>
                  <a:pt x="508565" y="79033"/>
                </a:lnTo>
                <a:cubicBezTo>
                  <a:pt x="519512" y="79033"/>
                  <a:pt x="528323" y="87925"/>
                  <a:pt x="528323" y="98862"/>
                </a:cubicBezTo>
                <a:cubicBezTo>
                  <a:pt x="528323" y="109799"/>
                  <a:pt x="519512" y="118691"/>
                  <a:pt x="508565" y="118691"/>
                </a:cubicBezTo>
                <a:lnTo>
                  <a:pt x="270759" y="118691"/>
                </a:lnTo>
                <a:cubicBezTo>
                  <a:pt x="259812" y="118691"/>
                  <a:pt x="251001" y="109799"/>
                  <a:pt x="251001" y="98862"/>
                </a:cubicBezTo>
                <a:cubicBezTo>
                  <a:pt x="251001" y="87925"/>
                  <a:pt x="259812" y="79033"/>
                  <a:pt x="270759" y="79033"/>
                </a:cubicBezTo>
                <a:close/>
                <a:moveTo>
                  <a:pt x="231146" y="39547"/>
                </a:moveTo>
                <a:cubicBezTo>
                  <a:pt x="220199" y="39547"/>
                  <a:pt x="211298" y="48434"/>
                  <a:pt x="211298" y="59365"/>
                </a:cubicBezTo>
                <a:lnTo>
                  <a:pt x="211298" y="327221"/>
                </a:lnTo>
                <a:cubicBezTo>
                  <a:pt x="223314" y="334153"/>
                  <a:pt x="233372" y="344107"/>
                  <a:pt x="240314" y="356104"/>
                </a:cubicBezTo>
                <a:lnTo>
                  <a:pt x="380498" y="356104"/>
                </a:lnTo>
                <a:cubicBezTo>
                  <a:pt x="394205" y="332464"/>
                  <a:pt x="419838" y="316557"/>
                  <a:pt x="449121" y="316557"/>
                </a:cubicBezTo>
                <a:cubicBezTo>
                  <a:pt x="478404" y="316557"/>
                  <a:pt x="503948" y="332464"/>
                  <a:pt x="517655" y="356104"/>
                </a:cubicBezTo>
                <a:lnTo>
                  <a:pt x="548184" y="356104"/>
                </a:lnTo>
                <a:cubicBezTo>
                  <a:pt x="559131" y="356104"/>
                  <a:pt x="567943" y="347217"/>
                  <a:pt x="567943" y="336286"/>
                </a:cubicBezTo>
                <a:lnTo>
                  <a:pt x="567943" y="59365"/>
                </a:lnTo>
                <a:cubicBezTo>
                  <a:pt x="567943" y="48434"/>
                  <a:pt x="559131" y="39547"/>
                  <a:pt x="548184" y="39547"/>
                </a:cubicBezTo>
                <a:close/>
                <a:moveTo>
                  <a:pt x="231146" y="0"/>
                </a:moveTo>
                <a:lnTo>
                  <a:pt x="548184" y="0"/>
                </a:lnTo>
                <a:cubicBezTo>
                  <a:pt x="580938" y="0"/>
                  <a:pt x="607639" y="26661"/>
                  <a:pt x="607639" y="59365"/>
                </a:cubicBezTo>
                <a:lnTo>
                  <a:pt x="607639" y="336286"/>
                </a:lnTo>
                <a:cubicBezTo>
                  <a:pt x="607639" y="369079"/>
                  <a:pt x="580938" y="395651"/>
                  <a:pt x="548184" y="395651"/>
                </a:cubicBezTo>
                <a:lnTo>
                  <a:pt x="528336" y="395651"/>
                </a:lnTo>
                <a:cubicBezTo>
                  <a:pt x="528336" y="439287"/>
                  <a:pt x="492822" y="474835"/>
                  <a:pt x="449121" y="474835"/>
                </a:cubicBezTo>
                <a:cubicBezTo>
                  <a:pt x="405419" y="474835"/>
                  <a:pt x="369817" y="439287"/>
                  <a:pt x="369817" y="395651"/>
                </a:cubicBezTo>
                <a:lnTo>
                  <a:pt x="250995" y="395651"/>
                </a:lnTo>
                <a:cubicBezTo>
                  <a:pt x="250995" y="439287"/>
                  <a:pt x="215393" y="474835"/>
                  <a:pt x="171691" y="474835"/>
                </a:cubicBezTo>
                <a:cubicBezTo>
                  <a:pt x="127989" y="474835"/>
                  <a:pt x="92476" y="439287"/>
                  <a:pt x="92476" y="395651"/>
                </a:cubicBezTo>
                <a:lnTo>
                  <a:pt x="59455" y="395651"/>
                </a:lnTo>
                <a:cubicBezTo>
                  <a:pt x="26701" y="395651"/>
                  <a:pt x="0" y="369079"/>
                  <a:pt x="0" y="336286"/>
                </a:cubicBezTo>
                <a:lnTo>
                  <a:pt x="0" y="273543"/>
                </a:lnTo>
                <a:cubicBezTo>
                  <a:pt x="0" y="257724"/>
                  <a:pt x="6141" y="242794"/>
                  <a:pt x="17445" y="231596"/>
                </a:cubicBezTo>
                <a:lnTo>
                  <a:pt x="39607" y="209468"/>
                </a:lnTo>
                <a:lnTo>
                  <a:pt x="39607" y="138460"/>
                </a:lnTo>
                <a:cubicBezTo>
                  <a:pt x="39607" y="105756"/>
                  <a:pt x="66309" y="79095"/>
                  <a:pt x="99063" y="79095"/>
                </a:cubicBezTo>
                <a:lnTo>
                  <a:pt x="171691" y="79095"/>
                </a:lnTo>
                <a:lnTo>
                  <a:pt x="171691" y="59365"/>
                </a:lnTo>
                <a:cubicBezTo>
                  <a:pt x="171691" y="26661"/>
                  <a:pt x="198393" y="0"/>
                  <a:pt x="2311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3" name="unlock-folder_84288"/>
          <p:cNvSpPr>
            <a:spLocks noChangeAspect="1"/>
          </p:cNvSpPr>
          <p:nvPr/>
        </p:nvSpPr>
        <p:spPr bwMode="auto">
          <a:xfrm>
            <a:off x="4542240" y="2534518"/>
            <a:ext cx="609685" cy="590699"/>
          </a:xfrm>
          <a:custGeom>
            <a:avLst/>
            <a:gdLst>
              <a:gd name="connsiteX0" fmla="*/ 469919 w 607286"/>
              <a:gd name="connsiteY0" fmla="*/ 469389 h 588375"/>
              <a:gd name="connsiteX1" fmla="*/ 457198 w 607286"/>
              <a:gd name="connsiteY1" fmla="*/ 482001 h 588375"/>
              <a:gd name="connsiteX2" fmla="*/ 457198 w 607286"/>
              <a:gd name="connsiteY2" fmla="*/ 539757 h 588375"/>
              <a:gd name="connsiteX3" fmla="*/ 469919 w 607286"/>
              <a:gd name="connsiteY3" fmla="*/ 552369 h 588375"/>
              <a:gd name="connsiteX4" fmla="*/ 490053 w 607286"/>
              <a:gd name="connsiteY4" fmla="*/ 552369 h 588375"/>
              <a:gd name="connsiteX5" fmla="*/ 502682 w 607286"/>
              <a:gd name="connsiteY5" fmla="*/ 539757 h 588375"/>
              <a:gd name="connsiteX6" fmla="*/ 502682 w 607286"/>
              <a:gd name="connsiteY6" fmla="*/ 482001 h 588375"/>
              <a:gd name="connsiteX7" fmla="*/ 490053 w 607286"/>
              <a:gd name="connsiteY7" fmla="*/ 469389 h 588375"/>
              <a:gd name="connsiteX8" fmla="*/ 479986 w 607286"/>
              <a:gd name="connsiteY8" fmla="*/ 275558 h 588375"/>
              <a:gd name="connsiteX9" fmla="*/ 569032 w 607286"/>
              <a:gd name="connsiteY9" fmla="*/ 364386 h 588375"/>
              <a:gd name="connsiteX10" fmla="*/ 569032 w 607286"/>
              <a:gd name="connsiteY10" fmla="*/ 414192 h 588375"/>
              <a:gd name="connsiteX11" fmla="*/ 581753 w 607286"/>
              <a:gd name="connsiteY11" fmla="*/ 414192 h 588375"/>
              <a:gd name="connsiteX12" fmla="*/ 607286 w 607286"/>
              <a:gd name="connsiteY12" fmla="*/ 501283 h 588375"/>
              <a:gd name="connsiteX13" fmla="*/ 581753 w 607286"/>
              <a:gd name="connsiteY13" fmla="*/ 588375 h 588375"/>
              <a:gd name="connsiteX14" fmla="*/ 480444 w 607286"/>
              <a:gd name="connsiteY14" fmla="*/ 588375 h 588375"/>
              <a:gd name="connsiteX15" fmla="*/ 479528 w 607286"/>
              <a:gd name="connsiteY15" fmla="*/ 588375 h 588375"/>
              <a:gd name="connsiteX16" fmla="*/ 378219 w 607286"/>
              <a:gd name="connsiteY16" fmla="*/ 588375 h 588375"/>
              <a:gd name="connsiteX17" fmla="*/ 352686 w 607286"/>
              <a:gd name="connsiteY17" fmla="*/ 501283 h 588375"/>
              <a:gd name="connsiteX18" fmla="*/ 378219 w 607286"/>
              <a:gd name="connsiteY18" fmla="*/ 414192 h 588375"/>
              <a:gd name="connsiteX19" fmla="*/ 479528 w 607286"/>
              <a:gd name="connsiteY19" fmla="*/ 414192 h 588375"/>
              <a:gd name="connsiteX20" fmla="*/ 480444 w 607286"/>
              <a:gd name="connsiteY20" fmla="*/ 414192 h 588375"/>
              <a:gd name="connsiteX21" fmla="*/ 526934 w 607286"/>
              <a:gd name="connsiteY21" fmla="*/ 414192 h 588375"/>
              <a:gd name="connsiteX22" fmla="*/ 526934 w 607286"/>
              <a:gd name="connsiteY22" fmla="*/ 364386 h 588375"/>
              <a:gd name="connsiteX23" fmla="*/ 479986 w 607286"/>
              <a:gd name="connsiteY23" fmla="*/ 317505 h 588375"/>
              <a:gd name="connsiteX24" fmla="*/ 433038 w 607286"/>
              <a:gd name="connsiteY24" fmla="*/ 364386 h 588375"/>
              <a:gd name="connsiteX25" fmla="*/ 411989 w 607286"/>
              <a:gd name="connsiteY25" fmla="*/ 385405 h 588375"/>
              <a:gd name="connsiteX26" fmla="*/ 390940 w 607286"/>
              <a:gd name="connsiteY26" fmla="*/ 364386 h 588375"/>
              <a:gd name="connsiteX27" fmla="*/ 479986 w 607286"/>
              <a:gd name="connsiteY27" fmla="*/ 275558 h 588375"/>
              <a:gd name="connsiteX28" fmla="*/ 63154 w 607286"/>
              <a:gd name="connsiteY28" fmla="*/ 63157 h 588375"/>
              <a:gd name="connsiteX29" fmla="*/ 63154 w 607286"/>
              <a:gd name="connsiteY29" fmla="*/ 168906 h 588375"/>
              <a:gd name="connsiteX30" fmla="*/ 544040 w 607286"/>
              <a:gd name="connsiteY30" fmla="*/ 168906 h 588375"/>
              <a:gd name="connsiteX31" fmla="*/ 544040 w 607286"/>
              <a:gd name="connsiteY31" fmla="*/ 121469 h 588375"/>
              <a:gd name="connsiteX32" fmla="*/ 272386 w 607286"/>
              <a:gd name="connsiteY32" fmla="*/ 121469 h 588375"/>
              <a:gd name="connsiteX33" fmla="*/ 216371 w 607286"/>
              <a:gd name="connsiteY33" fmla="*/ 87469 h 588375"/>
              <a:gd name="connsiteX34" fmla="*/ 205388 w 607286"/>
              <a:gd name="connsiteY34" fmla="*/ 66356 h 588375"/>
              <a:gd name="connsiteX35" fmla="*/ 203832 w 607286"/>
              <a:gd name="connsiteY35" fmla="*/ 63157 h 588375"/>
              <a:gd name="connsiteX36" fmla="*/ 62879 w 607286"/>
              <a:gd name="connsiteY36" fmla="*/ 0 h 588375"/>
              <a:gd name="connsiteX37" fmla="*/ 204015 w 607286"/>
              <a:gd name="connsiteY37" fmla="*/ 0 h 588375"/>
              <a:gd name="connsiteX38" fmla="*/ 261403 w 607286"/>
              <a:gd name="connsiteY38" fmla="*/ 37199 h 588375"/>
              <a:gd name="connsiteX39" fmla="*/ 272386 w 607286"/>
              <a:gd name="connsiteY39" fmla="*/ 58404 h 588375"/>
              <a:gd name="connsiteX40" fmla="*/ 544315 w 607286"/>
              <a:gd name="connsiteY40" fmla="*/ 58404 h 588375"/>
              <a:gd name="connsiteX41" fmla="*/ 607286 w 607286"/>
              <a:gd name="connsiteY41" fmla="*/ 121195 h 588375"/>
              <a:gd name="connsiteX42" fmla="*/ 607286 w 607286"/>
              <a:gd name="connsiteY42" fmla="*/ 341193 h 588375"/>
              <a:gd name="connsiteX43" fmla="*/ 479971 w 607286"/>
              <a:gd name="connsiteY43" fmla="*/ 235170 h 588375"/>
              <a:gd name="connsiteX44" fmla="*/ 350459 w 607286"/>
              <a:gd name="connsiteY44" fmla="*/ 364408 h 588375"/>
              <a:gd name="connsiteX45" fmla="*/ 352656 w 607286"/>
              <a:gd name="connsiteY45" fmla="*/ 380677 h 588375"/>
              <a:gd name="connsiteX46" fmla="*/ 312201 w 607286"/>
              <a:gd name="connsiteY46" fmla="*/ 501324 h 588375"/>
              <a:gd name="connsiteX47" fmla="*/ 313208 w 607286"/>
              <a:gd name="connsiteY47" fmla="*/ 527830 h 588375"/>
              <a:gd name="connsiteX48" fmla="*/ 55557 w 607286"/>
              <a:gd name="connsiteY48" fmla="*/ 527830 h 588375"/>
              <a:gd name="connsiteX49" fmla="*/ 0 w 607286"/>
              <a:gd name="connsiteY49" fmla="*/ 472351 h 588375"/>
              <a:gd name="connsiteX50" fmla="*/ 0 w 607286"/>
              <a:gd name="connsiteY50" fmla="*/ 62883 h 588375"/>
              <a:gd name="connsiteX51" fmla="*/ 62879 w 607286"/>
              <a:gd name="connsiteY51" fmla="*/ 0 h 58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7286" h="588375">
                <a:moveTo>
                  <a:pt x="469919" y="469389"/>
                </a:moveTo>
                <a:cubicBezTo>
                  <a:pt x="462872" y="469389"/>
                  <a:pt x="457198" y="475055"/>
                  <a:pt x="457198" y="482001"/>
                </a:cubicBezTo>
                <a:lnTo>
                  <a:pt x="457198" y="539757"/>
                </a:lnTo>
                <a:cubicBezTo>
                  <a:pt x="457198" y="546703"/>
                  <a:pt x="462872" y="552369"/>
                  <a:pt x="469919" y="552369"/>
                </a:cubicBezTo>
                <a:lnTo>
                  <a:pt x="490053" y="552369"/>
                </a:lnTo>
                <a:cubicBezTo>
                  <a:pt x="497008" y="552369"/>
                  <a:pt x="502682" y="546703"/>
                  <a:pt x="502682" y="539757"/>
                </a:cubicBezTo>
                <a:lnTo>
                  <a:pt x="502682" y="482001"/>
                </a:lnTo>
                <a:cubicBezTo>
                  <a:pt x="502682" y="475055"/>
                  <a:pt x="497008" y="469389"/>
                  <a:pt x="490053" y="469389"/>
                </a:cubicBezTo>
                <a:close/>
                <a:moveTo>
                  <a:pt x="479986" y="275558"/>
                </a:moveTo>
                <a:cubicBezTo>
                  <a:pt x="529039" y="275558"/>
                  <a:pt x="569032" y="315403"/>
                  <a:pt x="569032" y="364386"/>
                </a:cubicBezTo>
                <a:lnTo>
                  <a:pt x="569032" y="414192"/>
                </a:lnTo>
                <a:lnTo>
                  <a:pt x="581753" y="414192"/>
                </a:lnTo>
                <a:cubicBezTo>
                  <a:pt x="595846" y="414192"/>
                  <a:pt x="607286" y="453214"/>
                  <a:pt x="607286" y="501283"/>
                </a:cubicBezTo>
                <a:cubicBezTo>
                  <a:pt x="607286" y="549353"/>
                  <a:pt x="595846" y="588375"/>
                  <a:pt x="581753" y="588375"/>
                </a:cubicBezTo>
                <a:lnTo>
                  <a:pt x="480444" y="588375"/>
                </a:lnTo>
                <a:lnTo>
                  <a:pt x="479528" y="588375"/>
                </a:lnTo>
                <a:lnTo>
                  <a:pt x="378219" y="588375"/>
                </a:lnTo>
                <a:cubicBezTo>
                  <a:pt x="364126" y="588375"/>
                  <a:pt x="352686" y="549353"/>
                  <a:pt x="352686" y="501283"/>
                </a:cubicBezTo>
                <a:cubicBezTo>
                  <a:pt x="352686" y="453214"/>
                  <a:pt x="364126" y="414192"/>
                  <a:pt x="378219" y="414192"/>
                </a:cubicBezTo>
                <a:lnTo>
                  <a:pt x="479528" y="414192"/>
                </a:lnTo>
                <a:lnTo>
                  <a:pt x="480444" y="414192"/>
                </a:lnTo>
                <a:lnTo>
                  <a:pt x="526934" y="414192"/>
                </a:lnTo>
                <a:lnTo>
                  <a:pt x="526934" y="364386"/>
                </a:lnTo>
                <a:cubicBezTo>
                  <a:pt x="526934" y="338615"/>
                  <a:pt x="505885" y="317505"/>
                  <a:pt x="479986" y="317505"/>
                </a:cubicBezTo>
                <a:cubicBezTo>
                  <a:pt x="454087" y="317505"/>
                  <a:pt x="433038" y="338615"/>
                  <a:pt x="433038" y="364386"/>
                </a:cubicBezTo>
                <a:cubicBezTo>
                  <a:pt x="433038" y="375992"/>
                  <a:pt x="423612" y="385405"/>
                  <a:pt x="411989" y="385405"/>
                </a:cubicBezTo>
                <a:cubicBezTo>
                  <a:pt x="400366" y="385405"/>
                  <a:pt x="390940" y="375992"/>
                  <a:pt x="390940" y="364386"/>
                </a:cubicBezTo>
                <a:cubicBezTo>
                  <a:pt x="390940" y="315403"/>
                  <a:pt x="430933" y="275558"/>
                  <a:pt x="479986" y="275558"/>
                </a:cubicBezTo>
                <a:close/>
                <a:moveTo>
                  <a:pt x="63154" y="63157"/>
                </a:moveTo>
                <a:lnTo>
                  <a:pt x="63154" y="168906"/>
                </a:lnTo>
                <a:lnTo>
                  <a:pt x="544040" y="168906"/>
                </a:lnTo>
                <a:lnTo>
                  <a:pt x="544040" y="121469"/>
                </a:lnTo>
                <a:lnTo>
                  <a:pt x="272386" y="121469"/>
                </a:lnTo>
                <a:cubicBezTo>
                  <a:pt x="248864" y="121469"/>
                  <a:pt x="227263" y="108399"/>
                  <a:pt x="216371" y="87469"/>
                </a:cubicBezTo>
                <a:lnTo>
                  <a:pt x="205388" y="66356"/>
                </a:lnTo>
                <a:cubicBezTo>
                  <a:pt x="204839" y="65259"/>
                  <a:pt x="204290" y="64254"/>
                  <a:pt x="203832" y="63157"/>
                </a:cubicBezTo>
                <a:close/>
                <a:moveTo>
                  <a:pt x="62879" y="0"/>
                </a:moveTo>
                <a:lnTo>
                  <a:pt x="204015" y="0"/>
                </a:lnTo>
                <a:cubicBezTo>
                  <a:pt x="228819" y="0"/>
                  <a:pt x="251335" y="14624"/>
                  <a:pt x="261403" y="37199"/>
                </a:cubicBezTo>
                <a:lnTo>
                  <a:pt x="272386" y="58404"/>
                </a:lnTo>
                <a:lnTo>
                  <a:pt x="544315" y="58404"/>
                </a:lnTo>
                <a:cubicBezTo>
                  <a:pt x="579096" y="58404"/>
                  <a:pt x="607286" y="86464"/>
                  <a:pt x="607286" y="121195"/>
                </a:cubicBezTo>
                <a:lnTo>
                  <a:pt x="607286" y="341193"/>
                </a:lnTo>
                <a:cubicBezTo>
                  <a:pt x="596211" y="280961"/>
                  <a:pt x="543400" y="235170"/>
                  <a:pt x="479971" y="235170"/>
                </a:cubicBezTo>
                <a:cubicBezTo>
                  <a:pt x="408580" y="235170"/>
                  <a:pt x="350459" y="293117"/>
                  <a:pt x="350459" y="364408"/>
                </a:cubicBezTo>
                <a:cubicBezTo>
                  <a:pt x="350459" y="370075"/>
                  <a:pt x="351283" y="375559"/>
                  <a:pt x="352656" y="380677"/>
                </a:cubicBezTo>
                <a:cubicBezTo>
                  <a:pt x="326662" y="396489"/>
                  <a:pt x="312201" y="438533"/>
                  <a:pt x="312201" y="501324"/>
                </a:cubicBezTo>
                <a:cubicBezTo>
                  <a:pt x="312201" y="510647"/>
                  <a:pt x="312567" y="519421"/>
                  <a:pt x="313208" y="527830"/>
                </a:cubicBezTo>
                <a:lnTo>
                  <a:pt x="55557" y="527830"/>
                </a:lnTo>
                <a:cubicBezTo>
                  <a:pt x="24895" y="527830"/>
                  <a:pt x="0" y="502969"/>
                  <a:pt x="0" y="472351"/>
                </a:cubicBezTo>
                <a:lnTo>
                  <a:pt x="0" y="62883"/>
                </a:lnTo>
                <a:cubicBezTo>
                  <a:pt x="0" y="28151"/>
                  <a:pt x="28190" y="0"/>
                  <a:pt x="628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44" name="组合 43"/>
          <p:cNvGrpSpPr/>
          <p:nvPr/>
        </p:nvGrpSpPr>
        <p:grpSpPr>
          <a:xfrm>
            <a:off x="958569" y="1892533"/>
            <a:ext cx="2987773" cy="1094791"/>
            <a:chOff x="7483988" y="3433235"/>
            <a:chExt cx="5316455" cy="1094791"/>
          </a:xfrm>
        </p:grpSpPr>
        <p:sp>
          <p:nvSpPr>
            <p:cNvPr id="45" name="矩形 44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58569" y="4926068"/>
            <a:ext cx="2987773" cy="1094791"/>
            <a:chOff x="7483988" y="3433235"/>
            <a:chExt cx="5316455" cy="1094791"/>
          </a:xfrm>
        </p:grpSpPr>
        <p:sp>
          <p:nvSpPr>
            <p:cNvPr id="48" name="矩形 47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59849" y="1892533"/>
            <a:ext cx="2987773" cy="1094791"/>
            <a:chOff x="7483988" y="3433235"/>
            <a:chExt cx="5316455" cy="1094791"/>
          </a:xfrm>
        </p:grpSpPr>
        <p:sp>
          <p:nvSpPr>
            <p:cNvPr id="51" name="矩形 50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659849" y="4926068"/>
            <a:ext cx="2987773" cy="1094791"/>
            <a:chOff x="7483988" y="3433235"/>
            <a:chExt cx="5316455" cy="1094791"/>
          </a:xfrm>
        </p:grpSpPr>
        <p:sp>
          <p:nvSpPr>
            <p:cNvPr id="54" name="矩形 53"/>
            <p:cNvSpPr/>
            <p:nvPr/>
          </p:nvSpPr>
          <p:spPr>
            <a:xfrm>
              <a:off x="7533411" y="3906637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398045" y="3796715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输入标题文字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项目实施情况</a:t>
            </a:r>
            <a:br>
              <a:rPr lang="zh-CN" altLang="zh-CN" dirty="0"/>
            </a:b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/>
      <p:bldP spid="20488" grpId="0" animBg="1"/>
      <p:bldP spid="20489" grpId="0" animBg="1"/>
      <p:bldP spid="20490" grpId="0" animBg="1"/>
      <p:bldP spid="20487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工作进度概述</a:t>
            </a:r>
            <a:br>
              <a:rPr lang="zh-CN" altLang="zh-CN" dirty="0"/>
            </a:b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753690" y="1557347"/>
            <a:ext cx="3217373" cy="4509531"/>
            <a:chOff x="1192581" y="1546957"/>
            <a:chExt cx="4400499" cy="3561236"/>
          </a:xfrm>
          <a:noFill/>
        </p:grpSpPr>
        <p:sp>
          <p:nvSpPr>
            <p:cNvPr id="4" name="任意多边形 43"/>
            <p:cNvSpPr/>
            <p:nvPr/>
          </p:nvSpPr>
          <p:spPr>
            <a:xfrm>
              <a:off x="1192581" y="1546957"/>
              <a:ext cx="4400499" cy="3561236"/>
            </a:xfrm>
            <a:custGeom>
              <a:avLst/>
              <a:gdLst>
                <a:gd name="connsiteX0" fmla="*/ 495242 w 1638688"/>
                <a:gd name="connsiteY0" fmla="*/ 3158802 h 3202290"/>
                <a:gd name="connsiteX1" fmla="*/ 496136 w 1638688"/>
                <a:gd name="connsiteY1" fmla="*/ 3159001 h 3202290"/>
                <a:gd name="connsiteX2" fmla="*/ 496213 w 1638688"/>
                <a:gd name="connsiteY2" fmla="*/ 3159024 h 3202290"/>
                <a:gd name="connsiteX3" fmla="*/ 325316 w 1638688"/>
                <a:gd name="connsiteY3" fmla="*/ 3000745 h 3202290"/>
                <a:gd name="connsiteX4" fmla="*/ 327203 w 1638688"/>
                <a:gd name="connsiteY4" fmla="*/ 3003430 h 3202290"/>
                <a:gd name="connsiteX5" fmla="*/ 327126 w 1638688"/>
                <a:gd name="connsiteY5" fmla="*/ 3003354 h 3202290"/>
                <a:gd name="connsiteX6" fmla="*/ 325316 w 1638688"/>
                <a:gd name="connsiteY6" fmla="*/ 3000745 h 3202290"/>
                <a:gd name="connsiteX7" fmla="*/ 0 w 1638688"/>
                <a:gd name="connsiteY7" fmla="*/ 0 h 3202290"/>
                <a:gd name="connsiteX8" fmla="*/ 1638688 w 1638688"/>
                <a:gd name="connsiteY8" fmla="*/ 0 h 3202290"/>
                <a:gd name="connsiteX9" fmla="*/ 1638688 w 1638688"/>
                <a:gd name="connsiteY9" fmla="*/ 2946769 h 3202290"/>
                <a:gd name="connsiteX10" fmla="*/ 1625270 w 1638688"/>
                <a:gd name="connsiteY10" fmla="*/ 2942296 h 3202290"/>
                <a:gd name="connsiteX11" fmla="*/ 1566334 w 1638688"/>
                <a:gd name="connsiteY11" fmla="*/ 2922651 h 3202290"/>
                <a:gd name="connsiteX12" fmla="*/ 1540934 w 1638688"/>
                <a:gd name="connsiteY12" fmla="*/ 2931118 h 3202290"/>
                <a:gd name="connsiteX13" fmla="*/ 1532467 w 1638688"/>
                <a:gd name="connsiteY13" fmla="*/ 2956518 h 3202290"/>
                <a:gd name="connsiteX14" fmla="*/ 1507067 w 1638688"/>
                <a:gd name="connsiteY14" fmla="*/ 2964984 h 3202290"/>
                <a:gd name="connsiteX15" fmla="*/ 1481667 w 1638688"/>
                <a:gd name="connsiteY15" fmla="*/ 2973451 h 3202290"/>
                <a:gd name="connsiteX16" fmla="*/ 1430867 w 1638688"/>
                <a:gd name="connsiteY16" fmla="*/ 2990384 h 3202290"/>
                <a:gd name="connsiteX17" fmla="*/ 1388534 w 1638688"/>
                <a:gd name="connsiteY17" fmla="*/ 3041184 h 3202290"/>
                <a:gd name="connsiteX18" fmla="*/ 1329267 w 1638688"/>
                <a:gd name="connsiteY18" fmla="*/ 3049651 h 3202290"/>
                <a:gd name="connsiteX19" fmla="*/ 1270000 w 1638688"/>
                <a:gd name="connsiteY19" fmla="*/ 3032718 h 3202290"/>
                <a:gd name="connsiteX20" fmla="*/ 1210734 w 1638688"/>
                <a:gd name="connsiteY20" fmla="*/ 3024251 h 3202290"/>
                <a:gd name="connsiteX21" fmla="*/ 1185334 w 1638688"/>
                <a:gd name="connsiteY21" fmla="*/ 3007318 h 3202290"/>
                <a:gd name="connsiteX22" fmla="*/ 1159934 w 1638688"/>
                <a:gd name="connsiteY22" fmla="*/ 2998851 h 3202290"/>
                <a:gd name="connsiteX23" fmla="*/ 1134534 w 1638688"/>
                <a:gd name="connsiteY23" fmla="*/ 2981918 h 3202290"/>
                <a:gd name="connsiteX24" fmla="*/ 1109134 w 1638688"/>
                <a:gd name="connsiteY24" fmla="*/ 2973451 h 3202290"/>
                <a:gd name="connsiteX25" fmla="*/ 1066800 w 1638688"/>
                <a:gd name="connsiteY25" fmla="*/ 2939584 h 3202290"/>
                <a:gd name="connsiteX26" fmla="*/ 1058334 w 1638688"/>
                <a:gd name="connsiteY26" fmla="*/ 2905718 h 3202290"/>
                <a:gd name="connsiteX27" fmla="*/ 1041400 w 1638688"/>
                <a:gd name="connsiteY27" fmla="*/ 2888784 h 3202290"/>
                <a:gd name="connsiteX28" fmla="*/ 1032934 w 1638688"/>
                <a:gd name="connsiteY28" fmla="*/ 2854918 h 3202290"/>
                <a:gd name="connsiteX29" fmla="*/ 982134 w 1638688"/>
                <a:gd name="connsiteY29" fmla="*/ 2846451 h 3202290"/>
                <a:gd name="connsiteX30" fmla="*/ 956734 w 1638688"/>
                <a:gd name="connsiteY30" fmla="*/ 2854918 h 3202290"/>
                <a:gd name="connsiteX31" fmla="*/ 880534 w 1638688"/>
                <a:gd name="connsiteY31" fmla="*/ 2880318 h 3202290"/>
                <a:gd name="connsiteX32" fmla="*/ 838200 w 1638688"/>
                <a:gd name="connsiteY32" fmla="*/ 2914184 h 3202290"/>
                <a:gd name="connsiteX33" fmla="*/ 821267 w 1638688"/>
                <a:gd name="connsiteY33" fmla="*/ 2939584 h 3202290"/>
                <a:gd name="connsiteX34" fmla="*/ 778934 w 1638688"/>
                <a:gd name="connsiteY34" fmla="*/ 2990384 h 3202290"/>
                <a:gd name="connsiteX35" fmla="*/ 728134 w 1638688"/>
                <a:gd name="connsiteY35" fmla="*/ 3024251 h 3202290"/>
                <a:gd name="connsiteX36" fmla="*/ 677334 w 1638688"/>
                <a:gd name="connsiteY36" fmla="*/ 3049651 h 3202290"/>
                <a:gd name="connsiteX37" fmla="*/ 635000 w 1638688"/>
                <a:gd name="connsiteY37" fmla="*/ 3100451 h 3202290"/>
                <a:gd name="connsiteX38" fmla="*/ 626534 w 1638688"/>
                <a:gd name="connsiteY38" fmla="*/ 3142784 h 3202290"/>
                <a:gd name="connsiteX39" fmla="*/ 609600 w 1638688"/>
                <a:gd name="connsiteY39" fmla="*/ 3168184 h 3202290"/>
                <a:gd name="connsiteX40" fmla="*/ 601134 w 1638688"/>
                <a:gd name="connsiteY40" fmla="*/ 3193584 h 3202290"/>
                <a:gd name="connsiteX41" fmla="*/ 567267 w 1638688"/>
                <a:gd name="connsiteY41" fmla="*/ 3202051 h 3202290"/>
                <a:gd name="connsiteX42" fmla="*/ 524934 w 1638688"/>
                <a:gd name="connsiteY42" fmla="*/ 3168184 h 3202290"/>
                <a:gd name="connsiteX43" fmla="*/ 504840 w 1638688"/>
                <a:gd name="connsiteY43" fmla="*/ 3161637 h 3202290"/>
                <a:gd name="connsiteX44" fmla="*/ 496213 w 1638688"/>
                <a:gd name="connsiteY44" fmla="*/ 3159024 h 3202290"/>
                <a:gd name="connsiteX45" fmla="*/ 498576 w 1638688"/>
                <a:gd name="connsiteY45" fmla="*/ 3159566 h 3202290"/>
                <a:gd name="connsiteX46" fmla="*/ 482600 w 1638688"/>
                <a:gd name="connsiteY46" fmla="*/ 3142784 h 3202290"/>
                <a:gd name="connsiteX47" fmla="*/ 457200 w 1638688"/>
                <a:gd name="connsiteY47" fmla="*/ 3134318 h 3202290"/>
                <a:gd name="connsiteX48" fmla="*/ 423334 w 1638688"/>
                <a:gd name="connsiteY48" fmla="*/ 3108918 h 3202290"/>
                <a:gd name="connsiteX49" fmla="*/ 397934 w 1638688"/>
                <a:gd name="connsiteY49" fmla="*/ 3100451 h 3202290"/>
                <a:gd name="connsiteX50" fmla="*/ 364067 w 1638688"/>
                <a:gd name="connsiteY50" fmla="*/ 3058118 h 3202290"/>
                <a:gd name="connsiteX51" fmla="*/ 328502 w 1638688"/>
                <a:gd name="connsiteY51" fmla="*/ 3005277 h 3202290"/>
                <a:gd name="connsiteX52" fmla="*/ 327203 w 1638688"/>
                <a:gd name="connsiteY52" fmla="*/ 3003430 h 3202290"/>
                <a:gd name="connsiteX53" fmla="*/ 331520 w 1638688"/>
                <a:gd name="connsiteY53" fmla="*/ 3007646 h 3202290"/>
                <a:gd name="connsiteX54" fmla="*/ 313267 w 1638688"/>
                <a:gd name="connsiteY54" fmla="*/ 2973451 h 3202290"/>
                <a:gd name="connsiteX55" fmla="*/ 296334 w 1638688"/>
                <a:gd name="connsiteY55" fmla="*/ 2948051 h 3202290"/>
                <a:gd name="connsiteX56" fmla="*/ 279400 w 1638688"/>
                <a:gd name="connsiteY56" fmla="*/ 2880318 h 3202290"/>
                <a:gd name="connsiteX57" fmla="*/ 262467 w 1638688"/>
                <a:gd name="connsiteY57" fmla="*/ 2854918 h 3202290"/>
                <a:gd name="connsiteX58" fmla="*/ 237067 w 1638688"/>
                <a:gd name="connsiteY58" fmla="*/ 2812584 h 3202290"/>
                <a:gd name="connsiteX59" fmla="*/ 177800 w 1638688"/>
                <a:gd name="connsiteY59" fmla="*/ 2804118 h 3202290"/>
                <a:gd name="connsiteX60" fmla="*/ 152400 w 1638688"/>
                <a:gd name="connsiteY60" fmla="*/ 2812584 h 3202290"/>
                <a:gd name="connsiteX61" fmla="*/ 127000 w 1638688"/>
                <a:gd name="connsiteY61" fmla="*/ 2821051 h 3202290"/>
                <a:gd name="connsiteX62" fmla="*/ 59267 w 1638688"/>
                <a:gd name="connsiteY62" fmla="*/ 2854918 h 3202290"/>
                <a:gd name="connsiteX63" fmla="*/ 33867 w 1638688"/>
                <a:gd name="connsiteY63" fmla="*/ 2863384 h 3202290"/>
                <a:gd name="connsiteX64" fmla="*/ 5213 w 1638688"/>
                <a:gd name="connsiteY64" fmla="*/ 2895431 h 3202290"/>
                <a:gd name="connsiteX65" fmla="*/ 0 w 1638688"/>
                <a:gd name="connsiteY65" fmla="*/ 2912257 h 320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638688" h="3202290">
                  <a:moveTo>
                    <a:pt x="495242" y="3158802"/>
                  </a:moveTo>
                  <a:cubicBezTo>
                    <a:pt x="494636" y="3158626"/>
                    <a:pt x="494736" y="3158610"/>
                    <a:pt x="496136" y="3159001"/>
                  </a:cubicBezTo>
                  <a:lnTo>
                    <a:pt x="496213" y="3159024"/>
                  </a:lnTo>
                  <a:close/>
                  <a:moveTo>
                    <a:pt x="325316" y="3000745"/>
                  </a:moveTo>
                  <a:lnTo>
                    <a:pt x="327203" y="3003430"/>
                  </a:lnTo>
                  <a:lnTo>
                    <a:pt x="327126" y="3003354"/>
                  </a:lnTo>
                  <a:cubicBezTo>
                    <a:pt x="326085" y="3001915"/>
                    <a:pt x="325284" y="3000735"/>
                    <a:pt x="325316" y="3000745"/>
                  </a:cubicBezTo>
                  <a:close/>
                  <a:moveTo>
                    <a:pt x="0" y="0"/>
                  </a:moveTo>
                  <a:lnTo>
                    <a:pt x="1638688" y="0"/>
                  </a:lnTo>
                  <a:lnTo>
                    <a:pt x="1638688" y="2946769"/>
                  </a:lnTo>
                  <a:lnTo>
                    <a:pt x="1625270" y="2942296"/>
                  </a:lnTo>
                  <a:cubicBezTo>
                    <a:pt x="1602054" y="2934557"/>
                    <a:pt x="1566338" y="2922652"/>
                    <a:pt x="1566334" y="2922651"/>
                  </a:cubicBezTo>
                  <a:cubicBezTo>
                    <a:pt x="1557464" y="2921666"/>
                    <a:pt x="1547245" y="2924807"/>
                    <a:pt x="1540934" y="2931118"/>
                  </a:cubicBezTo>
                  <a:cubicBezTo>
                    <a:pt x="1534623" y="2937429"/>
                    <a:pt x="1535289" y="2948051"/>
                    <a:pt x="1532467" y="2956518"/>
                  </a:cubicBezTo>
                  <a:lnTo>
                    <a:pt x="1507067" y="2964984"/>
                  </a:lnTo>
                  <a:lnTo>
                    <a:pt x="1481667" y="2973451"/>
                  </a:lnTo>
                  <a:cubicBezTo>
                    <a:pt x="1464734" y="2979095"/>
                    <a:pt x="1446003" y="2980924"/>
                    <a:pt x="1430867" y="2990384"/>
                  </a:cubicBezTo>
                  <a:cubicBezTo>
                    <a:pt x="1389477" y="3016253"/>
                    <a:pt x="1442093" y="3019760"/>
                    <a:pt x="1388534" y="3041184"/>
                  </a:cubicBezTo>
                  <a:cubicBezTo>
                    <a:pt x="1370005" y="3048596"/>
                    <a:pt x="1349023" y="3046829"/>
                    <a:pt x="1329267" y="3049651"/>
                  </a:cubicBezTo>
                  <a:cubicBezTo>
                    <a:pt x="1307499" y="3042395"/>
                    <a:pt x="1293396" y="3036972"/>
                    <a:pt x="1270000" y="3032718"/>
                  </a:cubicBezTo>
                  <a:cubicBezTo>
                    <a:pt x="1250366" y="3029148"/>
                    <a:pt x="1229848" y="3029985"/>
                    <a:pt x="1210734" y="3024251"/>
                  </a:cubicBezTo>
                  <a:cubicBezTo>
                    <a:pt x="1200988" y="3021327"/>
                    <a:pt x="1194435" y="3011869"/>
                    <a:pt x="1185334" y="3007318"/>
                  </a:cubicBezTo>
                  <a:cubicBezTo>
                    <a:pt x="1177352" y="3003327"/>
                    <a:pt x="1167916" y="3002842"/>
                    <a:pt x="1159934" y="2998851"/>
                  </a:cubicBezTo>
                  <a:cubicBezTo>
                    <a:pt x="1150833" y="2994300"/>
                    <a:pt x="1143635" y="2986469"/>
                    <a:pt x="1134534" y="2981918"/>
                  </a:cubicBezTo>
                  <a:cubicBezTo>
                    <a:pt x="1126552" y="2977927"/>
                    <a:pt x="1117116" y="2977442"/>
                    <a:pt x="1109134" y="2973451"/>
                  </a:cubicBezTo>
                  <a:cubicBezTo>
                    <a:pt x="1101157" y="2969462"/>
                    <a:pt x="1072050" y="2950085"/>
                    <a:pt x="1066800" y="2939584"/>
                  </a:cubicBezTo>
                  <a:cubicBezTo>
                    <a:pt x="1061596" y="2929176"/>
                    <a:pt x="1061156" y="2917007"/>
                    <a:pt x="1058334" y="2905718"/>
                  </a:cubicBezTo>
                  <a:cubicBezTo>
                    <a:pt x="1052689" y="2900073"/>
                    <a:pt x="1044970" y="2895924"/>
                    <a:pt x="1041400" y="2888784"/>
                  </a:cubicBezTo>
                  <a:cubicBezTo>
                    <a:pt x="1036196" y="2878376"/>
                    <a:pt x="1042403" y="2861681"/>
                    <a:pt x="1032934" y="2854918"/>
                  </a:cubicBezTo>
                  <a:cubicBezTo>
                    <a:pt x="1018965" y="2844940"/>
                    <a:pt x="999067" y="2849273"/>
                    <a:pt x="982134" y="2846451"/>
                  </a:cubicBezTo>
                  <a:lnTo>
                    <a:pt x="956734" y="2854918"/>
                  </a:lnTo>
                  <a:cubicBezTo>
                    <a:pt x="944021" y="2859156"/>
                    <a:pt x="880559" y="2880307"/>
                    <a:pt x="880534" y="2880318"/>
                  </a:cubicBezTo>
                  <a:cubicBezTo>
                    <a:pt x="866878" y="2886387"/>
                    <a:pt x="847906" y="2902052"/>
                    <a:pt x="838200" y="2914184"/>
                  </a:cubicBezTo>
                  <a:cubicBezTo>
                    <a:pt x="831843" y="2922130"/>
                    <a:pt x="827781" y="2931767"/>
                    <a:pt x="821267" y="2939584"/>
                  </a:cubicBezTo>
                  <a:cubicBezTo>
                    <a:pt x="766942" y="3004774"/>
                    <a:pt x="820975" y="2927321"/>
                    <a:pt x="778934" y="2990384"/>
                  </a:cubicBezTo>
                  <a:cubicBezTo>
                    <a:pt x="778934" y="2990384"/>
                    <a:pt x="745924" y="3014367"/>
                    <a:pt x="728134" y="3024251"/>
                  </a:cubicBezTo>
                  <a:cubicBezTo>
                    <a:pt x="682313" y="3049708"/>
                    <a:pt x="722437" y="3012066"/>
                    <a:pt x="677334" y="3049651"/>
                  </a:cubicBezTo>
                  <a:cubicBezTo>
                    <a:pt x="665356" y="3059632"/>
                    <a:pt x="641054" y="3084307"/>
                    <a:pt x="635000" y="3100451"/>
                  </a:cubicBezTo>
                  <a:cubicBezTo>
                    <a:pt x="629947" y="3113925"/>
                    <a:pt x="631587" y="3129310"/>
                    <a:pt x="626534" y="3142784"/>
                  </a:cubicBezTo>
                  <a:cubicBezTo>
                    <a:pt x="622961" y="3152312"/>
                    <a:pt x="614151" y="3159082"/>
                    <a:pt x="609600" y="3168184"/>
                  </a:cubicBezTo>
                  <a:cubicBezTo>
                    <a:pt x="605609" y="3176166"/>
                    <a:pt x="603956" y="3185117"/>
                    <a:pt x="601134" y="3193584"/>
                  </a:cubicBezTo>
                  <a:cubicBezTo>
                    <a:pt x="589845" y="3196406"/>
                    <a:pt x="578787" y="3203697"/>
                    <a:pt x="567267" y="3202051"/>
                  </a:cubicBezTo>
                  <a:cubicBezTo>
                    <a:pt x="554805" y="3200271"/>
                    <a:pt x="533702" y="3176953"/>
                    <a:pt x="524934" y="3168184"/>
                  </a:cubicBezTo>
                  <a:cubicBezTo>
                    <a:pt x="515940" y="3165186"/>
                    <a:pt x="509441" y="3163086"/>
                    <a:pt x="504840" y="3161637"/>
                  </a:cubicBezTo>
                  <a:lnTo>
                    <a:pt x="496213" y="3159024"/>
                  </a:lnTo>
                  <a:lnTo>
                    <a:pt x="498576" y="3159566"/>
                  </a:lnTo>
                  <a:cubicBezTo>
                    <a:pt x="504251" y="3160572"/>
                    <a:pt x="511655" y="3160217"/>
                    <a:pt x="482600" y="3142784"/>
                  </a:cubicBezTo>
                  <a:cubicBezTo>
                    <a:pt x="474947" y="3138192"/>
                    <a:pt x="464949" y="3138746"/>
                    <a:pt x="457200" y="3134318"/>
                  </a:cubicBezTo>
                  <a:cubicBezTo>
                    <a:pt x="444948" y="3127317"/>
                    <a:pt x="434623" y="3117385"/>
                    <a:pt x="423334" y="3108918"/>
                  </a:cubicBezTo>
                  <a:cubicBezTo>
                    <a:pt x="414867" y="3106096"/>
                    <a:pt x="405587" y="3105043"/>
                    <a:pt x="397934" y="3100451"/>
                  </a:cubicBezTo>
                  <a:cubicBezTo>
                    <a:pt x="384527" y="3092407"/>
                    <a:pt x="371760" y="3069657"/>
                    <a:pt x="364067" y="3058118"/>
                  </a:cubicBezTo>
                  <a:cubicBezTo>
                    <a:pt x="343356" y="3027051"/>
                    <a:pt x="333080" y="3011921"/>
                    <a:pt x="328502" y="3005277"/>
                  </a:cubicBezTo>
                  <a:lnTo>
                    <a:pt x="327203" y="3003430"/>
                  </a:lnTo>
                  <a:lnTo>
                    <a:pt x="331520" y="3007646"/>
                  </a:lnTo>
                  <a:cubicBezTo>
                    <a:pt x="330790" y="3005146"/>
                    <a:pt x="326284" y="2996231"/>
                    <a:pt x="313267" y="2973451"/>
                  </a:cubicBezTo>
                  <a:cubicBezTo>
                    <a:pt x="308219" y="2964616"/>
                    <a:pt x="300885" y="2957152"/>
                    <a:pt x="296334" y="2948051"/>
                  </a:cubicBezTo>
                  <a:cubicBezTo>
                    <a:pt x="287655" y="2930694"/>
                    <a:pt x="282621" y="2896421"/>
                    <a:pt x="279400" y="2880318"/>
                  </a:cubicBezTo>
                  <a:cubicBezTo>
                    <a:pt x="273756" y="2871851"/>
                    <a:pt x="267018" y="2864019"/>
                    <a:pt x="262467" y="2854918"/>
                  </a:cubicBezTo>
                  <a:cubicBezTo>
                    <a:pt x="255277" y="2840538"/>
                    <a:pt x="256910" y="2819198"/>
                    <a:pt x="237067" y="2812584"/>
                  </a:cubicBezTo>
                  <a:cubicBezTo>
                    <a:pt x="218135" y="2806273"/>
                    <a:pt x="197556" y="2806940"/>
                    <a:pt x="177800" y="2804118"/>
                  </a:cubicBezTo>
                  <a:lnTo>
                    <a:pt x="152400" y="2812584"/>
                  </a:lnTo>
                  <a:lnTo>
                    <a:pt x="127000" y="2821051"/>
                  </a:lnTo>
                  <a:cubicBezTo>
                    <a:pt x="68627" y="2840509"/>
                    <a:pt x="88821" y="2825362"/>
                    <a:pt x="59267" y="2854918"/>
                  </a:cubicBezTo>
                  <a:cubicBezTo>
                    <a:pt x="50800" y="2857740"/>
                    <a:pt x="41293" y="2858434"/>
                    <a:pt x="33867" y="2863384"/>
                  </a:cubicBezTo>
                  <a:cubicBezTo>
                    <a:pt x="17572" y="2874247"/>
                    <a:pt x="10144" y="2883830"/>
                    <a:pt x="5213" y="2895431"/>
                  </a:cubicBezTo>
                  <a:lnTo>
                    <a:pt x="0" y="2912257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任意多边形 44"/>
            <p:cNvSpPr/>
            <p:nvPr/>
          </p:nvSpPr>
          <p:spPr>
            <a:xfrm>
              <a:off x="1192581" y="4504167"/>
              <a:ext cx="4400499" cy="604024"/>
            </a:xfrm>
            <a:custGeom>
              <a:avLst/>
              <a:gdLst>
                <a:gd name="connsiteX0" fmla="*/ 495242 w 1638688"/>
                <a:gd name="connsiteY0" fmla="*/ 463800 h 507288"/>
                <a:gd name="connsiteX1" fmla="*/ 496136 w 1638688"/>
                <a:gd name="connsiteY1" fmla="*/ 463999 h 507288"/>
                <a:gd name="connsiteX2" fmla="*/ 496213 w 1638688"/>
                <a:gd name="connsiteY2" fmla="*/ 464022 h 507288"/>
                <a:gd name="connsiteX3" fmla="*/ 325316 w 1638688"/>
                <a:gd name="connsiteY3" fmla="*/ 305743 h 507288"/>
                <a:gd name="connsiteX4" fmla="*/ 327203 w 1638688"/>
                <a:gd name="connsiteY4" fmla="*/ 308428 h 507288"/>
                <a:gd name="connsiteX5" fmla="*/ 327126 w 1638688"/>
                <a:gd name="connsiteY5" fmla="*/ 308352 h 507288"/>
                <a:gd name="connsiteX6" fmla="*/ 325316 w 1638688"/>
                <a:gd name="connsiteY6" fmla="*/ 305743 h 507288"/>
                <a:gd name="connsiteX7" fmla="*/ 177800 w 1638688"/>
                <a:gd name="connsiteY7" fmla="*/ 0 h 507288"/>
                <a:gd name="connsiteX8" fmla="*/ 237067 w 1638688"/>
                <a:gd name="connsiteY8" fmla="*/ 8466 h 507288"/>
                <a:gd name="connsiteX9" fmla="*/ 262467 w 1638688"/>
                <a:gd name="connsiteY9" fmla="*/ 50800 h 507288"/>
                <a:gd name="connsiteX10" fmla="*/ 279400 w 1638688"/>
                <a:gd name="connsiteY10" fmla="*/ 76200 h 507288"/>
                <a:gd name="connsiteX11" fmla="*/ 296334 w 1638688"/>
                <a:gd name="connsiteY11" fmla="*/ 143933 h 507288"/>
                <a:gd name="connsiteX12" fmla="*/ 313267 w 1638688"/>
                <a:gd name="connsiteY12" fmla="*/ 169333 h 507288"/>
                <a:gd name="connsiteX13" fmla="*/ 331520 w 1638688"/>
                <a:gd name="connsiteY13" fmla="*/ 203528 h 507288"/>
                <a:gd name="connsiteX14" fmla="*/ 327203 w 1638688"/>
                <a:gd name="connsiteY14" fmla="*/ 199312 h 507288"/>
                <a:gd name="connsiteX15" fmla="*/ 325316 w 1638688"/>
                <a:gd name="connsiteY15" fmla="*/ 196627 h 507288"/>
                <a:gd name="connsiteX16" fmla="*/ 327126 w 1638688"/>
                <a:gd name="connsiteY16" fmla="*/ 199236 h 507288"/>
                <a:gd name="connsiteX17" fmla="*/ 327203 w 1638688"/>
                <a:gd name="connsiteY17" fmla="*/ 199312 h 507288"/>
                <a:gd name="connsiteX18" fmla="*/ 328502 w 1638688"/>
                <a:gd name="connsiteY18" fmla="*/ 201159 h 507288"/>
                <a:gd name="connsiteX19" fmla="*/ 364067 w 1638688"/>
                <a:gd name="connsiteY19" fmla="*/ 254000 h 507288"/>
                <a:gd name="connsiteX20" fmla="*/ 397934 w 1638688"/>
                <a:gd name="connsiteY20" fmla="*/ 296333 h 507288"/>
                <a:gd name="connsiteX21" fmla="*/ 423334 w 1638688"/>
                <a:gd name="connsiteY21" fmla="*/ 304800 h 507288"/>
                <a:gd name="connsiteX22" fmla="*/ 457200 w 1638688"/>
                <a:gd name="connsiteY22" fmla="*/ 330200 h 507288"/>
                <a:gd name="connsiteX23" fmla="*/ 482600 w 1638688"/>
                <a:gd name="connsiteY23" fmla="*/ 338666 h 507288"/>
                <a:gd name="connsiteX24" fmla="*/ 498576 w 1638688"/>
                <a:gd name="connsiteY24" fmla="*/ 355448 h 507288"/>
                <a:gd name="connsiteX25" fmla="*/ 496213 w 1638688"/>
                <a:gd name="connsiteY25" fmla="*/ 354906 h 507288"/>
                <a:gd name="connsiteX26" fmla="*/ 496136 w 1638688"/>
                <a:gd name="connsiteY26" fmla="*/ 354883 h 507288"/>
                <a:gd name="connsiteX27" fmla="*/ 495242 w 1638688"/>
                <a:gd name="connsiteY27" fmla="*/ 354684 h 507288"/>
                <a:gd name="connsiteX28" fmla="*/ 496213 w 1638688"/>
                <a:gd name="connsiteY28" fmla="*/ 354906 h 507288"/>
                <a:gd name="connsiteX29" fmla="*/ 504840 w 1638688"/>
                <a:gd name="connsiteY29" fmla="*/ 357519 h 507288"/>
                <a:gd name="connsiteX30" fmla="*/ 524934 w 1638688"/>
                <a:gd name="connsiteY30" fmla="*/ 364066 h 507288"/>
                <a:gd name="connsiteX31" fmla="*/ 567267 w 1638688"/>
                <a:gd name="connsiteY31" fmla="*/ 397933 h 507288"/>
                <a:gd name="connsiteX32" fmla="*/ 601134 w 1638688"/>
                <a:gd name="connsiteY32" fmla="*/ 389466 h 507288"/>
                <a:gd name="connsiteX33" fmla="*/ 609600 w 1638688"/>
                <a:gd name="connsiteY33" fmla="*/ 364066 h 507288"/>
                <a:gd name="connsiteX34" fmla="*/ 626534 w 1638688"/>
                <a:gd name="connsiteY34" fmla="*/ 338666 h 507288"/>
                <a:gd name="connsiteX35" fmla="*/ 635000 w 1638688"/>
                <a:gd name="connsiteY35" fmla="*/ 296333 h 507288"/>
                <a:gd name="connsiteX36" fmla="*/ 677334 w 1638688"/>
                <a:gd name="connsiteY36" fmla="*/ 245533 h 507288"/>
                <a:gd name="connsiteX37" fmla="*/ 728134 w 1638688"/>
                <a:gd name="connsiteY37" fmla="*/ 220133 h 507288"/>
                <a:gd name="connsiteX38" fmla="*/ 778934 w 1638688"/>
                <a:gd name="connsiteY38" fmla="*/ 186266 h 507288"/>
                <a:gd name="connsiteX39" fmla="*/ 821267 w 1638688"/>
                <a:gd name="connsiteY39" fmla="*/ 135466 h 507288"/>
                <a:gd name="connsiteX40" fmla="*/ 838200 w 1638688"/>
                <a:gd name="connsiteY40" fmla="*/ 110066 h 507288"/>
                <a:gd name="connsiteX41" fmla="*/ 880534 w 1638688"/>
                <a:gd name="connsiteY41" fmla="*/ 76200 h 507288"/>
                <a:gd name="connsiteX42" fmla="*/ 956734 w 1638688"/>
                <a:gd name="connsiteY42" fmla="*/ 50800 h 507288"/>
                <a:gd name="connsiteX43" fmla="*/ 982134 w 1638688"/>
                <a:gd name="connsiteY43" fmla="*/ 42333 h 507288"/>
                <a:gd name="connsiteX44" fmla="*/ 1032934 w 1638688"/>
                <a:gd name="connsiteY44" fmla="*/ 50800 h 507288"/>
                <a:gd name="connsiteX45" fmla="*/ 1041400 w 1638688"/>
                <a:gd name="connsiteY45" fmla="*/ 84666 h 507288"/>
                <a:gd name="connsiteX46" fmla="*/ 1058334 w 1638688"/>
                <a:gd name="connsiteY46" fmla="*/ 101600 h 507288"/>
                <a:gd name="connsiteX47" fmla="*/ 1066800 w 1638688"/>
                <a:gd name="connsiteY47" fmla="*/ 135466 h 507288"/>
                <a:gd name="connsiteX48" fmla="*/ 1109134 w 1638688"/>
                <a:gd name="connsiteY48" fmla="*/ 169333 h 507288"/>
                <a:gd name="connsiteX49" fmla="*/ 1134534 w 1638688"/>
                <a:gd name="connsiteY49" fmla="*/ 177800 h 507288"/>
                <a:gd name="connsiteX50" fmla="*/ 1159934 w 1638688"/>
                <a:gd name="connsiteY50" fmla="*/ 194733 h 507288"/>
                <a:gd name="connsiteX51" fmla="*/ 1185334 w 1638688"/>
                <a:gd name="connsiteY51" fmla="*/ 203200 h 507288"/>
                <a:gd name="connsiteX52" fmla="*/ 1210734 w 1638688"/>
                <a:gd name="connsiteY52" fmla="*/ 220133 h 507288"/>
                <a:gd name="connsiteX53" fmla="*/ 1270000 w 1638688"/>
                <a:gd name="connsiteY53" fmla="*/ 228600 h 507288"/>
                <a:gd name="connsiteX54" fmla="*/ 1329267 w 1638688"/>
                <a:gd name="connsiteY54" fmla="*/ 245533 h 507288"/>
                <a:gd name="connsiteX55" fmla="*/ 1388534 w 1638688"/>
                <a:gd name="connsiteY55" fmla="*/ 237066 h 507288"/>
                <a:gd name="connsiteX56" fmla="*/ 1430867 w 1638688"/>
                <a:gd name="connsiteY56" fmla="*/ 186266 h 507288"/>
                <a:gd name="connsiteX57" fmla="*/ 1481667 w 1638688"/>
                <a:gd name="connsiteY57" fmla="*/ 169333 h 507288"/>
                <a:gd name="connsiteX58" fmla="*/ 1507067 w 1638688"/>
                <a:gd name="connsiteY58" fmla="*/ 160866 h 507288"/>
                <a:gd name="connsiteX59" fmla="*/ 1532467 w 1638688"/>
                <a:gd name="connsiteY59" fmla="*/ 152400 h 507288"/>
                <a:gd name="connsiteX60" fmla="*/ 1540934 w 1638688"/>
                <a:gd name="connsiteY60" fmla="*/ 127000 h 507288"/>
                <a:gd name="connsiteX61" fmla="*/ 1566334 w 1638688"/>
                <a:gd name="connsiteY61" fmla="*/ 118533 h 507288"/>
                <a:gd name="connsiteX62" fmla="*/ 1625270 w 1638688"/>
                <a:gd name="connsiteY62" fmla="*/ 138178 h 507288"/>
                <a:gd name="connsiteX63" fmla="*/ 1638688 w 1638688"/>
                <a:gd name="connsiteY63" fmla="*/ 142651 h 507288"/>
                <a:gd name="connsiteX64" fmla="*/ 1638688 w 1638688"/>
                <a:gd name="connsiteY64" fmla="*/ 251767 h 507288"/>
                <a:gd name="connsiteX65" fmla="*/ 1625270 w 1638688"/>
                <a:gd name="connsiteY65" fmla="*/ 247294 h 507288"/>
                <a:gd name="connsiteX66" fmla="*/ 1566334 w 1638688"/>
                <a:gd name="connsiteY66" fmla="*/ 227649 h 507288"/>
                <a:gd name="connsiteX67" fmla="*/ 1540934 w 1638688"/>
                <a:gd name="connsiteY67" fmla="*/ 236116 h 507288"/>
                <a:gd name="connsiteX68" fmla="*/ 1532467 w 1638688"/>
                <a:gd name="connsiteY68" fmla="*/ 261516 h 507288"/>
                <a:gd name="connsiteX69" fmla="*/ 1507067 w 1638688"/>
                <a:gd name="connsiteY69" fmla="*/ 269982 h 507288"/>
                <a:gd name="connsiteX70" fmla="*/ 1481667 w 1638688"/>
                <a:gd name="connsiteY70" fmla="*/ 278449 h 507288"/>
                <a:gd name="connsiteX71" fmla="*/ 1430867 w 1638688"/>
                <a:gd name="connsiteY71" fmla="*/ 295382 h 507288"/>
                <a:gd name="connsiteX72" fmla="*/ 1388534 w 1638688"/>
                <a:gd name="connsiteY72" fmla="*/ 346182 h 507288"/>
                <a:gd name="connsiteX73" fmla="*/ 1329267 w 1638688"/>
                <a:gd name="connsiteY73" fmla="*/ 354649 h 507288"/>
                <a:gd name="connsiteX74" fmla="*/ 1270000 w 1638688"/>
                <a:gd name="connsiteY74" fmla="*/ 337716 h 507288"/>
                <a:gd name="connsiteX75" fmla="*/ 1210734 w 1638688"/>
                <a:gd name="connsiteY75" fmla="*/ 329249 h 507288"/>
                <a:gd name="connsiteX76" fmla="*/ 1185334 w 1638688"/>
                <a:gd name="connsiteY76" fmla="*/ 312316 h 507288"/>
                <a:gd name="connsiteX77" fmla="*/ 1159934 w 1638688"/>
                <a:gd name="connsiteY77" fmla="*/ 303849 h 507288"/>
                <a:gd name="connsiteX78" fmla="*/ 1134534 w 1638688"/>
                <a:gd name="connsiteY78" fmla="*/ 286916 h 507288"/>
                <a:gd name="connsiteX79" fmla="*/ 1109134 w 1638688"/>
                <a:gd name="connsiteY79" fmla="*/ 278449 h 507288"/>
                <a:gd name="connsiteX80" fmla="*/ 1066800 w 1638688"/>
                <a:gd name="connsiteY80" fmla="*/ 244582 h 507288"/>
                <a:gd name="connsiteX81" fmla="*/ 1058334 w 1638688"/>
                <a:gd name="connsiteY81" fmla="*/ 210716 h 507288"/>
                <a:gd name="connsiteX82" fmla="*/ 1041400 w 1638688"/>
                <a:gd name="connsiteY82" fmla="*/ 193782 h 507288"/>
                <a:gd name="connsiteX83" fmla="*/ 1032934 w 1638688"/>
                <a:gd name="connsiteY83" fmla="*/ 159916 h 507288"/>
                <a:gd name="connsiteX84" fmla="*/ 982134 w 1638688"/>
                <a:gd name="connsiteY84" fmla="*/ 151449 h 507288"/>
                <a:gd name="connsiteX85" fmla="*/ 956734 w 1638688"/>
                <a:gd name="connsiteY85" fmla="*/ 159916 h 507288"/>
                <a:gd name="connsiteX86" fmla="*/ 880534 w 1638688"/>
                <a:gd name="connsiteY86" fmla="*/ 185316 h 507288"/>
                <a:gd name="connsiteX87" fmla="*/ 838200 w 1638688"/>
                <a:gd name="connsiteY87" fmla="*/ 219182 h 507288"/>
                <a:gd name="connsiteX88" fmla="*/ 821267 w 1638688"/>
                <a:gd name="connsiteY88" fmla="*/ 244582 h 507288"/>
                <a:gd name="connsiteX89" fmla="*/ 778934 w 1638688"/>
                <a:gd name="connsiteY89" fmla="*/ 295382 h 507288"/>
                <a:gd name="connsiteX90" fmla="*/ 728134 w 1638688"/>
                <a:gd name="connsiteY90" fmla="*/ 329249 h 507288"/>
                <a:gd name="connsiteX91" fmla="*/ 677334 w 1638688"/>
                <a:gd name="connsiteY91" fmla="*/ 354649 h 507288"/>
                <a:gd name="connsiteX92" fmla="*/ 635000 w 1638688"/>
                <a:gd name="connsiteY92" fmla="*/ 405449 h 507288"/>
                <a:gd name="connsiteX93" fmla="*/ 626534 w 1638688"/>
                <a:gd name="connsiteY93" fmla="*/ 447782 h 507288"/>
                <a:gd name="connsiteX94" fmla="*/ 609600 w 1638688"/>
                <a:gd name="connsiteY94" fmla="*/ 473182 h 507288"/>
                <a:gd name="connsiteX95" fmla="*/ 601134 w 1638688"/>
                <a:gd name="connsiteY95" fmla="*/ 498582 h 507288"/>
                <a:gd name="connsiteX96" fmla="*/ 567267 w 1638688"/>
                <a:gd name="connsiteY96" fmla="*/ 507049 h 507288"/>
                <a:gd name="connsiteX97" fmla="*/ 524934 w 1638688"/>
                <a:gd name="connsiteY97" fmla="*/ 473182 h 507288"/>
                <a:gd name="connsiteX98" fmla="*/ 504840 w 1638688"/>
                <a:gd name="connsiteY98" fmla="*/ 466635 h 507288"/>
                <a:gd name="connsiteX99" fmla="*/ 496213 w 1638688"/>
                <a:gd name="connsiteY99" fmla="*/ 464022 h 507288"/>
                <a:gd name="connsiteX100" fmla="*/ 498576 w 1638688"/>
                <a:gd name="connsiteY100" fmla="*/ 464564 h 507288"/>
                <a:gd name="connsiteX101" fmla="*/ 482600 w 1638688"/>
                <a:gd name="connsiteY101" fmla="*/ 447782 h 507288"/>
                <a:gd name="connsiteX102" fmla="*/ 457200 w 1638688"/>
                <a:gd name="connsiteY102" fmla="*/ 439316 h 507288"/>
                <a:gd name="connsiteX103" fmla="*/ 423334 w 1638688"/>
                <a:gd name="connsiteY103" fmla="*/ 413916 h 507288"/>
                <a:gd name="connsiteX104" fmla="*/ 397934 w 1638688"/>
                <a:gd name="connsiteY104" fmla="*/ 405449 h 507288"/>
                <a:gd name="connsiteX105" fmla="*/ 364067 w 1638688"/>
                <a:gd name="connsiteY105" fmla="*/ 363116 h 507288"/>
                <a:gd name="connsiteX106" fmla="*/ 328502 w 1638688"/>
                <a:gd name="connsiteY106" fmla="*/ 310275 h 507288"/>
                <a:gd name="connsiteX107" fmla="*/ 327203 w 1638688"/>
                <a:gd name="connsiteY107" fmla="*/ 308428 h 507288"/>
                <a:gd name="connsiteX108" fmla="*/ 331520 w 1638688"/>
                <a:gd name="connsiteY108" fmla="*/ 312644 h 507288"/>
                <a:gd name="connsiteX109" fmla="*/ 313267 w 1638688"/>
                <a:gd name="connsiteY109" fmla="*/ 278449 h 507288"/>
                <a:gd name="connsiteX110" fmla="*/ 296334 w 1638688"/>
                <a:gd name="connsiteY110" fmla="*/ 253049 h 507288"/>
                <a:gd name="connsiteX111" fmla="*/ 279400 w 1638688"/>
                <a:gd name="connsiteY111" fmla="*/ 185316 h 507288"/>
                <a:gd name="connsiteX112" fmla="*/ 262467 w 1638688"/>
                <a:gd name="connsiteY112" fmla="*/ 159916 h 507288"/>
                <a:gd name="connsiteX113" fmla="*/ 237067 w 1638688"/>
                <a:gd name="connsiteY113" fmla="*/ 117582 h 507288"/>
                <a:gd name="connsiteX114" fmla="*/ 177800 w 1638688"/>
                <a:gd name="connsiteY114" fmla="*/ 109116 h 507288"/>
                <a:gd name="connsiteX115" fmla="*/ 152400 w 1638688"/>
                <a:gd name="connsiteY115" fmla="*/ 117582 h 507288"/>
                <a:gd name="connsiteX116" fmla="*/ 127000 w 1638688"/>
                <a:gd name="connsiteY116" fmla="*/ 126049 h 507288"/>
                <a:gd name="connsiteX117" fmla="*/ 59267 w 1638688"/>
                <a:gd name="connsiteY117" fmla="*/ 159916 h 507288"/>
                <a:gd name="connsiteX118" fmla="*/ 33867 w 1638688"/>
                <a:gd name="connsiteY118" fmla="*/ 168382 h 507288"/>
                <a:gd name="connsiteX119" fmla="*/ 5213 w 1638688"/>
                <a:gd name="connsiteY119" fmla="*/ 200429 h 507288"/>
                <a:gd name="connsiteX120" fmla="*/ 0 w 1638688"/>
                <a:gd name="connsiteY120" fmla="*/ 217255 h 507288"/>
                <a:gd name="connsiteX121" fmla="*/ 0 w 1638688"/>
                <a:gd name="connsiteY121" fmla="*/ 108139 h 507288"/>
                <a:gd name="connsiteX122" fmla="*/ 5213 w 1638688"/>
                <a:gd name="connsiteY122" fmla="*/ 91313 h 507288"/>
                <a:gd name="connsiteX123" fmla="*/ 33867 w 1638688"/>
                <a:gd name="connsiteY123" fmla="*/ 59266 h 507288"/>
                <a:gd name="connsiteX124" fmla="*/ 59267 w 1638688"/>
                <a:gd name="connsiteY124" fmla="*/ 50800 h 507288"/>
                <a:gd name="connsiteX125" fmla="*/ 127000 w 1638688"/>
                <a:gd name="connsiteY125" fmla="*/ 16933 h 507288"/>
                <a:gd name="connsiteX126" fmla="*/ 152400 w 1638688"/>
                <a:gd name="connsiteY126" fmla="*/ 8466 h 50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638688" h="507288">
                  <a:moveTo>
                    <a:pt x="495242" y="463800"/>
                  </a:moveTo>
                  <a:cubicBezTo>
                    <a:pt x="494636" y="463624"/>
                    <a:pt x="494736" y="463608"/>
                    <a:pt x="496136" y="463999"/>
                  </a:cubicBezTo>
                  <a:lnTo>
                    <a:pt x="496213" y="464022"/>
                  </a:lnTo>
                  <a:close/>
                  <a:moveTo>
                    <a:pt x="325316" y="305743"/>
                  </a:moveTo>
                  <a:lnTo>
                    <a:pt x="327203" y="308428"/>
                  </a:lnTo>
                  <a:lnTo>
                    <a:pt x="327126" y="308352"/>
                  </a:lnTo>
                  <a:cubicBezTo>
                    <a:pt x="326085" y="306913"/>
                    <a:pt x="325284" y="305733"/>
                    <a:pt x="325316" y="305743"/>
                  </a:cubicBezTo>
                  <a:close/>
                  <a:moveTo>
                    <a:pt x="177800" y="0"/>
                  </a:moveTo>
                  <a:cubicBezTo>
                    <a:pt x="197556" y="2822"/>
                    <a:pt x="218135" y="2155"/>
                    <a:pt x="237067" y="8466"/>
                  </a:cubicBezTo>
                  <a:cubicBezTo>
                    <a:pt x="256910" y="15080"/>
                    <a:pt x="255277" y="36420"/>
                    <a:pt x="262467" y="50800"/>
                  </a:cubicBezTo>
                  <a:cubicBezTo>
                    <a:pt x="267018" y="59901"/>
                    <a:pt x="273756" y="67733"/>
                    <a:pt x="279400" y="76200"/>
                  </a:cubicBezTo>
                  <a:cubicBezTo>
                    <a:pt x="282621" y="92303"/>
                    <a:pt x="287655" y="126576"/>
                    <a:pt x="296334" y="143933"/>
                  </a:cubicBezTo>
                  <a:cubicBezTo>
                    <a:pt x="300885" y="153034"/>
                    <a:pt x="308219" y="160498"/>
                    <a:pt x="313267" y="169333"/>
                  </a:cubicBezTo>
                  <a:cubicBezTo>
                    <a:pt x="326284" y="192113"/>
                    <a:pt x="330790" y="201028"/>
                    <a:pt x="331520" y="203528"/>
                  </a:cubicBezTo>
                  <a:lnTo>
                    <a:pt x="327203" y="199312"/>
                  </a:lnTo>
                  <a:lnTo>
                    <a:pt x="325316" y="196627"/>
                  </a:lnTo>
                  <a:cubicBezTo>
                    <a:pt x="325284" y="196617"/>
                    <a:pt x="326085" y="197797"/>
                    <a:pt x="327126" y="199236"/>
                  </a:cubicBezTo>
                  <a:lnTo>
                    <a:pt x="327203" y="199312"/>
                  </a:lnTo>
                  <a:lnTo>
                    <a:pt x="328502" y="201159"/>
                  </a:lnTo>
                  <a:cubicBezTo>
                    <a:pt x="333080" y="207803"/>
                    <a:pt x="343356" y="222933"/>
                    <a:pt x="364067" y="254000"/>
                  </a:cubicBezTo>
                  <a:cubicBezTo>
                    <a:pt x="371760" y="265539"/>
                    <a:pt x="384527" y="288289"/>
                    <a:pt x="397934" y="296333"/>
                  </a:cubicBezTo>
                  <a:cubicBezTo>
                    <a:pt x="405587" y="300925"/>
                    <a:pt x="414867" y="301978"/>
                    <a:pt x="423334" y="304800"/>
                  </a:cubicBezTo>
                  <a:cubicBezTo>
                    <a:pt x="434623" y="313267"/>
                    <a:pt x="444948" y="323199"/>
                    <a:pt x="457200" y="330200"/>
                  </a:cubicBezTo>
                  <a:cubicBezTo>
                    <a:pt x="464949" y="334628"/>
                    <a:pt x="474947" y="334074"/>
                    <a:pt x="482600" y="338666"/>
                  </a:cubicBezTo>
                  <a:cubicBezTo>
                    <a:pt x="511655" y="356099"/>
                    <a:pt x="504251" y="356454"/>
                    <a:pt x="498576" y="355448"/>
                  </a:cubicBezTo>
                  <a:lnTo>
                    <a:pt x="496213" y="354906"/>
                  </a:lnTo>
                  <a:lnTo>
                    <a:pt x="496136" y="354883"/>
                  </a:lnTo>
                  <a:cubicBezTo>
                    <a:pt x="494736" y="354492"/>
                    <a:pt x="494636" y="354508"/>
                    <a:pt x="495242" y="354684"/>
                  </a:cubicBezTo>
                  <a:lnTo>
                    <a:pt x="496213" y="354906"/>
                  </a:lnTo>
                  <a:lnTo>
                    <a:pt x="504840" y="357519"/>
                  </a:lnTo>
                  <a:cubicBezTo>
                    <a:pt x="509441" y="358968"/>
                    <a:pt x="515940" y="361068"/>
                    <a:pt x="524934" y="364066"/>
                  </a:cubicBezTo>
                  <a:cubicBezTo>
                    <a:pt x="533702" y="372835"/>
                    <a:pt x="554805" y="396153"/>
                    <a:pt x="567267" y="397933"/>
                  </a:cubicBezTo>
                  <a:cubicBezTo>
                    <a:pt x="578787" y="399579"/>
                    <a:pt x="589845" y="392288"/>
                    <a:pt x="601134" y="389466"/>
                  </a:cubicBezTo>
                  <a:cubicBezTo>
                    <a:pt x="603956" y="380999"/>
                    <a:pt x="605609" y="372048"/>
                    <a:pt x="609600" y="364066"/>
                  </a:cubicBezTo>
                  <a:cubicBezTo>
                    <a:pt x="614151" y="354964"/>
                    <a:pt x="622961" y="348194"/>
                    <a:pt x="626534" y="338666"/>
                  </a:cubicBezTo>
                  <a:cubicBezTo>
                    <a:pt x="631587" y="325192"/>
                    <a:pt x="629947" y="309807"/>
                    <a:pt x="635000" y="296333"/>
                  </a:cubicBezTo>
                  <a:cubicBezTo>
                    <a:pt x="641054" y="280189"/>
                    <a:pt x="665356" y="255514"/>
                    <a:pt x="677334" y="245533"/>
                  </a:cubicBezTo>
                  <a:cubicBezTo>
                    <a:pt x="722437" y="207948"/>
                    <a:pt x="682313" y="245590"/>
                    <a:pt x="728134" y="220133"/>
                  </a:cubicBezTo>
                  <a:cubicBezTo>
                    <a:pt x="745924" y="210249"/>
                    <a:pt x="778934" y="186266"/>
                    <a:pt x="778934" y="186266"/>
                  </a:cubicBezTo>
                  <a:cubicBezTo>
                    <a:pt x="820975" y="123203"/>
                    <a:pt x="766942" y="200656"/>
                    <a:pt x="821267" y="135466"/>
                  </a:cubicBezTo>
                  <a:cubicBezTo>
                    <a:pt x="827781" y="127649"/>
                    <a:pt x="831843" y="118012"/>
                    <a:pt x="838200" y="110066"/>
                  </a:cubicBezTo>
                  <a:cubicBezTo>
                    <a:pt x="847906" y="97934"/>
                    <a:pt x="866878" y="82269"/>
                    <a:pt x="880534" y="76200"/>
                  </a:cubicBezTo>
                  <a:cubicBezTo>
                    <a:pt x="880559" y="76189"/>
                    <a:pt x="944021" y="55038"/>
                    <a:pt x="956734" y="50800"/>
                  </a:cubicBezTo>
                  <a:lnTo>
                    <a:pt x="982134" y="42333"/>
                  </a:lnTo>
                  <a:cubicBezTo>
                    <a:pt x="999067" y="45155"/>
                    <a:pt x="1018965" y="40822"/>
                    <a:pt x="1032934" y="50800"/>
                  </a:cubicBezTo>
                  <a:cubicBezTo>
                    <a:pt x="1042403" y="57563"/>
                    <a:pt x="1036196" y="74258"/>
                    <a:pt x="1041400" y="84666"/>
                  </a:cubicBezTo>
                  <a:cubicBezTo>
                    <a:pt x="1044970" y="91806"/>
                    <a:pt x="1052689" y="95955"/>
                    <a:pt x="1058334" y="101600"/>
                  </a:cubicBezTo>
                  <a:cubicBezTo>
                    <a:pt x="1061156" y="112889"/>
                    <a:pt x="1061596" y="125058"/>
                    <a:pt x="1066800" y="135466"/>
                  </a:cubicBezTo>
                  <a:cubicBezTo>
                    <a:pt x="1072050" y="145967"/>
                    <a:pt x="1101157" y="165344"/>
                    <a:pt x="1109134" y="169333"/>
                  </a:cubicBezTo>
                  <a:cubicBezTo>
                    <a:pt x="1117116" y="173324"/>
                    <a:pt x="1126552" y="173809"/>
                    <a:pt x="1134534" y="177800"/>
                  </a:cubicBezTo>
                  <a:cubicBezTo>
                    <a:pt x="1143635" y="182351"/>
                    <a:pt x="1150833" y="190182"/>
                    <a:pt x="1159934" y="194733"/>
                  </a:cubicBezTo>
                  <a:cubicBezTo>
                    <a:pt x="1167916" y="198724"/>
                    <a:pt x="1177352" y="199209"/>
                    <a:pt x="1185334" y="203200"/>
                  </a:cubicBezTo>
                  <a:cubicBezTo>
                    <a:pt x="1194435" y="207751"/>
                    <a:pt x="1200988" y="217209"/>
                    <a:pt x="1210734" y="220133"/>
                  </a:cubicBezTo>
                  <a:cubicBezTo>
                    <a:pt x="1229848" y="225867"/>
                    <a:pt x="1250366" y="225030"/>
                    <a:pt x="1270000" y="228600"/>
                  </a:cubicBezTo>
                  <a:cubicBezTo>
                    <a:pt x="1293396" y="232854"/>
                    <a:pt x="1307499" y="238277"/>
                    <a:pt x="1329267" y="245533"/>
                  </a:cubicBezTo>
                  <a:cubicBezTo>
                    <a:pt x="1349023" y="242711"/>
                    <a:pt x="1370005" y="244478"/>
                    <a:pt x="1388534" y="237066"/>
                  </a:cubicBezTo>
                  <a:cubicBezTo>
                    <a:pt x="1442093" y="215642"/>
                    <a:pt x="1389477" y="212135"/>
                    <a:pt x="1430867" y="186266"/>
                  </a:cubicBezTo>
                  <a:cubicBezTo>
                    <a:pt x="1446003" y="176806"/>
                    <a:pt x="1464734" y="174977"/>
                    <a:pt x="1481667" y="169333"/>
                  </a:cubicBezTo>
                  <a:lnTo>
                    <a:pt x="1507067" y="160866"/>
                  </a:lnTo>
                  <a:lnTo>
                    <a:pt x="1532467" y="152400"/>
                  </a:lnTo>
                  <a:cubicBezTo>
                    <a:pt x="1535289" y="143933"/>
                    <a:pt x="1534623" y="133311"/>
                    <a:pt x="1540934" y="127000"/>
                  </a:cubicBezTo>
                  <a:cubicBezTo>
                    <a:pt x="1547245" y="120689"/>
                    <a:pt x="1557464" y="117548"/>
                    <a:pt x="1566334" y="118533"/>
                  </a:cubicBezTo>
                  <a:cubicBezTo>
                    <a:pt x="1566338" y="118534"/>
                    <a:pt x="1602054" y="130439"/>
                    <a:pt x="1625270" y="138178"/>
                  </a:cubicBezTo>
                  <a:lnTo>
                    <a:pt x="1638688" y="142651"/>
                  </a:lnTo>
                  <a:lnTo>
                    <a:pt x="1638688" y="251767"/>
                  </a:lnTo>
                  <a:lnTo>
                    <a:pt x="1625270" y="247294"/>
                  </a:lnTo>
                  <a:cubicBezTo>
                    <a:pt x="1602054" y="239555"/>
                    <a:pt x="1566338" y="227650"/>
                    <a:pt x="1566334" y="227649"/>
                  </a:cubicBezTo>
                  <a:cubicBezTo>
                    <a:pt x="1557464" y="226664"/>
                    <a:pt x="1547245" y="229805"/>
                    <a:pt x="1540934" y="236116"/>
                  </a:cubicBezTo>
                  <a:cubicBezTo>
                    <a:pt x="1534623" y="242427"/>
                    <a:pt x="1535289" y="253049"/>
                    <a:pt x="1532467" y="261516"/>
                  </a:cubicBezTo>
                  <a:lnTo>
                    <a:pt x="1507067" y="269982"/>
                  </a:lnTo>
                  <a:lnTo>
                    <a:pt x="1481667" y="278449"/>
                  </a:lnTo>
                  <a:cubicBezTo>
                    <a:pt x="1464734" y="284093"/>
                    <a:pt x="1446003" y="285922"/>
                    <a:pt x="1430867" y="295382"/>
                  </a:cubicBezTo>
                  <a:cubicBezTo>
                    <a:pt x="1389477" y="321251"/>
                    <a:pt x="1442093" y="324758"/>
                    <a:pt x="1388534" y="346182"/>
                  </a:cubicBezTo>
                  <a:cubicBezTo>
                    <a:pt x="1370005" y="353594"/>
                    <a:pt x="1349023" y="351827"/>
                    <a:pt x="1329267" y="354649"/>
                  </a:cubicBezTo>
                  <a:cubicBezTo>
                    <a:pt x="1307499" y="347393"/>
                    <a:pt x="1293396" y="341970"/>
                    <a:pt x="1270000" y="337716"/>
                  </a:cubicBezTo>
                  <a:cubicBezTo>
                    <a:pt x="1250366" y="334146"/>
                    <a:pt x="1229848" y="334983"/>
                    <a:pt x="1210734" y="329249"/>
                  </a:cubicBezTo>
                  <a:cubicBezTo>
                    <a:pt x="1200988" y="326325"/>
                    <a:pt x="1194435" y="316867"/>
                    <a:pt x="1185334" y="312316"/>
                  </a:cubicBezTo>
                  <a:cubicBezTo>
                    <a:pt x="1177352" y="308325"/>
                    <a:pt x="1167916" y="307840"/>
                    <a:pt x="1159934" y="303849"/>
                  </a:cubicBezTo>
                  <a:cubicBezTo>
                    <a:pt x="1150833" y="299298"/>
                    <a:pt x="1143635" y="291467"/>
                    <a:pt x="1134534" y="286916"/>
                  </a:cubicBezTo>
                  <a:cubicBezTo>
                    <a:pt x="1126552" y="282925"/>
                    <a:pt x="1117116" y="282440"/>
                    <a:pt x="1109134" y="278449"/>
                  </a:cubicBezTo>
                  <a:cubicBezTo>
                    <a:pt x="1101157" y="274460"/>
                    <a:pt x="1072050" y="255083"/>
                    <a:pt x="1066800" y="244582"/>
                  </a:cubicBezTo>
                  <a:cubicBezTo>
                    <a:pt x="1061596" y="234174"/>
                    <a:pt x="1061156" y="222005"/>
                    <a:pt x="1058334" y="210716"/>
                  </a:cubicBezTo>
                  <a:cubicBezTo>
                    <a:pt x="1052689" y="205071"/>
                    <a:pt x="1044970" y="200922"/>
                    <a:pt x="1041400" y="193782"/>
                  </a:cubicBezTo>
                  <a:cubicBezTo>
                    <a:pt x="1036196" y="183374"/>
                    <a:pt x="1042403" y="166679"/>
                    <a:pt x="1032934" y="159916"/>
                  </a:cubicBezTo>
                  <a:cubicBezTo>
                    <a:pt x="1018965" y="149938"/>
                    <a:pt x="999067" y="154271"/>
                    <a:pt x="982134" y="151449"/>
                  </a:cubicBezTo>
                  <a:lnTo>
                    <a:pt x="956734" y="159916"/>
                  </a:lnTo>
                  <a:cubicBezTo>
                    <a:pt x="944021" y="164154"/>
                    <a:pt x="880559" y="185305"/>
                    <a:pt x="880534" y="185316"/>
                  </a:cubicBezTo>
                  <a:cubicBezTo>
                    <a:pt x="866878" y="191385"/>
                    <a:pt x="847906" y="207050"/>
                    <a:pt x="838200" y="219182"/>
                  </a:cubicBezTo>
                  <a:cubicBezTo>
                    <a:pt x="831843" y="227128"/>
                    <a:pt x="827781" y="236765"/>
                    <a:pt x="821267" y="244582"/>
                  </a:cubicBezTo>
                  <a:cubicBezTo>
                    <a:pt x="766942" y="309772"/>
                    <a:pt x="820975" y="232319"/>
                    <a:pt x="778934" y="295382"/>
                  </a:cubicBezTo>
                  <a:cubicBezTo>
                    <a:pt x="778934" y="295382"/>
                    <a:pt x="745924" y="319365"/>
                    <a:pt x="728134" y="329249"/>
                  </a:cubicBezTo>
                  <a:cubicBezTo>
                    <a:pt x="682313" y="354706"/>
                    <a:pt x="722437" y="317064"/>
                    <a:pt x="677334" y="354649"/>
                  </a:cubicBezTo>
                  <a:cubicBezTo>
                    <a:pt x="665356" y="364630"/>
                    <a:pt x="641054" y="389305"/>
                    <a:pt x="635000" y="405449"/>
                  </a:cubicBezTo>
                  <a:cubicBezTo>
                    <a:pt x="629947" y="418923"/>
                    <a:pt x="631587" y="434308"/>
                    <a:pt x="626534" y="447782"/>
                  </a:cubicBezTo>
                  <a:cubicBezTo>
                    <a:pt x="622961" y="457310"/>
                    <a:pt x="614151" y="464080"/>
                    <a:pt x="609600" y="473182"/>
                  </a:cubicBezTo>
                  <a:cubicBezTo>
                    <a:pt x="605609" y="481164"/>
                    <a:pt x="603956" y="490115"/>
                    <a:pt x="601134" y="498582"/>
                  </a:cubicBezTo>
                  <a:cubicBezTo>
                    <a:pt x="589845" y="501404"/>
                    <a:pt x="578787" y="508695"/>
                    <a:pt x="567267" y="507049"/>
                  </a:cubicBezTo>
                  <a:cubicBezTo>
                    <a:pt x="554805" y="505269"/>
                    <a:pt x="533702" y="481951"/>
                    <a:pt x="524934" y="473182"/>
                  </a:cubicBezTo>
                  <a:cubicBezTo>
                    <a:pt x="515940" y="470184"/>
                    <a:pt x="509441" y="468084"/>
                    <a:pt x="504840" y="466635"/>
                  </a:cubicBezTo>
                  <a:lnTo>
                    <a:pt x="496213" y="464022"/>
                  </a:lnTo>
                  <a:lnTo>
                    <a:pt x="498576" y="464564"/>
                  </a:lnTo>
                  <a:cubicBezTo>
                    <a:pt x="504251" y="465570"/>
                    <a:pt x="511655" y="465215"/>
                    <a:pt x="482600" y="447782"/>
                  </a:cubicBezTo>
                  <a:cubicBezTo>
                    <a:pt x="474947" y="443190"/>
                    <a:pt x="464949" y="443744"/>
                    <a:pt x="457200" y="439316"/>
                  </a:cubicBezTo>
                  <a:cubicBezTo>
                    <a:pt x="444948" y="432315"/>
                    <a:pt x="434623" y="422383"/>
                    <a:pt x="423334" y="413916"/>
                  </a:cubicBezTo>
                  <a:cubicBezTo>
                    <a:pt x="414867" y="411094"/>
                    <a:pt x="405587" y="410041"/>
                    <a:pt x="397934" y="405449"/>
                  </a:cubicBezTo>
                  <a:cubicBezTo>
                    <a:pt x="384527" y="397405"/>
                    <a:pt x="371760" y="374655"/>
                    <a:pt x="364067" y="363116"/>
                  </a:cubicBezTo>
                  <a:cubicBezTo>
                    <a:pt x="343356" y="332049"/>
                    <a:pt x="333080" y="316919"/>
                    <a:pt x="328502" y="310275"/>
                  </a:cubicBezTo>
                  <a:lnTo>
                    <a:pt x="327203" y="308428"/>
                  </a:lnTo>
                  <a:lnTo>
                    <a:pt x="331520" y="312644"/>
                  </a:lnTo>
                  <a:cubicBezTo>
                    <a:pt x="330790" y="310144"/>
                    <a:pt x="326284" y="301229"/>
                    <a:pt x="313267" y="278449"/>
                  </a:cubicBezTo>
                  <a:cubicBezTo>
                    <a:pt x="308219" y="269614"/>
                    <a:pt x="300885" y="262150"/>
                    <a:pt x="296334" y="253049"/>
                  </a:cubicBezTo>
                  <a:cubicBezTo>
                    <a:pt x="287655" y="235692"/>
                    <a:pt x="282621" y="201419"/>
                    <a:pt x="279400" y="185316"/>
                  </a:cubicBezTo>
                  <a:cubicBezTo>
                    <a:pt x="273756" y="176849"/>
                    <a:pt x="267018" y="169017"/>
                    <a:pt x="262467" y="159916"/>
                  </a:cubicBezTo>
                  <a:cubicBezTo>
                    <a:pt x="255277" y="145536"/>
                    <a:pt x="256910" y="124196"/>
                    <a:pt x="237067" y="117582"/>
                  </a:cubicBezTo>
                  <a:cubicBezTo>
                    <a:pt x="218135" y="111271"/>
                    <a:pt x="197556" y="111938"/>
                    <a:pt x="177800" y="109116"/>
                  </a:cubicBezTo>
                  <a:lnTo>
                    <a:pt x="152400" y="117582"/>
                  </a:lnTo>
                  <a:lnTo>
                    <a:pt x="127000" y="126049"/>
                  </a:lnTo>
                  <a:cubicBezTo>
                    <a:pt x="68627" y="145507"/>
                    <a:pt x="88821" y="130360"/>
                    <a:pt x="59267" y="159916"/>
                  </a:cubicBezTo>
                  <a:cubicBezTo>
                    <a:pt x="50800" y="162738"/>
                    <a:pt x="41293" y="163432"/>
                    <a:pt x="33867" y="168382"/>
                  </a:cubicBezTo>
                  <a:cubicBezTo>
                    <a:pt x="17572" y="179245"/>
                    <a:pt x="10144" y="188828"/>
                    <a:pt x="5213" y="200429"/>
                  </a:cubicBezTo>
                  <a:lnTo>
                    <a:pt x="0" y="217255"/>
                  </a:lnTo>
                  <a:lnTo>
                    <a:pt x="0" y="108139"/>
                  </a:lnTo>
                  <a:lnTo>
                    <a:pt x="5213" y="91313"/>
                  </a:lnTo>
                  <a:cubicBezTo>
                    <a:pt x="10144" y="79712"/>
                    <a:pt x="17572" y="70129"/>
                    <a:pt x="33867" y="59266"/>
                  </a:cubicBezTo>
                  <a:cubicBezTo>
                    <a:pt x="41293" y="54316"/>
                    <a:pt x="50800" y="53622"/>
                    <a:pt x="59267" y="50800"/>
                  </a:cubicBezTo>
                  <a:cubicBezTo>
                    <a:pt x="88821" y="21244"/>
                    <a:pt x="68627" y="36391"/>
                    <a:pt x="127000" y="16933"/>
                  </a:cubicBezTo>
                  <a:lnTo>
                    <a:pt x="152400" y="8466"/>
                  </a:lnTo>
                  <a:close/>
                </a:path>
              </a:pathLst>
            </a:custGeom>
            <a:grp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e 25"/>
          <p:cNvGrpSpPr/>
          <p:nvPr/>
        </p:nvGrpSpPr>
        <p:grpSpPr bwMode="auto">
          <a:xfrm rot="682902">
            <a:off x="3242521" y="1113183"/>
            <a:ext cx="284024" cy="658936"/>
            <a:chOff x="6324208" y="2380133"/>
            <a:chExt cx="816093" cy="1892286"/>
          </a:xfrm>
          <a:effectLst/>
        </p:grpSpPr>
        <p:sp>
          <p:nvSpPr>
            <p:cNvPr id="10" name="Rectangle 11"/>
            <p:cNvSpPr/>
            <p:nvPr/>
          </p:nvSpPr>
          <p:spPr>
            <a:xfrm>
              <a:off x="6650159" y="3324641"/>
              <a:ext cx="108812" cy="940707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-1" fmla="*/ 0 w 360040"/>
                <a:gd name="connsiteY0-2" fmla="*/ 0 h 1691782"/>
                <a:gd name="connsiteX1-3" fmla="*/ 360040 w 360040"/>
                <a:gd name="connsiteY1-4" fmla="*/ 0 h 1691782"/>
                <a:gd name="connsiteX2-5" fmla="*/ 360040 w 360040"/>
                <a:gd name="connsiteY2-6" fmla="*/ 1691782 h 1691782"/>
                <a:gd name="connsiteX3-7" fmla="*/ 0 w 360040"/>
                <a:gd name="connsiteY3-8" fmla="*/ 1691782 h 1691782"/>
                <a:gd name="connsiteX4-9" fmla="*/ 0 w 360040"/>
                <a:gd name="connsiteY4-10" fmla="*/ 0 h 1691782"/>
                <a:gd name="connsiteX0-11" fmla="*/ 0 w 360040"/>
                <a:gd name="connsiteY0-12" fmla="*/ 0 h 1891526"/>
                <a:gd name="connsiteX1-13" fmla="*/ 360040 w 360040"/>
                <a:gd name="connsiteY1-14" fmla="*/ 0 h 1891526"/>
                <a:gd name="connsiteX2-15" fmla="*/ 360040 w 360040"/>
                <a:gd name="connsiteY2-16" fmla="*/ 1691782 h 1891526"/>
                <a:gd name="connsiteX3-17" fmla="*/ 0 w 360040"/>
                <a:gd name="connsiteY3-18" fmla="*/ 1691782 h 1891526"/>
                <a:gd name="connsiteX4-19" fmla="*/ 0 w 360040"/>
                <a:gd name="connsiteY4-20" fmla="*/ 0 h 1891526"/>
                <a:gd name="connsiteX0-21" fmla="*/ 0 w 360954"/>
                <a:gd name="connsiteY0-22" fmla="*/ 0 h 1800769"/>
                <a:gd name="connsiteX1-23" fmla="*/ 360040 w 360954"/>
                <a:gd name="connsiteY1-24" fmla="*/ 0 h 1800769"/>
                <a:gd name="connsiteX2-25" fmla="*/ 360040 w 360954"/>
                <a:gd name="connsiteY2-26" fmla="*/ 1691782 h 1800769"/>
                <a:gd name="connsiteX3-27" fmla="*/ 0 w 360954"/>
                <a:gd name="connsiteY3-28" fmla="*/ 1691782 h 1800769"/>
                <a:gd name="connsiteX4-29" fmla="*/ 0 w 360954"/>
                <a:gd name="connsiteY4-30" fmla="*/ 0 h 1800769"/>
                <a:gd name="connsiteX0-31" fmla="*/ 0 w 360725"/>
                <a:gd name="connsiteY0-32" fmla="*/ 0 h 1757138"/>
                <a:gd name="connsiteX1-33" fmla="*/ 360040 w 360725"/>
                <a:gd name="connsiteY1-34" fmla="*/ 0 h 1757138"/>
                <a:gd name="connsiteX2-35" fmla="*/ 360040 w 360725"/>
                <a:gd name="connsiteY2-36" fmla="*/ 1691782 h 1757138"/>
                <a:gd name="connsiteX3-37" fmla="*/ 0 w 360725"/>
                <a:gd name="connsiteY3-38" fmla="*/ 1691782 h 1757138"/>
                <a:gd name="connsiteX4-39" fmla="*/ 0 w 360725"/>
                <a:gd name="connsiteY4-40" fmla="*/ 0 h 1757138"/>
                <a:gd name="connsiteX0-41" fmla="*/ 0 w 360725"/>
                <a:gd name="connsiteY0-42" fmla="*/ 0 h 1760590"/>
                <a:gd name="connsiteX1-43" fmla="*/ 360040 w 360725"/>
                <a:gd name="connsiteY1-44" fmla="*/ 0 h 1760590"/>
                <a:gd name="connsiteX2-45" fmla="*/ 360040 w 360725"/>
                <a:gd name="connsiteY2-46" fmla="*/ 1705177 h 1760590"/>
                <a:gd name="connsiteX3-47" fmla="*/ 0 w 360725"/>
                <a:gd name="connsiteY3-48" fmla="*/ 1691782 h 1760590"/>
                <a:gd name="connsiteX4-49" fmla="*/ 0 w 360725"/>
                <a:gd name="connsiteY4-50" fmla="*/ 0 h 17605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Ellipse 34"/>
            <p:cNvSpPr/>
            <p:nvPr/>
          </p:nvSpPr>
          <p:spPr>
            <a:xfrm>
              <a:off x="6323134" y="2967501"/>
              <a:ext cx="816093" cy="706888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50000"/>
                  </a:sysClr>
                </a:gs>
                <a:gs pos="50000">
                  <a:sysClr val="window" lastClr="FFFFFF">
                    <a:lumMod val="6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0" scaled="1"/>
              <a:tileRect/>
            </a:gradFill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Ellipse 35"/>
            <p:cNvSpPr/>
            <p:nvPr/>
          </p:nvSpPr>
          <p:spPr>
            <a:xfrm rot="1800000">
              <a:off x="6339181" y="3030012"/>
              <a:ext cx="647435" cy="5927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50000"/>
                  </a:sysClr>
                </a:gs>
                <a:gs pos="50000">
                  <a:sysClr val="window" lastClr="FFFFFF">
                    <a:lumMod val="6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1" cstate="screen"/>
            <a:srcRect l="23138" t="19901" r="24571" b="27188"/>
            <a:stretch>
              <a:fillRect/>
            </a:stretch>
          </p:blipFill>
          <p:spPr bwMode="auto">
            <a:xfrm rot="-1835306">
              <a:off x="6730137" y="3272369"/>
              <a:ext cx="385960" cy="294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rapèze 10"/>
            <p:cNvSpPr/>
            <p:nvPr/>
          </p:nvSpPr>
          <p:spPr>
            <a:xfrm>
              <a:off x="6485432" y="2629937"/>
              <a:ext cx="489656" cy="766704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-1" fmla="*/ 0 w 914400"/>
                <a:gd name="connsiteY0-2" fmla="*/ 1216152 h 1216152"/>
                <a:gd name="connsiteX1-3" fmla="*/ 228600 w 914400"/>
                <a:gd name="connsiteY1-4" fmla="*/ 0 h 1216152"/>
                <a:gd name="connsiteX2-5" fmla="*/ 685800 w 914400"/>
                <a:gd name="connsiteY2-6" fmla="*/ 0 h 1216152"/>
                <a:gd name="connsiteX3-7" fmla="*/ 914400 w 914400"/>
                <a:gd name="connsiteY3-8" fmla="*/ 1216152 h 1216152"/>
                <a:gd name="connsiteX4-9" fmla="*/ 0 w 914400"/>
                <a:gd name="connsiteY4-10" fmla="*/ 1216152 h 1216152"/>
                <a:gd name="connsiteX0-11" fmla="*/ 0 w 914400"/>
                <a:gd name="connsiteY0-12" fmla="*/ 1216152 h 1406802"/>
                <a:gd name="connsiteX1-13" fmla="*/ 228600 w 914400"/>
                <a:gd name="connsiteY1-14" fmla="*/ 0 h 1406802"/>
                <a:gd name="connsiteX2-15" fmla="*/ 685800 w 914400"/>
                <a:gd name="connsiteY2-16" fmla="*/ 0 h 1406802"/>
                <a:gd name="connsiteX3-17" fmla="*/ 914400 w 914400"/>
                <a:gd name="connsiteY3-18" fmla="*/ 1216152 h 1406802"/>
                <a:gd name="connsiteX4-19" fmla="*/ 0 w 914400"/>
                <a:gd name="connsiteY4-20" fmla="*/ 1216152 h 1406802"/>
                <a:gd name="connsiteX0-21" fmla="*/ 0 w 914400"/>
                <a:gd name="connsiteY0-22" fmla="*/ 1216152 h 1436902"/>
                <a:gd name="connsiteX1-23" fmla="*/ 228600 w 914400"/>
                <a:gd name="connsiteY1-24" fmla="*/ 0 h 1436902"/>
                <a:gd name="connsiteX2-25" fmla="*/ 685800 w 914400"/>
                <a:gd name="connsiteY2-26" fmla="*/ 0 h 1436902"/>
                <a:gd name="connsiteX3-27" fmla="*/ 914400 w 914400"/>
                <a:gd name="connsiteY3-28" fmla="*/ 1216152 h 1436902"/>
                <a:gd name="connsiteX4-29" fmla="*/ 0 w 914400"/>
                <a:gd name="connsiteY4-30" fmla="*/ 1216152 h 14369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50000"/>
                  </a:sysClr>
                </a:gs>
                <a:gs pos="50000">
                  <a:sysClr val="window" lastClr="FFFFFF">
                    <a:lumMod val="6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Ellipse 38"/>
            <p:cNvSpPr/>
            <p:nvPr/>
          </p:nvSpPr>
          <p:spPr>
            <a:xfrm>
              <a:off x="6442494" y="2377602"/>
              <a:ext cx="576706" cy="50569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50000"/>
                  </a:sysClr>
                </a:gs>
                <a:gs pos="50000">
                  <a:sysClr val="window" lastClr="FFFFFF">
                    <a:lumMod val="6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10800000" scaled="1"/>
              <a:tileRect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Ellipse 39"/>
            <p:cNvSpPr/>
            <p:nvPr/>
          </p:nvSpPr>
          <p:spPr>
            <a:xfrm>
              <a:off x="6416832" y="2370908"/>
              <a:ext cx="576706" cy="429569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50000"/>
                  </a:sysClr>
                </a:gs>
                <a:gs pos="50000">
                  <a:sysClr val="window" lastClr="FFFFFF">
                    <a:lumMod val="6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lin ang="2700000" scaled="1"/>
              <a:tileRect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943703" y="3570205"/>
            <a:ext cx="2881659" cy="1252898"/>
            <a:chOff x="1201592" y="4366819"/>
            <a:chExt cx="2344058" cy="1252898"/>
          </a:xfrm>
        </p:grpSpPr>
        <p:sp>
          <p:nvSpPr>
            <p:cNvPr id="18" name="矩形 17"/>
            <p:cNvSpPr/>
            <p:nvPr/>
          </p:nvSpPr>
          <p:spPr>
            <a:xfrm>
              <a:off x="1201592" y="4777499"/>
              <a:ext cx="2344058" cy="84221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357266" y="4366819"/>
              <a:ext cx="2032708" cy="3917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1" name="图片 20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577" y="1557347"/>
            <a:ext cx="6223323" cy="4147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2" name="组合 21"/>
          <p:cNvGrpSpPr/>
          <p:nvPr/>
        </p:nvGrpSpPr>
        <p:grpSpPr>
          <a:xfrm>
            <a:off x="2606311" y="1885954"/>
            <a:ext cx="1556440" cy="1550837"/>
            <a:chOff x="1651248" y="3367102"/>
            <a:chExt cx="486382" cy="484631"/>
          </a:xfrm>
          <a:noFill/>
        </p:grpSpPr>
        <p:sp>
          <p:nvSpPr>
            <p:cNvPr id="23" name="Freeform 29"/>
            <p:cNvSpPr/>
            <p:nvPr/>
          </p:nvSpPr>
          <p:spPr bwMode="auto">
            <a:xfrm>
              <a:off x="1905097" y="3367102"/>
              <a:ext cx="230593" cy="230685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0"/>
            <p:cNvSpPr/>
            <p:nvPr/>
          </p:nvSpPr>
          <p:spPr bwMode="auto">
            <a:xfrm>
              <a:off x="1651248" y="3367102"/>
              <a:ext cx="232533" cy="230685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1"/>
            <p:cNvSpPr/>
            <p:nvPr/>
          </p:nvSpPr>
          <p:spPr bwMode="auto">
            <a:xfrm>
              <a:off x="1905097" y="3619109"/>
              <a:ext cx="232533" cy="232624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2"/>
            <p:cNvSpPr/>
            <p:nvPr/>
          </p:nvSpPr>
          <p:spPr bwMode="auto">
            <a:xfrm>
              <a:off x="1651248" y="3619109"/>
              <a:ext cx="232533" cy="232624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8900000">
            <a:off x="4159729" y="1368065"/>
            <a:ext cx="4518296" cy="3709024"/>
            <a:chOff x="4821319" y="2823956"/>
            <a:chExt cx="3032160" cy="2489070"/>
          </a:xfrm>
        </p:grpSpPr>
        <p:grpSp>
          <p:nvGrpSpPr>
            <p:cNvPr id="15" name="组合 14"/>
            <p:cNvGrpSpPr/>
            <p:nvPr/>
          </p:nvGrpSpPr>
          <p:grpSpPr>
            <a:xfrm>
              <a:off x="5462975" y="2823956"/>
              <a:ext cx="2083052" cy="1425477"/>
              <a:chOff x="4097229" y="1904756"/>
              <a:chExt cx="1562289" cy="1069108"/>
            </a:xfrm>
          </p:grpSpPr>
          <p:sp>
            <p:nvSpPr>
              <p:cNvPr id="16" name="矩形 5"/>
              <p:cNvSpPr/>
              <p:nvPr/>
            </p:nvSpPr>
            <p:spPr>
              <a:xfrm>
                <a:off x="4097229" y="1945520"/>
                <a:ext cx="1562289" cy="1028344"/>
              </a:xfrm>
              <a:custGeom>
                <a:avLst/>
                <a:gdLst>
                  <a:gd name="connsiteX0" fmla="*/ 0 w 1440160"/>
                  <a:gd name="connsiteY0" fmla="*/ 0 h 492857"/>
                  <a:gd name="connsiteX1" fmla="*/ 1440160 w 1440160"/>
                  <a:gd name="connsiteY1" fmla="*/ 0 h 492857"/>
                  <a:gd name="connsiteX2" fmla="*/ 1440160 w 1440160"/>
                  <a:gd name="connsiteY2" fmla="*/ 492857 h 492857"/>
                  <a:gd name="connsiteX3" fmla="*/ 0 w 1440160"/>
                  <a:gd name="connsiteY3" fmla="*/ 492857 h 492857"/>
                  <a:gd name="connsiteX4" fmla="*/ 0 w 1440160"/>
                  <a:gd name="connsiteY4" fmla="*/ 0 h 492857"/>
                  <a:gd name="connsiteX0-1" fmla="*/ 306888 w 1440160"/>
                  <a:gd name="connsiteY0-2" fmla="*/ 0 h 852980"/>
                  <a:gd name="connsiteX1-3" fmla="*/ 1440160 w 1440160"/>
                  <a:gd name="connsiteY1-4" fmla="*/ 360123 h 852980"/>
                  <a:gd name="connsiteX2-5" fmla="*/ 1440160 w 1440160"/>
                  <a:gd name="connsiteY2-6" fmla="*/ 852980 h 852980"/>
                  <a:gd name="connsiteX3-7" fmla="*/ 0 w 1440160"/>
                  <a:gd name="connsiteY3-8" fmla="*/ 852980 h 852980"/>
                  <a:gd name="connsiteX4-9" fmla="*/ 306888 w 1440160"/>
                  <a:gd name="connsiteY4-10" fmla="*/ 0 h 852980"/>
                  <a:gd name="connsiteX0-11" fmla="*/ 93946 w 1227218"/>
                  <a:gd name="connsiteY0-12" fmla="*/ 0 h 852980"/>
                  <a:gd name="connsiteX1-13" fmla="*/ 1227218 w 1227218"/>
                  <a:gd name="connsiteY1-14" fmla="*/ 360123 h 852980"/>
                  <a:gd name="connsiteX2-15" fmla="*/ 1227218 w 1227218"/>
                  <a:gd name="connsiteY2-16" fmla="*/ 852980 h 852980"/>
                  <a:gd name="connsiteX3-17" fmla="*/ 0 w 1227218"/>
                  <a:gd name="connsiteY3-18" fmla="*/ 289309 h 852980"/>
                  <a:gd name="connsiteX4-19" fmla="*/ 93946 w 1227218"/>
                  <a:gd name="connsiteY4-20" fmla="*/ 0 h 852980"/>
                  <a:gd name="connsiteX0-21" fmla="*/ 93946 w 1405714"/>
                  <a:gd name="connsiteY0-22" fmla="*/ 0 h 1028344"/>
                  <a:gd name="connsiteX1-23" fmla="*/ 1227218 w 1405714"/>
                  <a:gd name="connsiteY1-24" fmla="*/ 360123 h 1028344"/>
                  <a:gd name="connsiteX2-25" fmla="*/ 1405714 w 1405714"/>
                  <a:gd name="connsiteY2-26" fmla="*/ 1028344 h 1028344"/>
                  <a:gd name="connsiteX3-27" fmla="*/ 0 w 1405714"/>
                  <a:gd name="connsiteY3-28" fmla="*/ 289309 h 1028344"/>
                  <a:gd name="connsiteX4-29" fmla="*/ 93946 w 1405714"/>
                  <a:gd name="connsiteY4-30" fmla="*/ 0 h 1028344"/>
                  <a:gd name="connsiteX0-31" fmla="*/ 93946 w 1543500"/>
                  <a:gd name="connsiteY0-32" fmla="*/ 0 h 1028344"/>
                  <a:gd name="connsiteX1-33" fmla="*/ 1543500 w 1543500"/>
                  <a:gd name="connsiteY1-34" fmla="*/ 767219 h 1028344"/>
                  <a:gd name="connsiteX2-35" fmla="*/ 1405714 w 1543500"/>
                  <a:gd name="connsiteY2-36" fmla="*/ 1028344 h 1028344"/>
                  <a:gd name="connsiteX3-37" fmla="*/ 0 w 1543500"/>
                  <a:gd name="connsiteY3-38" fmla="*/ 289309 h 1028344"/>
                  <a:gd name="connsiteX4-39" fmla="*/ 93946 w 1543500"/>
                  <a:gd name="connsiteY4-40" fmla="*/ 0 h 1028344"/>
                  <a:gd name="connsiteX0-41" fmla="*/ 93946 w 1543500"/>
                  <a:gd name="connsiteY0-42" fmla="*/ 0 h 1028344"/>
                  <a:gd name="connsiteX1-43" fmla="*/ 1543500 w 1543500"/>
                  <a:gd name="connsiteY1-44" fmla="*/ 767219 h 1028344"/>
                  <a:gd name="connsiteX2-45" fmla="*/ 1405714 w 1543500"/>
                  <a:gd name="connsiteY2-46" fmla="*/ 1028344 h 1028344"/>
                  <a:gd name="connsiteX3-47" fmla="*/ 0 w 1543500"/>
                  <a:gd name="connsiteY3-48" fmla="*/ 289309 h 1028344"/>
                  <a:gd name="connsiteX4-49" fmla="*/ 93946 w 1543500"/>
                  <a:gd name="connsiteY4-50" fmla="*/ 0 h 1028344"/>
                  <a:gd name="connsiteX0-51" fmla="*/ 93946 w 1543500"/>
                  <a:gd name="connsiteY0-52" fmla="*/ 0 h 1028344"/>
                  <a:gd name="connsiteX1-53" fmla="*/ 1543500 w 1543500"/>
                  <a:gd name="connsiteY1-54" fmla="*/ 767219 h 1028344"/>
                  <a:gd name="connsiteX2-55" fmla="*/ 1405714 w 1543500"/>
                  <a:gd name="connsiteY2-56" fmla="*/ 1028344 h 1028344"/>
                  <a:gd name="connsiteX3-57" fmla="*/ 0 w 1543500"/>
                  <a:gd name="connsiteY3-58" fmla="*/ 289309 h 1028344"/>
                  <a:gd name="connsiteX4-59" fmla="*/ 93946 w 1543500"/>
                  <a:gd name="connsiteY4-60" fmla="*/ 0 h 1028344"/>
                  <a:gd name="connsiteX0-61" fmla="*/ 93946 w 1543500"/>
                  <a:gd name="connsiteY0-62" fmla="*/ 0 h 1028344"/>
                  <a:gd name="connsiteX1-63" fmla="*/ 1543500 w 1543500"/>
                  <a:gd name="connsiteY1-64" fmla="*/ 767219 h 1028344"/>
                  <a:gd name="connsiteX2-65" fmla="*/ 1405714 w 1543500"/>
                  <a:gd name="connsiteY2-66" fmla="*/ 1028344 h 1028344"/>
                  <a:gd name="connsiteX3-67" fmla="*/ 0 w 1543500"/>
                  <a:gd name="connsiteY3-68" fmla="*/ 289309 h 1028344"/>
                  <a:gd name="connsiteX4-69" fmla="*/ 93946 w 1543500"/>
                  <a:gd name="connsiteY4-70" fmla="*/ 0 h 1028344"/>
                  <a:gd name="connsiteX0-71" fmla="*/ 93946 w 1543500"/>
                  <a:gd name="connsiteY0-72" fmla="*/ 0 h 1028344"/>
                  <a:gd name="connsiteX1-73" fmla="*/ 1321330 w 1543500"/>
                  <a:gd name="connsiteY1-74" fmla="*/ 645560 h 1028344"/>
                  <a:gd name="connsiteX2-75" fmla="*/ 1543500 w 1543500"/>
                  <a:gd name="connsiteY2-76" fmla="*/ 767219 h 1028344"/>
                  <a:gd name="connsiteX3-77" fmla="*/ 1405714 w 1543500"/>
                  <a:gd name="connsiteY3-78" fmla="*/ 1028344 h 1028344"/>
                  <a:gd name="connsiteX4-79" fmla="*/ 0 w 1543500"/>
                  <a:gd name="connsiteY4-80" fmla="*/ 289309 h 1028344"/>
                  <a:gd name="connsiteX5" fmla="*/ 93946 w 1543500"/>
                  <a:gd name="connsiteY5" fmla="*/ 0 h 1028344"/>
                  <a:gd name="connsiteX0-81" fmla="*/ 93946 w 1543500"/>
                  <a:gd name="connsiteY0-82" fmla="*/ 0 h 1028344"/>
                  <a:gd name="connsiteX1-83" fmla="*/ 1299409 w 1543500"/>
                  <a:gd name="connsiteY1-84" fmla="*/ 717584 h 1028344"/>
                  <a:gd name="connsiteX2-85" fmla="*/ 1543500 w 1543500"/>
                  <a:gd name="connsiteY2-86" fmla="*/ 767219 h 1028344"/>
                  <a:gd name="connsiteX3-87" fmla="*/ 1405714 w 1543500"/>
                  <a:gd name="connsiteY3-88" fmla="*/ 1028344 h 1028344"/>
                  <a:gd name="connsiteX4-89" fmla="*/ 0 w 1543500"/>
                  <a:gd name="connsiteY4-90" fmla="*/ 289309 h 1028344"/>
                  <a:gd name="connsiteX5-91" fmla="*/ 93946 w 1543500"/>
                  <a:gd name="connsiteY5-92" fmla="*/ 0 h 1028344"/>
                  <a:gd name="connsiteX0-93" fmla="*/ 122129 w 1571683"/>
                  <a:gd name="connsiteY0-94" fmla="*/ 0 h 1028344"/>
                  <a:gd name="connsiteX1-95" fmla="*/ 1327592 w 1571683"/>
                  <a:gd name="connsiteY1-96" fmla="*/ 717584 h 1028344"/>
                  <a:gd name="connsiteX2-97" fmla="*/ 1571683 w 1571683"/>
                  <a:gd name="connsiteY2-98" fmla="*/ 767219 h 1028344"/>
                  <a:gd name="connsiteX3-99" fmla="*/ 1433897 w 1571683"/>
                  <a:gd name="connsiteY3-100" fmla="*/ 1028344 h 1028344"/>
                  <a:gd name="connsiteX4-101" fmla="*/ 0 w 1571683"/>
                  <a:gd name="connsiteY4-102" fmla="*/ 279915 h 1028344"/>
                  <a:gd name="connsiteX5-103" fmla="*/ 122129 w 1571683"/>
                  <a:gd name="connsiteY5-104" fmla="*/ 0 h 1028344"/>
                  <a:gd name="connsiteX0-105" fmla="*/ 112735 w 1562289"/>
                  <a:gd name="connsiteY0-106" fmla="*/ 0 h 1028344"/>
                  <a:gd name="connsiteX1-107" fmla="*/ 1318198 w 1562289"/>
                  <a:gd name="connsiteY1-108" fmla="*/ 717584 h 1028344"/>
                  <a:gd name="connsiteX2-109" fmla="*/ 1562289 w 1562289"/>
                  <a:gd name="connsiteY2-110" fmla="*/ 767219 h 1028344"/>
                  <a:gd name="connsiteX3-111" fmla="*/ 1424503 w 1562289"/>
                  <a:gd name="connsiteY3-112" fmla="*/ 1028344 h 1028344"/>
                  <a:gd name="connsiteX4-113" fmla="*/ 0 w 1562289"/>
                  <a:gd name="connsiteY4-114" fmla="*/ 264257 h 1028344"/>
                  <a:gd name="connsiteX5-115" fmla="*/ 112735 w 1562289"/>
                  <a:gd name="connsiteY5-116" fmla="*/ 0 h 1028344"/>
                  <a:gd name="connsiteX0-117" fmla="*/ 112735 w 1562289"/>
                  <a:gd name="connsiteY0-118" fmla="*/ 0 h 1028344"/>
                  <a:gd name="connsiteX1-119" fmla="*/ 582295 w 1562289"/>
                  <a:gd name="connsiteY1-120" fmla="*/ 279173 h 1028344"/>
                  <a:gd name="connsiteX2-121" fmla="*/ 1318198 w 1562289"/>
                  <a:gd name="connsiteY2-122" fmla="*/ 717584 h 1028344"/>
                  <a:gd name="connsiteX3-123" fmla="*/ 1562289 w 1562289"/>
                  <a:gd name="connsiteY3-124" fmla="*/ 767219 h 1028344"/>
                  <a:gd name="connsiteX4-125" fmla="*/ 1424503 w 1562289"/>
                  <a:gd name="connsiteY4-126" fmla="*/ 1028344 h 1028344"/>
                  <a:gd name="connsiteX5-127" fmla="*/ 0 w 1562289"/>
                  <a:gd name="connsiteY5-128" fmla="*/ 264257 h 1028344"/>
                  <a:gd name="connsiteX6" fmla="*/ 112735 w 1562289"/>
                  <a:gd name="connsiteY6" fmla="*/ 0 h 1028344"/>
                  <a:gd name="connsiteX0-129" fmla="*/ 112735 w 1562289"/>
                  <a:gd name="connsiteY0-130" fmla="*/ 0 h 1028344"/>
                  <a:gd name="connsiteX1-131" fmla="*/ 582295 w 1562289"/>
                  <a:gd name="connsiteY1-132" fmla="*/ 279173 h 1028344"/>
                  <a:gd name="connsiteX2-133" fmla="*/ 1318198 w 1562289"/>
                  <a:gd name="connsiteY2-134" fmla="*/ 717584 h 1028344"/>
                  <a:gd name="connsiteX3-135" fmla="*/ 1562289 w 1562289"/>
                  <a:gd name="connsiteY3-136" fmla="*/ 767219 h 1028344"/>
                  <a:gd name="connsiteX4-137" fmla="*/ 1424503 w 1562289"/>
                  <a:gd name="connsiteY4-138" fmla="*/ 1028344 h 1028344"/>
                  <a:gd name="connsiteX5-139" fmla="*/ 0 w 1562289"/>
                  <a:gd name="connsiteY5-140" fmla="*/ 264257 h 1028344"/>
                  <a:gd name="connsiteX6-141" fmla="*/ 112735 w 1562289"/>
                  <a:gd name="connsiteY6-142" fmla="*/ 0 h 1028344"/>
                  <a:gd name="connsiteX0-143" fmla="*/ 112735 w 1562289"/>
                  <a:gd name="connsiteY0-144" fmla="*/ 0 h 1028344"/>
                  <a:gd name="connsiteX1-145" fmla="*/ 469560 w 1562289"/>
                  <a:gd name="connsiteY1-146" fmla="*/ 232201 h 1028344"/>
                  <a:gd name="connsiteX2-147" fmla="*/ 1318198 w 1562289"/>
                  <a:gd name="connsiteY2-148" fmla="*/ 717584 h 1028344"/>
                  <a:gd name="connsiteX3-149" fmla="*/ 1562289 w 1562289"/>
                  <a:gd name="connsiteY3-150" fmla="*/ 767219 h 1028344"/>
                  <a:gd name="connsiteX4-151" fmla="*/ 1424503 w 1562289"/>
                  <a:gd name="connsiteY4-152" fmla="*/ 1028344 h 1028344"/>
                  <a:gd name="connsiteX5-153" fmla="*/ 0 w 1562289"/>
                  <a:gd name="connsiteY5-154" fmla="*/ 264257 h 1028344"/>
                  <a:gd name="connsiteX6-155" fmla="*/ 112735 w 1562289"/>
                  <a:gd name="connsiteY6-156" fmla="*/ 0 h 1028344"/>
                  <a:gd name="connsiteX0-157" fmla="*/ 112735 w 1562289"/>
                  <a:gd name="connsiteY0-158" fmla="*/ 0 h 1028344"/>
                  <a:gd name="connsiteX1-159" fmla="*/ 469560 w 1562289"/>
                  <a:gd name="connsiteY1-160" fmla="*/ 232201 h 1028344"/>
                  <a:gd name="connsiteX2-161" fmla="*/ 1230516 w 1562289"/>
                  <a:gd name="connsiteY2-162" fmla="*/ 661217 h 1028344"/>
                  <a:gd name="connsiteX3-163" fmla="*/ 1562289 w 1562289"/>
                  <a:gd name="connsiteY3-164" fmla="*/ 767219 h 1028344"/>
                  <a:gd name="connsiteX4-165" fmla="*/ 1424503 w 1562289"/>
                  <a:gd name="connsiteY4-166" fmla="*/ 1028344 h 1028344"/>
                  <a:gd name="connsiteX5-167" fmla="*/ 0 w 1562289"/>
                  <a:gd name="connsiteY5-168" fmla="*/ 264257 h 1028344"/>
                  <a:gd name="connsiteX6-169" fmla="*/ 112735 w 1562289"/>
                  <a:gd name="connsiteY6-170" fmla="*/ 0 h 1028344"/>
                  <a:gd name="connsiteX0-171" fmla="*/ 112735 w 1562289"/>
                  <a:gd name="connsiteY0-172" fmla="*/ 0 h 1028344"/>
                  <a:gd name="connsiteX1-173" fmla="*/ 469560 w 1562289"/>
                  <a:gd name="connsiteY1-174" fmla="*/ 232201 h 1028344"/>
                  <a:gd name="connsiteX2-175" fmla="*/ 1230516 w 1562289"/>
                  <a:gd name="connsiteY2-176" fmla="*/ 661217 h 1028344"/>
                  <a:gd name="connsiteX3-177" fmla="*/ 1562289 w 1562289"/>
                  <a:gd name="connsiteY3-178" fmla="*/ 767219 h 1028344"/>
                  <a:gd name="connsiteX4-179" fmla="*/ 1424503 w 1562289"/>
                  <a:gd name="connsiteY4-180" fmla="*/ 1028344 h 1028344"/>
                  <a:gd name="connsiteX5-181" fmla="*/ 0 w 1562289"/>
                  <a:gd name="connsiteY5-182" fmla="*/ 264257 h 1028344"/>
                  <a:gd name="connsiteX6-183" fmla="*/ 112735 w 1562289"/>
                  <a:gd name="connsiteY6-184" fmla="*/ 0 h 1028344"/>
                  <a:gd name="connsiteX0-185" fmla="*/ 112735 w 1562289"/>
                  <a:gd name="connsiteY0-186" fmla="*/ 0 h 1028344"/>
                  <a:gd name="connsiteX1-187" fmla="*/ 469560 w 1562289"/>
                  <a:gd name="connsiteY1-188" fmla="*/ 232201 h 1028344"/>
                  <a:gd name="connsiteX2-189" fmla="*/ 1230516 w 1562289"/>
                  <a:gd name="connsiteY2-190" fmla="*/ 661217 h 1028344"/>
                  <a:gd name="connsiteX3-191" fmla="*/ 1562289 w 1562289"/>
                  <a:gd name="connsiteY3-192" fmla="*/ 767219 h 1028344"/>
                  <a:gd name="connsiteX4-193" fmla="*/ 1424503 w 1562289"/>
                  <a:gd name="connsiteY4-194" fmla="*/ 1028344 h 1028344"/>
                  <a:gd name="connsiteX5-195" fmla="*/ 0 w 1562289"/>
                  <a:gd name="connsiteY5-196" fmla="*/ 264257 h 1028344"/>
                  <a:gd name="connsiteX6-197" fmla="*/ 112735 w 1562289"/>
                  <a:gd name="connsiteY6-198" fmla="*/ 0 h 1028344"/>
                  <a:gd name="connsiteX0-199" fmla="*/ 112735 w 1562289"/>
                  <a:gd name="connsiteY0-200" fmla="*/ 0 h 1028344"/>
                  <a:gd name="connsiteX1-201" fmla="*/ 469560 w 1562289"/>
                  <a:gd name="connsiteY1-202" fmla="*/ 232201 h 1028344"/>
                  <a:gd name="connsiteX2-203" fmla="*/ 1230516 w 1562289"/>
                  <a:gd name="connsiteY2-204" fmla="*/ 661217 h 1028344"/>
                  <a:gd name="connsiteX3-205" fmla="*/ 1562289 w 1562289"/>
                  <a:gd name="connsiteY3-206" fmla="*/ 767219 h 1028344"/>
                  <a:gd name="connsiteX4-207" fmla="*/ 1424503 w 1562289"/>
                  <a:gd name="connsiteY4-208" fmla="*/ 1028344 h 1028344"/>
                  <a:gd name="connsiteX5-209" fmla="*/ 0 w 1562289"/>
                  <a:gd name="connsiteY5-210" fmla="*/ 264257 h 1028344"/>
                  <a:gd name="connsiteX6-211" fmla="*/ 112735 w 1562289"/>
                  <a:gd name="connsiteY6-212" fmla="*/ 0 h 1028344"/>
                  <a:gd name="connsiteX0-213" fmla="*/ 112735 w 1562289"/>
                  <a:gd name="connsiteY0-214" fmla="*/ 0 h 1028344"/>
                  <a:gd name="connsiteX1-215" fmla="*/ 469560 w 1562289"/>
                  <a:gd name="connsiteY1-216" fmla="*/ 232201 h 1028344"/>
                  <a:gd name="connsiteX2-217" fmla="*/ 1230516 w 1562289"/>
                  <a:gd name="connsiteY2-218" fmla="*/ 661217 h 1028344"/>
                  <a:gd name="connsiteX3-219" fmla="*/ 1562289 w 1562289"/>
                  <a:gd name="connsiteY3-220" fmla="*/ 767219 h 1028344"/>
                  <a:gd name="connsiteX4-221" fmla="*/ 1424503 w 1562289"/>
                  <a:gd name="connsiteY4-222" fmla="*/ 1028344 h 1028344"/>
                  <a:gd name="connsiteX5-223" fmla="*/ 0 w 1562289"/>
                  <a:gd name="connsiteY5-224" fmla="*/ 264257 h 1028344"/>
                  <a:gd name="connsiteX6-225" fmla="*/ 112735 w 1562289"/>
                  <a:gd name="connsiteY6-226" fmla="*/ 0 h 1028344"/>
                  <a:gd name="connsiteX0-227" fmla="*/ 112735 w 1562289"/>
                  <a:gd name="connsiteY0-228" fmla="*/ 0 h 1028344"/>
                  <a:gd name="connsiteX1-229" fmla="*/ 469560 w 1562289"/>
                  <a:gd name="connsiteY1-230" fmla="*/ 232201 h 1028344"/>
                  <a:gd name="connsiteX2-231" fmla="*/ 1230516 w 1562289"/>
                  <a:gd name="connsiteY2-232" fmla="*/ 661217 h 1028344"/>
                  <a:gd name="connsiteX3-233" fmla="*/ 1562289 w 1562289"/>
                  <a:gd name="connsiteY3-234" fmla="*/ 767219 h 1028344"/>
                  <a:gd name="connsiteX4-235" fmla="*/ 1424503 w 1562289"/>
                  <a:gd name="connsiteY4-236" fmla="*/ 1028344 h 1028344"/>
                  <a:gd name="connsiteX5-237" fmla="*/ 0 w 1562289"/>
                  <a:gd name="connsiteY5-238" fmla="*/ 264257 h 1028344"/>
                  <a:gd name="connsiteX6-239" fmla="*/ 112735 w 1562289"/>
                  <a:gd name="connsiteY6-240" fmla="*/ 0 h 1028344"/>
                  <a:gd name="connsiteX0-241" fmla="*/ 112735 w 1562289"/>
                  <a:gd name="connsiteY0-242" fmla="*/ 0 h 1028344"/>
                  <a:gd name="connsiteX1-243" fmla="*/ 469560 w 1562289"/>
                  <a:gd name="connsiteY1-244" fmla="*/ 232201 h 1028344"/>
                  <a:gd name="connsiteX2-245" fmla="*/ 1230516 w 1562289"/>
                  <a:gd name="connsiteY2-246" fmla="*/ 661217 h 1028344"/>
                  <a:gd name="connsiteX3-247" fmla="*/ 1562289 w 1562289"/>
                  <a:gd name="connsiteY3-248" fmla="*/ 767219 h 1028344"/>
                  <a:gd name="connsiteX4-249" fmla="*/ 1424503 w 1562289"/>
                  <a:gd name="connsiteY4-250" fmla="*/ 1028344 h 1028344"/>
                  <a:gd name="connsiteX5-251" fmla="*/ 0 w 1562289"/>
                  <a:gd name="connsiteY5-252" fmla="*/ 264257 h 1028344"/>
                  <a:gd name="connsiteX6-253" fmla="*/ 112735 w 1562289"/>
                  <a:gd name="connsiteY6-254" fmla="*/ 0 h 1028344"/>
                  <a:gd name="connsiteX0-255" fmla="*/ 112735 w 1562289"/>
                  <a:gd name="connsiteY0-256" fmla="*/ 0 h 1028344"/>
                  <a:gd name="connsiteX1-257" fmla="*/ 469560 w 1562289"/>
                  <a:gd name="connsiteY1-258" fmla="*/ 232201 h 1028344"/>
                  <a:gd name="connsiteX2-259" fmla="*/ 1230516 w 1562289"/>
                  <a:gd name="connsiteY2-260" fmla="*/ 661217 h 1028344"/>
                  <a:gd name="connsiteX3-261" fmla="*/ 1562289 w 1562289"/>
                  <a:gd name="connsiteY3-262" fmla="*/ 767219 h 1028344"/>
                  <a:gd name="connsiteX4-263" fmla="*/ 1424503 w 1562289"/>
                  <a:gd name="connsiteY4-264" fmla="*/ 1028344 h 1028344"/>
                  <a:gd name="connsiteX5-265" fmla="*/ 0 w 1562289"/>
                  <a:gd name="connsiteY5-266" fmla="*/ 264257 h 1028344"/>
                  <a:gd name="connsiteX6-267" fmla="*/ 112735 w 1562289"/>
                  <a:gd name="connsiteY6-268" fmla="*/ 0 h 1028344"/>
                  <a:gd name="connsiteX0-269" fmla="*/ 112735 w 1562289"/>
                  <a:gd name="connsiteY0-270" fmla="*/ 0 h 1028344"/>
                  <a:gd name="connsiteX1-271" fmla="*/ 469560 w 1562289"/>
                  <a:gd name="connsiteY1-272" fmla="*/ 232201 h 1028344"/>
                  <a:gd name="connsiteX2-273" fmla="*/ 1230516 w 1562289"/>
                  <a:gd name="connsiteY2-274" fmla="*/ 661217 h 1028344"/>
                  <a:gd name="connsiteX3-275" fmla="*/ 1562289 w 1562289"/>
                  <a:gd name="connsiteY3-276" fmla="*/ 767219 h 1028344"/>
                  <a:gd name="connsiteX4-277" fmla="*/ 1424503 w 1562289"/>
                  <a:gd name="connsiteY4-278" fmla="*/ 1028344 h 1028344"/>
                  <a:gd name="connsiteX5-279" fmla="*/ 722421 w 1562289"/>
                  <a:gd name="connsiteY5-280" fmla="*/ 607180 h 1028344"/>
                  <a:gd name="connsiteX6-281" fmla="*/ 0 w 1562289"/>
                  <a:gd name="connsiteY6-282" fmla="*/ 264257 h 1028344"/>
                  <a:gd name="connsiteX7" fmla="*/ 112735 w 1562289"/>
                  <a:gd name="connsiteY7" fmla="*/ 0 h 1028344"/>
                  <a:gd name="connsiteX0-283" fmla="*/ 112735 w 1562289"/>
                  <a:gd name="connsiteY0-284" fmla="*/ 0 h 1028344"/>
                  <a:gd name="connsiteX1-285" fmla="*/ 469560 w 1562289"/>
                  <a:gd name="connsiteY1-286" fmla="*/ 232201 h 1028344"/>
                  <a:gd name="connsiteX2-287" fmla="*/ 1230516 w 1562289"/>
                  <a:gd name="connsiteY2-288" fmla="*/ 661217 h 1028344"/>
                  <a:gd name="connsiteX3-289" fmla="*/ 1562289 w 1562289"/>
                  <a:gd name="connsiteY3-290" fmla="*/ 767219 h 1028344"/>
                  <a:gd name="connsiteX4-291" fmla="*/ 1424503 w 1562289"/>
                  <a:gd name="connsiteY4-292" fmla="*/ 1028344 h 1028344"/>
                  <a:gd name="connsiteX5-293" fmla="*/ 722421 w 1562289"/>
                  <a:gd name="connsiteY5-294" fmla="*/ 607180 h 1028344"/>
                  <a:gd name="connsiteX6-295" fmla="*/ 0 w 1562289"/>
                  <a:gd name="connsiteY6-296" fmla="*/ 264257 h 1028344"/>
                  <a:gd name="connsiteX7-297" fmla="*/ 112735 w 1562289"/>
                  <a:gd name="connsiteY7-298" fmla="*/ 0 h 1028344"/>
                  <a:gd name="connsiteX0-299" fmla="*/ 112735 w 1562289"/>
                  <a:gd name="connsiteY0-300" fmla="*/ 0 h 1028344"/>
                  <a:gd name="connsiteX1-301" fmla="*/ 469560 w 1562289"/>
                  <a:gd name="connsiteY1-302" fmla="*/ 232201 h 1028344"/>
                  <a:gd name="connsiteX2-303" fmla="*/ 1230516 w 1562289"/>
                  <a:gd name="connsiteY2-304" fmla="*/ 661217 h 1028344"/>
                  <a:gd name="connsiteX3-305" fmla="*/ 1562289 w 1562289"/>
                  <a:gd name="connsiteY3-306" fmla="*/ 767219 h 1028344"/>
                  <a:gd name="connsiteX4-307" fmla="*/ 1424503 w 1562289"/>
                  <a:gd name="connsiteY4-308" fmla="*/ 1028344 h 1028344"/>
                  <a:gd name="connsiteX5-309" fmla="*/ 722421 w 1562289"/>
                  <a:gd name="connsiteY5-310" fmla="*/ 607180 h 1028344"/>
                  <a:gd name="connsiteX6-311" fmla="*/ 0 w 1562289"/>
                  <a:gd name="connsiteY6-312" fmla="*/ 264257 h 1028344"/>
                  <a:gd name="connsiteX7-313" fmla="*/ 112735 w 1562289"/>
                  <a:gd name="connsiteY7-314" fmla="*/ 0 h 1028344"/>
                  <a:gd name="connsiteX0-315" fmla="*/ 112735 w 1562289"/>
                  <a:gd name="connsiteY0-316" fmla="*/ 0 h 1028344"/>
                  <a:gd name="connsiteX1-317" fmla="*/ 469560 w 1562289"/>
                  <a:gd name="connsiteY1-318" fmla="*/ 232201 h 1028344"/>
                  <a:gd name="connsiteX2-319" fmla="*/ 1230516 w 1562289"/>
                  <a:gd name="connsiteY2-320" fmla="*/ 661217 h 1028344"/>
                  <a:gd name="connsiteX3-321" fmla="*/ 1562289 w 1562289"/>
                  <a:gd name="connsiteY3-322" fmla="*/ 767219 h 1028344"/>
                  <a:gd name="connsiteX4-323" fmla="*/ 1424503 w 1562289"/>
                  <a:gd name="connsiteY4-324" fmla="*/ 1028344 h 1028344"/>
                  <a:gd name="connsiteX5-325" fmla="*/ 722421 w 1562289"/>
                  <a:gd name="connsiteY5-326" fmla="*/ 607180 h 1028344"/>
                  <a:gd name="connsiteX6-327" fmla="*/ 0 w 1562289"/>
                  <a:gd name="connsiteY6-328" fmla="*/ 264257 h 1028344"/>
                  <a:gd name="connsiteX7-329" fmla="*/ 112735 w 1562289"/>
                  <a:gd name="connsiteY7-330" fmla="*/ 0 h 102834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91" y="connsiteY5-92"/>
                  </a:cxn>
                  <a:cxn ang="0">
                    <a:pos x="connsiteX6-141" y="connsiteY6-142"/>
                  </a:cxn>
                  <a:cxn ang="0">
                    <a:pos x="connsiteX7-297" y="connsiteY7-298"/>
                  </a:cxn>
                </a:cxnLst>
                <a:rect l="l" t="t" r="r" b="b"/>
                <a:pathLst>
                  <a:path w="1562289" h="1028344">
                    <a:moveTo>
                      <a:pt x="112735" y="0"/>
                    </a:moveTo>
                    <a:cubicBezTo>
                      <a:pt x="216020" y="187003"/>
                      <a:pt x="272330" y="198642"/>
                      <a:pt x="469560" y="232201"/>
                    </a:cubicBezTo>
                    <a:cubicBezTo>
                      <a:pt x="986259" y="300050"/>
                      <a:pt x="1089598" y="493160"/>
                      <a:pt x="1230516" y="661217"/>
                    </a:cubicBezTo>
                    <a:cubicBezTo>
                      <a:pt x="1344239" y="746655"/>
                      <a:pt x="1464224" y="763200"/>
                      <a:pt x="1562289" y="767219"/>
                    </a:cubicBezTo>
                    <a:lnTo>
                      <a:pt x="1424503" y="1028344"/>
                    </a:lnTo>
                    <a:cubicBezTo>
                      <a:pt x="1271825" y="1022308"/>
                      <a:pt x="950313" y="791678"/>
                      <a:pt x="722421" y="607180"/>
                    </a:cubicBezTo>
                    <a:cubicBezTo>
                      <a:pt x="304029" y="508407"/>
                      <a:pt x="88914" y="386091"/>
                      <a:pt x="0" y="264257"/>
                    </a:cubicBezTo>
                    <a:lnTo>
                      <a:pt x="112735" y="0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矩形 4"/>
              <p:cNvSpPr/>
              <p:nvPr/>
            </p:nvSpPr>
            <p:spPr>
              <a:xfrm>
                <a:off x="4209882" y="1904756"/>
                <a:ext cx="1446390" cy="807579"/>
              </a:xfrm>
              <a:custGeom>
                <a:avLst/>
                <a:gdLst>
                  <a:gd name="connsiteX0" fmla="*/ 0 w 1584176"/>
                  <a:gd name="connsiteY0" fmla="*/ 0 h 423268"/>
                  <a:gd name="connsiteX1" fmla="*/ 1584176 w 1584176"/>
                  <a:gd name="connsiteY1" fmla="*/ 0 h 423268"/>
                  <a:gd name="connsiteX2" fmla="*/ 1584176 w 1584176"/>
                  <a:gd name="connsiteY2" fmla="*/ 423268 h 423268"/>
                  <a:gd name="connsiteX3" fmla="*/ 0 w 1584176"/>
                  <a:gd name="connsiteY3" fmla="*/ 423268 h 423268"/>
                  <a:gd name="connsiteX4" fmla="*/ 0 w 1584176"/>
                  <a:gd name="connsiteY4" fmla="*/ 0 h 423268"/>
                  <a:gd name="connsiteX0-1" fmla="*/ 0 w 1634280"/>
                  <a:gd name="connsiteY0-2" fmla="*/ 72024 h 423268"/>
                  <a:gd name="connsiteX1-3" fmla="*/ 1634280 w 1634280"/>
                  <a:gd name="connsiteY1-4" fmla="*/ 0 h 423268"/>
                  <a:gd name="connsiteX2-5" fmla="*/ 1634280 w 1634280"/>
                  <a:gd name="connsiteY2-6" fmla="*/ 423268 h 423268"/>
                  <a:gd name="connsiteX3-7" fmla="*/ 50104 w 1634280"/>
                  <a:gd name="connsiteY3-8" fmla="*/ 423268 h 423268"/>
                  <a:gd name="connsiteX4-9" fmla="*/ 0 w 1634280"/>
                  <a:gd name="connsiteY4-10" fmla="*/ 72024 h 423268"/>
                  <a:gd name="connsiteX0-11" fmla="*/ 0 w 1634280"/>
                  <a:gd name="connsiteY0-12" fmla="*/ 72024 h 423268"/>
                  <a:gd name="connsiteX1-13" fmla="*/ 1634280 w 1634280"/>
                  <a:gd name="connsiteY1-14" fmla="*/ 0 h 423268"/>
                  <a:gd name="connsiteX2-15" fmla="*/ 1634280 w 1634280"/>
                  <a:gd name="connsiteY2-16" fmla="*/ 423268 h 423268"/>
                  <a:gd name="connsiteX3-17" fmla="*/ 291230 w 1634280"/>
                  <a:gd name="connsiteY3-18" fmla="*/ 310534 h 423268"/>
                  <a:gd name="connsiteX4-19" fmla="*/ 0 w 1634280"/>
                  <a:gd name="connsiteY4-20" fmla="*/ 72024 h 423268"/>
                  <a:gd name="connsiteX0-21" fmla="*/ 0 w 1634280"/>
                  <a:gd name="connsiteY0-22" fmla="*/ 72024 h 773997"/>
                  <a:gd name="connsiteX1-23" fmla="*/ 1634280 w 1634280"/>
                  <a:gd name="connsiteY1-24" fmla="*/ 0 h 773997"/>
                  <a:gd name="connsiteX2-25" fmla="*/ 1180212 w 1634280"/>
                  <a:gd name="connsiteY2-26" fmla="*/ 773997 h 773997"/>
                  <a:gd name="connsiteX3-27" fmla="*/ 291230 w 1634280"/>
                  <a:gd name="connsiteY3-28" fmla="*/ 310534 h 773997"/>
                  <a:gd name="connsiteX4-29" fmla="*/ 0 w 1634280"/>
                  <a:gd name="connsiteY4-30" fmla="*/ 72024 h 773997"/>
                  <a:gd name="connsiteX0-31" fmla="*/ 0 w 1443258"/>
                  <a:gd name="connsiteY0-32" fmla="*/ 0 h 770351"/>
                  <a:gd name="connsiteX1-33" fmla="*/ 1443258 w 1443258"/>
                  <a:gd name="connsiteY1-34" fmla="*/ 770351 h 770351"/>
                  <a:gd name="connsiteX2-35" fmla="*/ 1180212 w 1443258"/>
                  <a:gd name="connsiteY2-36" fmla="*/ 701973 h 770351"/>
                  <a:gd name="connsiteX3-37" fmla="*/ 291230 w 1443258"/>
                  <a:gd name="connsiteY3-38" fmla="*/ 238510 h 770351"/>
                  <a:gd name="connsiteX4-39" fmla="*/ 0 w 1443258"/>
                  <a:gd name="connsiteY4-40" fmla="*/ 0 h 770351"/>
                  <a:gd name="connsiteX0-41" fmla="*/ 0 w 1443258"/>
                  <a:gd name="connsiteY0-42" fmla="*/ 10951 h 781302"/>
                  <a:gd name="connsiteX1-43" fmla="*/ 1443258 w 1443258"/>
                  <a:gd name="connsiteY1-44" fmla="*/ 781302 h 781302"/>
                  <a:gd name="connsiteX2-45" fmla="*/ 1180212 w 1443258"/>
                  <a:gd name="connsiteY2-46" fmla="*/ 712924 h 781302"/>
                  <a:gd name="connsiteX3-47" fmla="*/ 291230 w 1443258"/>
                  <a:gd name="connsiteY3-48" fmla="*/ 249461 h 781302"/>
                  <a:gd name="connsiteX4-49" fmla="*/ 0 w 1443258"/>
                  <a:gd name="connsiteY4-50" fmla="*/ 10951 h 781302"/>
                  <a:gd name="connsiteX0-51" fmla="*/ 0 w 1443258"/>
                  <a:gd name="connsiteY0-52" fmla="*/ 18660 h 789011"/>
                  <a:gd name="connsiteX1-53" fmla="*/ 1443258 w 1443258"/>
                  <a:gd name="connsiteY1-54" fmla="*/ 789011 h 789011"/>
                  <a:gd name="connsiteX2-55" fmla="*/ 1180212 w 1443258"/>
                  <a:gd name="connsiteY2-56" fmla="*/ 720633 h 789011"/>
                  <a:gd name="connsiteX3-57" fmla="*/ 291230 w 1443258"/>
                  <a:gd name="connsiteY3-58" fmla="*/ 257170 h 789011"/>
                  <a:gd name="connsiteX4-59" fmla="*/ 0 w 1443258"/>
                  <a:gd name="connsiteY4-60" fmla="*/ 18660 h 789011"/>
                  <a:gd name="connsiteX0-61" fmla="*/ 0 w 1443258"/>
                  <a:gd name="connsiteY0-62" fmla="*/ 33226 h 803577"/>
                  <a:gd name="connsiteX1-63" fmla="*/ 1443258 w 1443258"/>
                  <a:gd name="connsiteY1-64" fmla="*/ 803577 h 803577"/>
                  <a:gd name="connsiteX2-65" fmla="*/ 1180212 w 1443258"/>
                  <a:gd name="connsiteY2-66" fmla="*/ 735199 h 803577"/>
                  <a:gd name="connsiteX3-67" fmla="*/ 291230 w 1443258"/>
                  <a:gd name="connsiteY3-68" fmla="*/ 271736 h 803577"/>
                  <a:gd name="connsiteX4-69" fmla="*/ 0 w 1443258"/>
                  <a:gd name="connsiteY4-70" fmla="*/ 33226 h 803577"/>
                  <a:gd name="connsiteX0-71" fmla="*/ 0 w 1443258"/>
                  <a:gd name="connsiteY0-72" fmla="*/ 33226 h 803577"/>
                  <a:gd name="connsiteX1-73" fmla="*/ 1443258 w 1443258"/>
                  <a:gd name="connsiteY1-74" fmla="*/ 803577 h 803577"/>
                  <a:gd name="connsiteX2-75" fmla="*/ 1180212 w 1443258"/>
                  <a:gd name="connsiteY2-76" fmla="*/ 735199 h 803577"/>
                  <a:gd name="connsiteX3-77" fmla="*/ 291230 w 1443258"/>
                  <a:gd name="connsiteY3-78" fmla="*/ 271736 h 803577"/>
                  <a:gd name="connsiteX4-79" fmla="*/ 0 w 1443258"/>
                  <a:gd name="connsiteY4-80" fmla="*/ 33226 h 803577"/>
                  <a:gd name="connsiteX0-81" fmla="*/ 0 w 1443258"/>
                  <a:gd name="connsiteY0-82" fmla="*/ 33226 h 803577"/>
                  <a:gd name="connsiteX1-83" fmla="*/ 1443258 w 1443258"/>
                  <a:gd name="connsiteY1-84" fmla="*/ 803577 h 803577"/>
                  <a:gd name="connsiteX2-85" fmla="*/ 1180212 w 1443258"/>
                  <a:gd name="connsiteY2-86" fmla="*/ 735199 h 803577"/>
                  <a:gd name="connsiteX3-87" fmla="*/ 291230 w 1443258"/>
                  <a:gd name="connsiteY3-88" fmla="*/ 271736 h 803577"/>
                  <a:gd name="connsiteX4-89" fmla="*/ 0 w 1443258"/>
                  <a:gd name="connsiteY4-90" fmla="*/ 33226 h 803577"/>
                  <a:gd name="connsiteX0-91" fmla="*/ 0 w 1443258"/>
                  <a:gd name="connsiteY0-92" fmla="*/ 33226 h 803577"/>
                  <a:gd name="connsiteX1-93" fmla="*/ 1443258 w 1443258"/>
                  <a:gd name="connsiteY1-94" fmla="*/ 803577 h 803577"/>
                  <a:gd name="connsiteX2-95" fmla="*/ 1180212 w 1443258"/>
                  <a:gd name="connsiteY2-96" fmla="*/ 735199 h 803577"/>
                  <a:gd name="connsiteX3-97" fmla="*/ 291230 w 1443258"/>
                  <a:gd name="connsiteY3-98" fmla="*/ 271736 h 803577"/>
                  <a:gd name="connsiteX4-99" fmla="*/ 0 w 1443258"/>
                  <a:gd name="connsiteY4-100" fmla="*/ 33226 h 803577"/>
                  <a:gd name="connsiteX0-101" fmla="*/ 0 w 1443258"/>
                  <a:gd name="connsiteY0-102" fmla="*/ 33226 h 803577"/>
                  <a:gd name="connsiteX1-103" fmla="*/ 1443258 w 1443258"/>
                  <a:gd name="connsiteY1-104" fmla="*/ 803577 h 803577"/>
                  <a:gd name="connsiteX2-105" fmla="*/ 1180212 w 1443258"/>
                  <a:gd name="connsiteY2-106" fmla="*/ 735199 h 803577"/>
                  <a:gd name="connsiteX3-107" fmla="*/ 291230 w 1443258"/>
                  <a:gd name="connsiteY3-108" fmla="*/ 271736 h 803577"/>
                  <a:gd name="connsiteX4-109" fmla="*/ 0 w 1443258"/>
                  <a:gd name="connsiteY4-110" fmla="*/ 33226 h 803577"/>
                  <a:gd name="connsiteX0-111" fmla="*/ 0 w 1443258"/>
                  <a:gd name="connsiteY0-112" fmla="*/ 33226 h 803577"/>
                  <a:gd name="connsiteX1-113" fmla="*/ 1443258 w 1443258"/>
                  <a:gd name="connsiteY1-114" fmla="*/ 803577 h 803577"/>
                  <a:gd name="connsiteX2-115" fmla="*/ 1180212 w 1443258"/>
                  <a:gd name="connsiteY2-116" fmla="*/ 735199 h 803577"/>
                  <a:gd name="connsiteX3-117" fmla="*/ 291230 w 1443258"/>
                  <a:gd name="connsiteY3-118" fmla="*/ 271736 h 803577"/>
                  <a:gd name="connsiteX4-119" fmla="*/ 0 w 1443258"/>
                  <a:gd name="connsiteY4-120" fmla="*/ 33226 h 803577"/>
                  <a:gd name="connsiteX0-121" fmla="*/ 0 w 1443258"/>
                  <a:gd name="connsiteY0-122" fmla="*/ 33226 h 803577"/>
                  <a:gd name="connsiteX1-123" fmla="*/ 1443258 w 1443258"/>
                  <a:gd name="connsiteY1-124" fmla="*/ 803577 h 803577"/>
                  <a:gd name="connsiteX2-125" fmla="*/ 1142634 w 1443258"/>
                  <a:gd name="connsiteY2-126" fmla="*/ 725804 h 803577"/>
                  <a:gd name="connsiteX3-127" fmla="*/ 291230 w 1443258"/>
                  <a:gd name="connsiteY3-128" fmla="*/ 271736 h 803577"/>
                  <a:gd name="connsiteX4-129" fmla="*/ 0 w 1443258"/>
                  <a:gd name="connsiteY4-130" fmla="*/ 33226 h 803577"/>
                  <a:gd name="connsiteX0-131" fmla="*/ 0 w 1443258"/>
                  <a:gd name="connsiteY0-132" fmla="*/ 33226 h 803577"/>
                  <a:gd name="connsiteX1-133" fmla="*/ 1443258 w 1443258"/>
                  <a:gd name="connsiteY1-134" fmla="*/ 803577 h 803577"/>
                  <a:gd name="connsiteX2-135" fmla="*/ 1142634 w 1443258"/>
                  <a:gd name="connsiteY2-136" fmla="*/ 725804 h 803577"/>
                  <a:gd name="connsiteX3-137" fmla="*/ 291230 w 1443258"/>
                  <a:gd name="connsiteY3-138" fmla="*/ 271736 h 803577"/>
                  <a:gd name="connsiteX4-139" fmla="*/ 0 w 1443258"/>
                  <a:gd name="connsiteY4-140" fmla="*/ 33226 h 803577"/>
                  <a:gd name="connsiteX0-141" fmla="*/ 0 w 1443258"/>
                  <a:gd name="connsiteY0-142" fmla="*/ 33226 h 803577"/>
                  <a:gd name="connsiteX1-143" fmla="*/ 1443258 w 1443258"/>
                  <a:gd name="connsiteY1-144" fmla="*/ 803577 h 803577"/>
                  <a:gd name="connsiteX2-145" fmla="*/ 1142634 w 1443258"/>
                  <a:gd name="connsiteY2-146" fmla="*/ 725804 h 803577"/>
                  <a:gd name="connsiteX3-147" fmla="*/ 291230 w 1443258"/>
                  <a:gd name="connsiteY3-148" fmla="*/ 271736 h 803577"/>
                  <a:gd name="connsiteX4-149" fmla="*/ 0 w 1443258"/>
                  <a:gd name="connsiteY4-150" fmla="*/ 33226 h 803577"/>
                  <a:gd name="connsiteX0-151" fmla="*/ 0 w 1443258"/>
                  <a:gd name="connsiteY0-152" fmla="*/ 33226 h 803577"/>
                  <a:gd name="connsiteX1-153" fmla="*/ 1443258 w 1443258"/>
                  <a:gd name="connsiteY1-154" fmla="*/ 803577 h 803577"/>
                  <a:gd name="connsiteX2-155" fmla="*/ 1142634 w 1443258"/>
                  <a:gd name="connsiteY2-156" fmla="*/ 725804 h 803577"/>
                  <a:gd name="connsiteX3-157" fmla="*/ 291230 w 1443258"/>
                  <a:gd name="connsiteY3-158" fmla="*/ 271736 h 803577"/>
                  <a:gd name="connsiteX4-159" fmla="*/ 0 w 1443258"/>
                  <a:gd name="connsiteY4-160" fmla="*/ 33226 h 803577"/>
                  <a:gd name="connsiteX0-161" fmla="*/ 0 w 1443258"/>
                  <a:gd name="connsiteY0-162" fmla="*/ 33226 h 803577"/>
                  <a:gd name="connsiteX1-163" fmla="*/ 1443258 w 1443258"/>
                  <a:gd name="connsiteY1-164" fmla="*/ 803577 h 803577"/>
                  <a:gd name="connsiteX2-165" fmla="*/ 1142634 w 1443258"/>
                  <a:gd name="connsiteY2-166" fmla="*/ 725804 h 803577"/>
                  <a:gd name="connsiteX3-167" fmla="*/ 291230 w 1443258"/>
                  <a:gd name="connsiteY3-168" fmla="*/ 271736 h 803577"/>
                  <a:gd name="connsiteX4-169" fmla="*/ 0 w 1443258"/>
                  <a:gd name="connsiteY4-170" fmla="*/ 33226 h 803577"/>
                  <a:gd name="connsiteX0-171" fmla="*/ 0 w 1443258"/>
                  <a:gd name="connsiteY0-172" fmla="*/ 33226 h 803577"/>
                  <a:gd name="connsiteX1-173" fmla="*/ 1443258 w 1443258"/>
                  <a:gd name="connsiteY1-174" fmla="*/ 803577 h 803577"/>
                  <a:gd name="connsiteX2-175" fmla="*/ 1142634 w 1443258"/>
                  <a:gd name="connsiteY2-176" fmla="*/ 725804 h 803577"/>
                  <a:gd name="connsiteX3-177" fmla="*/ 241126 w 1443258"/>
                  <a:gd name="connsiteY3-178" fmla="*/ 259210 h 803577"/>
                  <a:gd name="connsiteX4-179" fmla="*/ 0 w 1443258"/>
                  <a:gd name="connsiteY4-180" fmla="*/ 33226 h 803577"/>
                  <a:gd name="connsiteX0-181" fmla="*/ 0 w 1443258"/>
                  <a:gd name="connsiteY0-182" fmla="*/ 33226 h 803577"/>
                  <a:gd name="connsiteX1-183" fmla="*/ 1443258 w 1443258"/>
                  <a:gd name="connsiteY1-184" fmla="*/ 803577 h 803577"/>
                  <a:gd name="connsiteX2-185" fmla="*/ 1142634 w 1443258"/>
                  <a:gd name="connsiteY2-186" fmla="*/ 725804 h 803577"/>
                  <a:gd name="connsiteX3-187" fmla="*/ 241126 w 1443258"/>
                  <a:gd name="connsiteY3-188" fmla="*/ 259210 h 803577"/>
                  <a:gd name="connsiteX4-189" fmla="*/ 0 w 1443258"/>
                  <a:gd name="connsiteY4-190" fmla="*/ 33226 h 803577"/>
                  <a:gd name="connsiteX0-191" fmla="*/ 0 w 1443258"/>
                  <a:gd name="connsiteY0-192" fmla="*/ 33226 h 803577"/>
                  <a:gd name="connsiteX1-193" fmla="*/ 1443258 w 1443258"/>
                  <a:gd name="connsiteY1-194" fmla="*/ 803577 h 803577"/>
                  <a:gd name="connsiteX2-195" fmla="*/ 1142634 w 1443258"/>
                  <a:gd name="connsiteY2-196" fmla="*/ 725804 h 803577"/>
                  <a:gd name="connsiteX3-197" fmla="*/ 241126 w 1443258"/>
                  <a:gd name="connsiteY3-198" fmla="*/ 259210 h 803577"/>
                  <a:gd name="connsiteX4-199" fmla="*/ 0 w 1443258"/>
                  <a:gd name="connsiteY4-200" fmla="*/ 33226 h 803577"/>
                  <a:gd name="connsiteX0-201" fmla="*/ 0 w 1443258"/>
                  <a:gd name="connsiteY0-202" fmla="*/ 33226 h 803577"/>
                  <a:gd name="connsiteX1-203" fmla="*/ 1443258 w 1443258"/>
                  <a:gd name="connsiteY1-204" fmla="*/ 803577 h 803577"/>
                  <a:gd name="connsiteX2-205" fmla="*/ 1142634 w 1443258"/>
                  <a:gd name="connsiteY2-206" fmla="*/ 725804 h 803577"/>
                  <a:gd name="connsiteX3-207" fmla="*/ 241126 w 1443258"/>
                  <a:gd name="connsiteY3-208" fmla="*/ 259210 h 803577"/>
                  <a:gd name="connsiteX4-209" fmla="*/ 0 w 1443258"/>
                  <a:gd name="connsiteY4-210" fmla="*/ 33226 h 803577"/>
                  <a:gd name="connsiteX0-211" fmla="*/ 0 w 1443258"/>
                  <a:gd name="connsiteY0-212" fmla="*/ 33226 h 803577"/>
                  <a:gd name="connsiteX1-213" fmla="*/ 1443258 w 1443258"/>
                  <a:gd name="connsiteY1-214" fmla="*/ 803577 h 803577"/>
                  <a:gd name="connsiteX2-215" fmla="*/ 1142634 w 1443258"/>
                  <a:gd name="connsiteY2-216" fmla="*/ 725804 h 803577"/>
                  <a:gd name="connsiteX3-217" fmla="*/ 241126 w 1443258"/>
                  <a:gd name="connsiteY3-218" fmla="*/ 259210 h 803577"/>
                  <a:gd name="connsiteX4-219" fmla="*/ 0 w 1443258"/>
                  <a:gd name="connsiteY4-220" fmla="*/ 33226 h 803577"/>
                  <a:gd name="connsiteX0-221" fmla="*/ 0 w 1443258"/>
                  <a:gd name="connsiteY0-222" fmla="*/ 33226 h 804937"/>
                  <a:gd name="connsiteX1-223" fmla="*/ 1443258 w 1443258"/>
                  <a:gd name="connsiteY1-224" fmla="*/ 803577 h 804937"/>
                  <a:gd name="connsiteX2-225" fmla="*/ 1142634 w 1443258"/>
                  <a:gd name="connsiteY2-226" fmla="*/ 725804 h 804937"/>
                  <a:gd name="connsiteX3-227" fmla="*/ 241126 w 1443258"/>
                  <a:gd name="connsiteY3-228" fmla="*/ 259210 h 804937"/>
                  <a:gd name="connsiteX4-229" fmla="*/ 0 w 1443258"/>
                  <a:gd name="connsiteY4-230" fmla="*/ 33226 h 804937"/>
                  <a:gd name="connsiteX0-231" fmla="*/ 0 w 1443258"/>
                  <a:gd name="connsiteY0-232" fmla="*/ 33226 h 804937"/>
                  <a:gd name="connsiteX1-233" fmla="*/ 1443258 w 1443258"/>
                  <a:gd name="connsiteY1-234" fmla="*/ 803577 h 804937"/>
                  <a:gd name="connsiteX2-235" fmla="*/ 1142634 w 1443258"/>
                  <a:gd name="connsiteY2-236" fmla="*/ 725804 h 804937"/>
                  <a:gd name="connsiteX3-237" fmla="*/ 241126 w 1443258"/>
                  <a:gd name="connsiteY3-238" fmla="*/ 259210 h 804937"/>
                  <a:gd name="connsiteX4-239" fmla="*/ 0 w 1443258"/>
                  <a:gd name="connsiteY4-240" fmla="*/ 33226 h 804937"/>
                  <a:gd name="connsiteX0-241" fmla="*/ 0 w 1443258"/>
                  <a:gd name="connsiteY0-242" fmla="*/ 41673 h 813384"/>
                  <a:gd name="connsiteX1-243" fmla="*/ 1443258 w 1443258"/>
                  <a:gd name="connsiteY1-244" fmla="*/ 812024 h 813384"/>
                  <a:gd name="connsiteX2-245" fmla="*/ 1142634 w 1443258"/>
                  <a:gd name="connsiteY2-246" fmla="*/ 734251 h 813384"/>
                  <a:gd name="connsiteX3-247" fmla="*/ 241126 w 1443258"/>
                  <a:gd name="connsiteY3-248" fmla="*/ 267657 h 813384"/>
                  <a:gd name="connsiteX4-249" fmla="*/ 0 w 1443258"/>
                  <a:gd name="connsiteY4-250" fmla="*/ 41673 h 813384"/>
                  <a:gd name="connsiteX0-251" fmla="*/ 0 w 1452652"/>
                  <a:gd name="connsiteY0-252" fmla="*/ 41901 h 810481"/>
                  <a:gd name="connsiteX1-253" fmla="*/ 1452652 w 1452652"/>
                  <a:gd name="connsiteY1-254" fmla="*/ 809121 h 810481"/>
                  <a:gd name="connsiteX2-255" fmla="*/ 1152028 w 1452652"/>
                  <a:gd name="connsiteY2-256" fmla="*/ 731348 h 810481"/>
                  <a:gd name="connsiteX3-257" fmla="*/ 250520 w 1452652"/>
                  <a:gd name="connsiteY3-258" fmla="*/ 264754 h 810481"/>
                  <a:gd name="connsiteX4-259" fmla="*/ 0 w 1452652"/>
                  <a:gd name="connsiteY4-260" fmla="*/ 41901 h 810481"/>
                  <a:gd name="connsiteX0-261" fmla="*/ 0 w 1452652"/>
                  <a:gd name="connsiteY0-262" fmla="*/ 42598 h 801784"/>
                  <a:gd name="connsiteX1-263" fmla="*/ 1452652 w 1452652"/>
                  <a:gd name="connsiteY1-264" fmla="*/ 800424 h 801784"/>
                  <a:gd name="connsiteX2-265" fmla="*/ 1152028 w 1452652"/>
                  <a:gd name="connsiteY2-266" fmla="*/ 722651 h 801784"/>
                  <a:gd name="connsiteX3-267" fmla="*/ 250520 w 1452652"/>
                  <a:gd name="connsiteY3-268" fmla="*/ 256057 h 801784"/>
                  <a:gd name="connsiteX4-269" fmla="*/ 0 w 1452652"/>
                  <a:gd name="connsiteY4-270" fmla="*/ 42598 h 801784"/>
                  <a:gd name="connsiteX0-271" fmla="*/ 0 w 1449521"/>
                  <a:gd name="connsiteY0-272" fmla="*/ 42598 h 801784"/>
                  <a:gd name="connsiteX1-273" fmla="*/ 1449521 w 1449521"/>
                  <a:gd name="connsiteY1-274" fmla="*/ 800424 h 801784"/>
                  <a:gd name="connsiteX2-275" fmla="*/ 1148897 w 1449521"/>
                  <a:gd name="connsiteY2-276" fmla="*/ 722651 h 801784"/>
                  <a:gd name="connsiteX3-277" fmla="*/ 247389 w 1449521"/>
                  <a:gd name="connsiteY3-278" fmla="*/ 256057 h 801784"/>
                  <a:gd name="connsiteX4-279" fmla="*/ 0 w 1449521"/>
                  <a:gd name="connsiteY4-280" fmla="*/ 42598 h 801784"/>
                  <a:gd name="connsiteX0-281" fmla="*/ 0 w 1446390"/>
                  <a:gd name="connsiteY0-282" fmla="*/ 42130 h 807579"/>
                  <a:gd name="connsiteX1-283" fmla="*/ 1446390 w 1446390"/>
                  <a:gd name="connsiteY1-284" fmla="*/ 806219 h 807579"/>
                  <a:gd name="connsiteX2-285" fmla="*/ 1145766 w 1446390"/>
                  <a:gd name="connsiteY2-286" fmla="*/ 728446 h 807579"/>
                  <a:gd name="connsiteX3-287" fmla="*/ 244258 w 1446390"/>
                  <a:gd name="connsiteY3-288" fmla="*/ 261852 h 807579"/>
                  <a:gd name="connsiteX4-289" fmla="*/ 0 w 1446390"/>
                  <a:gd name="connsiteY4-290" fmla="*/ 42130 h 8075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46390" h="807579">
                    <a:moveTo>
                      <a:pt x="0" y="42130"/>
                    </a:moveTo>
                    <a:cubicBezTo>
                      <a:pt x="637662" y="-130103"/>
                      <a:pt x="1256534" y="245679"/>
                      <a:pt x="1446390" y="806219"/>
                    </a:cubicBezTo>
                    <a:cubicBezTo>
                      <a:pt x="1336788" y="814741"/>
                      <a:pt x="1233448" y="782554"/>
                      <a:pt x="1145766" y="728446"/>
                    </a:cubicBezTo>
                    <a:cubicBezTo>
                      <a:pt x="1018539" y="642852"/>
                      <a:pt x="903840" y="322395"/>
                      <a:pt x="244258" y="261852"/>
                    </a:cubicBezTo>
                    <a:cubicBezTo>
                      <a:pt x="90812" y="238716"/>
                      <a:pt x="40710" y="146686"/>
                      <a:pt x="0" y="421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821319" y="2959309"/>
              <a:ext cx="968476" cy="2183439"/>
              <a:chOff x="3564830" y="2205362"/>
              <a:chExt cx="726357" cy="1637579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3564830" y="2205362"/>
                <a:ext cx="726357" cy="1637579"/>
                <a:chOff x="3564830" y="2205362"/>
                <a:chExt cx="726357" cy="1637579"/>
              </a:xfrm>
            </p:grpSpPr>
            <p:sp>
              <p:nvSpPr>
                <p:cNvPr id="37" name="等腰三角形 2"/>
                <p:cNvSpPr/>
                <p:nvPr/>
              </p:nvSpPr>
              <p:spPr>
                <a:xfrm>
                  <a:off x="3564830" y="2540385"/>
                  <a:ext cx="706795" cy="1302556"/>
                </a:xfrm>
                <a:custGeom>
                  <a:avLst/>
                  <a:gdLst>
                    <a:gd name="connsiteX0" fmla="*/ 0 w 648072"/>
                    <a:gd name="connsiteY0" fmla="*/ 648072 h 648072"/>
                    <a:gd name="connsiteX1" fmla="*/ 324036 w 648072"/>
                    <a:gd name="connsiteY1" fmla="*/ 0 h 648072"/>
                    <a:gd name="connsiteX2" fmla="*/ 648072 w 648072"/>
                    <a:gd name="connsiteY2" fmla="*/ 648072 h 648072"/>
                    <a:gd name="connsiteX3" fmla="*/ 0 w 648072"/>
                    <a:gd name="connsiteY3" fmla="*/ 648072 h 648072"/>
                    <a:gd name="connsiteX0-1" fmla="*/ 0 w 878313"/>
                    <a:gd name="connsiteY0-2" fmla="*/ 895461 h 895461"/>
                    <a:gd name="connsiteX1-3" fmla="*/ 878313 w 878313"/>
                    <a:gd name="connsiteY1-4" fmla="*/ 0 h 895461"/>
                    <a:gd name="connsiteX2-5" fmla="*/ 648072 w 878313"/>
                    <a:gd name="connsiteY2-6" fmla="*/ 895461 h 895461"/>
                    <a:gd name="connsiteX3-7" fmla="*/ 0 w 878313"/>
                    <a:gd name="connsiteY3-8" fmla="*/ 895461 h 895461"/>
                    <a:gd name="connsiteX0-9" fmla="*/ 0 w 1365187"/>
                    <a:gd name="connsiteY0-10" fmla="*/ 895461 h 1073957"/>
                    <a:gd name="connsiteX1-11" fmla="*/ 878313 w 1365187"/>
                    <a:gd name="connsiteY1-12" fmla="*/ 0 h 1073957"/>
                    <a:gd name="connsiteX2-13" fmla="*/ 1365187 w 1365187"/>
                    <a:gd name="connsiteY2-14" fmla="*/ 1073957 h 1073957"/>
                    <a:gd name="connsiteX3-15" fmla="*/ 0 w 1365187"/>
                    <a:gd name="connsiteY3-16" fmla="*/ 895461 h 1073957"/>
                    <a:gd name="connsiteX0-17" fmla="*/ 349237 w 486874"/>
                    <a:gd name="connsiteY0-18" fmla="*/ 1302556 h 1302556"/>
                    <a:gd name="connsiteX1-19" fmla="*/ 0 w 486874"/>
                    <a:gd name="connsiteY1-20" fmla="*/ 0 h 1302556"/>
                    <a:gd name="connsiteX2-21" fmla="*/ 486874 w 486874"/>
                    <a:gd name="connsiteY2-22" fmla="*/ 1073957 h 1302556"/>
                    <a:gd name="connsiteX3-23" fmla="*/ 349237 w 486874"/>
                    <a:gd name="connsiteY3-24" fmla="*/ 1302556 h 1302556"/>
                    <a:gd name="connsiteX0-25" fmla="*/ 349237 w 486874"/>
                    <a:gd name="connsiteY0-26" fmla="*/ 1302556 h 1302556"/>
                    <a:gd name="connsiteX1-27" fmla="*/ 0 w 486874"/>
                    <a:gd name="connsiteY1-28" fmla="*/ 0 h 1302556"/>
                    <a:gd name="connsiteX2-29" fmla="*/ 486874 w 486874"/>
                    <a:gd name="connsiteY2-30" fmla="*/ 1073957 h 1302556"/>
                    <a:gd name="connsiteX3-31" fmla="*/ 349237 w 486874"/>
                    <a:gd name="connsiteY3-32" fmla="*/ 1302556 h 1302556"/>
                    <a:gd name="connsiteX0-33" fmla="*/ 502951 w 640588"/>
                    <a:gd name="connsiteY0-34" fmla="*/ 1302556 h 1302556"/>
                    <a:gd name="connsiteX1-35" fmla="*/ 153714 w 640588"/>
                    <a:gd name="connsiteY1-36" fmla="*/ 0 h 1302556"/>
                    <a:gd name="connsiteX2-37" fmla="*/ 640588 w 640588"/>
                    <a:gd name="connsiteY2-38" fmla="*/ 1073957 h 1302556"/>
                    <a:gd name="connsiteX3-39" fmla="*/ 502951 w 640588"/>
                    <a:gd name="connsiteY3-40" fmla="*/ 1302556 h 1302556"/>
                    <a:gd name="connsiteX0-41" fmla="*/ 510790 w 648427"/>
                    <a:gd name="connsiteY0-42" fmla="*/ 1302556 h 1302556"/>
                    <a:gd name="connsiteX1-43" fmla="*/ 161553 w 648427"/>
                    <a:gd name="connsiteY1-44" fmla="*/ 0 h 1302556"/>
                    <a:gd name="connsiteX2-45" fmla="*/ 648427 w 648427"/>
                    <a:gd name="connsiteY2-46" fmla="*/ 1073957 h 1302556"/>
                    <a:gd name="connsiteX3-47" fmla="*/ 510790 w 648427"/>
                    <a:gd name="connsiteY3-48" fmla="*/ 1302556 h 1302556"/>
                    <a:gd name="connsiteX0-49" fmla="*/ 519054 w 644165"/>
                    <a:gd name="connsiteY0-50" fmla="*/ 1302556 h 1302556"/>
                    <a:gd name="connsiteX1-51" fmla="*/ 157291 w 644165"/>
                    <a:gd name="connsiteY1-52" fmla="*/ 0 h 1302556"/>
                    <a:gd name="connsiteX2-53" fmla="*/ 644165 w 644165"/>
                    <a:gd name="connsiteY2-54" fmla="*/ 1073957 h 1302556"/>
                    <a:gd name="connsiteX3-55" fmla="*/ 519054 w 644165"/>
                    <a:gd name="connsiteY3-56" fmla="*/ 1302556 h 1302556"/>
                    <a:gd name="connsiteX0-57" fmla="*/ 519054 w 644165"/>
                    <a:gd name="connsiteY0-58" fmla="*/ 1302556 h 1302556"/>
                    <a:gd name="connsiteX1-59" fmla="*/ 157291 w 644165"/>
                    <a:gd name="connsiteY1-60" fmla="*/ 0 h 1302556"/>
                    <a:gd name="connsiteX2-61" fmla="*/ 644165 w 644165"/>
                    <a:gd name="connsiteY2-62" fmla="*/ 1073957 h 1302556"/>
                    <a:gd name="connsiteX3-63" fmla="*/ 519054 w 644165"/>
                    <a:gd name="connsiteY3-64" fmla="*/ 1302556 h 1302556"/>
                    <a:gd name="connsiteX0-65" fmla="*/ 519054 w 644165"/>
                    <a:gd name="connsiteY0-66" fmla="*/ 1302556 h 1302556"/>
                    <a:gd name="connsiteX1-67" fmla="*/ 157291 w 644165"/>
                    <a:gd name="connsiteY1-68" fmla="*/ 0 h 1302556"/>
                    <a:gd name="connsiteX2-69" fmla="*/ 644165 w 644165"/>
                    <a:gd name="connsiteY2-70" fmla="*/ 1073957 h 1302556"/>
                    <a:gd name="connsiteX3-71" fmla="*/ 519054 w 644165"/>
                    <a:gd name="connsiteY3-72" fmla="*/ 1302556 h 1302556"/>
                    <a:gd name="connsiteX0-73" fmla="*/ 519054 w 644165"/>
                    <a:gd name="connsiteY0-74" fmla="*/ 1302556 h 1302556"/>
                    <a:gd name="connsiteX1-75" fmla="*/ 157291 w 644165"/>
                    <a:gd name="connsiteY1-76" fmla="*/ 0 h 1302556"/>
                    <a:gd name="connsiteX2-77" fmla="*/ 644165 w 644165"/>
                    <a:gd name="connsiteY2-78" fmla="*/ 1073957 h 1302556"/>
                    <a:gd name="connsiteX3-79" fmla="*/ 519054 w 644165"/>
                    <a:gd name="connsiteY3-80" fmla="*/ 1302556 h 1302556"/>
                    <a:gd name="connsiteX0-81" fmla="*/ 519054 w 641034"/>
                    <a:gd name="connsiteY0-82" fmla="*/ 1302556 h 1302556"/>
                    <a:gd name="connsiteX1-83" fmla="*/ 157291 w 641034"/>
                    <a:gd name="connsiteY1-84" fmla="*/ 0 h 1302556"/>
                    <a:gd name="connsiteX2-85" fmla="*/ 641034 w 641034"/>
                    <a:gd name="connsiteY2-86" fmla="*/ 1061431 h 1302556"/>
                    <a:gd name="connsiteX3-87" fmla="*/ 519054 w 641034"/>
                    <a:gd name="connsiteY3-88" fmla="*/ 1302556 h 1302556"/>
                    <a:gd name="connsiteX0-89" fmla="*/ 519054 w 709927"/>
                    <a:gd name="connsiteY0-90" fmla="*/ 1302556 h 1302556"/>
                    <a:gd name="connsiteX1-91" fmla="*/ 157291 w 709927"/>
                    <a:gd name="connsiteY1-92" fmla="*/ 0 h 1302556"/>
                    <a:gd name="connsiteX2-93" fmla="*/ 709927 w 709927"/>
                    <a:gd name="connsiteY2-94" fmla="*/ 964355 h 1302556"/>
                    <a:gd name="connsiteX3-95" fmla="*/ 519054 w 709927"/>
                    <a:gd name="connsiteY3-96" fmla="*/ 1302556 h 1302556"/>
                    <a:gd name="connsiteX0-97" fmla="*/ 519054 w 706795"/>
                    <a:gd name="connsiteY0-98" fmla="*/ 1302556 h 1302556"/>
                    <a:gd name="connsiteX1-99" fmla="*/ 157291 w 706795"/>
                    <a:gd name="connsiteY1-100" fmla="*/ 0 h 1302556"/>
                    <a:gd name="connsiteX2-101" fmla="*/ 706795 w 706795"/>
                    <a:gd name="connsiteY2-102" fmla="*/ 951829 h 1302556"/>
                    <a:gd name="connsiteX3-103" fmla="*/ 519054 w 706795"/>
                    <a:gd name="connsiteY3-104" fmla="*/ 1302556 h 130255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706795" h="1302556">
                      <a:moveTo>
                        <a:pt x="519054" y="1302556"/>
                      </a:moveTo>
                      <a:cubicBezTo>
                        <a:pt x="-89005" y="846450"/>
                        <a:pt x="-95814" y="421659"/>
                        <a:pt x="157291" y="0"/>
                      </a:cubicBezTo>
                      <a:cubicBezTo>
                        <a:pt x="47141" y="370512"/>
                        <a:pt x="297115" y="662736"/>
                        <a:pt x="706795" y="951829"/>
                      </a:cubicBezTo>
                      <a:lnTo>
                        <a:pt x="519054" y="1302556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prstClr val="white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矩形 1"/>
                <p:cNvSpPr/>
                <p:nvPr/>
              </p:nvSpPr>
              <p:spPr>
                <a:xfrm>
                  <a:off x="3675390" y="2205362"/>
                  <a:ext cx="615797" cy="1409045"/>
                </a:xfrm>
                <a:custGeom>
                  <a:avLst/>
                  <a:gdLst>
                    <a:gd name="connsiteX0" fmla="*/ 0 w 792088"/>
                    <a:gd name="connsiteY0" fmla="*/ 0 h 576064"/>
                    <a:gd name="connsiteX1" fmla="*/ 792088 w 792088"/>
                    <a:gd name="connsiteY1" fmla="*/ 0 h 576064"/>
                    <a:gd name="connsiteX2" fmla="*/ 792088 w 792088"/>
                    <a:gd name="connsiteY2" fmla="*/ 576064 h 576064"/>
                    <a:gd name="connsiteX3" fmla="*/ 0 w 792088"/>
                    <a:gd name="connsiteY3" fmla="*/ 576064 h 576064"/>
                    <a:gd name="connsiteX4" fmla="*/ 0 w 792088"/>
                    <a:gd name="connsiteY4" fmla="*/ 0 h 576064"/>
                    <a:gd name="connsiteX0-1" fmla="*/ 0 w 857850"/>
                    <a:gd name="connsiteY0-2" fmla="*/ 90814 h 666878"/>
                    <a:gd name="connsiteX1-3" fmla="*/ 857850 w 857850"/>
                    <a:gd name="connsiteY1-4" fmla="*/ 0 h 666878"/>
                    <a:gd name="connsiteX2-5" fmla="*/ 792088 w 857850"/>
                    <a:gd name="connsiteY2-6" fmla="*/ 666878 h 666878"/>
                    <a:gd name="connsiteX3-7" fmla="*/ 0 w 857850"/>
                    <a:gd name="connsiteY3-8" fmla="*/ 666878 h 666878"/>
                    <a:gd name="connsiteX4-9" fmla="*/ 0 w 857850"/>
                    <a:gd name="connsiteY4-10" fmla="*/ 90814 h 666878"/>
                    <a:gd name="connsiteX0-11" fmla="*/ 723378 w 857850"/>
                    <a:gd name="connsiteY0-12" fmla="*/ 0 h 942451"/>
                    <a:gd name="connsiteX1-13" fmla="*/ 857850 w 857850"/>
                    <a:gd name="connsiteY1-14" fmla="*/ 275573 h 942451"/>
                    <a:gd name="connsiteX2-15" fmla="*/ 792088 w 857850"/>
                    <a:gd name="connsiteY2-16" fmla="*/ 942451 h 942451"/>
                    <a:gd name="connsiteX3-17" fmla="*/ 0 w 857850"/>
                    <a:gd name="connsiteY3-18" fmla="*/ 942451 h 942451"/>
                    <a:gd name="connsiteX4-19" fmla="*/ 723378 w 857850"/>
                    <a:gd name="connsiteY4-20" fmla="*/ 0 h 942451"/>
                    <a:gd name="connsiteX0-21" fmla="*/ 0 w 203548"/>
                    <a:gd name="connsiteY0-22" fmla="*/ 0 h 1409045"/>
                    <a:gd name="connsiteX1-23" fmla="*/ 134472 w 203548"/>
                    <a:gd name="connsiteY1-24" fmla="*/ 275573 h 1409045"/>
                    <a:gd name="connsiteX2-25" fmla="*/ 68710 w 203548"/>
                    <a:gd name="connsiteY2-26" fmla="*/ 942451 h 1409045"/>
                    <a:gd name="connsiteX3-27" fmla="*/ 203548 w 203548"/>
                    <a:gd name="connsiteY3-28" fmla="*/ 1409045 h 1409045"/>
                    <a:gd name="connsiteX4-29" fmla="*/ 0 w 203548"/>
                    <a:gd name="connsiteY4-30" fmla="*/ 0 h 1409045"/>
                    <a:gd name="connsiteX0-31" fmla="*/ 0 w 240943"/>
                    <a:gd name="connsiteY0-32" fmla="*/ 0 h 1409045"/>
                    <a:gd name="connsiteX1-33" fmla="*/ 134472 w 240943"/>
                    <a:gd name="connsiteY1-34" fmla="*/ 275573 h 1409045"/>
                    <a:gd name="connsiteX2-35" fmla="*/ 240943 w 240943"/>
                    <a:gd name="connsiteY2-36" fmla="*/ 1039528 h 1409045"/>
                    <a:gd name="connsiteX3-37" fmla="*/ 203548 w 240943"/>
                    <a:gd name="connsiteY3-38" fmla="*/ 1409045 h 1409045"/>
                    <a:gd name="connsiteX4-39" fmla="*/ 0 w 240943"/>
                    <a:gd name="connsiteY4-40" fmla="*/ 0 h 1409045"/>
                    <a:gd name="connsiteX0-41" fmla="*/ 213019 w 453962"/>
                    <a:gd name="connsiteY0-42" fmla="*/ 0 h 1409045"/>
                    <a:gd name="connsiteX1-43" fmla="*/ 347491 w 453962"/>
                    <a:gd name="connsiteY1-44" fmla="*/ 275573 h 1409045"/>
                    <a:gd name="connsiteX2-45" fmla="*/ 453962 w 453962"/>
                    <a:gd name="connsiteY2-46" fmla="*/ 1039528 h 1409045"/>
                    <a:gd name="connsiteX3-47" fmla="*/ 416567 w 453962"/>
                    <a:gd name="connsiteY3-48" fmla="*/ 1409045 h 1409045"/>
                    <a:gd name="connsiteX4-49" fmla="*/ 213019 w 453962"/>
                    <a:gd name="connsiteY4-50" fmla="*/ 0 h 1409045"/>
                    <a:gd name="connsiteX0-51" fmla="*/ 305613 w 546556"/>
                    <a:gd name="connsiteY0-52" fmla="*/ 0 h 1409045"/>
                    <a:gd name="connsiteX1-53" fmla="*/ 440085 w 546556"/>
                    <a:gd name="connsiteY1-54" fmla="*/ 275573 h 1409045"/>
                    <a:gd name="connsiteX2-55" fmla="*/ 546556 w 546556"/>
                    <a:gd name="connsiteY2-56" fmla="*/ 1039528 h 1409045"/>
                    <a:gd name="connsiteX3-57" fmla="*/ 509161 w 546556"/>
                    <a:gd name="connsiteY3-58" fmla="*/ 1409045 h 1409045"/>
                    <a:gd name="connsiteX4-59" fmla="*/ 305613 w 546556"/>
                    <a:gd name="connsiteY4-60" fmla="*/ 0 h 1409045"/>
                    <a:gd name="connsiteX0-61" fmla="*/ 324706 w 565649"/>
                    <a:gd name="connsiteY0-62" fmla="*/ 0 h 1409045"/>
                    <a:gd name="connsiteX1-63" fmla="*/ 459178 w 565649"/>
                    <a:gd name="connsiteY1-64" fmla="*/ 275573 h 1409045"/>
                    <a:gd name="connsiteX2-65" fmla="*/ 565649 w 565649"/>
                    <a:gd name="connsiteY2-66" fmla="*/ 1039528 h 1409045"/>
                    <a:gd name="connsiteX3-67" fmla="*/ 528254 w 565649"/>
                    <a:gd name="connsiteY3-68" fmla="*/ 1409045 h 1409045"/>
                    <a:gd name="connsiteX4-69" fmla="*/ 324706 w 565649"/>
                    <a:gd name="connsiteY4-70" fmla="*/ 0 h 1409045"/>
                    <a:gd name="connsiteX0-71" fmla="*/ 323844 w 564787"/>
                    <a:gd name="connsiteY0-72" fmla="*/ 0 h 1409045"/>
                    <a:gd name="connsiteX1-73" fmla="*/ 458316 w 564787"/>
                    <a:gd name="connsiteY1-74" fmla="*/ 275573 h 1409045"/>
                    <a:gd name="connsiteX2-75" fmla="*/ 564787 w 564787"/>
                    <a:gd name="connsiteY2-76" fmla="*/ 1039528 h 1409045"/>
                    <a:gd name="connsiteX3-77" fmla="*/ 527392 w 564787"/>
                    <a:gd name="connsiteY3-78" fmla="*/ 1409045 h 1409045"/>
                    <a:gd name="connsiteX4-79" fmla="*/ 323844 w 564787"/>
                    <a:gd name="connsiteY4-80" fmla="*/ 0 h 1409045"/>
                    <a:gd name="connsiteX0-81" fmla="*/ 323844 w 604774"/>
                    <a:gd name="connsiteY0-82" fmla="*/ 0 h 1409045"/>
                    <a:gd name="connsiteX1-83" fmla="*/ 458316 w 604774"/>
                    <a:gd name="connsiteY1-84" fmla="*/ 275573 h 1409045"/>
                    <a:gd name="connsiteX2-85" fmla="*/ 564787 w 604774"/>
                    <a:gd name="connsiteY2-86" fmla="*/ 1039528 h 1409045"/>
                    <a:gd name="connsiteX3-87" fmla="*/ 527392 w 604774"/>
                    <a:gd name="connsiteY3-88" fmla="*/ 1409045 h 1409045"/>
                    <a:gd name="connsiteX4-89" fmla="*/ 323844 w 604774"/>
                    <a:gd name="connsiteY4-90" fmla="*/ 0 h 1409045"/>
                    <a:gd name="connsiteX0-91" fmla="*/ 323844 w 604774"/>
                    <a:gd name="connsiteY0-92" fmla="*/ 0 h 1409045"/>
                    <a:gd name="connsiteX1-93" fmla="*/ 458316 w 604774"/>
                    <a:gd name="connsiteY1-94" fmla="*/ 275573 h 1409045"/>
                    <a:gd name="connsiteX2-95" fmla="*/ 564787 w 604774"/>
                    <a:gd name="connsiteY2-96" fmla="*/ 1039528 h 1409045"/>
                    <a:gd name="connsiteX3-97" fmla="*/ 527392 w 604774"/>
                    <a:gd name="connsiteY3-98" fmla="*/ 1409045 h 1409045"/>
                    <a:gd name="connsiteX4-99" fmla="*/ 323844 w 604774"/>
                    <a:gd name="connsiteY4-100" fmla="*/ 0 h 1409045"/>
                    <a:gd name="connsiteX0-101" fmla="*/ 323844 w 604774"/>
                    <a:gd name="connsiteY0-102" fmla="*/ 0 h 1409045"/>
                    <a:gd name="connsiteX1-103" fmla="*/ 458316 w 604774"/>
                    <a:gd name="connsiteY1-104" fmla="*/ 275573 h 1409045"/>
                    <a:gd name="connsiteX2-105" fmla="*/ 564787 w 604774"/>
                    <a:gd name="connsiteY2-106" fmla="*/ 1039528 h 1409045"/>
                    <a:gd name="connsiteX3-107" fmla="*/ 527392 w 604774"/>
                    <a:gd name="connsiteY3-108" fmla="*/ 1409045 h 1409045"/>
                    <a:gd name="connsiteX4-109" fmla="*/ 323844 w 604774"/>
                    <a:gd name="connsiteY4-110" fmla="*/ 0 h 1409045"/>
                    <a:gd name="connsiteX0-111" fmla="*/ 323844 w 604774"/>
                    <a:gd name="connsiteY0-112" fmla="*/ 0 h 1409045"/>
                    <a:gd name="connsiteX1-113" fmla="*/ 458316 w 604774"/>
                    <a:gd name="connsiteY1-114" fmla="*/ 275573 h 1409045"/>
                    <a:gd name="connsiteX2-115" fmla="*/ 564787 w 604774"/>
                    <a:gd name="connsiteY2-116" fmla="*/ 1039528 h 1409045"/>
                    <a:gd name="connsiteX3-117" fmla="*/ 527392 w 604774"/>
                    <a:gd name="connsiteY3-118" fmla="*/ 1409045 h 1409045"/>
                    <a:gd name="connsiteX4-119" fmla="*/ 323844 w 604774"/>
                    <a:gd name="connsiteY4-120" fmla="*/ 0 h 1409045"/>
                    <a:gd name="connsiteX0-121" fmla="*/ 323844 w 604774"/>
                    <a:gd name="connsiteY0-122" fmla="*/ 0 h 1409045"/>
                    <a:gd name="connsiteX1-123" fmla="*/ 458316 w 604774"/>
                    <a:gd name="connsiteY1-124" fmla="*/ 275573 h 1409045"/>
                    <a:gd name="connsiteX2-125" fmla="*/ 564787 w 604774"/>
                    <a:gd name="connsiteY2-126" fmla="*/ 1039528 h 1409045"/>
                    <a:gd name="connsiteX3-127" fmla="*/ 527392 w 604774"/>
                    <a:gd name="connsiteY3-128" fmla="*/ 1409045 h 1409045"/>
                    <a:gd name="connsiteX4-129" fmla="*/ 323844 w 604774"/>
                    <a:gd name="connsiteY4-130" fmla="*/ 0 h 1409045"/>
                    <a:gd name="connsiteX0-131" fmla="*/ 323844 w 604774"/>
                    <a:gd name="connsiteY0-132" fmla="*/ 0 h 1409045"/>
                    <a:gd name="connsiteX1-133" fmla="*/ 458316 w 604774"/>
                    <a:gd name="connsiteY1-134" fmla="*/ 275573 h 1409045"/>
                    <a:gd name="connsiteX2-135" fmla="*/ 564787 w 604774"/>
                    <a:gd name="connsiteY2-136" fmla="*/ 1039528 h 1409045"/>
                    <a:gd name="connsiteX3-137" fmla="*/ 527392 w 604774"/>
                    <a:gd name="connsiteY3-138" fmla="*/ 1409045 h 1409045"/>
                    <a:gd name="connsiteX4-139" fmla="*/ 323844 w 604774"/>
                    <a:gd name="connsiteY4-140" fmla="*/ 0 h 1409045"/>
                    <a:gd name="connsiteX0-141" fmla="*/ 323844 w 604774"/>
                    <a:gd name="connsiteY0-142" fmla="*/ 0 h 1409045"/>
                    <a:gd name="connsiteX1-143" fmla="*/ 458316 w 604774"/>
                    <a:gd name="connsiteY1-144" fmla="*/ 275573 h 1409045"/>
                    <a:gd name="connsiteX2-145" fmla="*/ 564787 w 604774"/>
                    <a:gd name="connsiteY2-146" fmla="*/ 1039528 h 1409045"/>
                    <a:gd name="connsiteX3-147" fmla="*/ 527392 w 604774"/>
                    <a:gd name="connsiteY3-148" fmla="*/ 1409045 h 1409045"/>
                    <a:gd name="connsiteX4-149" fmla="*/ 323844 w 604774"/>
                    <a:gd name="connsiteY4-150" fmla="*/ 0 h 1409045"/>
                    <a:gd name="connsiteX0-151" fmla="*/ 323844 w 604774"/>
                    <a:gd name="connsiteY0-152" fmla="*/ 0 h 1409045"/>
                    <a:gd name="connsiteX1-153" fmla="*/ 458316 w 604774"/>
                    <a:gd name="connsiteY1-154" fmla="*/ 275573 h 1409045"/>
                    <a:gd name="connsiteX2-155" fmla="*/ 564787 w 604774"/>
                    <a:gd name="connsiteY2-156" fmla="*/ 1039528 h 1409045"/>
                    <a:gd name="connsiteX3-157" fmla="*/ 527392 w 604774"/>
                    <a:gd name="connsiteY3-158" fmla="*/ 1409045 h 1409045"/>
                    <a:gd name="connsiteX4-159" fmla="*/ 323844 w 604774"/>
                    <a:gd name="connsiteY4-160" fmla="*/ 0 h 1409045"/>
                    <a:gd name="connsiteX0-161" fmla="*/ 323844 w 604774"/>
                    <a:gd name="connsiteY0-162" fmla="*/ 0 h 1409045"/>
                    <a:gd name="connsiteX1-163" fmla="*/ 458316 w 604774"/>
                    <a:gd name="connsiteY1-164" fmla="*/ 275573 h 1409045"/>
                    <a:gd name="connsiteX2-165" fmla="*/ 564787 w 604774"/>
                    <a:gd name="connsiteY2-166" fmla="*/ 1039528 h 1409045"/>
                    <a:gd name="connsiteX3-167" fmla="*/ 527392 w 604774"/>
                    <a:gd name="connsiteY3-168" fmla="*/ 1409045 h 1409045"/>
                    <a:gd name="connsiteX4-169" fmla="*/ 323844 w 604774"/>
                    <a:gd name="connsiteY4-170" fmla="*/ 0 h 1409045"/>
                    <a:gd name="connsiteX0-171" fmla="*/ 323844 w 604774"/>
                    <a:gd name="connsiteY0-172" fmla="*/ 0 h 1409045"/>
                    <a:gd name="connsiteX1-173" fmla="*/ 458316 w 604774"/>
                    <a:gd name="connsiteY1-174" fmla="*/ 275573 h 1409045"/>
                    <a:gd name="connsiteX2-175" fmla="*/ 564787 w 604774"/>
                    <a:gd name="connsiteY2-176" fmla="*/ 1039528 h 1409045"/>
                    <a:gd name="connsiteX3-177" fmla="*/ 527392 w 604774"/>
                    <a:gd name="connsiteY3-178" fmla="*/ 1409045 h 1409045"/>
                    <a:gd name="connsiteX4-179" fmla="*/ 323844 w 604774"/>
                    <a:gd name="connsiteY4-180" fmla="*/ 0 h 1409045"/>
                    <a:gd name="connsiteX0-181" fmla="*/ 323844 w 604774"/>
                    <a:gd name="connsiteY0-182" fmla="*/ 0 h 1409045"/>
                    <a:gd name="connsiteX1-183" fmla="*/ 458316 w 604774"/>
                    <a:gd name="connsiteY1-184" fmla="*/ 275573 h 1409045"/>
                    <a:gd name="connsiteX2-185" fmla="*/ 564787 w 604774"/>
                    <a:gd name="connsiteY2-186" fmla="*/ 1039528 h 1409045"/>
                    <a:gd name="connsiteX3-187" fmla="*/ 527392 w 604774"/>
                    <a:gd name="connsiteY3-188" fmla="*/ 1409045 h 1409045"/>
                    <a:gd name="connsiteX4-189" fmla="*/ 323844 w 604774"/>
                    <a:gd name="connsiteY4-190" fmla="*/ 0 h 1409045"/>
                    <a:gd name="connsiteX0-191" fmla="*/ 323844 w 608857"/>
                    <a:gd name="connsiteY0-192" fmla="*/ 0 h 1409045"/>
                    <a:gd name="connsiteX1-193" fmla="*/ 458316 w 608857"/>
                    <a:gd name="connsiteY1-194" fmla="*/ 275573 h 1409045"/>
                    <a:gd name="connsiteX2-195" fmla="*/ 564787 w 608857"/>
                    <a:gd name="connsiteY2-196" fmla="*/ 1039528 h 1409045"/>
                    <a:gd name="connsiteX3-197" fmla="*/ 527392 w 608857"/>
                    <a:gd name="connsiteY3-198" fmla="*/ 1409045 h 1409045"/>
                    <a:gd name="connsiteX4-199" fmla="*/ 323844 w 608857"/>
                    <a:gd name="connsiteY4-200" fmla="*/ 0 h 1409045"/>
                    <a:gd name="connsiteX0-201" fmla="*/ 323844 w 615797"/>
                    <a:gd name="connsiteY0-202" fmla="*/ 0 h 1409045"/>
                    <a:gd name="connsiteX1-203" fmla="*/ 458316 w 615797"/>
                    <a:gd name="connsiteY1-204" fmla="*/ 275573 h 1409045"/>
                    <a:gd name="connsiteX2-205" fmla="*/ 564787 w 615797"/>
                    <a:gd name="connsiteY2-206" fmla="*/ 1039528 h 1409045"/>
                    <a:gd name="connsiteX3-207" fmla="*/ 527392 w 615797"/>
                    <a:gd name="connsiteY3-208" fmla="*/ 1409045 h 1409045"/>
                    <a:gd name="connsiteX4-209" fmla="*/ 323844 w 615797"/>
                    <a:gd name="connsiteY4-210" fmla="*/ 0 h 140904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15797" h="1409045">
                      <a:moveTo>
                        <a:pt x="323844" y="0"/>
                      </a:moveTo>
                      <a:cubicBezTo>
                        <a:pt x="403114" y="32359"/>
                        <a:pt x="494911" y="177453"/>
                        <a:pt x="458316" y="275573"/>
                      </a:cubicBezTo>
                      <a:cubicBezTo>
                        <a:pt x="274601" y="661749"/>
                        <a:pt x="372723" y="809928"/>
                        <a:pt x="564787" y="1039528"/>
                      </a:cubicBezTo>
                      <a:cubicBezTo>
                        <a:pt x="683845" y="1237856"/>
                        <a:pt x="561777" y="1348503"/>
                        <a:pt x="527392" y="1409045"/>
                      </a:cubicBezTo>
                      <a:cubicBezTo>
                        <a:pt x="49316" y="1102201"/>
                        <a:pt x="-272187" y="422709"/>
                        <a:pt x="32384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prstClr val="white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矩形 1"/>
              <p:cNvSpPr/>
              <p:nvPr/>
            </p:nvSpPr>
            <p:spPr>
              <a:xfrm>
                <a:off x="3675408" y="2623385"/>
                <a:ext cx="615778" cy="999334"/>
              </a:xfrm>
              <a:custGeom>
                <a:avLst/>
                <a:gdLst/>
                <a:ahLst/>
                <a:cxnLst/>
                <a:rect l="l" t="t" r="r" b="b"/>
                <a:pathLst>
                  <a:path w="615778" h="999334">
                    <a:moveTo>
                      <a:pt x="395170" y="0"/>
                    </a:moveTo>
                    <a:lnTo>
                      <a:pt x="402204" y="307"/>
                    </a:lnTo>
                    <a:cubicBezTo>
                      <a:pt x="300615" y="290405"/>
                      <a:pt x="396742" y="428953"/>
                      <a:pt x="564768" y="629817"/>
                    </a:cubicBezTo>
                    <a:cubicBezTo>
                      <a:pt x="683826" y="828145"/>
                      <a:pt x="561758" y="938792"/>
                      <a:pt x="527373" y="999334"/>
                    </a:cubicBezTo>
                    <a:cubicBezTo>
                      <a:pt x="198798" y="788444"/>
                      <a:pt x="-55819" y="401529"/>
                      <a:pt x="10597" y="42937"/>
                    </a:cubicBezTo>
                    <a:cubicBezTo>
                      <a:pt x="133366" y="14333"/>
                      <a:pt x="262330" y="0"/>
                      <a:pt x="3951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5652634" y="4349361"/>
              <a:ext cx="2200845" cy="963665"/>
              <a:chOff x="4188318" y="3247901"/>
              <a:chExt cx="1650634" cy="722749"/>
            </a:xfrm>
          </p:grpSpPr>
          <p:grpSp>
            <p:nvGrpSpPr>
              <p:cNvPr id="40" name="组合 39"/>
              <p:cNvGrpSpPr/>
              <p:nvPr/>
            </p:nvGrpSpPr>
            <p:grpSpPr>
              <a:xfrm rot="3371838" flipH="1">
                <a:off x="4652260" y="2783959"/>
                <a:ext cx="722749" cy="1650634"/>
                <a:chOff x="3568438" y="2192306"/>
                <a:chExt cx="722749" cy="1650634"/>
              </a:xfrm>
            </p:grpSpPr>
            <p:sp>
              <p:nvSpPr>
                <p:cNvPr id="42" name="等腰三角形 2"/>
                <p:cNvSpPr/>
                <p:nvPr/>
              </p:nvSpPr>
              <p:spPr>
                <a:xfrm>
                  <a:off x="3568438" y="2472284"/>
                  <a:ext cx="703187" cy="1370656"/>
                </a:xfrm>
                <a:custGeom>
                  <a:avLst/>
                  <a:gdLst>
                    <a:gd name="connsiteX0" fmla="*/ 0 w 648072"/>
                    <a:gd name="connsiteY0" fmla="*/ 648072 h 648072"/>
                    <a:gd name="connsiteX1" fmla="*/ 324036 w 648072"/>
                    <a:gd name="connsiteY1" fmla="*/ 0 h 648072"/>
                    <a:gd name="connsiteX2" fmla="*/ 648072 w 648072"/>
                    <a:gd name="connsiteY2" fmla="*/ 648072 h 648072"/>
                    <a:gd name="connsiteX3" fmla="*/ 0 w 648072"/>
                    <a:gd name="connsiteY3" fmla="*/ 648072 h 648072"/>
                    <a:gd name="connsiteX0-1" fmla="*/ 0 w 878313"/>
                    <a:gd name="connsiteY0-2" fmla="*/ 895461 h 895461"/>
                    <a:gd name="connsiteX1-3" fmla="*/ 878313 w 878313"/>
                    <a:gd name="connsiteY1-4" fmla="*/ 0 h 895461"/>
                    <a:gd name="connsiteX2-5" fmla="*/ 648072 w 878313"/>
                    <a:gd name="connsiteY2-6" fmla="*/ 895461 h 895461"/>
                    <a:gd name="connsiteX3-7" fmla="*/ 0 w 878313"/>
                    <a:gd name="connsiteY3-8" fmla="*/ 895461 h 895461"/>
                    <a:gd name="connsiteX0-9" fmla="*/ 0 w 1365187"/>
                    <a:gd name="connsiteY0-10" fmla="*/ 895461 h 1073957"/>
                    <a:gd name="connsiteX1-11" fmla="*/ 878313 w 1365187"/>
                    <a:gd name="connsiteY1-12" fmla="*/ 0 h 1073957"/>
                    <a:gd name="connsiteX2-13" fmla="*/ 1365187 w 1365187"/>
                    <a:gd name="connsiteY2-14" fmla="*/ 1073957 h 1073957"/>
                    <a:gd name="connsiteX3-15" fmla="*/ 0 w 1365187"/>
                    <a:gd name="connsiteY3-16" fmla="*/ 895461 h 1073957"/>
                    <a:gd name="connsiteX0-17" fmla="*/ 349237 w 486874"/>
                    <a:gd name="connsiteY0-18" fmla="*/ 1302556 h 1302556"/>
                    <a:gd name="connsiteX1-19" fmla="*/ 0 w 486874"/>
                    <a:gd name="connsiteY1-20" fmla="*/ 0 h 1302556"/>
                    <a:gd name="connsiteX2-21" fmla="*/ 486874 w 486874"/>
                    <a:gd name="connsiteY2-22" fmla="*/ 1073957 h 1302556"/>
                    <a:gd name="connsiteX3-23" fmla="*/ 349237 w 486874"/>
                    <a:gd name="connsiteY3-24" fmla="*/ 1302556 h 1302556"/>
                    <a:gd name="connsiteX0-25" fmla="*/ 349237 w 486874"/>
                    <a:gd name="connsiteY0-26" fmla="*/ 1302556 h 1302556"/>
                    <a:gd name="connsiteX1-27" fmla="*/ 0 w 486874"/>
                    <a:gd name="connsiteY1-28" fmla="*/ 0 h 1302556"/>
                    <a:gd name="connsiteX2-29" fmla="*/ 486874 w 486874"/>
                    <a:gd name="connsiteY2-30" fmla="*/ 1073957 h 1302556"/>
                    <a:gd name="connsiteX3-31" fmla="*/ 349237 w 486874"/>
                    <a:gd name="connsiteY3-32" fmla="*/ 1302556 h 1302556"/>
                    <a:gd name="connsiteX0-33" fmla="*/ 502951 w 640588"/>
                    <a:gd name="connsiteY0-34" fmla="*/ 1302556 h 1302556"/>
                    <a:gd name="connsiteX1-35" fmla="*/ 153714 w 640588"/>
                    <a:gd name="connsiteY1-36" fmla="*/ 0 h 1302556"/>
                    <a:gd name="connsiteX2-37" fmla="*/ 640588 w 640588"/>
                    <a:gd name="connsiteY2-38" fmla="*/ 1073957 h 1302556"/>
                    <a:gd name="connsiteX3-39" fmla="*/ 502951 w 640588"/>
                    <a:gd name="connsiteY3-40" fmla="*/ 1302556 h 1302556"/>
                    <a:gd name="connsiteX0-41" fmla="*/ 510790 w 648427"/>
                    <a:gd name="connsiteY0-42" fmla="*/ 1302556 h 1302556"/>
                    <a:gd name="connsiteX1-43" fmla="*/ 161553 w 648427"/>
                    <a:gd name="connsiteY1-44" fmla="*/ 0 h 1302556"/>
                    <a:gd name="connsiteX2-45" fmla="*/ 648427 w 648427"/>
                    <a:gd name="connsiteY2-46" fmla="*/ 1073957 h 1302556"/>
                    <a:gd name="connsiteX3-47" fmla="*/ 510790 w 648427"/>
                    <a:gd name="connsiteY3-48" fmla="*/ 1302556 h 1302556"/>
                    <a:gd name="connsiteX0-49" fmla="*/ 519054 w 644165"/>
                    <a:gd name="connsiteY0-50" fmla="*/ 1302556 h 1302556"/>
                    <a:gd name="connsiteX1-51" fmla="*/ 157291 w 644165"/>
                    <a:gd name="connsiteY1-52" fmla="*/ 0 h 1302556"/>
                    <a:gd name="connsiteX2-53" fmla="*/ 644165 w 644165"/>
                    <a:gd name="connsiteY2-54" fmla="*/ 1073957 h 1302556"/>
                    <a:gd name="connsiteX3-55" fmla="*/ 519054 w 644165"/>
                    <a:gd name="connsiteY3-56" fmla="*/ 1302556 h 1302556"/>
                    <a:gd name="connsiteX0-57" fmla="*/ 519054 w 644165"/>
                    <a:gd name="connsiteY0-58" fmla="*/ 1302556 h 1302556"/>
                    <a:gd name="connsiteX1-59" fmla="*/ 157291 w 644165"/>
                    <a:gd name="connsiteY1-60" fmla="*/ 0 h 1302556"/>
                    <a:gd name="connsiteX2-61" fmla="*/ 644165 w 644165"/>
                    <a:gd name="connsiteY2-62" fmla="*/ 1073957 h 1302556"/>
                    <a:gd name="connsiteX3-63" fmla="*/ 519054 w 644165"/>
                    <a:gd name="connsiteY3-64" fmla="*/ 1302556 h 1302556"/>
                    <a:gd name="connsiteX0-65" fmla="*/ 519054 w 644165"/>
                    <a:gd name="connsiteY0-66" fmla="*/ 1302556 h 1302556"/>
                    <a:gd name="connsiteX1-67" fmla="*/ 157291 w 644165"/>
                    <a:gd name="connsiteY1-68" fmla="*/ 0 h 1302556"/>
                    <a:gd name="connsiteX2-69" fmla="*/ 644165 w 644165"/>
                    <a:gd name="connsiteY2-70" fmla="*/ 1073957 h 1302556"/>
                    <a:gd name="connsiteX3-71" fmla="*/ 519054 w 644165"/>
                    <a:gd name="connsiteY3-72" fmla="*/ 1302556 h 1302556"/>
                    <a:gd name="connsiteX0-73" fmla="*/ 519054 w 644165"/>
                    <a:gd name="connsiteY0-74" fmla="*/ 1302556 h 1302556"/>
                    <a:gd name="connsiteX1-75" fmla="*/ 157291 w 644165"/>
                    <a:gd name="connsiteY1-76" fmla="*/ 0 h 1302556"/>
                    <a:gd name="connsiteX2-77" fmla="*/ 644165 w 644165"/>
                    <a:gd name="connsiteY2-78" fmla="*/ 1073957 h 1302556"/>
                    <a:gd name="connsiteX3-79" fmla="*/ 519054 w 644165"/>
                    <a:gd name="connsiteY3-80" fmla="*/ 1302556 h 1302556"/>
                    <a:gd name="connsiteX0-81" fmla="*/ 519054 w 641034"/>
                    <a:gd name="connsiteY0-82" fmla="*/ 1302556 h 1302556"/>
                    <a:gd name="connsiteX1-83" fmla="*/ 157291 w 641034"/>
                    <a:gd name="connsiteY1-84" fmla="*/ 0 h 1302556"/>
                    <a:gd name="connsiteX2-85" fmla="*/ 641034 w 641034"/>
                    <a:gd name="connsiteY2-86" fmla="*/ 1061431 h 1302556"/>
                    <a:gd name="connsiteX3-87" fmla="*/ 519054 w 641034"/>
                    <a:gd name="connsiteY3-88" fmla="*/ 1302556 h 1302556"/>
                    <a:gd name="connsiteX0-89" fmla="*/ 519054 w 709927"/>
                    <a:gd name="connsiteY0-90" fmla="*/ 1302556 h 1302556"/>
                    <a:gd name="connsiteX1-91" fmla="*/ 157291 w 709927"/>
                    <a:gd name="connsiteY1-92" fmla="*/ 0 h 1302556"/>
                    <a:gd name="connsiteX2-93" fmla="*/ 709927 w 709927"/>
                    <a:gd name="connsiteY2-94" fmla="*/ 964355 h 1302556"/>
                    <a:gd name="connsiteX3-95" fmla="*/ 519054 w 709927"/>
                    <a:gd name="connsiteY3-96" fmla="*/ 1302556 h 1302556"/>
                    <a:gd name="connsiteX0-97" fmla="*/ 519054 w 706795"/>
                    <a:gd name="connsiteY0-98" fmla="*/ 1302556 h 1302556"/>
                    <a:gd name="connsiteX1-99" fmla="*/ 157291 w 706795"/>
                    <a:gd name="connsiteY1-100" fmla="*/ 0 h 1302556"/>
                    <a:gd name="connsiteX2-101" fmla="*/ 706795 w 706795"/>
                    <a:gd name="connsiteY2-102" fmla="*/ 951829 h 1302556"/>
                    <a:gd name="connsiteX3-103" fmla="*/ 519054 w 706795"/>
                    <a:gd name="connsiteY3-104" fmla="*/ 1302556 h 1302556"/>
                    <a:gd name="connsiteX0-105" fmla="*/ 499333 w 687074"/>
                    <a:gd name="connsiteY0-106" fmla="*/ 1368660 h 1368660"/>
                    <a:gd name="connsiteX1-107" fmla="*/ 167820 w 687074"/>
                    <a:gd name="connsiteY1-108" fmla="*/ 0 h 1368660"/>
                    <a:gd name="connsiteX2-109" fmla="*/ 687074 w 687074"/>
                    <a:gd name="connsiteY2-110" fmla="*/ 1017933 h 1368660"/>
                    <a:gd name="connsiteX3-111" fmla="*/ 499333 w 687074"/>
                    <a:gd name="connsiteY3-112" fmla="*/ 1368660 h 1368660"/>
                    <a:gd name="connsiteX0-113" fmla="*/ 499333 w 687074"/>
                    <a:gd name="connsiteY0-114" fmla="*/ 1368660 h 1368660"/>
                    <a:gd name="connsiteX1-115" fmla="*/ 167820 w 687074"/>
                    <a:gd name="connsiteY1-116" fmla="*/ 0 h 1368660"/>
                    <a:gd name="connsiteX2-117" fmla="*/ 687074 w 687074"/>
                    <a:gd name="connsiteY2-118" fmla="*/ 1017933 h 1368660"/>
                    <a:gd name="connsiteX3-119" fmla="*/ 499333 w 687074"/>
                    <a:gd name="connsiteY3-120" fmla="*/ 1368660 h 1368660"/>
                    <a:gd name="connsiteX0-121" fmla="*/ 504739 w 692480"/>
                    <a:gd name="connsiteY0-122" fmla="*/ 1368660 h 1368660"/>
                    <a:gd name="connsiteX1-123" fmla="*/ 173226 w 692480"/>
                    <a:gd name="connsiteY1-124" fmla="*/ 0 h 1368660"/>
                    <a:gd name="connsiteX2-125" fmla="*/ 692480 w 692480"/>
                    <a:gd name="connsiteY2-126" fmla="*/ 1017933 h 1368660"/>
                    <a:gd name="connsiteX3-127" fmla="*/ 504739 w 692480"/>
                    <a:gd name="connsiteY3-128" fmla="*/ 1368660 h 1368660"/>
                    <a:gd name="connsiteX0-129" fmla="*/ 511573 w 699314"/>
                    <a:gd name="connsiteY0-130" fmla="*/ 1368660 h 1368660"/>
                    <a:gd name="connsiteX1-131" fmla="*/ 180060 w 699314"/>
                    <a:gd name="connsiteY1-132" fmla="*/ 0 h 1368660"/>
                    <a:gd name="connsiteX2-133" fmla="*/ 699314 w 699314"/>
                    <a:gd name="connsiteY2-134" fmla="*/ 1017933 h 1368660"/>
                    <a:gd name="connsiteX3-135" fmla="*/ 511573 w 699314"/>
                    <a:gd name="connsiteY3-136" fmla="*/ 1368660 h 1368660"/>
                    <a:gd name="connsiteX0-137" fmla="*/ 506912 w 694653"/>
                    <a:gd name="connsiteY0-138" fmla="*/ 1370656 h 1370656"/>
                    <a:gd name="connsiteX1-139" fmla="*/ 182661 w 694653"/>
                    <a:gd name="connsiteY1-140" fmla="*/ 0 h 1370656"/>
                    <a:gd name="connsiteX2-141" fmla="*/ 694653 w 694653"/>
                    <a:gd name="connsiteY2-142" fmla="*/ 1019929 h 1370656"/>
                    <a:gd name="connsiteX3-143" fmla="*/ 506912 w 694653"/>
                    <a:gd name="connsiteY3-144" fmla="*/ 1370656 h 1370656"/>
                    <a:gd name="connsiteX0-145" fmla="*/ 506912 w 694653"/>
                    <a:gd name="connsiteY0-146" fmla="*/ 1370656 h 1370656"/>
                    <a:gd name="connsiteX1-147" fmla="*/ 182661 w 694653"/>
                    <a:gd name="connsiteY1-148" fmla="*/ 0 h 1370656"/>
                    <a:gd name="connsiteX2-149" fmla="*/ 694653 w 694653"/>
                    <a:gd name="connsiteY2-150" fmla="*/ 1019929 h 1370656"/>
                    <a:gd name="connsiteX3-151" fmla="*/ 506912 w 694653"/>
                    <a:gd name="connsiteY3-152" fmla="*/ 1370656 h 1370656"/>
                    <a:gd name="connsiteX0-153" fmla="*/ 515446 w 703187"/>
                    <a:gd name="connsiteY0-154" fmla="*/ 1370656 h 1370656"/>
                    <a:gd name="connsiteX1-155" fmla="*/ 191195 w 703187"/>
                    <a:gd name="connsiteY1-156" fmla="*/ 0 h 1370656"/>
                    <a:gd name="connsiteX2-157" fmla="*/ 703187 w 703187"/>
                    <a:gd name="connsiteY2-158" fmla="*/ 1019929 h 1370656"/>
                    <a:gd name="connsiteX3-159" fmla="*/ 515446 w 703187"/>
                    <a:gd name="connsiteY3-160" fmla="*/ 1370656 h 137065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703187" h="1370656">
                      <a:moveTo>
                        <a:pt x="515446" y="1370656"/>
                      </a:moveTo>
                      <a:cubicBezTo>
                        <a:pt x="-92613" y="914550"/>
                        <a:pt x="-110187" y="388072"/>
                        <a:pt x="191195" y="0"/>
                      </a:cubicBezTo>
                      <a:cubicBezTo>
                        <a:pt x="20910" y="353458"/>
                        <a:pt x="293507" y="730836"/>
                        <a:pt x="703187" y="1019929"/>
                      </a:cubicBezTo>
                      <a:lnTo>
                        <a:pt x="515446" y="1370656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prstClr val="white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矩形 1"/>
                <p:cNvSpPr/>
                <p:nvPr/>
              </p:nvSpPr>
              <p:spPr>
                <a:xfrm>
                  <a:off x="3684587" y="2192306"/>
                  <a:ext cx="606600" cy="1422100"/>
                </a:xfrm>
                <a:custGeom>
                  <a:avLst/>
                  <a:gdLst>
                    <a:gd name="connsiteX0" fmla="*/ 0 w 792088"/>
                    <a:gd name="connsiteY0" fmla="*/ 0 h 576064"/>
                    <a:gd name="connsiteX1" fmla="*/ 792088 w 792088"/>
                    <a:gd name="connsiteY1" fmla="*/ 0 h 576064"/>
                    <a:gd name="connsiteX2" fmla="*/ 792088 w 792088"/>
                    <a:gd name="connsiteY2" fmla="*/ 576064 h 576064"/>
                    <a:gd name="connsiteX3" fmla="*/ 0 w 792088"/>
                    <a:gd name="connsiteY3" fmla="*/ 576064 h 576064"/>
                    <a:gd name="connsiteX4" fmla="*/ 0 w 792088"/>
                    <a:gd name="connsiteY4" fmla="*/ 0 h 576064"/>
                    <a:gd name="connsiteX0-1" fmla="*/ 0 w 857850"/>
                    <a:gd name="connsiteY0-2" fmla="*/ 90814 h 666878"/>
                    <a:gd name="connsiteX1-3" fmla="*/ 857850 w 857850"/>
                    <a:gd name="connsiteY1-4" fmla="*/ 0 h 666878"/>
                    <a:gd name="connsiteX2-5" fmla="*/ 792088 w 857850"/>
                    <a:gd name="connsiteY2-6" fmla="*/ 666878 h 666878"/>
                    <a:gd name="connsiteX3-7" fmla="*/ 0 w 857850"/>
                    <a:gd name="connsiteY3-8" fmla="*/ 666878 h 666878"/>
                    <a:gd name="connsiteX4-9" fmla="*/ 0 w 857850"/>
                    <a:gd name="connsiteY4-10" fmla="*/ 90814 h 666878"/>
                    <a:gd name="connsiteX0-11" fmla="*/ 723378 w 857850"/>
                    <a:gd name="connsiteY0-12" fmla="*/ 0 h 942451"/>
                    <a:gd name="connsiteX1-13" fmla="*/ 857850 w 857850"/>
                    <a:gd name="connsiteY1-14" fmla="*/ 275573 h 942451"/>
                    <a:gd name="connsiteX2-15" fmla="*/ 792088 w 857850"/>
                    <a:gd name="connsiteY2-16" fmla="*/ 942451 h 942451"/>
                    <a:gd name="connsiteX3-17" fmla="*/ 0 w 857850"/>
                    <a:gd name="connsiteY3-18" fmla="*/ 942451 h 942451"/>
                    <a:gd name="connsiteX4-19" fmla="*/ 723378 w 857850"/>
                    <a:gd name="connsiteY4-20" fmla="*/ 0 h 942451"/>
                    <a:gd name="connsiteX0-21" fmla="*/ 0 w 203548"/>
                    <a:gd name="connsiteY0-22" fmla="*/ 0 h 1409045"/>
                    <a:gd name="connsiteX1-23" fmla="*/ 134472 w 203548"/>
                    <a:gd name="connsiteY1-24" fmla="*/ 275573 h 1409045"/>
                    <a:gd name="connsiteX2-25" fmla="*/ 68710 w 203548"/>
                    <a:gd name="connsiteY2-26" fmla="*/ 942451 h 1409045"/>
                    <a:gd name="connsiteX3-27" fmla="*/ 203548 w 203548"/>
                    <a:gd name="connsiteY3-28" fmla="*/ 1409045 h 1409045"/>
                    <a:gd name="connsiteX4-29" fmla="*/ 0 w 203548"/>
                    <a:gd name="connsiteY4-30" fmla="*/ 0 h 1409045"/>
                    <a:gd name="connsiteX0-31" fmla="*/ 0 w 240943"/>
                    <a:gd name="connsiteY0-32" fmla="*/ 0 h 1409045"/>
                    <a:gd name="connsiteX1-33" fmla="*/ 134472 w 240943"/>
                    <a:gd name="connsiteY1-34" fmla="*/ 275573 h 1409045"/>
                    <a:gd name="connsiteX2-35" fmla="*/ 240943 w 240943"/>
                    <a:gd name="connsiteY2-36" fmla="*/ 1039528 h 1409045"/>
                    <a:gd name="connsiteX3-37" fmla="*/ 203548 w 240943"/>
                    <a:gd name="connsiteY3-38" fmla="*/ 1409045 h 1409045"/>
                    <a:gd name="connsiteX4-39" fmla="*/ 0 w 240943"/>
                    <a:gd name="connsiteY4-40" fmla="*/ 0 h 1409045"/>
                    <a:gd name="connsiteX0-41" fmla="*/ 213019 w 453962"/>
                    <a:gd name="connsiteY0-42" fmla="*/ 0 h 1409045"/>
                    <a:gd name="connsiteX1-43" fmla="*/ 347491 w 453962"/>
                    <a:gd name="connsiteY1-44" fmla="*/ 275573 h 1409045"/>
                    <a:gd name="connsiteX2-45" fmla="*/ 453962 w 453962"/>
                    <a:gd name="connsiteY2-46" fmla="*/ 1039528 h 1409045"/>
                    <a:gd name="connsiteX3-47" fmla="*/ 416567 w 453962"/>
                    <a:gd name="connsiteY3-48" fmla="*/ 1409045 h 1409045"/>
                    <a:gd name="connsiteX4-49" fmla="*/ 213019 w 453962"/>
                    <a:gd name="connsiteY4-50" fmla="*/ 0 h 1409045"/>
                    <a:gd name="connsiteX0-51" fmla="*/ 305613 w 546556"/>
                    <a:gd name="connsiteY0-52" fmla="*/ 0 h 1409045"/>
                    <a:gd name="connsiteX1-53" fmla="*/ 440085 w 546556"/>
                    <a:gd name="connsiteY1-54" fmla="*/ 275573 h 1409045"/>
                    <a:gd name="connsiteX2-55" fmla="*/ 546556 w 546556"/>
                    <a:gd name="connsiteY2-56" fmla="*/ 1039528 h 1409045"/>
                    <a:gd name="connsiteX3-57" fmla="*/ 509161 w 546556"/>
                    <a:gd name="connsiteY3-58" fmla="*/ 1409045 h 1409045"/>
                    <a:gd name="connsiteX4-59" fmla="*/ 305613 w 546556"/>
                    <a:gd name="connsiteY4-60" fmla="*/ 0 h 1409045"/>
                    <a:gd name="connsiteX0-61" fmla="*/ 324706 w 565649"/>
                    <a:gd name="connsiteY0-62" fmla="*/ 0 h 1409045"/>
                    <a:gd name="connsiteX1-63" fmla="*/ 459178 w 565649"/>
                    <a:gd name="connsiteY1-64" fmla="*/ 275573 h 1409045"/>
                    <a:gd name="connsiteX2-65" fmla="*/ 565649 w 565649"/>
                    <a:gd name="connsiteY2-66" fmla="*/ 1039528 h 1409045"/>
                    <a:gd name="connsiteX3-67" fmla="*/ 528254 w 565649"/>
                    <a:gd name="connsiteY3-68" fmla="*/ 1409045 h 1409045"/>
                    <a:gd name="connsiteX4-69" fmla="*/ 324706 w 565649"/>
                    <a:gd name="connsiteY4-70" fmla="*/ 0 h 1409045"/>
                    <a:gd name="connsiteX0-71" fmla="*/ 323844 w 564787"/>
                    <a:gd name="connsiteY0-72" fmla="*/ 0 h 1409045"/>
                    <a:gd name="connsiteX1-73" fmla="*/ 458316 w 564787"/>
                    <a:gd name="connsiteY1-74" fmla="*/ 275573 h 1409045"/>
                    <a:gd name="connsiteX2-75" fmla="*/ 564787 w 564787"/>
                    <a:gd name="connsiteY2-76" fmla="*/ 1039528 h 1409045"/>
                    <a:gd name="connsiteX3-77" fmla="*/ 527392 w 564787"/>
                    <a:gd name="connsiteY3-78" fmla="*/ 1409045 h 1409045"/>
                    <a:gd name="connsiteX4-79" fmla="*/ 323844 w 564787"/>
                    <a:gd name="connsiteY4-80" fmla="*/ 0 h 1409045"/>
                    <a:gd name="connsiteX0-81" fmla="*/ 323844 w 604774"/>
                    <a:gd name="connsiteY0-82" fmla="*/ 0 h 1409045"/>
                    <a:gd name="connsiteX1-83" fmla="*/ 458316 w 604774"/>
                    <a:gd name="connsiteY1-84" fmla="*/ 275573 h 1409045"/>
                    <a:gd name="connsiteX2-85" fmla="*/ 564787 w 604774"/>
                    <a:gd name="connsiteY2-86" fmla="*/ 1039528 h 1409045"/>
                    <a:gd name="connsiteX3-87" fmla="*/ 527392 w 604774"/>
                    <a:gd name="connsiteY3-88" fmla="*/ 1409045 h 1409045"/>
                    <a:gd name="connsiteX4-89" fmla="*/ 323844 w 604774"/>
                    <a:gd name="connsiteY4-90" fmla="*/ 0 h 1409045"/>
                    <a:gd name="connsiteX0-91" fmla="*/ 323844 w 604774"/>
                    <a:gd name="connsiteY0-92" fmla="*/ 0 h 1409045"/>
                    <a:gd name="connsiteX1-93" fmla="*/ 458316 w 604774"/>
                    <a:gd name="connsiteY1-94" fmla="*/ 275573 h 1409045"/>
                    <a:gd name="connsiteX2-95" fmla="*/ 564787 w 604774"/>
                    <a:gd name="connsiteY2-96" fmla="*/ 1039528 h 1409045"/>
                    <a:gd name="connsiteX3-97" fmla="*/ 527392 w 604774"/>
                    <a:gd name="connsiteY3-98" fmla="*/ 1409045 h 1409045"/>
                    <a:gd name="connsiteX4-99" fmla="*/ 323844 w 604774"/>
                    <a:gd name="connsiteY4-100" fmla="*/ 0 h 1409045"/>
                    <a:gd name="connsiteX0-101" fmla="*/ 323844 w 604774"/>
                    <a:gd name="connsiteY0-102" fmla="*/ 0 h 1409045"/>
                    <a:gd name="connsiteX1-103" fmla="*/ 458316 w 604774"/>
                    <a:gd name="connsiteY1-104" fmla="*/ 275573 h 1409045"/>
                    <a:gd name="connsiteX2-105" fmla="*/ 564787 w 604774"/>
                    <a:gd name="connsiteY2-106" fmla="*/ 1039528 h 1409045"/>
                    <a:gd name="connsiteX3-107" fmla="*/ 527392 w 604774"/>
                    <a:gd name="connsiteY3-108" fmla="*/ 1409045 h 1409045"/>
                    <a:gd name="connsiteX4-109" fmla="*/ 323844 w 604774"/>
                    <a:gd name="connsiteY4-110" fmla="*/ 0 h 1409045"/>
                    <a:gd name="connsiteX0-111" fmla="*/ 323844 w 604774"/>
                    <a:gd name="connsiteY0-112" fmla="*/ 0 h 1409045"/>
                    <a:gd name="connsiteX1-113" fmla="*/ 458316 w 604774"/>
                    <a:gd name="connsiteY1-114" fmla="*/ 275573 h 1409045"/>
                    <a:gd name="connsiteX2-115" fmla="*/ 564787 w 604774"/>
                    <a:gd name="connsiteY2-116" fmla="*/ 1039528 h 1409045"/>
                    <a:gd name="connsiteX3-117" fmla="*/ 527392 w 604774"/>
                    <a:gd name="connsiteY3-118" fmla="*/ 1409045 h 1409045"/>
                    <a:gd name="connsiteX4-119" fmla="*/ 323844 w 604774"/>
                    <a:gd name="connsiteY4-120" fmla="*/ 0 h 1409045"/>
                    <a:gd name="connsiteX0-121" fmla="*/ 323844 w 604774"/>
                    <a:gd name="connsiteY0-122" fmla="*/ 0 h 1409045"/>
                    <a:gd name="connsiteX1-123" fmla="*/ 458316 w 604774"/>
                    <a:gd name="connsiteY1-124" fmla="*/ 275573 h 1409045"/>
                    <a:gd name="connsiteX2-125" fmla="*/ 564787 w 604774"/>
                    <a:gd name="connsiteY2-126" fmla="*/ 1039528 h 1409045"/>
                    <a:gd name="connsiteX3-127" fmla="*/ 527392 w 604774"/>
                    <a:gd name="connsiteY3-128" fmla="*/ 1409045 h 1409045"/>
                    <a:gd name="connsiteX4-129" fmla="*/ 323844 w 604774"/>
                    <a:gd name="connsiteY4-130" fmla="*/ 0 h 1409045"/>
                    <a:gd name="connsiteX0-131" fmla="*/ 323844 w 604774"/>
                    <a:gd name="connsiteY0-132" fmla="*/ 0 h 1409045"/>
                    <a:gd name="connsiteX1-133" fmla="*/ 458316 w 604774"/>
                    <a:gd name="connsiteY1-134" fmla="*/ 275573 h 1409045"/>
                    <a:gd name="connsiteX2-135" fmla="*/ 564787 w 604774"/>
                    <a:gd name="connsiteY2-136" fmla="*/ 1039528 h 1409045"/>
                    <a:gd name="connsiteX3-137" fmla="*/ 527392 w 604774"/>
                    <a:gd name="connsiteY3-138" fmla="*/ 1409045 h 1409045"/>
                    <a:gd name="connsiteX4-139" fmla="*/ 323844 w 604774"/>
                    <a:gd name="connsiteY4-140" fmla="*/ 0 h 1409045"/>
                    <a:gd name="connsiteX0-141" fmla="*/ 323844 w 604774"/>
                    <a:gd name="connsiteY0-142" fmla="*/ 0 h 1409045"/>
                    <a:gd name="connsiteX1-143" fmla="*/ 458316 w 604774"/>
                    <a:gd name="connsiteY1-144" fmla="*/ 275573 h 1409045"/>
                    <a:gd name="connsiteX2-145" fmla="*/ 564787 w 604774"/>
                    <a:gd name="connsiteY2-146" fmla="*/ 1039528 h 1409045"/>
                    <a:gd name="connsiteX3-147" fmla="*/ 527392 w 604774"/>
                    <a:gd name="connsiteY3-148" fmla="*/ 1409045 h 1409045"/>
                    <a:gd name="connsiteX4-149" fmla="*/ 323844 w 604774"/>
                    <a:gd name="connsiteY4-150" fmla="*/ 0 h 1409045"/>
                    <a:gd name="connsiteX0-151" fmla="*/ 323844 w 604774"/>
                    <a:gd name="connsiteY0-152" fmla="*/ 0 h 1409045"/>
                    <a:gd name="connsiteX1-153" fmla="*/ 458316 w 604774"/>
                    <a:gd name="connsiteY1-154" fmla="*/ 275573 h 1409045"/>
                    <a:gd name="connsiteX2-155" fmla="*/ 564787 w 604774"/>
                    <a:gd name="connsiteY2-156" fmla="*/ 1039528 h 1409045"/>
                    <a:gd name="connsiteX3-157" fmla="*/ 527392 w 604774"/>
                    <a:gd name="connsiteY3-158" fmla="*/ 1409045 h 1409045"/>
                    <a:gd name="connsiteX4-159" fmla="*/ 323844 w 604774"/>
                    <a:gd name="connsiteY4-160" fmla="*/ 0 h 1409045"/>
                    <a:gd name="connsiteX0-161" fmla="*/ 323844 w 604774"/>
                    <a:gd name="connsiteY0-162" fmla="*/ 0 h 1409045"/>
                    <a:gd name="connsiteX1-163" fmla="*/ 458316 w 604774"/>
                    <a:gd name="connsiteY1-164" fmla="*/ 275573 h 1409045"/>
                    <a:gd name="connsiteX2-165" fmla="*/ 564787 w 604774"/>
                    <a:gd name="connsiteY2-166" fmla="*/ 1039528 h 1409045"/>
                    <a:gd name="connsiteX3-167" fmla="*/ 527392 w 604774"/>
                    <a:gd name="connsiteY3-168" fmla="*/ 1409045 h 1409045"/>
                    <a:gd name="connsiteX4-169" fmla="*/ 323844 w 604774"/>
                    <a:gd name="connsiteY4-170" fmla="*/ 0 h 1409045"/>
                    <a:gd name="connsiteX0-171" fmla="*/ 323844 w 604774"/>
                    <a:gd name="connsiteY0-172" fmla="*/ 0 h 1409045"/>
                    <a:gd name="connsiteX1-173" fmla="*/ 458316 w 604774"/>
                    <a:gd name="connsiteY1-174" fmla="*/ 275573 h 1409045"/>
                    <a:gd name="connsiteX2-175" fmla="*/ 564787 w 604774"/>
                    <a:gd name="connsiteY2-176" fmla="*/ 1039528 h 1409045"/>
                    <a:gd name="connsiteX3-177" fmla="*/ 527392 w 604774"/>
                    <a:gd name="connsiteY3-178" fmla="*/ 1409045 h 1409045"/>
                    <a:gd name="connsiteX4-179" fmla="*/ 323844 w 604774"/>
                    <a:gd name="connsiteY4-180" fmla="*/ 0 h 1409045"/>
                    <a:gd name="connsiteX0-181" fmla="*/ 323844 w 604774"/>
                    <a:gd name="connsiteY0-182" fmla="*/ 0 h 1409045"/>
                    <a:gd name="connsiteX1-183" fmla="*/ 458316 w 604774"/>
                    <a:gd name="connsiteY1-184" fmla="*/ 275573 h 1409045"/>
                    <a:gd name="connsiteX2-185" fmla="*/ 564787 w 604774"/>
                    <a:gd name="connsiteY2-186" fmla="*/ 1039528 h 1409045"/>
                    <a:gd name="connsiteX3-187" fmla="*/ 527392 w 604774"/>
                    <a:gd name="connsiteY3-188" fmla="*/ 1409045 h 1409045"/>
                    <a:gd name="connsiteX4-189" fmla="*/ 323844 w 604774"/>
                    <a:gd name="connsiteY4-190" fmla="*/ 0 h 1409045"/>
                    <a:gd name="connsiteX0-191" fmla="*/ 323844 w 608857"/>
                    <a:gd name="connsiteY0-192" fmla="*/ 0 h 1409045"/>
                    <a:gd name="connsiteX1-193" fmla="*/ 458316 w 608857"/>
                    <a:gd name="connsiteY1-194" fmla="*/ 275573 h 1409045"/>
                    <a:gd name="connsiteX2-195" fmla="*/ 564787 w 608857"/>
                    <a:gd name="connsiteY2-196" fmla="*/ 1039528 h 1409045"/>
                    <a:gd name="connsiteX3-197" fmla="*/ 527392 w 608857"/>
                    <a:gd name="connsiteY3-198" fmla="*/ 1409045 h 1409045"/>
                    <a:gd name="connsiteX4-199" fmla="*/ 323844 w 608857"/>
                    <a:gd name="connsiteY4-200" fmla="*/ 0 h 1409045"/>
                    <a:gd name="connsiteX0-201" fmla="*/ 323844 w 615797"/>
                    <a:gd name="connsiteY0-202" fmla="*/ 0 h 1409045"/>
                    <a:gd name="connsiteX1-203" fmla="*/ 458316 w 615797"/>
                    <a:gd name="connsiteY1-204" fmla="*/ 275573 h 1409045"/>
                    <a:gd name="connsiteX2-205" fmla="*/ 564787 w 615797"/>
                    <a:gd name="connsiteY2-206" fmla="*/ 1039528 h 1409045"/>
                    <a:gd name="connsiteX3-207" fmla="*/ 527392 w 615797"/>
                    <a:gd name="connsiteY3-208" fmla="*/ 1409045 h 1409045"/>
                    <a:gd name="connsiteX4-209" fmla="*/ 323844 w 615797"/>
                    <a:gd name="connsiteY4-210" fmla="*/ 0 h 1409045"/>
                    <a:gd name="connsiteX0-211" fmla="*/ 328518 w 606600"/>
                    <a:gd name="connsiteY0-212" fmla="*/ 0 h 1422100"/>
                    <a:gd name="connsiteX1-213" fmla="*/ 449119 w 606600"/>
                    <a:gd name="connsiteY1-214" fmla="*/ 288628 h 1422100"/>
                    <a:gd name="connsiteX2-215" fmla="*/ 555590 w 606600"/>
                    <a:gd name="connsiteY2-216" fmla="*/ 1052583 h 1422100"/>
                    <a:gd name="connsiteX3-217" fmla="*/ 518195 w 606600"/>
                    <a:gd name="connsiteY3-218" fmla="*/ 1422100 h 1422100"/>
                    <a:gd name="connsiteX4-219" fmla="*/ 328518 w 606600"/>
                    <a:gd name="connsiteY4-220" fmla="*/ 0 h 1422100"/>
                    <a:gd name="connsiteX0-221" fmla="*/ 328518 w 606600"/>
                    <a:gd name="connsiteY0-222" fmla="*/ 0 h 1422100"/>
                    <a:gd name="connsiteX1-223" fmla="*/ 468260 w 606600"/>
                    <a:gd name="connsiteY1-224" fmla="*/ 305961 h 1422100"/>
                    <a:gd name="connsiteX2-225" fmla="*/ 555590 w 606600"/>
                    <a:gd name="connsiteY2-226" fmla="*/ 1052583 h 1422100"/>
                    <a:gd name="connsiteX3-227" fmla="*/ 518195 w 606600"/>
                    <a:gd name="connsiteY3-228" fmla="*/ 1422100 h 1422100"/>
                    <a:gd name="connsiteX4-229" fmla="*/ 328518 w 606600"/>
                    <a:gd name="connsiteY4-230" fmla="*/ 0 h 14221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06600" h="1422100">
                      <a:moveTo>
                        <a:pt x="328518" y="0"/>
                      </a:moveTo>
                      <a:cubicBezTo>
                        <a:pt x="407788" y="32359"/>
                        <a:pt x="504855" y="207841"/>
                        <a:pt x="468260" y="305961"/>
                      </a:cubicBezTo>
                      <a:cubicBezTo>
                        <a:pt x="284545" y="692137"/>
                        <a:pt x="363526" y="822983"/>
                        <a:pt x="555590" y="1052583"/>
                      </a:cubicBezTo>
                      <a:cubicBezTo>
                        <a:pt x="674648" y="1250911"/>
                        <a:pt x="552580" y="1361558"/>
                        <a:pt x="518195" y="1422100"/>
                      </a:cubicBezTo>
                      <a:cubicBezTo>
                        <a:pt x="40119" y="1115256"/>
                        <a:pt x="-267513" y="422709"/>
                        <a:pt x="3285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prstClr val="white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1" name="矩形 1"/>
              <p:cNvSpPr/>
              <p:nvPr/>
            </p:nvSpPr>
            <p:spPr>
              <a:xfrm rot="3371838" flipH="1">
                <a:off x="4645938" y="3035636"/>
                <a:ext cx="605791" cy="1115902"/>
              </a:xfrm>
              <a:custGeom>
                <a:avLst/>
                <a:gdLst/>
                <a:ahLst/>
                <a:cxnLst/>
                <a:rect l="l" t="t" r="r" b="b"/>
                <a:pathLst>
                  <a:path w="605791" h="1115902">
                    <a:moveTo>
                      <a:pt x="461533" y="12861"/>
                    </a:moveTo>
                    <a:cubicBezTo>
                      <a:pt x="323737" y="-6934"/>
                      <a:pt x="185415" y="-4085"/>
                      <a:pt x="51798" y="22852"/>
                    </a:cubicBezTo>
                    <a:cubicBezTo>
                      <a:pt x="-116966" y="416122"/>
                      <a:pt x="149839" y="879999"/>
                      <a:pt x="517386" y="1115902"/>
                    </a:cubicBezTo>
                    <a:cubicBezTo>
                      <a:pt x="551771" y="1055361"/>
                      <a:pt x="673839" y="944713"/>
                      <a:pt x="554781" y="746385"/>
                    </a:cubicBezTo>
                    <a:cubicBezTo>
                      <a:pt x="364888" y="519381"/>
                      <a:pt x="285536" y="388910"/>
                      <a:pt x="461533" y="12861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47" name="直接连接符 46"/>
          <p:cNvCxnSpPr/>
          <p:nvPr/>
        </p:nvCxnSpPr>
        <p:spPr>
          <a:xfrm>
            <a:off x="8000435" y="3545101"/>
            <a:ext cx="2013368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2172301" y="4249319"/>
            <a:ext cx="2623219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重点工作概述</a:t>
            </a:r>
            <a:endParaRPr lang="zh-CN" altLang="zh-CN" dirty="0"/>
          </a:p>
        </p:txBody>
      </p:sp>
      <p:cxnSp>
        <p:nvCxnSpPr>
          <p:cNvPr id="106" name="直接连接符 105"/>
          <p:cNvCxnSpPr/>
          <p:nvPr/>
        </p:nvCxnSpPr>
        <p:spPr>
          <a:xfrm>
            <a:off x="3337761" y="1960141"/>
            <a:ext cx="2013368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7"/>
          <p:cNvSpPr txBox="1">
            <a:spLocks noChangeArrowheads="1"/>
          </p:cNvSpPr>
          <p:nvPr/>
        </p:nvSpPr>
        <p:spPr bwMode="auto">
          <a:xfrm>
            <a:off x="8904349" y="3728100"/>
            <a:ext cx="2052336" cy="12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添加文本信息</a:t>
            </a:r>
            <a:endParaRPr lang="en-US" altLang="zh-CN" sz="1800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36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文本框 7"/>
          <p:cNvSpPr txBox="1">
            <a:spLocks noChangeArrowheads="1"/>
          </p:cNvSpPr>
          <p:nvPr/>
        </p:nvSpPr>
        <p:spPr bwMode="auto">
          <a:xfrm>
            <a:off x="1506300" y="4550324"/>
            <a:ext cx="2052336" cy="12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添加文本信息</a:t>
            </a:r>
            <a:endParaRPr lang="en-US" altLang="zh-CN" sz="1800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36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文本框 7"/>
          <p:cNvSpPr txBox="1">
            <a:spLocks noChangeArrowheads="1"/>
          </p:cNvSpPr>
          <p:nvPr/>
        </p:nvSpPr>
        <p:spPr bwMode="auto">
          <a:xfrm>
            <a:off x="2026545" y="2091849"/>
            <a:ext cx="2052336" cy="12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添加文本信息</a:t>
            </a:r>
            <a:endParaRPr lang="en-US" altLang="zh-CN" sz="1800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36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18"/>
          <p:cNvSpPr>
            <a:spLocks noEditPoints="1" noChangeArrowheads="1"/>
          </p:cNvSpPr>
          <p:nvPr/>
        </p:nvSpPr>
        <p:spPr bwMode="auto">
          <a:xfrm>
            <a:off x="956008" y="1894622"/>
            <a:ext cx="966604" cy="1098827"/>
          </a:xfrm>
          <a:custGeom>
            <a:avLst/>
            <a:gdLst>
              <a:gd name="T0" fmla="*/ 2147483647 w 89"/>
              <a:gd name="T1" fmla="*/ 2147483647 h 95"/>
              <a:gd name="T2" fmla="*/ 2147483647 w 89"/>
              <a:gd name="T3" fmla="*/ 2147483647 h 95"/>
              <a:gd name="T4" fmla="*/ 2147483647 w 89"/>
              <a:gd name="T5" fmla="*/ 2147483647 h 95"/>
              <a:gd name="T6" fmla="*/ 2147483647 w 89"/>
              <a:gd name="T7" fmla="*/ 2147483647 h 95"/>
              <a:gd name="T8" fmla="*/ 2147483647 w 89"/>
              <a:gd name="T9" fmla="*/ 2147483647 h 95"/>
              <a:gd name="T10" fmla="*/ 2147483647 w 89"/>
              <a:gd name="T11" fmla="*/ 2147483647 h 95"/>
              <a:gd name="T12" fmla="*/ 2147483647 w 89"/>
              <a:gd name="T13" fmla="*/ 2147483647 h 95"/>
              <a:gd name="T14" fmla="*/ 2147483647 w 89"/>
              <a:gd name="T15" fmla="*/ 2147483647 h 95"/>
              <a:gd name="T16" fmla="*/ 2147483647 w 89"/>
              <a:gd name="T17" fmla="*/ 2147483647 h 95"/>
              <a:gd name="T18" fmla="*/ 2147483647 w 89"/>
              <a:gd name="T19" fmla="*/ 2147483647 h 95"/>
              <a:gd name="T20" fmla="*/ 2147483647 w 89"/>
              <a:gd name="T21" fmla="*/ 2147483647 h 95"/>
              <a:gd name="T22" fmla="*/ 2147483647 w 89"/>
              <a:gd name="T23" fmla="*/ 2147483647 h 95"/>
              <a:gd name="T24" fmla="*/ 2147483647 w 89"/>
              <a:gd name="T25" fmla="*/ 2147483647 h 95"/>
              <a:gd name="T26" fmla="*/ 2147483647 w 89"/>
              <a:gd name="T27" fmla="*/ 2147483647 h 95"/>
              <a:gd name="T28" fmla="*/ 2147483647 w 89"/>
              <a:gd name="T29" fmla="*/ 2147483647 h 95"/>
              <a:gd name="T30" fmla="*/ 2147483647 w 89"/>
              <a:gd name="T31" fmla="*/ 2147483647 h 95"/>
              <a:gd name="T32" fmla="*/ 2147483647 w 89"/>
              <a:gd name="T33" fmla="*/ 2147483647 h 95"/>
              <a:gd name="T34" fmla="*/ 2147483647 w 89"/>
              <a:gd name="T35" fmla="*/ 2147483647 h 95"/>
              <a:gd name="T36" fmla="*/ 2147483647 w 89"/>
              <a:gd name="T37" fmla="*/ 2147483647 h 95"/>
              <a:gd name="T38" fmla="*/ 2147483647 w 89"/>
              <a:gd name="T39" fmla="*/ 2147483647 h 95"/>
              <a:gd name="T40" fmla="*/ 2147483647 w 89"/>
              <a:gd name="T41" fmla="*/ 2147483647 h 95"/>
              <a:gd name="T42" fmla="*/ 2147483647 w 89"/>
              <a:gd name="T43" fmla="*/ 2147483647 h 95"/>
              <a:gd name="T44" fmla="*/ 2147483647 w 89"/>
              <a:gd name="T45" fmla="*/ 2147483647 h 95"/>
              <a:gd name="T46" fmla="*/ 2147483647 w 89"/>
              <a:gd name="T47" fmla="*/ 2147483647 h 95"/>
              <a:gd name="T48" fmla="*/ 2147483647 w 89"/>
              <a:gd name="T49" fmla="*/ 2147483647 h 95"/>
              <a:gd name="T50" fmla="*/ 2147483647 w 89"/>
              <a:gd name="T51" fmla="*/ 2147483647 h 95"/>
              <a:gd name="T52" fmla="*/ 2147483647 w 89"/>
              <a:gd name="T53" fmla="*/ 2147483647 h 95"/>
              <a:gd name="T54" fmla="*/ 2147483647 w 89"/>
              <a:gd name="T55" fmla="*/ 2147483647 h 95"/>
              <a:gd name="T56" fmla="*/ 2147483647 w 89"/>
              <a:gd name="T57" fmla="*/ 2147483647 h 95"/>
              <a:gd name="T58" fmla="*/ 2147483647 w 89"/>
              <a:gd name="T59" fmla="*/ 2147483647 h 95"/>
              <a:gd name="T60" fmla="*/ 2147483647 w 89"/>
              <a:gd name="T61" fmla="*/ 2147483647 h 95"/>
              <a:gd name="T62" fmla="*/ 2147483647 w 89"/>
              <a:gd name="T63" fmla="*/ 2147483647 h 95"/>
              <a:gd name="T64" fmla="*/ 2147483647 w 89"/>
              <a:gd name="T65" fmla="*/ 2147483647 h 95"/>
              <a:gd name="T66" fmla="*/ 2147483647 w 89"/>
              <a:gd name="T67" fmla="*/ 2147483647 h 95"/>
              <a:gd name="T68" fmla="*/ 2147483647 w 89"/>
              <a:gd name="T69" fmla="*/ 2147483647 h 95"/>
              <a:gd name="T70" fmla="*/ 2147483647 w 89"/>
              <a:gd name="T71" fmla="*/ 2147483647 h 95"/>
              <a:gd name="T72" fmla="*/ 2147483647 w 89"/>
              <a:gd name="T73" fmla="*/ 2147483647 h 95"/>
              <a:gd name="T74" fmla="*/ 2147483647 w 89"/>
              <a:gd name="T75" fmla="*/ 2147483647 h 95"/>
              <a:gd name="T76" fmla="*/ 2147483647 w 89"/>
              <a:gd name="T77" fmla="*/ 2147483647 h 95"/>
              <a:gd name="T78" fmla="*/ 2147483647 w 89"/>
              <a:gd name="T79" fmla="*/ 2147483647 h 95"/>
              <a:gd name="T80" fmla="*/ 2147483647 w 89"/>
              <a:gd name="T81" fmla="*/ 2147483647 h 95"/>
              <a:gd name="T82" fmla="*/ 2147483647 w 89"/>
              <a:gd name="T83" fmla="*/ 2147483647 h 95"/>
              <a:gd name="T84" fmla="*/ 2147483647 w 89"/>
              <a:gd name="T85" fmla="*/ 2147483647 h 95"/>
              <a:gd name="T86" fmla="*/ 2147483647 w 89"/>
              <a:gd name="T87" fmla="*/ 2147483647 h 95"/>
              <a:gd name="T88" fmla="*/ 2147483647 w 89"/>
              <a:gd name="T89" fmla="*/ 2147483647 h 95"/>
              <a:gd name="T90" fmla="*/ 2147483647 w 89"/>
              <a:gd name="T91" fmla="*/ 2147483647 h 95"/>
              <a:gd name="T92" fmla="*/ 0 w 89"/>
              <a:gd name="T93" fmla="*/ 2147483647 h 95"/>
              <a:gd name="T94" fmla="*/ 2147483647 w 89"/>
              <a:gd name="T95" fmla="*/ 2147483647 h 95"/>
              <a:gd name="T96" fmla="*/ 2147483647 w 89"/>
              <a:gd name="T97" fmla="*/ 2147483647 h 95"/>
              <a:gd name="T98" fmla="*/ 2147483647 w 89"/>
              <a:gd name="T99" fmla="*/ 2147483647 h 95"/>
              <a:gd name="T100" fmla="*/ 2147483647 w 89"/>
              <a:gd name="T101" fmla="*/ 2147483647 h 95"/>
              <a:gd name="T102" fmla="*/ 2147483647 w 89"/>
              <a:gd name="T103" fmla="*/ 2147483647 h 95"/>
              <a:gd name="T104" fmla="*/ 2147483647 w 89"/>
              <a:gd name="T105" fmla="*/ 0 h 95"/>
              <a:gd name="T106" fmla="*/ 2147483647 w 89"/>
              <a:gd name="T107" fmla="*/ 0 h 95"/>
              <a:gd name="T108" fmla="*/ 2147483647 w 89"/>
              <a:gd name="T109" fmla="*/ 2147483647 h 95"/>
              <a:gd name="T110" fmla="*/ 2147483647 w 89"/>
              <a:gd name="T111" fmla="*/ 2147483647 h 95"/>
              <a:gd name="T112" fmla="*/ 2147483647 w 89"/>
              <a:gd name="T113" fmla="*/ 0 h 9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9"/>
              <a:gd name="T172" fmla="*/ 0 h 95"/>
              <a:gd name="T173" fmla="*/ 89 w 89"/>
              <a:gd name="T174" fmla="*/ 95 h 9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9" h="95">
                <a:moveTo>
                  <a:pt x="75" y="21"/>
                </a:moveTo>
                <a:cubicBezTo>
                  <a:pt x="84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8" y="53"/>
                  <a:pt x="48" y="53"/>
                  <a:pt x="48" y="53"/>
                </a:cubicBezTo>
                <a:cubicBezTo>
                  <a:pt x="75" y="21"/>
                  <a:pt x="75" y="21"/>
                  <a:pt x="75" y="21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70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5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3"/>
                  <a:pt x="60" y="93"/>
                  <a:pt x="60" y="93"/>
                </a:cubicBezTo>
                <a:cubicBezTo>
                  <a:pt x="62" y="93"/>
                  <a:pt x="63" y="92"/>
                  <a:pt x="65" y="92"/>
                </a:cubicBezTo>
                <a:close/>
                <a:moveTo>
                  <a:pt x="59" y="91"/>
                </a:moveTo>
                <a:cubicBezTo>
                  <a:pt x="68" y="75"/>
                  <a:pt x="68" y="75"/>
                  <a:pt x="68" y="75"/>
                </a:cubicBezTo>
                <a:cubicBezTo>
                  <a:pt x="66" y="73"/>
                  <a:pt x="66" y="73"/>
                  <a:pt x="66" y="73"/>
                </a:cubicBezTo>
                <a:cubicBezTo>
                  <a:pt x="57" y="88"/>
                  <a:pt x="57" y="88"/>
                  <a:pt x="57" y="88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56" y="84"/>
                </a:moveTo>
                <a:cubicBezTo>
                  <a:pt x="64" y="72"/>
                  <a:pt x="64" y="72"/>
                  <a:pt x="64" y="72"/>
                </a:cubicBezTo>
                <a:cubicBezTo>
                  <a:pt x="62" y="70"/>
                  <a:pt x="62" y="70"/>
                  <a:pt x="62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4" y="78"/>
                </a:moveTo>
                <a:cubicBezTo>
                  <a:pt x="60" y="68"/>
                  <a:pt x="60" y="68"/>
                  <a:pt x="60" y="68"/>
                </a:cubicBezTo>
                <a:cubicBezTo>
                  <a:pt x="58" y="66"/>
                  <a:pt x="58" y="66"/>
                  <a:pt x="58" y="66"/>
                </a:cubicBezTo>
                <a:cubicBezTo>
                  <a:pt x="53" y="74"/>
                  <a:pt x="53" y="74"/>
                  <a:pt x="53" y="74"/>
                </a:cubicBezTo>
                <a:cubicBezTo>
                  <a:pt x="54" y="78"/>
                  <a:pt x="54" y="78"/>
                  <a:pt x="54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9" y="65"/>
                </a:moveTo>
                <a:cubicBezTo>
                  <a:pt x="51" y="60"/>
                  <a:pt x="51" y="60"/>
                  <a:pt x="51" y="60"/>
                </a:cubicBezTo>
                <a:cubicBezTo>
                  <a:pt x="49" y="59"/>
                  <a:pt x="49" y="59"/>
                  <a:pt x="49" y="59"/>
                </a:cubicBezTo>
                <a:cubicBezTo>
                  <a:pt x="48" y="61"/>
                  <a:pt x="48" y="61"/>
                  <a:pt x="48" y="61"/>
                </a:cubicBezTo>
                <a:cubicBezTo>
                  <a:pt x="49" y="65"/>
                  <a:pt x="49" y="65"/>
                  <a:pt x="49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60" y="17"/>
                </a:move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38" y="27"/>
                  <a:pt x="37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9" y="95"/>
                  <a:pt x="42" y="95"/>
                </a:cubicBezTo>
                <a:cubicBezTo>
                  <a:pt x="47" y="95"/>
                  <a:pt x="52" y="94"/>
                  <a:pt x="56" y="92"/>
                </a:cubicBezTo>
                <a:cubicBezTo>
                  <a:pt x="42" y="54"/>
                  <a:pt x="42" y="54"/>
                  <a:pt x="42" y="54"/>
                </a:cubicBezTo>
                <a:cubicBezTo>
                  <a:pt x="69" y="23"/>
                  <a:pt x="69" y="23"/>
                  <a:pt x="69" y="23"/>
                </a:cubicBezTo>
                <a:cubicBezTo>
                  <a:pt x="66" y="20"/>
                  <a:pt x="63" y="18"/>
                  <a:pt x="60" y="17"/>
                </a:cubicBezTo>
                <a:close/>
                <a:moveTo>
                  <a:pt x="43" y="0"/>
                </a:moveTo>
                <a:cubicBezTo>
                  <a:pt x="42" y="0"/>
                  <a:pt x="40" y="0"/>
                  <a:pt x="39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2" y="4"/>
                  <a:pt x="62" y="4"/>
                  <a:pt x="62" y="4"/>
                </a:cubicBezTo>
                <a:cubicBezTo>
                  <a:pt x="56" y="1"/>
                  <a:pt x="50" y="0"/>
                  <a:pt x="43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Freeform 46"/>
          <p:cNvSpPr>
            <a:spLocks noEditPoints="1" noChangeArrowheads="1"/>
          </p:cNvSpPr>
          <p:nvPr/>
        </p:nvSpPr>
        <p:spPr bwMode="auto">
          <a:xfrm>
            <a:off x="9402360" y="2033392"/>
            <a:ext cx="1322980" cy="1328711"/>
          </a:xfrm>
          <a:custGeom>
            <a:avLst/>
            <a:gdLst>
              <a:gd name="T0" fmla="*/ 2147483647 w 97"/>
              <a:gd name="T1" fmla="*/ 2147483647 h 91"/>
              <a:gd name="T2" fmla="*/ 2147483647 w 97"/>
              <a:gd name="T3" fmla="*/ 2147483647 h 91"/>
              <a:gd name="T4" fmla="*/ 2147483647 w 97"/>
              <a:gd name="T5" fmla="*/ 2147483647 h 91"/>
              <a:gd name="T6" fmla="*/ 2147483647 w 97"/>
              <a:gd name="T7" fmla="*/ 2147483647 h 91"/>
              <a:gd name="T8" fmla="*/ 2147483647 w 97"/>
              <a:gd name="T9" fmla="*/ 2147483647 h 91"/>
              <a:gd name="T10" fmla="*/ 2147483647 w 97"/>
              <a:gd name="T11" fmla="*/ 2147483647 h 91"/>
              <a:gd name="T12" fmla="*/ 2147483647 w 97"/>
              <a:gd name="T13" fmla="*/ 2147483647 h 91"/>
              <a:gd name="T14" fmla="*/ 2147483647 w 97"/>
              <a:gd name="T15" fmla="*/ 2147483647 h 91"/>
              <a:gd name="T16" fmla="*/ 2147483647 w 97"/>
              <a:gd name="T17" fmla="*/ 2147483647 h 91"/>
              <a:gd name="T18" fmla="*/ 2147483647 w 97"/>
              <a:gd name="T19" fmla="*/ 2147483647 h 91"/>
              <a:gd name="T20" fmla="*/ 2147483647 w 97"/>
              <a:gd name="T21" fmla="*/ 2147483647 h 91"/>
              <a:gd name="T22" fmla="*/ 2147483647 w 97"/>
              <a:gd name="T23" fmla="*/ 2147483647 h 91"/>
              <a:gd name="T24" fmla="*/ 2147483647 w 97"/>
              <a:gd name="T25" fmla="*/ 2147483647 h 91"/>
              <a:gd name="T26" fmla="*/ 2147483647 w 97"/>
              <a:gd name="T27" fmla="*/ 2147483647 h 91"/>
              <a:gd name="T28" fmla="*/ 2147483647 w 97"/>
              <a:gd name="T29" fmla="*/ 2147483647 h 91"/>
              <a:gd name="T30" fmla="*/ 2147483647 w 97"/>
              <a:gd name="T31" fmla="*/ 2147483647 h 91"/>
              <a:gd name="T32" fmla="*/ 2147483647 w 97"/>
              <a:gd name="T33" fmla="*/ 2147483647 h 91"/>
              <a:gd name="T34" fmla="*/ 2147483647 w 97"/>
              <a:gd name="T35" fmla="*/ 2147483647 h 91"/>
              <a:gd name="T36" fmla="*/ 2147483647 w 97"/>
              <a:gd name="T37" fmla="*/ 2147483647 h 91"/>
              <a:gd name="T38" fmla="*/ 2147483647 w 97"/>
              <a:gd name="T39" fmla="*/ 2147483647 h 91"/>
              <a:gd name="T40" fmla="*/ 2147483647 w 97"/>
              <a:gd name="T41" fmla="*/ 2147483647 h 91"/>
              <a:gd name="T42" fmla="*/ 2147483647 w 97"/>
              <a:gd name="T43" fmla="*/ 2147483647 h 91"/>
              <a:gd name="T44" fmla="*/ 2147483647 w 97"/>
              <a:gd name="T45" fmla="*/ 2147483647 h 91"/>
              <a:gd name="T46" fmla="*/ 2147483647 w 97"/>
              <a:gd name="T47" fmla="*/ 2147483647 h 91"/>
              <a:gd name="T48" fmla="*/ 2147483647 w 97"/>
              <a:gd name="T49" fmla="*/ 2147483647 h 91"/>
              <a:gd name="T50" fmla="*/ 2147483647 w 97"/>
              <a:gd name="T51" fmla="*/ 2147483647 h 91"/>
              <a:gd name="T52" fmla="*/ 2147483647 w 97"/>
              <a:gd name="T53" fmla="*/ 2147483647 h 91"/>
              <a:gd name="T54" fmla="*/ 2147483647 w 97"/>
              <a:gd name="T55" fmla="*/ 2147483647 h 91"/>
              <a:gd name="T56" fmla="*/ 2147483647 w 97"/>
              <a:gd name="T57" fmla="*/ 2147483647 h 91"/>
              <a:gd name="T58" fmla="*/ 2147483647 w 97"/>
              <a:gd name="T59" fmla="*/ 2147483647 h 91"/>
              <a:gd name="T60" fmla="*/ 2147483647 w 97"/>
              <a:gd name="T61" fmla="*/ 2147483647 h 91"/>
              <a:gd name="T62" fmla="*/ 2147483647 w 97"/>
              <a:gd name="T63" fmla="*/ 2147483647 h 91"/>
              <a:gd name="T64" fmla="*/ 2147483647 w 97"/>
              <a:gd name="T65" fmla="*/ 2147483647 h 91"/>
              <a:gd name="T66" fmla="*/ 2147483647 w 97"/>
              <a:gd name="T67" fmla="*/ 2147483647 h 91"/>
              <a:gd name="T68" fmla="*/ 2147483647 w 97"/>
              <a:gd name="T69" fmla="*/ 2147483647 h 91"/>
              <a:gd name="T70" fmla="*/ 2147483647 w 97"/>
              <a:gd name="T71" fmla="*/ 2147483647 h 91"/>
              <a:gd name="T72" fmla="*/ 2147483647 w 97"/>
              <a:gd name="T73" fmla="*/ 2147483647 h 91"/>
              <a:gd name="T74" fmla="*/ 0 w 97"/>
              <a:gd name="T75" fmla="*/ 2147483647 h 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7"/>
              <a:gd name="T115" fmla="*/ 0 h 91"/>
              <a:gd name="T116" fmla="*/ 97 w 97"/>
              <a:gd name="T117" fmla="*/ 91 h 9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78"/>
          <p:cNvSpPr>
            <a:spLocks noEditPoints="1" noChangeArrowheads="1"/>
          </p:cNvSpPr>
          <p:nvPr/>
        </p:nvSpPr>
        <p:spPr bwMode="auto">
          <a:xfrm>
            <a:off x="373094" y="4159097"/>
            <a:ext cx="1150721" cy="1316464"/>
          </a:xfrm>
          <a:custGeom>
            <a:avLst/>
            <a:gdLst>
              <a:gd name="T0" fmla="*/ 2147483647 w 102"/>
              <a:gd name="T1" fmla="*/ 2147483647 h 109"/>
              <a:gd name="T2" fmla="*/ 2147483647 w 102"/>
              <a:gd name="T3" fmla="*/ 2147483647 h 109"/>
              <a:gd name="T4" fmla="*/ 2147483647 w 102"/>
              <a:gd name="T5" fmla="*/ 2147483647 h 109"/>
              <a:gd name="T6" fmla="*/ 2147483647 w 102"/>
              <a:gd name="T7" fmla="*/ 2147483647 h 109"/>
              <a:gd name="T8" fmla="*/ 2147483647 w 102"/>
              <a:gd name="T9" fmla="*/ 2147483647 h 109"/>
              <a:gd name="T10" fmla="*/ 2147483647 w 102"/>
              <a:gd name="T11" fmla="*/ 2147483647 h 109"/>
              <a:gd name="T12" fmla="*/ 2147483647 w 102"/>
              <a:gd name="T13" fmla="*/ 2147483647 h 109"/>
              <a:gd name="T14" fmla="*/ 2147483647 w 102"/>
              <a:gd name="T15" fmla="*/ 2147483647 h 109"/>
              <a:gd name="T16" fmla="*/ 2147483647 w 102"/>
              <a:gd name="T17" fmla="*/ 2147483647 h 109"/>
              <a:gd name="T18" fmla="*/ 2147483647 w 102"/>
              <a:gd name="T19" fmla="*/ 2147483647 h 109"/>
              <a:gd name="T20" fmla="*/ 2147483647 w 102"/>
              <a:gd name="T21" fmla="*/ 2147483647 h 109"/>
              <a:gd name="T22" fmla="*/ 2147483647 w 102"/>
              <a:gd name="T23" fmla="*/ 2147483647 h 109"/>
              <a:gd name="T24" fmla="*/ 2147483647 w 102"/>
              <a:gd name="T25" fmla="*/ 2147483647 h 109"/>
              <a:gd name="T26" fmla="*/ 0 w 102"/>
              <a:gd name="T27" fmla="*/ 2147483647 h 109"/>
              <a:gd name="T28" fmla="*/ 2147483647 w 102"/>
              <a:gd name="T29" fmla="*/ 2147483647 h 109"/>
              <a:gd name="T30" fmla="*/ 2147483647 w 102"/>
              <a:gd name="T31" fmla="*/ 2147483647 h 109"/>
              <a:gd name="T32" fmla="*/ 2147483647 w 102"/>
              <a:gd name="T33" fmla="*/ 2147483647 h 109"/>
              <a:gd name="T34" fmla="*/ 2147483647 w 102"/>
              <a:gd name="T35" fmla="*/ 2147483647 h 109"/>
              <a:gd name="T36" fmla="*/ 2147483647 w 102"/>
              <a:gd name="T37" fmla="*/ 2147483647 h 109"/>
              <a:gd name="T38" fmla="*/ 2147483647 w 102"/>
              <a:gd name="T39" fmla="*/ 2147483647 h 109"/>
              <a:gd name="T40" fmla="*/ 2147483647 w 102"/>
              <a:gd name="T41" fmla="*/ 2147483647 h 109"/>
              <a:gd name="T42" fmla="*/ 2147483647 w 102"/>
              <a:gd name="T43" fmla="*/ 2147483647 h 109"/>
              <a:gd name="T44" fmla="*/ 2147483647 w 102"/>
              <a:gd name="T45" fmla="*/ 2147483647 h 109"/>
              <a:gd name="T46" fmla="*/ 2147483647 w 102"/>
              <a:gd name="T47" fmla="*/ 2147483647 h 109"/>
              <a:gd name="T48" fmla="*/ 2147483647 w 102"/>
              <a:gd name="T49" fmla="*/ 2147483647 h 109"/>
              <a:gd name="T50" fmla="*/ 2147483647 w 102"/>
              <a:gd name="T51" fmla="*/ 2147483647 h 109"/>
              <a:gd name="T52" fmla="*/ 2147483647 w 102"/>
              <a:gd name="T53" fmla="*/ 2147483647 h 109"/>
              <a:gd name="T54" fmla="*/ 2147483647 w 102"/>
              <a:gd name="T55" fmla="*/ 2147483647 h 109"/>
              <a:gd name="T56" fmla="*/ 2147483647 w 102"/>
              <a:gd name="T57" fmla="*/ 2147483647 h 109"/>
              <a:gd name="T58" fmla="*/ 2147483647 w 102"/>
              <a:gd name="T59" fmla="*/ 2147483647 h 109"/>
              <a:gd name="T60" fmla="*/ 2147483647 w 102"/>
              <a:gd name="T61" fmla="*/ 2147483647 h 109"/>
              <a:gd name="T62" fmla="*/ 2147483647 w 102"/>
              <a:gd name="T63" fmla="*/ 2147483647 h 109"/>
              <a:gd name="T64" fmla="*/ 2147483647 w 102"/>
              <a:gd name="T65" fmla="*/ 2147483647 h 109"/>
              <a:gd name="T66" fmla="*/ 2147483647 w 102"/>
              <a:gd name="T67" fmla="*/ 2147483647 h 109"/>
              <a:gd name="T68" fmla="*/ 2147483647 w 102"/>
              <a:gd name="T69" fmla="*/ 2147483647 h 109"/>
              <a:gd name="T70" fmla="*/ 2147483647 w 102"/>
              <a:gd name="T71" fmla="*/ 2147483647 h 109"/>
              <a:gd name="T72" fmla="*/ 2147483647 w 102"/>
              <a:gd name="T73" fmla="*/ 2147483647 h 109"/>
              <a:gd name="T74" fmla="*/ 2147483647 w 102"/>
              <a:gd name="T75" fmla="*/ 2147483647 h 109"/>
              <a:gd name="T76" fmla="*/ 2147483647 w 102"/>
              <a:gd name="T77" fmla="*/ 2147483647 h 109"/>
              <a:gd name="T78" fmla="*/ 2147483647 w 102"/>
              <a:gd name="T79" fmla="*/ 2147483647 h 109"/>
              <a:gd name="T80" fmla="*/ 2147483647 w 102"/>
              <a:gd name="T81" fmla="*/ 2147483647 h 109"/>
              <a:gd name="T82" fmla="*/ 2147483647 w 102"/>
              <a:gd name="T83" fmla="*/ 2147483647 h 109"/>
              <a:gd name="T84" fmla="*/ 2147483647 w 102"/>
              <a:gd name="T85" fmla="*/ 2147483647 h 109"/>
              <a:gd name="T86" fmla="*/ 2147483647 w 102"/>
              <a:gd name="T87" fmla="*/ 2147483647 h 109"/>
              <a:gd name="T88" fmla="*/ 2147483647 w 102"/>
              <a:gd name="T89" fmla="*/ 2147483647 h 109"/>
              <a:gd name="T90" fmla="*/ 2147483647 w 102"/>
              <a:gd name="T91" fmla="*/ 2147483647 h 109"/>
              <a:gd name="T92" fmla="*/ 2147483647 w 102"/>
              <a:gd name="T93" fmla="*/ 2147483647 h 109"/>
              <a:gd name="T94" fmla="*/ 2147483647 w 102"/>
              <a:gd name="T95" fmla="*/ 2147483647 h 109"/>
              <a:gd name="T96" fmla="*/ 2147483647 w 102"/>
              <a:gd name="T97" fmla="*/ 2147483647 h 109"/>
              <a:gd name="T98" fmla="*/ 2147483647 w 102"/>
              <a:gd name="T99" fmla="*/ 2147483647 h 1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02"/>
              <a:gd name="T151" fmla="*/ 0 h 109"/>
              <a:gd name="T152" fmla="*/ 102 w 102"/>
              <a:gd name="T153" fmla="*/ 109 h 10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02" h="109">
                <a:moveTo>
                  <a:pt x="82" y="69"/>
                </a:moveTo>
                <a:cubicBezTo>
                  <a:pt x="80" y="70"/>
                  <a:pt x="79" y="70"/>
                  <a:pt x="78" y="71"/>
                </a:cubicBezTo>
                <a:cubicBezTo>
                  <a:pt x="78" y="72"/>
                  <a:pt x="78" y="73"/>
                  <a:pt x="78" y="75"/>
                </a:cubicBezTo>
                <a:cubicBezTo>
                  <a:pt x="79" y="77"/>
                  <a:pt x="81" y="79"/>
                  <a:pt x="83" y="80"/>
                </a:cubicBezTo>
                <a:cubicBezTo>
                  <a:pt x="85" y="82"/>
                  <a:pt x="88" y="82"/>
                  <a:pt x="90" y="82"/>
                </a:cubicBezTo>
                <a:cubicBezTo>
                  <a:pt x="91" y="82"/>
                  <a:pt x="93" y="82"/>
                  <a:pt x="93" y="81"/>
                </a:cubicBezTo>
                <a:cubicBezTo>
                  <a:pt x="94" y="80"/>
                  <a:pt x="94" y="78"/>
                  <a:pt x="93" y="77"/>
                </a:cubicBezTo>
                <a:cubicBezTo>
                  <a:pt x="92" y="75"/>
                  <a:pt x="91" y="73"/>
                  <a:pt x="88" y="72"/>
                </a:cubicBezTo>
                <a:cubicBezTo>
                  <a:pt x="86" y="70"/>
                  <a:pt x="84" y="69"/>
                  <a:pt x="82" y="69"/>
                </a:cubicBezTo>
                <a:close/>
                <a:moveTo>
                  <a:pt x="14" y="54"/>
                </a:moveTo>
                <a:cubicBezTo>
                  <a:pt x="44" y="23"/>
                  <a:pt x="44" y="23"/>
                  <a:pt x="44" y="23"/>
                </a:cubicBezTo>
                <a:cubicBezTo>
                  <a:pt x="44" y="36"/>
                  <a:pt x="44" y="36"/>
                  <a:pt x="44" y="36"/>
                </a:cubicBezTo>
                <a:cubicBezTo>
                  <a:pt x="21" y="60"/>
                  <a:pt x="21" y="60"/>
                  <a:pt x="21" y="60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1" y="70"/>
                  <a:pt x="32" y="70"/>
                </a:cubicBezTo>
                <a:cubicBezTo>
                  <a:pt x="33" y="70"/>
                  <a:pt x="34" y="70"/>
                  <a:pt x="35" y="69"/>
                </a:cubicBezTo>
                <a:cubicBezTo>
                  <a:pt x="46" y="57"/>
                  <a:pt x="46" y="57"/>
                  <a:pt x="46" y="57"/>
                </a:cubicBezTo>
                <a:cubicBezTo>
                  <a:pt x="48" y="66"/>
                  <a:pt x="48" y="66"/>
                  <a:pt x="48" y="66"/>
                </a:cubicBezTo>
                <a:cubicBezTo>
                  <a:pt x="50" y="67"/>
                  <a:pt x="52" y="69"/>
                  <a:pt x="54" y="71"/>
                </a:cubicBezTo>
                <a:cubicBezTo>
                  <a:pt x="54" y="72"/>
                  <a:pt x="54" y="72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46" y="68"/>
                  <a:pt x="46" y="68"/>
                  <a:pt x="46" y="68"/>
                </a:cubicBezTo>
                <a:cubicBezTo>
                  <a:pt x="41" y="74"/>
                  <a:pt x="41" y="74"/>
                  <a:pt x="41" y="74"/>
                </a:cubicBezTo>
                <a:cubicBezTo>
                  <a:pt x="38" y="76"/>
                  <a:pt x="35" y="78"/>
                  <a:pt x="32" y="78"/>
                </a:cubicBezTo>
                <a:cubicBezTo>
                  <a:pt x="30" y="78"/>
                  <a:pt x="27" y="77"/>
                  <a:pt x="24" y="74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1" y="53"/>
                  <a:pt x="0" y="50"/>
                  <a:pt x="0" y="47"/>
                </a:cubicBezTo>
                <a:cubicBezTo>
                  <a:pt x="0" y="44"/>
                  <a:pt x="1" y="41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74" y="22"/>
                  <a:pt x="74" y="22"/>
                  <a:pt x="74" y="22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6" y="25"/>
                  <a:pt x="77" y="28"/>
                  <a:pt x="77" y="31"/>
                </a:cubicBezTo>
                <a:cubicBezTo>
                  <a:pt x="77" y="33"/>
                  <a:pt x="76" y="36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69" y="32"/>
                  <a:pt x="69" y="32"/>
                  <a:pt x="69" y="32"/>
                </a:cubicBezTo>
                <a:cubicBezTo>
                  <a:pt x="70" y="32"/>
                  <a:pt x="70" y="31"/>
                  <a:pt x="70" y="31"/>
                </a:cubicBezTo>
                <a:cubicBezTo>
                  <a:pt x="70" y="30"/>
                  <a:pt x="69" y="29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48" y="8"/>
                  <a:pt x="48" y="8"/>
                  <a:pt x="48" y="8"/>
                </a:cubicBezTo>
                <a:cubicBezTo>
                  <a:pt x="47" y="8"/>
                  <a:pt x="46" y="7"/>
                  <a:pt x="45" y="7"/>
                </a:cubicBezTo>
                <a:cubicBezTo>
                  <a:pt x="44" y="7"/>
                  <a:pt x="43" y="8"/>
                  <a:pt x="42" y="9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8" y="45"/>
                  <a:pt x="8" y="46"/>
                  <a:pt x="8" y="47"/>
                </a:cubicBezTo>
                <a:cubicBezTo>
                  <a:pt x="8" y="48"/>
                  <a:pt x="8" y="49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50" y="22"/>
                </a:moveTo>
                <a:cubicBezTo>
                  <a:pt x="51" y="35"/>
                  <a:pt x="51" y="49"/>
                  <a:pt x="51" y="62"/>
                </a:cubicBezTo>
                <a:cubicBezTo>
                  <a:pt x="54" y="64"/>
                  <a:pt x="56" y="66"/>
                  <a:pt x="59" y="69"/>
                </a:cubicBezTo>
                <a:cubicBezTo>
                  <a:pt x="59" y="70"/>
                  <a:pt x="59" y="74"/>
                  <a:pt x="59" y="77"/>
                </a:cubicBezTo>
                <a:cubicBezTo>
                  <a:pt x="57" y="76"/>
                  <a:pt x="56" y="76"/>
                  <a:pt x="54" y="76"/>
                </a:cubicBezTo>
                <a:cubicBezTo>
                  <a:pt x="50" y="76"/>
                  <a:pt x="47" y="78"/>
                  <a:pt x="44" y="81"/>
                </a:cubicBezTo>
                <a:cubicBezTo>
                  <a:pt x="42" y="84"/>
                  <a:pt x="41" y="88"/>
                  <a:pt x="41" y="93"/>
                </a:cubicBezTo>
                <a:cubicBezTo>
                  <a:pt x="41" y="97"/>
                  <a:pt x="43" y="101"/>
                  <a:pt x="45" y="104"/>
                </a:cubicBezTo>
                <a:cubicBezTo>
                  <a:pt x="47" y="107"/>
                  <a:pt x="50" y="109"/>
                  <a:pt x="54" y="109"/>
                </a:cubicBezTo>
                <a:cubicBezTo>
                  <a:pt x="58" y="109"/>
                  <a:pt x="61" y="107"/>
                  <a:pt x="64" y="104"/>
                </a:cubicBezTo>
                <a:cubicBezTo>
                  <a:pt x="65" y="101"/>
                  <a:pt x="66" y="98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3"/>
                  <a:pt x="67" y="93"/>
                  <a:pt x="67" y="92"/>
                </a:cubicBezTo>
                <a:cubicBezTo>
                  <a:pt x="68" y="40"/>
                  <a:pt x="68" y="40"/>
                  <a:pt x="68" y="40"/>
                </a:cubicBezTo>
                <a:cubicBezTo>
                  <a:pt x="66" y="28"/>
                  <a:pt x="58" y="23"/>
                  <a:pt x="50" y="22"/>
                </a:cubicBezTo>
                <a:close/>
                <a:moveTo>
                  <a:pt x="58" y="59"/>
                </a:moveTo>
                <a:cubicBezTo>
                  <a:pt x="57" y="59"/>
                  <a:pt x="56" y="61"/>
                  <a:pt x="57" y="63"/>
                </a:cubicBezTo>
                <a:cubicBezTo>
                  <a:pt x="58" y="64"/>
                  <a:pt x="60" y="65"/>
                  <a:pt x="61" y="64"/>
                </a:cubicBezTo>
                <a:cubicBezTo>
                  <a:pt x="63" y="63"/>
                  <a:pt x="63" y="61"/>
                  <a:pt x="62" y="60"/>
                </a:cubicBezTo>
                <a:cubicBezTo>
                  <a:pt x="62" y="58"/>
                  <a:pt x="60" y="58"/>
                  <a:pt x="58" y="59"/>
                </a:cubicBezTo>
                <a:close/>
                <a:moveTo>
                  <a:pt x="51" y="86"/>
                </a:moveTo>
                <a:cubicBezTo>
                  <a:pt x="52" y="84"/>
                  <a:pt x="53" y="84"/>
                  <a:pt x="54" y="84"/>
                </a:cubicBezTo>
                <a:cubicBezTo>
                  <a:pt x="55" y="84"/>
                  <a:pt x="56" y="84"/>
                  <a:pt x="57" y="86"/>
                </a:cubicBezTo>
                <a:cubicBezTo>
                  <a:pt x="58" y="87"/>
                  <a:pt x="59" y="90"/>
                  <a:pt x="59" y="92"/>
                </a:cubicBezTo>
                <a:cubicBezTo>
                  <a:pt x="59" y="95"/>
                  <a:pt x="59" y="98"/>
                  <a:pt x="57" y="99"/>
                </a:cubicBezTo>
                <a:cubicBezTo>
                  <a:pt x="56" y="101"/>
                  <a:pt x="55" y="101"/>
                  <a:pt x="54" y="101"/>
                </a:cubicBezTo>
                <a:cubicBezTo>
                  <a:pt x="53" y="102"/>
                  <a:pt x="52" y="101"/>
                  <a:pt x="51" y="99"/>
                </a:cubicBezTo>
                <a:cubicBezTo>
                  <a:pt x="50" y="98"/>
                  <a:pt x="49" y="95"/>
                  <a:pt x="49" y="93"/>
                </a:cubicBezTo>
                <a:cubicBezTo>
                  <a:pt x="49" y="90"/>
                  <a:pt x="50" y="87"/>
                  <a:pt x="51" y="86"/>
                </a:cubicBezTo>
                <a:close/>
                <a:moveTo>
                  <a:pt x="72" y="67"/>
                </a:moveTo>
                <a:cubicBezTo>
                  <a:pt x="72" y="67"/>
                  <a:pt x="72" y="67"/>
                  <a:pt x="72" y="67"/>
                </a:cubicBezTo>
                <a:cubicBezTo>
                  <a:pt x="74" y="64"/>
                  <a:pt x="77" y="62"/>
                  <a:pt x="81" y="62"/>
                </a:cubicBezTo>
                <a:cubicBezTo>
                  <a:pt x="85" y="62"/>
                  <a:pt x="89" y="63"/>
                  <a:pt x="93" y="65"/>
                </a:cubicBezTo>
                <a:cubicBezTo>
                  <a:pt x="96" y="67"/>
                  <a:pt x="99" y="71"/>
                  <a:pt x="100" y="74"/>
                </a:cubicBezTo>
                <a:cubicBezTo>
                  <a:pt x="102" y="78"/>
                  <a:pt x="102" y="82"/>
                  <a:pt x="100" y="85"/>
                </a:cubicBezTo>
                <a:cubicBezTo>
                  <a:pt x="98" y="88"/>
                  <a:pt x="94" y="90"/>
                  <a:pt x="90" y="90"/>
                </a:cubicBezTo>
                <a:cubicBezTo>
                  <a:pt x="87" y="90"/>
                  <a:pt x="84" y="89"/>
                  <a:pt x="81" y="88"/>
                </a:cubicBezTo>
                <a:cubicBezTo>
                  <a:pt x="81" y="88"/>
                  <a:pt x="81" y="88"/>
                  <a:pt x="81" y="88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79" y="87"/>
                  <a:pt x="79" y="87"/>
                </a:cubicBezTo>
                <a:cubicBezTo>
                  <a:pt x="71" y="82"/>
                  <a:pt x="71" y="82"/>
                  <a:pt x="71" y="82"/>
                </a:cubicBezTo>
                <a:lnTo>
                  <a:pt x="72" y="6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9" grpId="0"/>
      <p:bldP spid="110" grpId="0"/>
      <p:bldP spid="111" grpId="0" animBg="1"/>
      <p:bldP spid="112" grpId="0" animBg="1"/>
      <p:bldP spid="1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43432" y="972338"/>
            <a:ext cx="1505131" cy="1305432"/>
            <a:chOff x="304800" y="673100"/>
            <a:chExt cx="4000500" cy="4000500"/>
          </a:xfrm>
          <a:noFill/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" lastClr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82041" y="169833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02</a:t>
            </a:r>
            <a:endParaRPr lang="en-US" altLang="zh-CN" sz="4800" b="1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"/>
            </p:custDataLst>
          </p:nvPr>
        </p:nvSpPr>
        <p:spPr>
          <a:xfrm>
            <a:off x="2599268" y="2458005"/>
            <a:ext cx="6993458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zh-CN" altLang="en-US" sz="8000" spc="600" dirty="0">
                <a:solidFill>
                  <a:schemeClr val="accent1">
                    <a:lumMod val="7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工作完成情况</a:t>
            </a:r>
            <a:endParaRPr lang="zh-CN" altLang="en-US" sz="8000" spc="600" dirty="0">
              <a:solidFill>
                <a:schemeClr val="accent1">
                  <a:lumMod val="7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34637" y="3730846"/>
            <a:ext cx="9509761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ea"/>
                <a:sym typeface="+mn-lt"/>
              </a:rPr>
              <a:t>请在此添加文字并根据需要调整字体大小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工作达标情况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277972" y="3719139"/>
            <a:ext cx="2801242" cy="646986"/>
          </a:xfrm>
          <a:prstGeom prst="round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190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在此添加标题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77972" y="4503446"/>
            <a:ext cx="2795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请在此添加文字并根据需要调整字体大小，建议采用合适行距和合适的对齐方式。并根据需要调整字体大小，建议采用合适行距和合适的对齐方式。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Grp="1" noChangeAspect="1"/>
          </p:cNvPicPr>
          <p:nvPr isPhoto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84" y="1981201"/>
            <a:ext cx="6179634" cy="4119756"/>
          </a:xfrm>
          <a:prstGeom prst="rect">
            <a:avLst/>
          </a:prstGeom>
        </p:spPr>
      </p:pic>
      <p:sp>
        <p:nvSpPr>
          <p:cNvPr id="10" name="Freeform 20"/>
          <p:cNvSpPr>
            <a:spLocks noEditPoints="1"/>
          </p:cNvSpPr>
          <p:nvPr/>
        </p:nvSpPr>
        <p:spPr bwMode="auto">
          <a:xfrm>
            <a:off x="1370648" y="1150400"/>
            <a:ext cx="2562935" cy="2568739"/>
          </a:xfrm>
          <a:custGeom>
            <a:avLst/>
            <a:gdLst>
              <a:gd name="connsiteX0" fmla="*/ 199901 w 604154"/>
              <a:gd name="connsiteY0" fmla="*/ 394743 h 605522"/>
              <a:gd name="connsiteX1" fmla="*/ 404258 w 604154"/>
              <a:gd name="connsiteY1" fmla="*/ 394743 h 605522"/>
              <a:gd name="connsiteX2" fmla="*/ 365691 w 604154"/>
              <a:gd name="connsiteY2" fmla="*/ 427556 h 605522"/>
              <a:gd name="connsiteX3" fmla="*/ 238621 w 604154"/>
              <a:gd name="connsiteY3" fmla="*/ 427556 h 605522"/>
              <a:gd name="connsiteX4" fmla="*/ 199901 w 604154"/>
              <a:gd name="connsiteY4" fmla="*/ 394743 h 605522"/>
              <a:gd name="connsiteX5" fmla="*/ 588935 w 604154"/>
              <a:gd name="connsiteY5" fmla="*/ 310982 h 605522"/>
              <a:gd name="connsiteX6" fmla="*/ 604145 w 604154"/>
              <a:gd name="connsiteY6" fmla="*/ 327243 h 605522"/>
              <a:gd name="connsiteX7" fmla="*/ 570192 w 604154"/>
              <a:gd name="connsiteY7" fmla="*/ 470985 h 605522"/>
              <a:gd name="connsiteX8" fmla="*/ 435610 w 604154"/>
              <a:gd name="connsiteY8" fmla="*/ 563489 h 605522"/>
              <a:gd name="connsiteX9" fmla="*/ 417327 w 604154"/>
              <a:gd name="connsiteY9" fmla="*/ 605522 h 605522"/>
              <a:gd name="connsiteX10" fmla="*/ 319156 w 604154"/>
              <a:gd name="connsiteY10" fmla="*/ 605522 h 605522"/>
              <a:gd name="connsiteX11" fmla="*/ 380302 w 604154"/>
              <a:gd name="connsiteY11" fmla="*/ 459479 h 605522"/>
              <a:gd name="connsiteX12" fmla="*/ 456196 w 604154"/>
              <a:gd name="connsiteY12" fmla="*/ 403639 h 605522"/>
              <a:gd name="connsiteX13" fmla="*/ 500135 w 604154"/>
              <a:gd name="connsiteY13" fmla="*/ 389219 h 605522"/>
              <a:gd name="connsiteX14" fmla="*/ 513962 w 604154"/>
              <a:gd name="connsiteY14" fmla="*/ 398270 h 605522"/>
              <a:gd name="connsiteX15" fmla="*/ 467412 w 604154"/>
              <a:gd name="connsiteY15" fmla="*/ 444445 h 605522"/>
              <a:gd name="connsiteX16" fmla="*/ 472942 w 604154"/>
              <a:gd name="connsiteY16" fmla="*/ 443525 h 605522"/>
              <a:gd name="connsiteX17" fmla="*/ 563278 w 604154"/>
              <a:gd name="connsiteY17" fmla="*/ 345652 h 605522"/>
              <a:gd name="connsiteX18" fmla="*/ 588935 w 604154"/>
              <a:gd name="connsiteY18" fmla="*/ 310982 h 605522"/>
              <a:gd name="connsiteX19" fmla="*/ 15365 w 604154"/>
              <a:gd name="connsiteY19" fmla="*/ 310982 h 605522"/>
              <a:gd name="connsiteX20" fmla="*/ 41022 w 604154"/>
              <a:gd name="connsiteY20" fmla="*/ 345652 h 605522"/>
              <a:gd name="connsiteX21" fmla="*/ 131204 w 604154"/>
              <a:gd name="connsiteY21" fmla="*/ 443525 h 605522"/>
              <a:gd name="connsiteX22" fmla="*/ 136888 w 604154"/>
              <a:gd name="connsiteY22" fmla="*/ 444292 h 605522"/>
              <a:gd name="connsiteX23" fmla="*/ 90338 w 604154"/>
              <a:gd name="connsiteY23" fmla="*/ 398117 h 605522"/>
              <a:gd name="connsiteX24" fmla="*/ 104165 w 604154"/>
              <a:gd name="connsiteY24" fmla="*/ 389066 h 605522"/>
              <a:gd name="connsiteX25" fmla="*/ 147950 w 604154"/>
              <a:gd name="connsiteY25" fmla="*/ 403333 h 605522"/>
              <a:gd name="connsiteX26" fmla="*/ 223998 w 604154"/>
              <a:gd name="connsiteY26" fmla="*/ 459479 h 605522"/>
              <a:gd name="connsiteX27" fmla="*/ 285144 w 604154"/>
              <a:gd name="connsiteY27" fmla="*/ 605522 h 605522"/>
              <a:gd name="connsiteX28" fmla="*/ 186973 w 604154"/>
              <a:gd name="connsiteY28" fmla="*/ 605522 h 605522"/>
              <a:gd name="connsiteX29" fmla="*/ 168537 w 604154"/>
              <a:gd name="connsiteY29" fmla="*/ 563489 h 605522"/>
              <a:gd name="connsiteX30" fmla="*/ 34108 w 604154"/>
              <a:gd name="connsiteY30" fmla="*/ 471292 h 605522"/>
              <a:gd name="connsiteX31" fmla="*/ 2 w 604154"/>
              <a:gd name="connsiteY31" fmla="*/ 327396 h 605522"/>
              <a:gd name="connsiteX32" fmla="*/ 15365 w 604154"/>
              <a:gd name="connsiteY32" fmla="*/ 310982 h 605522"/>
              <a:gd name="connsiteX33" fmla="*/ 298064 w 604154"/>
              <a:gd name="connsiteY33" fmla="*/ 147892 h 605522"/>
              <a:gd name="connsiteX34" fmla="*/ 246126 w 604154"/>
              <a:gd name="connsiteY34" fmla="*/ 199752 h 605522"/>
              <a:gd name="connsiteX35" fmla="*/ 285925 w 604154"/>
              <a:gd name="connsiteY35" fmla="*/ 250231 h 605522"/>
              <a:gd name="connsiteX36" fmla="*/ 298064 w 604154"/>
              <a:gd name="connsiteY36" fmla="*/ 251612 h 605522"/>
              <a:gd name="connsiteX37" fmla="*/ 349848 w 604154"/>
              <a:gd name="connsiteY37" fmla="*/ 199752 h 605522"/>
              <a:gd name="connsiteX38" fmla="*/ 298064 w 604154"/>
              <a:gd name="connsiteY38" fmla="*/ 147892 h 605522"/>
              <a:gd name="connsiteX39" fmla="*/ 298064 w 604154"/>
              <a:gd name="connsiteY39" fmla="*/ 97874 h 605522"/>
              <a:gd name="connsiteX40" fmla="*/ 326184 w 604154"/>
              <a:gd name="connsiteY40" fmla="*/ 115212 h 605522"/>
              <a:gd name="connsiteX41" fmla="*/ 330947 w 604154"/>
              <a:gd name="connsiteY41" fmla="*/ 120582 h 605522"/>
              <a:gd name="connsiteX42" fmla="*/ 332177 w 604154"/>
              <a:gd name="connsiteY42" fmla="*/ 120582 h 605522"/>
              <a:gd name="connsiteX43" fmla="*/ 338630 w 604154"/>
              <a:gd name="connsiteY43" fmla="*/ 120275 h 605522"/>
              <a:gd name="connsiteX44" fmla="*/ 348004 w 604154"/>
              <a:gd name="connsiteY44" fmla="*/ 119661 h 605522"/>
              <a:gd name="connsiteX45" fmla="*/ 370131 w 604154"/>
              <a:gd name="connsiteY45" fmla="*/ 127640 h 605522"/>
              <a:gd name="connsiteX46" fmla="*/ 377660 w 604154"/>
              <a:gd name="connsiteY46" fmla="*/ 159246 h 605522"/>
              <a:gd name="connsiteX47" fmla="*/ 377353 w 604154"/>
              <a:gd name="connsiteY47" fmla="*/ 166918 h 605522"/>
              <a:gd name="connsiteX48" fmla="*/ 382731 w 604154"/>
              <a:gd name="connsiteY48" fmla="*/ 171674 h 605522"/>
              <a:gd name="connsiteX49" fmla="*/ 400095 w 604154"/>
              <a:gd name="connsiteY49" fmla="*/ 199752 h 605522"/>
              <a:gd name="connsiteX50" fmla="*/ 382731 w 604154"/>
              <a:gd name="connsiteY50" fmla="*/ 227830 h 605522"/>
              <a:gd name="connsiteX51" fmla="*/ 377353 w 604154"/>
              <a:gd name="connsiteY51" fmla="*/ 232740 h 605522"/>
              <a:gd name="connsiteX52" fmla="*/ 377660 w 604154"/>
              <a:gd name="connsiteY52" fmla="*/ 240411 h 605522"/>
              <a:gd name="connsiteX53" fmla="*/ 370131 w 604154"/>
              <a:gd name="connsiteY53" fmla="*/ 271864 h 605522"/>
              <a:gd name="connsiteX54" fmla="*/ 348004 w 604154"/>
              <a:gd name="connsiteY54" fmla="*/ 279843 h 605522"/>
              <a:gd name="connsiteX55" fmla="*/ 338630 w 604154"/>
              <a:gd name="connsiteY55" fmla="*/ 279382 h 605522"/>
              <a:gd name="connsiteX56" fmla="*/ 332638 w 604154"/>
              <a:gd name="connsiteY56" fmla="*/ 278922 h 605522"/>
              <a:gd name="connsiteX57" fmla="*/ 332177 w 604154"/>
              <a:gd name="connsiteY57" fmla="*/ 334771 h 605522"/>
              <a:gd name="connsiteX58" fmla="*/ 297757 w 604154"/>
              <a:gd name="connsiteY58" fmla="*/ 316819 h 605522"/>
              <a:gd name="connsiteX59" fmla="*/ 262414 w 604154"/>
              <a:gd name="connsiteY59" fmla="*/ 335538 h 605522"/>
              <a:gd name="connsiteX60" fmla="*/ 262414 w 604154"/>
              <a:gd name="connsiteY60" fmla="*/ 278922 h 605522"/>
              <a:gd name="connsiteX61" fmla="*/ 257036 w 604154"/>
              <a:gd name="connsiteY61" fmla="*/ 279536 h 605522"/>
              <a:gd name="connsiteX62" fmla="*/ 247970 w 604154"/>
              <a:gd name="connsiteY62" fmla="*/ 280303 h 605522"/>
              <a:gd name="connsiteX63" fmla="*/ 225843 w 604154"/>
              <a:gd name="connsiteY63" fmla="*/ 272018 h 605522"/>
              <a:gd name="connsiteX64" fmla="*/ 218314 w 604154"/>
              <a:gd name="connsiteY64" fmla="*/ 240411 h 605522"/>
              <a:gd name="connsiteX65" fmla="*/ 218775 w 604154"/>
              <a:gd name="connsiteY65" fmla="*/ 232740 h 605522"/>
              <a:gd name="connsiteX66" fmla="*/ 213243 w 604154"/>
              <a:gd name="connsiteY66" fmla="*/ 227830 h 605522"/>
              <a:gd name="connsiteX67" fmla="*/ 195879 w 604154"/>
              <a:gd name="connsiteY67" fmla="*/ 199752 h 605522"/>
              <a:gd name="connsiteX68" fmla="*/ 213243 w 604154"/>
              <a:gd name="connsiteY68" fmla="*/ 171674 h 605522"/>
              <a:gd name="connsiteX69" fmla="*/ 218775 w 604154"/>
              <a:gd name="connsiteY69" fmla="*/ 166918 h 605522"/>
              <a:gd name="connsiteX70" fmla="*/ 218314 w 604154"/>
              <a:gd name="connsiteY70" fmla="*/ 159246 h 605522"/>
              <a:gd name="connsiteX71" fmla="*/ 225843 w 604154"/>
              <a:gd name="connsiteY71" fmla="*/ 127640 h 605522"/>
              <a:gd name="connsiteX72" fmla="*/ 247970 w 604154"/>
              <a:gd name="connsiteY72" fmla="*/ 119661 h 605522"/>
              <a:gd name="connsiteX73" fmla="*/ 257344 w 604154"/>
              <a:gd name="connsiteY73" fmla="*/ 120275 h 605522"/>
              <a:gd name="connsiteX74" fmla="*/ 263797 w 604154"/>
              <a:gd name="connsiteY74" fmla="*/ 120582 h 605522"/>
              <a:gd name="connsiteX75" fmla="*/ 265027 w 604154"/>
              <a:gd name="connsiteY75" fmla="*/ 120582 h 605522"/>
              <a:gd name="connsiteX76" fmla="*/ 269944 w 604154"/>
              <a:gd name="connsiteY76" fmla="*/ 115212 h 605522"/>
              <a:gd name="connsiteX77" fmla="*/ 298064 w 604154"/>
              <a:gd name="connsiteY77" fmla="*/ 97874 h 605522"/>
              <a:gd name="connsiteX78" fmla="*/ 169654 w 604154"/>
              <a:gd name="connsiteY78" fmla="*/ 0 h 605522"/>
              <a:gd name="connsiteX79" fmla="*/ 400234 w 604154"/>
              <a:gd name="connsiteY79" fmla="*/ 0 h 605522"/>
              <a:gd name="connsiteX80" fmla="*/ 465368 w 604154"/>
              <a:gd name="connsiteY80" fmla="*/ 67812 h 605522"/>
              <a:gd name="connsiteX81" fmla="*/ 465368 w 604154"/>
              <a:gd name="connsiteY81" fmla="*/ 364530 h 605522"/>
              <a:gd name="connsiteX82" fmla="*/ 455229 w 604154"/>
              <a:gd name="connsiteY82" fmla="*/ 368519 h 605522"/>
              <a:gd name="connsiteX83" fmla="*/ 444169 w 604154"/>
              <a:gd name="connsiteY83" fmla="*/ 373122 h 605522"/>
              <a:gd name="connsiteX84" fmla="*/ 432494 w 604154"/>
              <a:gd name="connsiteY84" fmla="*/ 377878 h 605522"/>
              <a:gd name="connsiteX85" fmla="*/ 432494 w 604154"/>
              <a:gd name="connsiteY85" fmla="*/ 90059 h 605522"/>
              <a:gd name="connsiteX86" fmla="*/ 375194 w 604154"/>
              <a:gd name="connsiteY86" fmla="*/ 90059 h 605522"/>
              <a:gd name="connsiteX87" fmla="*/ 375194 w 604154"/>
              <a:gd name="connsiteY87" fmla="*/ 32679 h 605522"/>
              <a:gd name="connsiteX88" fmla="*/ 169654 w 604154"/>
              <a:gd name="connsiteY88" fmla="*/ 32679 h 605522"/>
              <a:gd name="connsiteX89" fmla="*/ 162127 w 604154"/>
              <a:gd name="connsiteY89" fmla="*/ 38202 h 605522"/>
              <a:gd name="connsiteX90" fmla="*/ 162127 w 604154"/>
              <a:gd name="connsiteY90" fmla="*/ 374349 h 605522"/>
              <a:gd name="connsiteX91" fmla="*/ 159361 w 604154"/>
              <a:gd name="connsiteY91" fmla="*/ 373122 h 605522"/>
              <a:gd name="connsiteX92" fmla="*/ 147994 w 604154"/>
              <a:gd name="connsiteY92" fmla="*/ 368519 h 605522"/>
              <a:gd name="connsiteX93" fmla="*/ 129406 w 604154"/>
              <a:gd name="connsiteY93" fmla="*/ 361462 h 605522"/>
              <a:gd name="connsiteX94" fmla="*/ 129406 w 604154"/>
              <a:gd name="connsiteY94" fmla="*/ 38202 h 605522"/>
              <a:gd name="connsiteX95" fmla="*/ 169654 w 604154"/>
              <a:gd name="connsiteY95" fmla="*/ 0 h 6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4154" h="605522">
                <a:moveTo>
                  <a:pt x="199901" y="394743"/>
                </a:moveTo>
                <a:lnTo>
                  <a:pt x="404258" y="394743"/>
                </a:lnTo>
                <a:cubicBezTo>
                  <a:pt x="390890" y="404096"/>
                  <a:pt x="377830" y="415136"/>
                  <a:pt x="365691" y="427556"/>
                </a:cubicBezTo>
                <a:lnTo>
                  <a:pt x="238621" y="427556"/>
                </a:lnTo>
                <a:cubicBezTo>
                  <a:pt x="226483" y="415136"/>
                  <a:pt x="213269" y="404096"/>
                  <a:pt x="199901" y="394743"/>
                </a:cubicBezTo>
                <a:close/>
                <a:moveTo>
                  <a:pt x="588935" y="310982"/>
                </a:moveTo>
                <a:cubicBezTo>
                  <a:pt x="597385" y="310982"/>
                  <a:pt x="604452" y="318652"/>
                  <a:pt x="604145" y="327243"/>
                </a:cubicBezTo>
                <a:cubicBezTo>
                  <a:pt x="603684" y="353169"/>
                  <a:pt x="591854" y="438156"/>
                  <a:pt x="570192" y="470985"/>
                </a:cubicBezTo>
                <a:cubicBezTo>
                  <a:pt x="548376" y="503967"/>
                  <a:pt x="452202" y="548148"/>
                  <a:pt x="435610" y="563489"/>
                </a:cubicBezTo>
                <a:cubicBezTo>
                  <a:pt x="428082" y="570545"/>
                  <a:pt x="419017" y="582971"/>
                  <a:pt x="417327" y="605522"/>
                </a:cubicBezTo>
                <a:lnTo>
                  <a:pt x="319156" y="605522"/>
                </a:lnTo>
                <a:cubicBezTo>
                  <a:pt x="329449" y="521609"/>
                  <a:pt x="357411" y="485405"/>
                  <a:pt x="380302" y="459479"/>
                </a:cubicBezTo>
                <a:cubicBezTo>
                  <a:pt x="400581" y="436468"/>
                  <a:pt x="428235" y="414378"/>
                  <a:pt x="456196" y="403639"/>
                </a:cubicBezTo>
                <a:cubicBezTo>
                  <a:pt x="473557" y="397043"/>
                  <a:pt x="489074" y="389219"/>
                  <a:pt x="500135" y="389219"/>
                </a:cubicBezTo>
                <a:cubicBezTo>
                  <a:pt x="506434" y="389219"/>
                  <a:pt x="511197" y="391674"/>
                  <a:pt x="513962" y="398270"/>
                </a:cubicBezTo>
                <a:cubicBezTo>
                  <a:pt x="520261" y="412690"/>
                  <a:pt x="454199" y="444445"/>
                  <a:pt x="467412" y="444445"/>
                </a:cubicBezTo>
                <a:cubicBezTo>
                  <a:pt x="468641" y="444445"/>
                  <a:pt x="470331" y="444139"/>
                  <a:pt x="472942" y="443525"/>
                </a:cubicBezTo>
                <a:cubicBezTo>
                  <a:pt x="508278" y="436008"/>
                  <a:pt x="552063" y="395816"/>
                  <a:pt x="563278" y="345652"/>
                </a:cubicBezTo>
                <a:cubicBezTo>
                  <a:pt x="568963" y="319880"/>
                  <a:pt x="579871" y="310982"/>
                  <a:pt x="588935" y="310982"/>
                </a:cubicBezTo>
                <a:close/>
                <a:moveTo>
                  <a:pt x="15365" y="310982"/>
                </a:moveTo>
                <a:cubicBezTo>
                  <a:pt x="24429" y="310982"/>
                  <a:pt x="35184" y="319726"/>
                  <a:pt x="41022" y="345652"/>
                </a:cubicBezTo>
                <a:cubicBezTo>
                  <a:pt x="52083" y="395816"/>
                  <a:pt x="96022" y="436008"/>
                  <a:pt x="131204" y="443525"/>
                </a:cubicBezTo>
                <a:cubicBezTo>
                  <a:pt x="133816" y="444139"/>
                  <a:pt x="135659" y="444292"/>
                  <a:pt x="136888" y="444292"/>
                </a:cubicBezTo>
                <a:cubicBezTo>
                  <a:pt x="150101" y="444292"/>
                  <a:pt x="84039" y="412690"/>
                  <a:pt x="90338" y="398117"/>
                </a:cubicBezTo>
                <a:cubicBezTo>
                  <a:pt x="93103" y="391674"/>
                  <a:pt x="97866" y="389066"/>
                  <a:pt x="104165" y="389066"/>
                </a:cubicBezTo>
                <a:cubicBezTo>
                  <a:pt x="115073" y="389066"/>
                  <a:pt x="130743" y="396736"/>
                  <a:pt x="147950" y="403333"/>
                </a:cubicBezTo>
                <a:cubicBezTo>
                  <a:pt x="176065" y="414071"/>
                  <a:pt x="203719" y="436468"/>
                  <a:pt x="223998" y="459479"/>
                </a:cubicBezTo>
                <a:cubicBezTo>
                  <a:pt x="246889" y="485405"/>
                  <a:pt x="274851" y="521609"/>
                  <a:pt x="285144" y="605522"/>
                </a:cubicBezTo>
                <a:lnTo>
                  <a:pt x="186973" y="605522"/>
                </a:lnTo>
                <a:cubicBezTo>
                  <a:pt x="185129" y="582971"/>
                  <a:pt x="176218" y="570545"/>
                  <a:pt x="168537" y="563489"/>
                </a:cubicBezTo>
                <a:cubicBezTo>
                  <a:pt x="152098" y="548148"/>
                  <a:pt x="55924" y="504274"/>
                  <a:pt x="34108" y="471292"/>
                </a:cubicBezTo>
                <a:cubicBezTo>
                  <a:pt x="12292" y="438309"/>
                  <a:pt x="616" y="353322"/>
                  <a:pt x="2" y="327396"/>
                </a:cubicBezTo>
                <a:cubicBezTo>
                  <a:pt x="-152" y="318806"/>
                  <a:pt x="6915" y="310982"/>
                  <a:pt x="15365" y="310982"/>
                </a:cubicBezTo>
                <a:close/>
                <a:moveTo>
                  <a:pt x="298064" y="147892"/>
                </a:moveTo>
                <a:cubicBezTo>
                  <a:pt x="269329" y="147892"/>
                  <a:pt x="246126" y="171214"/>
                  <a:pt x="246126" y="199752"/>
                </a:cubicBezTo>
                <a:cubicBezTo>
                  <a:pt x="246126" y="224301"/>
                  <a:pt x="263183" y="244861"/>
                  <a:pt x="285925" y="250231"/>
                </a:cubicBezTo>
                <a:lnTo>
                  <a:pt x="298064" y="251612"/>
                </a:lnTo>
                <a:cubicBezTo>
                  <a:pt x="326645" y="251612"/>
                  <a:pt x="349848" y="228443"/>
                  <a:pt x="349848" y="199752"/>
                </a:cubicBezTo>
                <a:cubicBezTo>
                  <a:pt x="349848" y="171214"/>
                  <a:pt x="326645" y="147892"/>
                  <a:pt x="298064" y="147892"/>
                </a:cubicBezTo>
                <a:close/>
                <a:moveTo>
                  <a:pt x="298064" y="97874"/>
                </a:moveTo>
                <a:cubicBezTo>
                  <a:pt x="311740" y="97874"/>
                  <a:pt x="320345" y="108307"/>
                  <a:pt x="326184" y="115212"/>
                </a:cubicBezTo>
                <a:cubicBezTo>
                  <a:pt x="327567" y="116899"/>
                  <a:pt x="329718" y="119508"/>
                  <a:pt x="330947" y="120582"/>
                </a:cubicBezTo>
                <a:cubicBezTo>
                  <a:pt x="331255" y="120582"/>
                  <a:pt x="331562" y="120582"/>
                  <a:pt x="332177" y="120582"/>
                </a:cubicBezTo>
                <a:cubicBezTo>
                  <a:pt x="334021" y="120582"/>
                  <a:pt x="336172" y="120428"/>
                  <a:pt x="338630" y="120275"/>
                </a:cubicBezTo>
                <a:cubicBezTo>
                  <a:pt x="341704" y="119968"/>
                  <a:pt x="344777" y="119661"/>
                  <a:pt x="348004" y="119661"/>
                </a:cubicBezTo>
                <a:cubicBezTo>
                  <a:pt x="351538" y="119661"/>
                  <a:pt x="362141" y="119661"/>
                  <a:pt x="370131" y="127640"/>
                </a:cubicBezTo>
                <a:cubicBezTo>
                  <a:pt x="379658" y="137152"/>
                  <a:pt x="378429" y="149887"/>
                  <a:pt x="377660" y="159246"/>
                </a:cubicBezTo>
                <a:cubicBezTo>
                  <a:pt x="377507" y="161701"/>
                  <a:pt x="377199" y="165077"/>
                  <a:pt x="377353" y="166918"/>
                </a:cubicBezTo>
                <a:cubicBezTo>
                  <a:pt x="378429" y="168145"/>
                  <a:pt x="380887" y="170293"/>
                  <a:pt x="382731" y="171674"/>
                </a:cubicBezTo>
                <a:cubicBezTo>
                  <a:pt x="389646" y="177505"/>
                  <a:pt x="400095" y="186097"/>
                  <a:pt x="400095" y="199752"/>
                </a:cubicBezTo>
                <a:cubicBezTo>
                  <a:pt x="400095" y="213407"/>
                  <a:pt x="389646" y="222153"/>
                  <a:pt x="382731" y="227830"/>
                </a:cubicBezTo>
                <a:cubicBezTo>
                  <a:pt x="380887" y="229364"/>
                  <a:pt x="378429" y="231359"/>
                  <a:pt x="377353" y="232740"/>
                </a:cubicBezTo>
                <a:cubicBezTo>
                  <a:pt x="377199" y="234427"/>
                  <a:pt x="377507" y="237956"/>
                  <a:pt x="377660" y="240411"/>
                </a:cubicBezTo>
                <a:cubicBezTo>
                  <a:pt x="378429" y="249770"/>
                  <a:pt x="379658" y="262505"/>
                  <a:pt x="370131" y="271864"/>
                </a:cubicBezTo>
                <a:cubicBezTo>
                  <a:pt x="362141" y="279843"/>
                  <a:pt x="351538" y="279843"/>
                  <a:pt x="348004" y="279843"/>
                </a:cubicBezTo>
                <a:cubicBezTo>
                  <a:pt x="344777" y="279843"/>
                  <a:pt x="341550" y="279536"/>
                  <a:pt x="338630" y="279382"/>
                </a:cubicBezTo>
                <a:cubicBezTo>
                  <a:pt x="336479" y="279076"/>
                  <a:pt x="334328" y="278922"/>
                  <a:pt x="332638" y="278922"/>
                </a:cubicBezTo>
                <a:lnTo>
                  <a:pt x="332177" y="334771"/>
                </a:lnTo>
                <a:lnTo>
                  <a:pt x="297757" y="316819"/>
                </a:lnTo>
                <a:lnTo>
                  <a:pt x="262414" y="335538"/>
                </a:lnTo>
                <a:lnTo>
                  <a:pt x="262414" y="278922"/>
                </a:lnTo>
                <a:cubicBezTo>
                  <a:pt x="262414" y="279076"/>
                  <a:pt x="259187" y="279382"/>
                  <a:pt x="257036" y="279536"/>
                </a:cubicBezTo>
                <a:cubicBezTo>
                  <a:pt x="253963" y="279843"/>
                  <a:pt x="251197" y="280303"/>
                  <a:pt x="247970" y="280303"/>
                </a:cubicBezTo>
                <a:cubicBezTo>
                  <a:pt x="244436" y="280303"/>
                  <a:pt x="233833" y="279996"/>
                  <a:pt x="225843" y="272018"/>
                </a:cubicBezTo>
                <a:cubicBezTo>
                  <a:pt x="216470" y="262658"/>
                  <a:pt x="217545" y="249770"/>
                  <a:pt x="218314" y="240411"/>
                </a:cubicBezTo>
                <a:cubicBezTo>
                  <a:pt x="218621" y="238110"/>
                  <a:pt x="218928" y="234427"/>
                  <a:pt x="218775" y="232740"/>
                </a:cubicBezTo>
                <a:cubicBezTo>
                  <a:pt x="217545" y="231512"/>
                  <a:pt x="215087" y="229364"/>
                  <a:pt x="213243" y="227830"/>
                </a:cubicBezTo>
                <a:cubicBezTo>
                  <a:pt x="206328" y="222153"/>
                  <a:pt x="195879" y="213407"/>
                  <a:pt x="195879" y="199752"/>
                </a:cubicBezTo>
                <a:cubicBezTo>
                  <a:pt x="195879" y="186097"/>
                  <a:pt x="206328" y="177505"/>
                  <a:pt x="213243" y="171674"/>
                </a:cubicBezTo>
                <a:cubicBezTo>
                  <a:pt x="215087" y="170293"/>
                  <a:pt x="217545" y="168145"/>
                  <a:pt x="218775" y="166918"/>
                </a:cubicBezTo>
                <a:cubicBezTo>
                  <a:pt x="218928" y="165077"/>
                  <a:pt x="218621" y="161701"/>
                  <a:pt x="218314" y="159246"/>
                </a:cubicBezTo>
                <a:cubicBezTo>
                  <a:pt x="217545" y="149887"/>
                  <a:pt x="216470" y="137152"/>
                  <a:pt x="225843" y="127640"/>
                </a:cubicBezTo>
                <a:cubicBezTo>
                  <a:pt x="233833" y="119661"/>
                  <a:pt x="244436" y="119661"/>
                  <a:pt x="247970" y="119661"/>
                </a:cubicBezTo>
                <a:cubicBezTo>
                  <a:pt x="251197" y="119661"/>
                  <a:pt x="254424" y="119968"/>
                  <a:pt x="257344" y="120275"/>
                </a:cubicBezTo>
                <a:cubicBezTo>
                  <a:pt x="259802" y="120428"/>
                  <a:pt x="262107" y="120582"/>
                  <a:pt x="263797" y="120582"/>
                </a:cubicBezTo>
                <a:cubicBezTo>
                  <a:pt x="264412" y="120582"/>
                  <a:pt x="264719" y="120582"/>
                  <a:pt x="265027" y="120582"/>
                </a:cubicBezTo>
                <a:cubicBezTo>
                  <a:pt x="266256" y="119508"/>
                  <a:pt x="268407" y="116899"/>
                  <a:pt x="269944" y="115212"/>
                </a:cubicBezTo>
                <a:cubicBezTo>
                  <a:pt x="275629" y="108307"/>
                  <a:pt x="284388" y="97874"/>
                  <a:pt x="298064" y="97874"/>
                </a:cubicBezTo>
                <a:close/>
                <a:moveTo>
                  <a:pt x="169654" y="0"/>
                </a:moveTo>
                <a:lnTo>
                  <a:pt x="400234" y="0"/>
                </a:lnTo>
                <a:lnTo>
                  <a:pt x="465368" y="67812"/>
                </a:lnTo>
                <a:lnTo>
                  <a:pt x="465368" y="364530"/>
                </a:lnTo>
                <a:cubicBezTo>
                  <a:pt x="463217" y="365758"/>
                  <a:pt x="458762" y="367138"/>
                  <a:pt x="455229" y="368519"/>
                </a:cubicBezTo>
                <a:cubicBezTo>
                  <a:pt x="451542" y="370054"/>
                  <a:pt x="447856" y="371588"/>
                  <a:pt x="444169" y="373122"/>
                </a:cubicBezTo>
                <a:cubicBezTo>
                  <a:pt x="440328" y="374503"/>
                  <a:pt x="436641" y="376190"/>
                  <a:pt x="432494" y="377878"/>
                </a:cubicBezTo>
                <a:lnTo>
                  <a:pt x="432494" y="90059"/>
                </a:lnTo>
                <a:lnTo>
                  <a:pt x="375194" y="90059"/>
                </a:lnTo>
                <a:lnTo>
                  <a:pt x="375194" y="32679"/>
                </a:lnTo>
                <a:lnTo>
                  <a:pt x="169654" y="32679"/>
                </a:lnTo>
                <a:cubicBezTo>
                  <a:pt x="166581" y="32679"/>
                  <a:pt x="162127" y="36054"/>
                  <a:pt x="162127" y="38202"/>
                </a:cubicBezTo>
                <a:lnTo>
                  <a:pt x="162127" y="374349"/>
                </a:lnTo>
                <a:cubicBezTo>
                  <a:pt x="162127" y="373889"/>
                  <a:pt x="160437" y="373429"/>
                  <a:pt x="159361" y="373122"/>
                </a:cubicBezTo>
                <a:cubicBezTo>
                  <a:pt x="155675" y="371588"/>
                  <a:pt x="151681" y="370054"/>
                  <a:pt x="147994" y="368519"/>
                </a:cubicBezTo>
                <a:cubicBezTo>
                  <a:pt x="141695" y="366065"/>
                  <a:pt x="135551" y="363610"/>
                  <a:pt x="129406" y="361462"/>
                </a:cubicBezTo>
                <a:lnTo>
                  <a:pt x="129406" y="38202"/>
                </a:lnTo>
                <a:cubicBezTo>
                  <a:pt x="129406" y="17797"/>
                  <a:pt x="148608" y="0"/>
                  <a:pt x="169654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任意多边形 10"/>
          <p:cNvSpPr/>
          <p:nvPr/>
        </p:nvSpPr>
        <p:spPr>
          <a:xfrm>
            <a:off x="4682160" y="3553672"/>
            <a:ext cx="1100137" cy="1287854"/>
          </a:xfrm>
          <a:custGeom>
            <a:avLst/>
            <a:gdLst>
              <a:gd name="connsiteX0" fmla="*/ 64315 w 1100137"/>
              <a:gd name="connsiteY0" fmla="*/ 0 h 1287854"/>
              <a:gd name="connsiteX1" fmla="*/ 1100137 w 1100137"/>
              <a:gd name="connsiteY1" fmla="*/ 0 h 1287854"/>
              <a:gd name="connsiteX2" fmla="*/ 1100137 w 1100137"/>
              <a:gd name="connsiteY2" fmla="*/ 1287854 h 1287854"/>
              <a:gd name="connsiteX3" fmla="*/ 64315 w 1100137"/>
              <a:gd name="connsiteY3" fmla="*/ 1287854 h 1287854"/>
              <a:gd name="connsiteX4" fmla="*/ 0 w 1100137"/>
              <a:gd name="connsiteY4" fmla="*/ 1223539 h 1287854"/>
              <a:gd name="connsiteX5" fmla="*/ 0 w 1100137"/>
              <a:gd name="connsiteY5" fmla="*/ 64315 h 1287854"/>
              <a:gd name="connsiteX6" fmla="*/ 64315 w 1100137"/>
              <a:gd name="connsiteY6" fmla="*/ 0 h 128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137" h="1287854">
                <a:moveTo>
                  <a:pt x="64315" y="0"/>
                </a:moveTo>
                <a:lnTo>
                  <a:pt x="1100137" y="0"/>
                </a:lnTo>
                <a:lnTo>
                  <a:pt x="1100137" y="1287854"/>
                </a:lnTo>
                <a:lnTo>
                  <a:pt x="64315" y="1287854"/>
                </a:lnTo>
                <a:cubicBezTo>
                  <a:pt x="28795" y="1287854"/>
                  <a:pt x="0" y="1259059"/>
                  <a:pt x="0" y="1223539"/>
                </a:cubicBezTo>
                <a:lnTo>
                  <a:pt x="0" y="64315"/>
                </a:lnTo>
                <a:cubicBezTo>
                  <a:pt x="0" y="28795"/>
                  <a:pt x="28795" y="0"/>
                  <a:pt x="64315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>
            <a:outerShdw blurRad="190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下箭头 13"/>
          <p:cNvSpPr/>
          <p:nvPr/>
        </p:nvSpPr>
        <p:spPr>
          <a:xfrm rot="10800000">
            <a:off x="4931239" y="3846370"/>
            <a:ext cx="601980" cy="698817"/>
          </a:xfrm>
          <a:prstGeom prst="downArrow">
            <a:avLst>
              <a:gd name="adj1" fmla="val 55063"/>
              <a:gd name="adj2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77617" y="2903701"/>
            <a:ext cx="1016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88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%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  <p:bldP spid="3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具体工作明细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74447" y="1325747"/>
            <a:ext cx="5950002" cy="17070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448" y="1171064"/>
            <a:ext cx="3993597" cy="266239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7770592" y="3413996"/>
            <a:ext cx="2242305" cy="336374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>
            <a:spAutoFit/>
          </a:bodyPr>
          <a:lstStyle/>
          <a:p>
            <a:pPr indent="304800" algn="dist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请在此添加文字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book_118069"/>
          <p:cNvSpPr>
            <a:spLocks noChangeAspect="1"/>
          </p:cNvSpPr>
          <p:nvPr/>
        </p:nvSpPr>
        <p:spPr bwMode="auto">
          <a:xfrm>
            <a:off x="5636000" y="1525252"/>
            <a:ext cx="1379553" cy="1372045"/>
          </a:xfrm>
          <a:custGeom>
            <a:avLst/>
            <a:gdLst>
              <a:gd name="connsiteX0" fmla="*/ 519281 w 606919"/>
              <a:gd name="connsiteY0" fmla="*/ 371278 h 603616"/>
              <a:gd name="connsiteX1" fmla="*/ 516193 w 606919"/>
              <a:gd name="connsiteY1" fmla="*/ 374441 h 603616"/>
              <a:gd name="connsiteX2" fmla="*/ 424043 w 606919"/>
              <a:gd name="connsiteY2" fmla="*/ 466380 h 603616"/>
              <a:gd name="connsiteX3" fmla="*/ 388021 w 606919"/>
              <a:gd name="connsiteY3" fmla="*/ 430489 h 603616"/>
              <a:gd name="connsiteX4" fmla="*/ 350655 w 606919"/>
              <a:gd name="connsiteY4" fmla="*/ 467802 h 603616"/>
              <a:gd name="connsiteX5" fmla="*/ 386676 w 606919"/>
              <a:gd name="connsiteY5" fmla="*/ 503693 h 603616"/>
              <a:gd name="connsiteX6" fmla="*/ 424043 w 606919"/>
              <a:gd name="connsiteY6" fmla="*/ 541006 h 603616"/>
              <a:gd name="connsiteX7" fmla="*/ 461330 w 606919"/>
              <a:gd name="connsiteY7" fmla="*/ 503693 h 603616"/>
              <a:gd name="connsiteX8" fmla="*/ 516193 w 606919"/>
              <a:gd name="connsiteY8" fmla="*/ 448988 h 603616"/>
              <a:gd name="connsiteX9" fmla="*/ 556648 w 606919"/>
              <a:gd name="connsiteY9" fmla="*/ 408592 h 603616"/>
              <a:gd name="connsiteX10" fmla="*/ 456897 w 606919"/>
              <a:gd name="connsiteY10" fmla="*/ 303925 h 603616"/>
              <a:gd name="connsiteX11" fmla="*/ 516193 w 606919"/>
              <a:gd name="connsiteY11" fmla="*/ 316099 h 603616"/>
              <a:gd name="connsiteX12" fmla="*/ 606919 w 606919"/>
              <a:gd name="connsiteY12" fmla="*/ 453731 h 603616"/>
              <a:gd name="connsiteX13" fmla="*/ 456897 w 606919"/>
              <a:gd name="connsiteY13" fmla="*/ 603616 h 603616"/>
              <a:gd name="connsiteX14" fmla="*/ 368309 w 606919"/>
              <a:gd name="connsiteY14" fmla="*/ 574682 h 603616"/>
              <a:gd name="connsiteX15" fmla="*/ 306875 w 606919"/>
              <a:gd name="connsiteY15" fmla="*/ 453731 h 603616"/>
              <a:gd name="connsiteX16" fmla="*/ 456897 w 606919"/>
              <a:gd name="connsiteY16" fmla="*/ 303925 h 603616"/>
              <a:gd name="connsiteX17" fmla="*/ 172076 w 606919"/>
              <a:gd name="connsiteY17" fmla="*/ 59921 h 603616"/>
              <a:gd name="connsiteX18" fmla="*/ 172076 w 606919"/>
              <a:gd name="connsiteY18" fmla="*/ 188934 h 603616"/>
              <a:gd name="connsiteX19" fmla="*/ 414352 w 606919"/>
              <a:gd name="connsiteY19" fmla="*/ 188934 h 603616"/>
              <a:gd name="connsiteX20" fmla="*/ 414352 w 606919"/>
              <a:gd name="connsiteY20" fmla="*/ 59921 h 603616"/>
              <a:gd name="connsiteX21" fmla="*/ 70335 w 606919"/>
              <a:gd name="connsiteY21" fmla="*/ 0 h 603616"/>
              <a:gd name="connsiteX22" fmla="*/ 516172 w 606919"/>
              <a:gd name="connsiteY22" fmla="*/ 0 h 603616"/>
              <a:gd name="connsiteX23" fmla="*/ 516172 w 606919"/>
              <a:gd name="connsiteY23" fmla="*/ 298816 h 603616"/>
              <a:gd name="connsiteX24" fmla="*/ 456870 w 606919"/>
              <a:gd name="connsiteY24" fmla="*/ 287827 h 603616"/>
              <a:gd name="connsiteX25" fmla="*/ 290680 w 606919"/>
              <a:gd name="connsiteY25" fmla="*/ 453757 h 603616"/>
              <a:gd name="connsiteX26" fmla="*/ 343174 w 606919"/>
              <a:gd name="connsiteY26" fmla="*/ 574706 h 603616"/>
              <a:gd name="connsiteX27" fmla="*/ 70335 w 606919"/>
              <a:gd name="connsiteY27" fmla="*/ 574706 h 603616"/>
              <a:gd name="connsiteX28" fmla="*/ 70335 w 606919"/>
              <a:gd name="connsiteY28" fmla="*/ 510042 h 603616"/>
              <a:gd name="connsiteX29" fmla="*/ 44682 w 606919"/>
              <a:gd name="connsiteY29" fmla="*/ 517156 h 603616"/>
              <a:gd name="connsiteX30" fmla="*/ 32489 w 606919"/>
              <a:gd name="connsiteY30" fmla="*/ 567670 h 603616"/>
              <a:gd name="connsiteX31" fmla="*/ 423 w 606919"/>
              <a:gd name="connsiteY31" fmla="*/ 567670 h 603616"/>
              <a:gd name="connsiteX32" fmla="*/ 21246 w 606919"/>
              <a:gd name="connsiteY32" fmla="*/ 494943 h 603616"/>
              <a:gd name="connsiteX33" fmla="*/ 70335 w 606919"/>
              <a:gd name="connsiteY33" fmla="*/ 478500 h 603616"/>
              <a:gd name="connsiteX34" fmla="*/ 70335 w 606919"/>
              <a:gd name="connsiteY34" fmla="*/ 390436 h 603616"/>
              <a:gd name="connsiteX35" fmla="*/ 44682 w 606919"/>
              <a:gd name="connsiteY35" fmla="*/ 397551 h 603616"/>
              <a:gd name="connsiteX36" fmla="*/ 32489 w 606919"/>
              <a:gd name="connsiteY36" fmla="*/ 447986 h 603616"/>
              <a:gd name="connsiteX37" fmla="*/ 344 w 606919"/>
              <a:gd name="connsiteY37" fmla="*/ 447986 h 603616"/>
              <a:gd name="connsiteX38" fmla="*/ 21246 w 606919"/>
              <a:gd name="connsiteY38" fmla="*/ 375338 h 603616"/>
              <a:gd name="connsiteX39" fmla="*/ 70335 w 606919"/>
              <a:gd name="connsiteY39" fmla="*/ 358895 h 603616"/>
              <a:gd name="connsiteX40" fmla="*/ 70335 w 606919"/>
              <a:gd name="connsiteY40" fmla="*/ 270831 h 603616"/>
              <a:gd name="connsiteX41" fmla="*/ 44682 w 606919"/>
              <a:gd name="connsiteY41" fmla="*/ 277867 h 603616"/>
              <a:gd name="connsiteX42" fmla="*/ 32489 w 606919"/>
              <a:gd name="connsiteY42" fmla="*/ 328381 h 603616"/>
              <a:gd name="connsiteX43" fmla="*/ 423 w 606919"/>
              <a:gd name="connsiteY43" fmla="*/ 328381 h 603616"/>
              <a:gd name="connsiteX44" fmla="*/ 21246 w 606919"/>
              <a:gd name="connsiteY44" fmla="*/ 255653 h 603616"/>
              <a:gd name="connsiteX45" fmla="*/ 70335 w 606919"/>
              <a:gd name="connsiteY45" fmla="*/ 239290 h 603616"/>
              <a:gd name="connsiteX46" fmla="*/ 70335 w 606919"/>
              <a:gd name="connsiteY46" fmla="*/ 151147 h 603616"/>
              <a:gd name="connsiteX47" fmla="*/ 44682 w 606919"/>
              <a:gd name="connsiteY47" fmla="*/ 158262 h 603616"/>
              <a:gd name="connsiteX48" fmla="*/ 32489 w 606919"/>
              <a:gd name="connsiteY48" fmla="*/ 208776 h 603616"/>
              <a:gd name="connsiteX49" fmla="*/ 423 w 606919"/>
              <a:gd name="connsiteY49" fmla="*/ 208776 h 603616"/>
              <a:gd name="connsiteX50" fmla="*/ 21246 w 606919"/>
              <a:gd name="connsiteY50" fmla="*/ 136048 h 603616"/>
              <a:gd name="connsiteX51" fmla="*/ 70335 w 606919"/>
              <a:gd name="connsiteY51" fmla="*/ 119605 h 603616"/>
              <a:gd name="connsiteX52" fmla="*/ 70335 w 606919"/>
              <a:gd name="connsiteY52" fmla="*/ 31542 h 603616"/>
              <a:gd name="connsiteX53" fmla="*/ 44682 w 606919"/>
              <a:gd name="connsiteY53" fmla="*/ 38656 h 603616"/>
              <a:gd name="connsiteX54" fmla="*/ 32489 w 606919"/>
              <a:gd name="connsiteY54" fmla="*/ 89091 h 603616"/>
              <a:gd name="connsiteX55" fmla="*/ 423 w 606919"/>
              <a:gd name="connsiteY55" fmla="*/ 89091 h 603616"/>
              <a:gd name="connsiteX56" fmla="*/ 21246 w 606919"/>
              <a:gd name="connsiteY56" fmla="*/ 16443 h 603616"/>
              <a:gd name="connsiteX57" fmla="*/ 70335 w 606919"/>
              <a:gd name="connsiteY57" fmla="*/ 0 h 60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6919" h="603616">
                <a:moveTo>
                  <a:pt x="519281" y="371278"/>
                </a:moveTo>
                <a:lnTo>
                  <a:pt x="516193" y="374441"/>
                </a:lnTo>
                <a:lnTo>
                  <a:pt x="424043" y="466380"/>
                </a:lnTo>
                <a:lnTo>
                  <a:pt x="388021" y="430489"/>
                </a:lnTo>
                <a:lnTo>
                  <a:pt x="350655" y="467802"/>
                </a:lnTo>
                <a:lnTo>
                  <a:pt x="386676" y="503693"/>
                </a:lnTo>
                <a:lnTo>
                  <a:pt x="424043" y="541006"/>
                </a:lnTo>
                <a:lnTo>
                  <a:pt x="461330" y="503693"/>
                </a:lnTo>
                <a:lnTo>
                  <a:pt x="516193" y="448988"/>
                </a:lnTo>
                <a:lnTo>
                  <a:pt x="556648" y="408592"/>
                </a:lnTo>
                <a:close/>
                <a:moveTo>
                  <a:pt x="456897" y="303925"/>
                </a:moveTo>
                <a:cubicBezTo>
                  <a:pt x="477956" y="303925"/>
                  <a:pt x="497985" y="308273"/>
                  <a:pt x="516193" y="316099"/>
                </a:cubicBezTo>
                <a:cubicBezTo>
                  <a:pt x="569552" y="339025"/>
                  <a:pt x="606919" y="392069"/>
                  <a:pt x="606919" y="453731"/>
                </a:cubicBezTo>
                <a:cubicBezTo>
                  <a:pt x="606919" y="536500"/>
                  <a:pt x="539785" y="603616"/>
                  <a:pt x="456897" y="603616"/>
                </a:cubicBezTo>
                <a:cubicBezTo>
                  <a:pt x="423726" y="603616"/>
                  <a:pt x="393088" y="592786"/>
                  <a:pt x="368309" y="574682"/>
                </a:cubicBezTo>
                <a:cubicBezTo>
                  <a:pt x="331021" y="547409"/>
                  <a:pt x="306875" y="503376"/>
                  <a:pt x="306875" y="453731"/>
                </a:cubicBezTo>
                <a:cubicBezTo>
                  <a:pt x="306875" y="371041"/>
                  <a:pt x="374009" y="303925"/>
                  <a:pt x="456897" y="303925"/>
                </a:cubicBezTo>
                <a:close/>
                <a:moveTo>
                  <a:pt x="172076" y="59921"/>
                </a:moveTo>
                <a:lnTo>
                  <a:pt x="172076" y="188934"/>
                </a:lnTo>
                <a:lnTo>
                  <a:pt x="414352" y="188934"/>
                </a:lnTo>
                <a:lnTo>
                  <a:pt x="414352" y="59921"/>
                </a:lnTo>
                <a:close/>
                <a:moveTo>
                  <a:pt x="70335" y="0"/>
                </a:moveTo>
                <a:lnTo>
                  <a:pt x="516172" y="0"/>
                </a:lnTo>
                <a:lnTo>
                  <a:pt x="516172" y="298816"/>
                </a:lnTo>
                <a:cubicBezTo>
                  <a:pt x="497724" y="291701"/>
                  <a:pt x="477772" y="287827"/>
                  <a:pt x="456870" y="287827"/>
                </a:cubicBezTo>
                <a:cubicBezTo>
                  <a:pt x="365184" y="287827"/>
                  <a:pt x="290680" y="362294"/>
                  <a:pt x="290680" y="453757"/>
                </a:cubicBezTo>
                <a:cubicBezTo>
                  <a:pt x="290680" y="501425"/>
                  <a:pt x="310870" y="544350"/>
                  <a:pt x="343174" y="574706"/>
                </a:cubicBezTo>
                <a:lnTo>
                  <a:pt x="70335" y="574706"/>
                </a:lnTo>
                <a:lnTo>
                  <a:pt x="70335" y="510042"/>
                </a:lnTo>
                <a:cubicBezTo>
                  <a:pt x="60992" y="510200"/>
                  <a:pt x="51887" y="511860"/>
                  <a:pt x="44682" y="517156"/>
                </a:cubicBezTo>
                <a:cubicBezTo>
                  <a:pt x="29243" y="528540"/>
                  <a:pt x="31618" y="550832"/>
                  <a:pt x="32489" y="567670"/>
                </a:cubicBezTo>
                <a:cubicBezTo>
                  <a:pt x="33518" y="588303"/>
                  <a:pt x="1452" y="588224"/>
                  <a:pt x="423" y="567670"/>
                </a:cubicBezTo>
                <a:cubicBezTo>
                  <a:pt x="-1002" y="541030"/>
                  <a:pt x="740" y="514390"/>
                  <a:pt x="21246" y="494943"/>
                </a:cubicBezTo>
                <a:cubicBezTo>
                  <a:pt x="34469" y="482374"/>
                  <a:pt x="52441" y="478816"/>
                  <a:pt x="70335" y="478500"/>
                </a:cubicBezTo>
                <a:lnTo>
                  <a:pt x="70335" y="390436"/>
                </a:lnTo>
                <a:cubicBezTo>
                  <a:pt x="60992" y="390595"/>
                  <a:pt x="51887" y="392176"/>
                  <a:pt x="44682" y="397551"/>
                </a:cubicBezTo>
                <a:cubicBezTo>
                  <a:pt x="29243" y="408935"/>
                  <a:pt x="31618" y="431227"/>
                  <a:pt x="32489" y="447986"/>
                </a:cubicBezTo>
                <a:cubicBezTo>
                  <a:pt x="33518" y="468698"/>
                  <a:pt x="1452" y="468540"/>
                  <a:pt x="344" y="447986"/>
                </a:cubicBezTo>
                <a:cubicBezTo>
                  <a:pt x="-1002" y="421346"/>
                  <a:pt x="740" y="394705"/>
                  <a:pt x="21246" y="375338"/>
                </a:cubicBezTo>
                <a:cubicBezTo>
                  <a:pt x="34469" y="362768"/>
                  <a:pt x="52441" y="359211"/>
                  <a:pt x="70335" y="358895"/>
                </a:cubicBezTo>
                <a:lnTo>
                  <a:pt x="70335" y="270831"/>
                </a:lnTo>
                <a:cubicBezTo>
                  <a:pt x="60992" y="270910"/>
                  <a:pt x="51887" y="272570"/>
                  <a:pt x="44682" y="277867"/>
                </a:cubicBezTo>
                <a:cubicBezTo>
                  <a:pt x="29243" y="289250"/>
                  <a:pt x="31618" y="311622"/>
                  <a:pt x="32489" y="328381"/>
                </a:cubicBezTo>
                <a:cubicBezTo>
                  <a:pt x="33518" y="349013"/>
                  <a:pt x="1452" y="348934"/>
                  <a:pt x="423" y="328381"/>
                </a:cubicBezTo>
                <a:cubicBezTo>
                  <a:pt x="-1002" y="301740"/>
                  <a:pt x="740" y="275100"/>
                  <a:pt x="21246" y="255653"/>
                </a:cubicBezTo>
                <a:cubicBezTo>
                  <a:pt x="34469" y="243084"/>
                  <a:pt x="52441" y="239527"/>
                  <a:pt x="70335" y="239290"/>
                </a:cubicBezTo>
                <a:lnTo>
                  <a:pt x="70335" y="151147"/>
                </a:lnTo>
                <a:cubicBezTo>
                  <a:pt x="60992" y="151305"/>
                  <a:pt x="51887" y="152965"/>
                  <a:pt x="44682" y="158262"/>
                </a:cubicBezTo>
                <a:cubicBezTo>
                  <a:pt x="29243" y="169645"/>
                  <a:pt x="31618" y="191938"/>
                  <a:pt x="32489" y="208776"/>
                </a:cubicBezTo>
                <a:cubicBezTo>
                  <a:pt x="33518" y="229408"/>
                  <a:pt x="1452" y="229329"/>
                  <a:pt x="423" y="208776"/>
                </a:cubicBezTo>
                <a:cubicBezTo>
                  <a:pt x="-1002" y="182135"/>
                  <a:pt x="740" y="155416"/>
                  <a:pt x="21246" y="136048"/>
                </a:cubicBezTo>
                <a:cubicBezTo>
                  <a:pt x="34469" y="123479"/>
                  <a:pt x="52441" y="119921"/>
                  <a:pt x="70335" y="119605"/>
                </a:cubicBezTo>
                <a:lnTo>
                  <a:pt x="70335" y="31542"/>
                </a:lnTo>
                <a:cubicBezTo>
                  <a:pt x="60992" y="31700"/>
                  <a:pt x="51887" y="33281"/>
                  <a:pt x="44682" y="38656"/>
                </a:cubicBezTo>
                <a:cubicBezTo>
                  <a:pt x="29243" y="49961"/>
                  <a:pt x="31618" y="72332"/>
                  <a:pt x="32489" y="89091"/>
                </a:cubicBezTo>
                <a:cubicBezTo>
                  <a:pt x="33518" y="109803"/>
                  <a:pt x="1452" y="109645"/>
                  <a:pt x="423" y="89091"/>
                </a:cubicBezTo>
                <a:cubicBezTo>
                  <a:pt x="-1002" y="62451"/>
                  <a:pt x="740" y="35810"/>
                  <a:pt x="21246" y="16443"/>
                </a:cubicBezTo>
                <a:cubicBezTo>
                  <a:pt x="34469" y="3874"/>
                  <a:pt x="52441" y="237"/>
                  <a:pt x="70335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4692" y="1571338"/>
            <a:ext cx="3797708" cy="920673"/>
            <a:chOff x="7483988" y="3433235"/>
            <a:chExt cx="4701255" cy="920673"/>
          </a:xfrm>
        </p:grpSpPr>
        <p:sp>
          <p:nvSpPr>
            <p:cNvPr id="19" name="矩形 18"/>
            <p:cNvSpPr/>
            <p:nvPr/>
          </p:nvSpPr>
          <p:spPr>
            <a:xfrm>
              <a:off x="7483990" y="3732519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483988" y="3433235"/>
              <a:ext cx="4379093" cy="39613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8" y="4184172"/>
            <a:ext cx="3771919" cy="2517346"/>
          </a:xfrm>
          <a:prstGeom prst="rect">
            <a:avLst/>
          </a:prstGeom>
        </p:spPr>
      </p:pic>
      <p:sp>
        <p:nvSpPr>
          <p:cNvPr id="23" name="workers-team_50603"/>
          <p:cNvSpPr>
            <a:spLocks noChangeAspect="1"/>
          </p:cNvSpPr>
          <p:nvPr/>
        </p:nvSpPr>
        <p:spPr bwMode="auto">
          <a:xfrm>
            <a:off x="4742824" y="5022014"/>
            <a:ext cx="1130604" cy="832966"/>
          </a:xfrm>
          <a:custGeom>
            <a:avLst/>
            <a:gdLst>
              <a:gd name="T0" fmla="*/ 6433 w 6569"/>
              <a:gd name="T1" fmla="*/ 1700 h 4847"/>
              <a:gd name="T2" fmla="*/ 4067 w 6569"/>
              <a:gd name="T3" fmla="*/ 81 h 4847"/>
              <a:gd name="T4" fmla="*/ 3708 w 6569"/>
              <a:gd name="T5" fmla="*/ 61 h 4847"/>
              <a:gd name="T6" fmla="*/ 3522 w 6569"/>
              <a:gd name="T7" fmla="*/ 369 h 4847"/>
              <a:gd name="T8" fmla="*/ 3522 w 6569"/>
              <a:gd name="T9" fmla="*/ 976 h 4847"/>
              <a:gd name="T10" fmla="*/ 0 w 6569"/>
              <a:gd name="T11" fmla="*/ 4492 h 4847"/>
              <a:gd name="T12" fmla="*/ 0 w 6569"/>
              <a:gd name="T13" fmla="*/ 4527 h 4847"/>
              <a:gd name="T14" fmla="*/ 224 w 6569"/>
              <a:gd name="T15" fmla="*/ 4811 h 4847"/>
              <a:gd name="T16" fmla="*/ 569 w 6569"/>
              <a:gd name="T17" fmla="*/ 4684 h 4847"/>
              <a:gd name="T18" fmla="*/ 3522 w 6569"/>
              <a:gd name="T19" fmla="*/ 3057 h 4847"/>
              <a:gd name="T20" fmla="*/ 3522 w 6569"/>
              <a:gd name="T21" fmla="*/ 3567 h 4847"/>
              <a:gd name="T22" fmla="*/ 3709 w 6569"/>
              <a:gd name="T23" fmla="*/ 3876 h 4847"/>
              <a:gd name="T24" fmla="*/ 4070 w 6569"/>
              <a:gd name="T25" fmla="*/ 3854 h 4847"/>
              <a:gd name="T26" fmla="*/ 6434 w 6569"/>
              <a:gd name="T27" fmla="*/ 2214 h 4847"/>
              <a:gd name="T28" fmla="*/ 6569 w 6569"/>
              <a:gd name="T29" fmla="*/ 1957 h 4847"/>
              <a:gd name="T30" fmla="*/ 6433 w 6569"/>
              <a:gd name="T31" fmla="*/ 1700 h 4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69" h="4847">
                <a:moveTo>
                  <a:pt x="6433" y="1700"/>
                </a:moveTo>
                <a:lnTo>
                  <a:pt x="4067" y="81"/>
                </a:lnTo>
                <a:cubicBezTo>
                  <a:pt x="3961" y="8"/>
                  <a:pt x="3822" y="0"/>
                  <a:pt x="3708" y="61"/>
                </a:cubicBezTo>
                <a:cubicBezTo>
                  <a:pt x="3593" y="121"/>
                  <a:pt x="3522" y="240"/>
                  <a:pt x="3522" y="369"/>
                </a:cubicBezTo>
                <a:lnTo>
                  <a:pt x="3522" y="976"/>
                </a:lnTo>
                <a:cubicBezTo>
                  <a:pt x="1566" y="1037"/>
                  <a:pt x="0" y="2586"/>
                  <a:pt x="0" y="4492"/>
                </a:cubicBezTo>
                <a:cubicBezTo>
                  <a:pt x="0" y="4504"/>
                  <a:pt x="0" y="4515"/>
                  <a:pt x="0" y="4527"/>
                </a:cubicBezTo>
                <a:cubicBezTo>
                  <a:pt x="2" y="4659"/>
                  <a:pt x="93" y="4775"/>
                  <a:pt x="224" y="4811"/>
                </a:cubicBezTo>
                <a:cubicBezTo>
                  <a:pt x="355" y="4847"/>
                  <a:pt x="495" y="4796"/>
                  <a:pt x="569" y="4684"/>
                </a:cubicBezTo>
                <a:cubicBezTo>
                  <a:pt x="1195" y="3734"/>
                  <a:pt x="2280" y="3096"/>
                  <a:pt x="3522" y="3057"/>
                </a:cubicBezTo>
                <a:lnTo>
                  <a:pt x="3522" y="3567"/>
                </a:lnTo>
                <a:cubicBezTo>
                  <a:pt x="3522" y="3697"/>
                  <a:pt x="3594" y="3816"/>
                  <a:pt x="3709" y="3876"/>
                </a:cubicBezTo>
                <a:cubicBezTo>
                  <a:pt x="3824" y="3937"/>
                  <a:pt x="3963" y="3928"/>
                  <a:pt x="4070" y="3854"/>
                </a:cubicBezTo>
                <a:lnTo>
                  <a:pt x="6434" y="2214"/>
                </a:lnTo>
                <a:cubicBezTo>
                  <a:pt x="6519" y="2155"/>
                  <a:pt x="6569" y="2059"/>
                  <a:pt x="6569" y="1957"/>
                </a:cubicBezTo>
                <a:cubicBezTo>
                  <a:pt x="6568" y="1854"/>
                  <a:pt x="6517" y="1758"/>
                  <a:pt x="6433" y="170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415793" y="4197302"/>
            <a:ext cx="2170112" cy="1654944"/>
            <a:chOff x="7483988" y="3433235"/>
            <a:chExt cx="5316455" cy="1654944"/>
          </a:xfrm>
        </p:grpSpPr>
        <p:sp>
          <p:nvSpPr>
            <p:cNvPr id="21" name="矩形 20"/>
            <p:cNvSpPr/>
            <p:nvPr/>
          </p:nvSpPr>
          <p:spPr>
            <a:xfrm>
              <a:off x="7533411" y="3906637"/>
              <a:ext cx="4701253" cy="118154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483988" y="3433235"/>
              <a:ext cx="5316455" cy="39613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207823" y="4197302"/>
            <a:ext cx="2170112" cy="1654944"/>
            <a:chOff x="7483988" y="3433235"/>
            <a:chExt cx="5316455" cy="1654944"/>
          </a:xfrm>
        </p:grpSpPr>
        <p:sp>
          <p:nvSpPr>
            <p:cNvPr id="26" name="矩形 25"/>
            <p:cNvSpPr/>
            <p:nvPr/>
          </p:nvSpPr>
          <p:spPr>
            <a:xfrm>
              <a:off x="7533411" y="3906637"/>
              <a:ext cx="4701253" cy="118154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483988" y="3433235"/>
              <a:ext cx="5316455" cy="39613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24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43432" y="972338"/>
            <a:ext cx="1505131" cy="1305432"/>
            <a:chOff x="304800" y="673100"/>
            <a:chExt cx="4000500" cy="4000500"/>
          </a:xfrm>
          <a:noFill/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" lastClr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82041" y="169833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03</a:t>
            </a:r>
            <a:endParaRPr lang="en-US" altLang="zh-CN" sz="4800" b="1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"/>
            </p:custDataLst>
          </p:nvPr>
        </p:nvSpPr>
        <p:spPr>
          <a:xfrm>
            <a:off x="2599268" y="2458005"/>
            <a:ext cx="6993458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zh-CN" altLang="en-US" sz="8000" spc="600" dirty="0">
                <a:solidFill>
                  <a:schemeClr val="accent1">
                    <a:lumMod val="7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项目成果展示</a:t>
            </a:r>
            <a:endParaRPr lang="zh-CN" altLang="en-US" sz="8000" spc="600" dirty="0">
              <a:solidFill>
                <a:schemeClr val="accent1">
                  <a:lumMod val="7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34637" y="3730846"/>
            <a:ext cx="9509761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ea"/>
                <a:sym typeface="+mn-lt"/>
              </a:rPr>
              <a:t>请在此添加文字并根据需要调整字体大小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hree-books_73780"/>
          <p:cNvSpPr>
            <a:spLocks noChangeAspect="1"/>
          </p:cNvSpPr>
          <p:nvPr/>
        </p:nvSpPr>
        <p:spPr bwMode="auto">
          <a:xfrm>
            <a:off x="863558" y="1943211"/>
            <a:ext cx="1285983" cy="1130233"/>
          </a:xfrm>
          <a:custGeom>
            <a:avLst/>
            <a:gdLst>
              <a:gd name="T0" fmla="*/ 137 w 2619"/>
              <a:gd name="T1" fmla="*/ 0 h 2305"/>
              <a:gd name="T2" fmla="*/ 0 w 2619"/>
              <a:gd name="T3" fmla="*/ 2168 h 2305"/>
              <a:gd name="T4" fmla="*/ 650 w 2619"/>
              <a:gd name="T5" fmla="*/ 2305 h 2305"/>
              <a:gd name="T6" fmla="*/ 787 w 2619"/>
              <a:gd name="T7" fmla="*/ 137 h 2305"/>
              <a:gd name="T8" fmla="*/ 550 w 2619"/>
              <a:gd name="T9" fmla="*/ 2003 h 2305"/>
              <a:gd name="T10" fmla="*/ 164 w 2619"/>
              <a:gd name="T11" fmla="*/ 1936 h 2305"/>
              <a:gd name="T12" fmla="*/ 550 w 2619"/>
              <a:gd name="T13" fmla="*/ 1870 h 2305"/>
              <a:gd name="T14" fmla="*/ 550 w 2619"/>
              <a:gd name="T15" fmla="*/ 2003 h 2305"/>
              <a:gd name="T16" fmla="*/ 230 w 2619"/>
              <a:gd name="T17" fmla="*/ 1074 h 2305"/>
              <a:gd name="T18" fmla="*/ 230 w 2619"/>
              <a:gd name="T19" fmla="*/ 941 h 2305"/>
              <a:gd name="T20" fmla="*/ 616 w 2619"/>
              <a:gd name="T21" fmla="*/ 1008 h 2305"/>
              <a:gd name="T22" fmla="*/ 550 w 2619"/>
              <a:gd name="T23" fmla="*/ 807 h 2305"/>
              <a:gd name="T24" fmla="*/ 164 w 2619"/>
              <a:gd name="T25" fmla="*/ 740 h 2305"/>
              <a:gd name="T26" fmla="*/ 550 w 2619"/>
              <a:gd name="T27" fmla="*/ 674 h 2305"/>
              <a:gd name="T28" fmla="*/ 550 w 2619"/>
              <a:gd name="T29" fmla="*/ 807 h 2305"/>
              <a:gd name="T30" fmla="*/ 230 w 2619"/>
              <a:gd name="T31" fmla="*/ 540 h 2305"/>
              <a:gd name="T32" fmla="*/ 230 w 2619"/>
              <a:gd name="T33" fmla="*/ 407 h 2305"/>
              <a:gd name="T34" fmla="*/ 616 w 2619"/>
              <a:gd name="T35" fmla="*/ 473 h 2305"/>
              <a:gd name="T36" fmla="*/ 1566 w 2619"/>
              <a:gd name="T37" fmla="*/ 0 h 2305"/>
              <a:gd name="T38" fmla="*/ 916 w 2619"/>
              <a:gd name="T39" fmla="*/ 137 h 2305"/>
              <a:gd name="T40" fmla="*/ 1053 w 2619"/>
              <a:gd name="T41" fmla="*/ 2305 h 2305"/>
              <a:gd name="T42" fmla="*/ 1703 w 2619"/>
              <a:gd name="T43" fmla="*/ 2168 h 2305"/>
              <a:gd name="T44" fmla="*/ 1566 w 2619"/>
              <a:gd name="T45" fmla="*/ 0 h 2305"/>
              <a:gd name="T46" fmla="*/ 1146 w 2619"/>
              <a:gd name="T47" fmla="*/ 2003 h 2305"/>
              <a:gd name="T48" fmla="*/ 1146 w 2619"/>
              <a:gd name="T49" fmla="*/ 1870 h 2305"/>
              <a:gd name="T50" fmla="*/ 1532 w 2619"/>
              <a:gd name="T51" fmla="*/ 1936 h 2305"/>
              <a:gd name="T52" fmla="*/ 1465 w 2619"/>
              <a:gd name="T53" fmla="*/ 1074 h 2305"/>
              <a:gd name="T54" fmla="*/ 1079 w 2619"/>
              <a:gd name="T55" fmla="*/ 1008 h 2305"/>
              <a:gd name="T56" fmla="*/ 1465 w 2619"/>
              <a:gd name="T57" fmla="*/ 941 h 2305"/>
              <a:gd name="T58" fmla="*/ 1465 w 2619"/>
              <a:gd name="T59" fmla="*/ 1074 h 2305"/>
              <a:gd name="T60" fmla="*/ 1146 w 2619"/>
              <a:gd name="T61" fmla="*/ 807 h 2305"/>
              <a:gd name="T62" fmla="*/ 1146 w 2619"/>
              <a:gd name="T63" fmla="*/ 674 h 2305"/>
              <a:gd name="T64" fmla="*/ 1532 w 2619"/>
              <a:gd name="T65" fmla="*/ 740 h 2305"/>
              <a:gd name="T66" fmla="*/ 1465 w 2619"/>
              <a:gd name="T67" fmla="*/ 540 h 2305"/>
              <a:gd name="T68" fmla="*/ 1079 w 2619"/>
              <a:gd name="T69" fmla="*/ 473 h 2305"/>
              <a:gd name="T70" fmla="*/ 1465 w 2619"/>
              <a:gd name="T71" fmla="*/ 407 h 2305"/>
              <a:gd name="T72" fmla="*/ 1465 w 2619"/>
              <a:gd name="T73" fmla="*/ 540 h 2305"/>
              <a:gd name="T74" fmla="*/ 1968 w 2619"/>
              <a:gd name="T75" fmla="*/ 0 h 2305"/>
              <a:gd name="T76" fmla="*/ 1831 w 2619"/>
              <a:gd name="T77" fmla="*/ 2168 h 2305"/>
              <a:gd name="T78" fmla="*/ 2481 w 2619"/>
              <a:gd name="T79" fmla="*/ 2305 h 2305"/>
              <a:gd name="T80" fmla="*/ 2619 w 2619"/>
              <a:gd name="T81" fmla="*/ 137 h 2305"/>
              <a:gd name="T82" fmla="*/ 2381 w 2619"/>
              <a:gd name="T83" fmla="*/ 2003 h 2305"/>
              <a:gd name="T84" fmla="*/ 1995 w 2619"/>
              <a:gd name="T85" fmla="*/ 1936 h 2305"/>
              <a:gd name="T86" fmla="*/ 2381 w 2619"/>
              <a:gd name="T87" fmla="*/ 1870 h 2305"/>
              <a:gd name="T88" fmla="*/ 2381 w 2619"/>
              <a:gd name="T89" fmla="*/ 2003 h 2305"/>
              <a:gd name="T90" fmla="*/ 2061 w 2619"/>
              <a:gd name="T91" fmla="*/ 1074 h 2305"/>
              <a:gd name="T92" fmla="*/ 2061 w 2619"/>
              <a:gd name="T93" fmla="*/ 941 h 2305"/>
              <a:gd name="T94" fmla="*/ 2447 w 2619"/>
              <a:gd name="T95" fmla="*/ 1008 h 2305"/>
              <a:gd name="T96" fmla="*/ 2381 w 2619"/>
              <a:gd name="T97" fmla="*/ 807 h 2305"/>
              <a:gd name="T98" fmla="*/ 1995 w 2619"/>
              <a:gd name="T99" fmla="*/ 740 h 2305"/>
              <a:gd name="T100" fmla="*/ 2381 w 2619"/>
              <a:gd name="T101" fmla="*/ 674 h 2305"/>
              <a:gd name="T102" fmla="*/ 2381 w 2619"/>
              <a:gd name="T103" fmla="*/ 807 h 2305"/>
              <a:gd name="T104" fmla="*/ 2061 w 2619"/>
              <a:gd name="T105" fmla="*/ 540 h 2305"/>
              <a:gd name="T106" fmla="*/ 2061 w 2619"/>
              <a:gd name="T107" fmla="*/ 407 h 2305"/>
              <a:gd name="T108" fmla="*/ 2447 w 2619"/>
              <a:gd name="T109" fmla="*/ 473 h 2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19" h="2305">
                <a:moveTo>
                  <a:pt x="650" y="0"/>
                </a:moveTo>
                <a:lnTo>
                  <a:pt x="137" y="0"/>
                </a:lnTo>
                <a:cubicBezTo>
                  <a:pt x="61" y="0"/>
                  <a:pt x="0" y="61"/>
                  <a:pt x="0" y="137"/>
                </a:cubicBezTo>
                <a:lnTo>
                  <a:pt x="0" y="2168"/>
                </a:lnTo>
                <a:cubicBezTo>
                  <a:pt x="0" y="2243"/>
                  <a:pt x="61" y="2305"/>
                  <a:pt x="137" y="2305"/>
                </a:cubicBezTo>
                <a:lnTo>
                  <a:pt x="650" y="2305"/>
                </a:lnTo>
                <a:cubicBezTo>
                  <a:pt x="726" y="2305"/>
                  <a:pt x="787" y="2243"/>
                  <a:pt x="787" y="2168"/>
                </a:cubicBezTo>
                <a:lnTo>
                  <a:pt x="787" y="137"/>
                </a:lnTo>
                <a:cubicBezTo>
                  <a:pt x="787" y="61"/>
                  <a:pt x="726" y="0"/>
                  <a:pt x="650" y="0"/>
                </a:cubicBezTo>
                <a:close/>
                <a:moveTo>
                  <a:pt x="550" y="2003"/>
                </a:moveTo>
                <a:lnTo>
                  <a:pt x="230" y="2003"/>
                </a:lnTo>
                <a:cubicBezTo>
                  <a:pt x="193" y="2003"/>
                  <a:pt x="164" y="1973"/>
                  <a:pt x="164" y="1936"/>
                </a:cubicBezTo>
                <a:cubicBezTo>
                  <a:pt x="164" y="1900"/>
                  <a:pt x="193" y="1870"/>
                  <a:pt x="230" y="1870"/>
                </a:cubicBezTo>
                <a:lnTo>
                  <a:pt x="550" y="1870"/>
                </a:lnTo>
                <a:cubicBezTo>
                  <a:pt x="586" y="1870"/>
                  <a:pt x="616" y="1900"/>
                  <a:pt x="616" y="1936"/>
                </a:cubicBezTo>
                <a:cubicBezTo>
                  <a:pt x="616" y="1973"/>
                  <a:pt x="586" y="2003"/>
                  <a:pt x="550" y="2003"/>
                </a:cubicBezTo>
                <a:close/>
                <a:moveTo>
                  <a:pt x="550" y="1074"/>
                </a:moveTo>
                <a:lnTo>
                  <a:pt x="230" y="1074"/>
                </a:lnTo>
                <a:cubicBezTo>
                  <a:pt x="193" y="1074"/>
                  <a:pt x="164" y="1044"/>
                  <a:pt x="164" y="1008"/>
                </a:cubicBezTo>
                <a:cubicBezTo>
                  <a:pt x="164" y="971"/>
                  <a:pt x="193" y="941"/>
                  <a:pt x="230" y="941"/>
                </a:cubicBezTo>
                <a:lnTo>
                  <a:pt x="550" y="941"/>
                </a:lnTo>
                <a:cubicBezTo>
                  <a:pt x="586" y="941"/>
                  <a:pt x="616" y="971"/>
                  <a:pt x="616" y="1008"/>
                </a:cubicBezTo>
                <a:cubicBezTo>
                  <a:pt x="616" y="1044"/>
                  <a:pt x="586" y="1074"/>
                  <a:pt x="550" y="1074"/>
                </a:cubicBezTo>
                <a:close/>
                <a:moveTo>
                  <a:pt x="550" y="807"/>
                </a:moveTo>
                <a:lnTo>
                  <a:pt x="230" y="807"/>
                </a:lnTo>
                <a:cubicBezTo>
                  <a:pt x="193" y="807"/>
                  <a:pt x="164" y="777"/>
                  <a:pt x="164" y="740"/>
                </a:cubicBezTo>
                <a:cubicBezTo>
                  <a:pt x="164" y="704"/>
                  <a:pt x="193" y="674"/>
                  <a:pt x="230" y="674"/>
                </a:cubicBezTo>
                <a:lnTo>
                  <a:pt x="550" y="674"/>
                </a:lnTo>
                <a:cubicBezTo>
                  <a:pt x="586" y="674"/>
                  <a:pt x="616" y="704"/>
                  <a:pt x="616" y="740"/>
                </a:cubicBezTo>
                <a:cubicBezTo>
                  <a:pt x="616" y="777"/>
                  <a:pt x="586" y="807"/>
                  <a:pt x="550" y="807"/>
                </a:cubicBezTo>
                <a:close/>
                <a:moveTo>
                  <a:pt x="550" y="540"/>
                </a:moveTo>
                <a:lnTo>
                  <a:pt x="230" y="540"/>
                </a:lnTo>
                <a:cubicBezTo>
                  <a:pt x="193" y="540"/>
                  <a:pt x="164" y="510"/>
                  <a:pt x="164" y="473"/>
                </a:cubicBezTo>
                <a:cubicBezTo>
                  <a:pt x="164" y="436"/>
                  <a:pt x="193" y="407"/>
                  <a:pt x="230" y="407"/>
                </a:cubicBezTo>
                <a:lnTo>
                  <a:pt x="550" y="407"/>
                </a:lnTo>
                <a:cubicBezTo>
                  <a:pt x="586" y="407"/>
                  <a:pt x="616" y="436"/>
                  <a:pt x="616" y="473"/>
                </a:cubicBezTo>
                <a:cubicBezTo>
                  <a:pt x="616" y="510"/>
                  <a:pt x="586" y="540"/>
                  <a:pt x="550" y="540"/>
                </a:cubicBezTo>
                <a:close/>
                <a:moveTo>
                  <a:pt x="1566" y="0"/>
                </a:moveTo>
                <a:lnTo>
                  <a:pt x="1053" y="0"/>
                </a:lnTo>
                <a:cubicBezTo>
                  <a:pt x="977" y="0"/>
                  <a:pt x="916" y="61"/>
                  <a:pt x="916" y="137"/>
                </a:cubicBezTo>
                <a:lnTo>
                  <a:pt x="916" y="2168"/>
                </a:lnTo>
                <a:cubicBezTo>
                  <a:pt x="916" y="2243"/>
                  <a:pt x="977" y="2305"/>
                  <a:pt x="1053" y="2305"/>
                </a:cubicBezTo>
                <a:lnTo>
                  <a:pt x="1566" y="2305"/>
                </a:lnTo>
                <a:cubicBezTo>
                  <a:pt x="1641" y="2305"/>
                  <a:pt x="1703" y="2243"/>
                  <a:pt x="1703" y="2168"/>
                </a:cubicBezTo>
                <a:lnTo>
                  <a:pt x="1703" y="137"/>
                </a:lnTo>
                <a:cubicBezTo>
                  <a:pt x="1703" y="61"/>
                  <a:pt x="1641" y="0"/>
                  <a:pt x="1566" y="0"/>
                </a:cubicBezTo>
                <a:close/>
                <a:moveTo>
                  <a:pt x="1465" y="2003"/>
                </a:moveTo>
                <a:lnTo>
                  <a:pt x="1146" y="2003"/>
                </a:lnTo>
                <a:cubicBezTo>
                  <a:pt x="1109" y="2003"/>
                  <a:pt x="1079" y="1973"/>
                  <a:pt x="1079" y="1936"/>
                </a:cubicBezTo>
                <a:cubicBezTo>
                  <a:pt x="1079" y="1900"/>
                  <a:pt x="1109" y="1870"/>
                  <a:pt x="1146" y="1870"/>
                </a:cubicBezTo>
                <a:lnTo>
                  <a:pt x="1465" y="1870"/>
                </a:lnTo>
                <a:cubicBezTo>
                  <a:pt x="1502" y="1870"/>
                  <a:pt x="1532" y="1900"/>
                  <a:pt x="1532" y="1936"/>
                </a:cubicBezTo>
                <a:cubicBezTo>
                  <a:pt x="1532" y="1973"/>
                  <a:pt x="1502" y="2003"/>
                  <a:pt x="1465" y="2003"/>
                </a:cubicBezTo>
                <a:close/>
                <a:moveTo>
                  <a:pt x="1465" y="1074"/>
                </a:moveTo>
                <a:lnTo>
                  <a:pt x="1146" y="1074"/>
                </a:lnTo>
                <a:cubicBezTo>
                  <a:pt x="1109" y="1074"/>
                  <a:pt x="1079" y="1044"/>
                  <a:pt x="1079" y="1008"/>
                </a:cubicBezTo>
                <a:cubicBezTo>
                  <a:pt x="1079" y="971"/>
                  <a:pt x="1109" y="941"/>
                  <a:pt x="1146" y="941"/>
                </a:cubicBezTo>
                <a:lnTo>
                  <a:pt x="1465" y="941"/>
                </a:lnTo>
                <a:cubicBezTo>
                  <a:pt x="1502" y="941"/>
                  <a:pt x="1532" y="971"/>
                  <a:pt x="1532" y="1008"/>
                </a:cubicBezTo>
                <a:cubicBezTo>
                  <a:pt x="1532" y="1044"/>
                  <a:pt x="1502" y="1074"/>
                  <a:pt x="1465" y="1074"/>
                </a:cubicBezTo>
                <a:close/>
                <a:moveTo>
                  <a:pt x="1465" y="807"/>
                </a:moveTo>
                <a:lnTo>
                  <a:pt x="1146" y="807"/>
                </a:lnTo>
                <a:cubicBezTo>
                  <a:pt x="1109" y="807"/>
                  <a:pt x="1079" y="777"/>
                  <a:pt x="1079" y="740"/>
                </a:cubicBezTo>
                <a:cubicBezTo>
                  <a:pt x="1079" y="704"/>
                  <a:pt x="1109" y="674"/>
                  <a:pt x="1146" y="674"/>
                </a:cubicBezTo>
                <a:lnTo>
                  <a:pt x="1465" y="674"/>
                </a:lnTo>
                <a:cubicBezTo>
                  <a:pt x="1502" y="674"/>
                  <a:pt x="1532" y="704"/>
                  <a:pt x="1532" y="740"/>
                </a:cubicBezTo>
                <a:cubicBezTo>
                  <a:pt x="1532" y="777"/>
                  <a:pt x="1502" y="807"/>
                  <a:pt x="1465" y="807"/>
                </a:cubicBezTo>
                <a:close/>
                <a:moveTo>
                  <a:pt x="1465" y="540"/>
                </a:moveTo>
                <a:lnTo>
                  <a:pt x="1146" y="540"/>
                </a:lnTo>
                <a:cubicBezTo>
                  <a:pt x="1109" y="540"/>
                  <a:pt x="1079" y="510"/>
                  <a:pt x="1079" y="473"/>
                </a:cubicBezTo>
                <a:cubicBezTo>
                  <a:pt x="1079" y="436"/>
                  <a:pt x="1109" y="407"/>
                  <a:pt x="1146" y="407"/>
                </a:cubicBezTo>
                <a:lnTo>
                  <a:pt x="1465" y="407"/>
                </a:lnTo>
                <a:cubicBezTo>
                  <a:pt x="1502" y="407"/>
                  <a:pt x="1532" y="436"/>
                  <a:pt x="1532" y="473"/>
                </a:cubicBezTo>
                <a:cubicBezTo>
                  <a:pt x="1532" y="510"/>
                  <a:pt x="1502" y="540"/>
                  <a:pt x="1465" y="540"/>
                </a:cubicBezTo>
                <a:close/>
                <a:moveTo>
                  <a:pt x="2481" y="0"/>
                </a:moveTo>
                <a:lnTo>
                  <a:pt x="1968" y="0"/>
                </a:lnTo>
                <a:cubicBezTo>
                  <a:pt x="1893" y="0"/>
                  <a:pt x="1831" y="61"/>
                  <a:pt x="1831" y="137"/>
                </a:cubicBezTo>
                <a:lnTo>
                  <a:pt x="1831" y="2168"/>
                </a:lnTo>
                <a:cubicBezTo>
                  <a:pt x="1831" y="2243"/>
                  <a:pt x="1893" y="2305"/>
                  <a:pt x="1968" y="2305"/>
                </a:cubicBezTo>
                <a:lnTo>
                  <a:pt x="2481" y="2305"/>
                </a:lnTo>
                <a:cubicBezTo>
                  <a:pt x="2557" y="2305"/>
                  <a:pt x="2619" y="2243"/>
                  <a:pt x="2619" y="2168"/>
                </a:cubicBezTo>
                <a:lnTo>
                  <a:pt x="2619" y="137"/>
                </a:lnTo>
                <a:cubicBezTo>
                  <a:pt x="2619" y="61"/>
                  <a:pt x="2557" y="0"/>
                  <a:pt x="2481" y="0"/>
                </a:cubicBezTo>
                <a:close/>
                <a:moveTo>
                  <a:pt x="2381" y="2003"/>
                </a:moveTo>
                <a:lnTo>
                  <a:pt x="2061" y="2003"/>
                </a:lnTo>
                <a:cubicBezTo>
                  <a:pt x="2025" y="2003"/>
                  <a:pt x="1995" y="1973"/>
                  <a:pt x="1995" y="1936"/>
                </a:cubicBezTo>
                <a:cubicBezTo>
                  <a:pt x="1995" y="1900"/>
                  <a:pt x="2025" y="1870"/>
                  <a:pt x="2061" y="1870"/>
                </a:cubicBezTo>
                <a:lnTo>
                  <a:pt x="2381" y="1870"/>
                </a:lnTo>
                <a:cubicBezTo>
                  <a:pt x="2417" y="1870"/>
                  <a:pt x="2447" y="1900"/>
                  <a:pt x="2447" y="1936"/>
                </a:cubicBezTo>
                <a:cubicBezTo>
                  <a:pt x="2447" y="1973"/>
                  <a:pt x="2417" y="2003"/>
                  <a:pt x="2381" y="2003"/>
                </a:cubicBezTo>
                <a:close/>
                <a:moveTo>
                  <a:pt x="2381" y="1074"/>
                </a:moveTo>
                <a:lnTo>
                  <a:pt x="2061" y="1074"/>
                </a:lnTo>
                <a:cubicBezTo>
                  <a:pt x="2025" y="1074"/>
                  <a:pt x="1995" y="1044"/>
                  <a:pt x="1995" y="1008"/>
                </a:cubicBezTo>
                <a:cubicBezTo>
                  <a:pt x="1995" y="971"/>
                  <a:pt x="2025" y="941"/>
                  <a:pt x="2061" y="941"/>
                </a:cubicBezTo>
                <a:lnTo>
                  <a:pt x="2381" y="941"/>
                </a:lnTo>
                <a:cubicBezTo>
                  <a:pt x="2417" y="941"/>
                  <a:pt x="2447" y="971"/>
                  <a:pt x="2447" y="1008"/>
                </a:cubicBezTo>
                <a:cubicBezTo>
                  <a:pt x="2447" y="1044"/>
                  <a:pt x="2417" y="1074"/>
                  <a:pt x="2381" y="1074"/>
                </a:cubicBezTo>
                <a:close/>
                <a:moveTo>
                  <a:pt x="2381" y="807"/>
                </a:moveTo>
                <a:lnTo>
                  <a:pt x="2061" y="807"/>
                </a:lnTo>
                <a:cubicBezTo>
                  <a:pt x="2025" y="807"/>
                  <a:pt x="1995" y="777"/>
                  <a:pt x="1995" y="740"/>
                </a:cubicBezTo>
                <a:cubicBezTo>
                  <a:pt x="1995" y="704"/>
                  <a:pt x="2025" y="674"/>
                  <a:pt x="2061" y="674"/>
                </a:cubicBezTo>
                <a:lnTo>
                  <a:pt x="2381" y="674"/>
                </a:lnTo>
                <a:cubicBezTo>
                  <a:pt x="2417" y="674"/>
                  <a:pt x="2447" y="704"/>
                  <a:pt x="2447" y="740"/>
                </a:cubicBezTo>
                <a:cubicBezTo>
                  <a:pt x="2447" y="777"/>
                  <a:pt x="2417" y="807"/>
                  <a:pt x="2381" y="807"/>
                </a:cubicBezTo>
                <a:close/>
                <a:moveTo>
                  <a:pt x="2381" y="540"/>
                </a:moveTo>
                <a:lnTo>
                  <a:pt x="2061" y="540"/>
                </a:lnTo>
                <a:cubicBezTo>
                  <a:pt x="2025" y="540"/>
                  <a:pt x="1995" y="510"/>
                  <a:pt x="1995" y="473"/>
                </a:cubicBezTo>
                <a:cubicBezTo>
                  <a:pt x="1995" y="436"/>
                  <a:pt x="2025" y="407"/>
                  <a:pt x="2061" y="407"/>
                </a:cubicBezTo>
                <a:lnTo>
                  <a:pt x="2381" y="407"/>
                </a:lnTo>
                <a:cubicBezTo>
                  <a:pt x="2417" y="407"/>
                  <a:pt x="2447" y="436"/>
                  <a:pt x="2447" y="473"/>
                </a:cubicBezTo>
                <a:cubicBezTo>
                  <a:pt x="2447" y="510"/>
                  <a:pt x="2417" y="540"/>
                  <a:pt x="2381" y="54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</p:sp>
      <p:sp>
        <p:nvSpPr>
          <p:cNvPr id="23" name="three-books_73780"/>
          <p:cNvSpPr>
            <a:spLocks noChangeAspect="1"/>
          </p:cNvSpPr>
          <p:nvPr/>
        </p:nvSpPr>
        <p:spPr bwMode="auto">
          <a:xfrm>
            <a:off x="6761890" y="1865336"/>
            <a:ext cx="1285080" cy="1285983"/>
          </a:xfrm>
          <a:custGeom>
            <a:avLst/>
            <a:gdLst>
              <a:gd name="T0" fmla="*/ 2391 w 2761"/>
              <a:gd name="T1" fmla="*/ 896 h 2767"/>
              <a:gd name="T2" fmla="*/ 1996 w 2761"/>
              <a:gd name="T3" fmla="*/ 896 h 2767"/>
              <a:gd name="T4" fmla="*/ 1697 w 2761"/>
              <a:gd name="T5" fmla="*/ 1195 h 2767"/>
              <a:gd name="T6" fmla="*/ 1425 w 2761"/>
              <a:gd name="T7" fmla="*/ 1467 h 2767"/>
              <a:gd name="T8" fmla="*/ 1288 w 2761"/>
              <a:gd name="T9" fmla="*/ 1465 h 2767"/>
              <a:gd name="T10" fmla="*/ 1541 w 2761"/>
              <a:gd name="T11" fmla="*/ 1081 h 2767"/>
              <a:gd name="T12" fmla="*/ 1560 w 2761"/>
              <a:gd name="T13" fmla="*/ 1062 h 2767"/>
              <a:gd name="T14" fmla="*/ 1798 w 2761"/>
              <a:gd name="T15" fmla="*/ 824 h 2767"/>
              <a:gd name="T16" fmla="*/ 1861 w 2761"/>
              <a:gd name="T17" fmla="*/ 624 h 2767"/>
              <a:gd name="T18" fmla="*/ 1979 w 2761"/>
              <a:gd name="T19" fmla="*/ 248 h 2767"/>
              <a:gd name="T20" fmla="*/ 2202 w 2761"/>
              <a:gd name="T21" fmla="*/ 25 h 2767"/>
              <a:gd name="T22" fmla="*/ 2213 w 2761"/>
              <a:gd name="T23" fmla="*/ 15 h 2767"/>
              <a:gd name="T24" fmla="*/ 2224 w 2761"/>
              <a:gd name="T25" fmla="*/ 9 h 2767"/>
              <a:gd name="T26" fmla="*/ 2236 w 2761"/>
              <a:gd name="T27" fmla="*/ 4 h 2767"/>
              <a:gd name="T28" fmla="*/ 2248 w 2761"/>
              <a:gd name="T29" fmla="*/ 1 h 2767"/>
              <a:gd name="T30" fmla="*/ 2260 w 2761"/>
              <a:gd name="T31" fmla="*/ 0 h 2767"/>
              <a:gd name="T32" fmla="*/ 2272 w 2761"/>
              <a:gd name="T33" fmla="*/ 1 h 2767"/>
              <a:gd name="T34" fmla="*/ 2283 w 2761"/>
              <a:gd name="T35" fmla="*/ 3 h 2767"/>
              <a:gd name="T36" fmla="*/ 2295 w 2761"/>
              <a:gd name="T37" fmla="*/ 7 h 2767"/>
              <a:gd name="T38" fmla="*/ 2305 w 2761"/>
              <a:gd name="T39" fmla="*/ 12 h 2767"/>
              <a:gd name="T40" fmla="*/ 2315 w 2761"/>
              <a:gd name="T41" fmla="*/ 19 h 2767"/>
              <a:gd name="T42" fmla="*/ 2324 w 2761"/>
              <a:gd name="T43" fmla="*/ 27 h 2767"/>
              <a:gd name="T44" fmla="*/ 2331 w 2761"/>
              <a:gd name="T45" fmla="*/ 36 h 2767"/>
              <a:gd name="T46" fmla="*/ 2338 w 2761"/>
              <a:gd name="T47" fmla="*/ 47 h 2767"/>
              <a:gd name="T48" fmla="*/ 2342 w 2761"/>
              <a:gd name="T49" fmla="*/ 57 h 2767"/>
              <a:gd name="T50" fmla="*/ 2346 w 2761"/>
              <a:gd name="T51" fmla="*/ 71 h 2767"/>
              <a:gd name="T52" fmla="*/ 2354 w 2761"/>
              <a:gd name="T53" fmla="*/ 403 h 2767"/>
              <a:gd name="T54" fmla="*/ 2674 w 2761"/>
              <a:gd name="T55" fmla="*/ 410 h 2767"/>
              <a:gd name="T56" fmla="*/ 2731 w 2761"/>
              <a:gd name="T57" fmla="*/ 434 h 2767"/>
              <a:gd name="T58" fmla="*/ 2754 w 2761"/>
              <a:gd name="T59" fmla="*/ 474 h 2767"/>
              <a:gd name="T60" fmla="*/ 1341 w 2761"/>
              <a:gd name="T61" fmla="*/ 670 h 2767"/>
              <a:gd name="T62" fmla="*/ 1341 w 2761"/>
              <a:gd name="T63" fmla="*/ 2183 h 2767"/>
              <a:gd name="T64" fmla="*/ 2039 w 2761"/>
              <a:gd name="T65" fmla="*/ 1136 h 2767"/>
              <a:gd name="T66" fmla="*/ 1766 w 2761"/>
              <a:gd name="T67" fmla="*/ 1426 h 2767"/>
              <a:gd name="T68" fmla="*/ 915 w 2761"/>
              <a:gd name="T69" fmla="*/ 1426 h 2767"/>
              <a:gd name="T70" fmla="*/ 1617 w 2761"/>
              <a:gd name="T71" fmla="*/ 722 h 2767"/>
              <a:gd name="T72" fmla="*/ 2533 w 2761"/>
              <a:gd name="T73" fmla="*/ 1037 h 2767"/>
              <a:gd name="T74" fmla="*/ 2238 w 2761"/>
              <a:gd name="T75" fmla="*/ 1096 h 2767"/>
              <a:gd name="T76" fmla="*/ 1341 w 2761"/>
              <a:gd name="T77" fmla="*/ 2383 h 2767"/>
              <a:gd name="T78" fmla="*/ 1341 w 2761"/>
              <a:gd name="T79" fmla="*/ 470 h 2767"/>
              <a:gd name="T80" fmla="*/ 1661 w 2761"/>
              <a:gd name="T81" fmla="*/ 366 h 2767"/>
              <a:gd name="T82" fmla="*/ 1783 w 2761"/>
              <a:gd name="T83" fmla="*/ 161 h 2767"/>
              <a:gd name="T84" fmla="*/ 0 w 2761"/>
              <a:gd name="T85" fmla="*/ 1426 h 2767"/>
              <a:gd name="T86" fmla="*/ 2681 w 2761"/>
              <a:gd name="T87" fmla="*/ 1426 h 2767"/>
              <a:gd name="T88" fmla="*/ 2533 w 2761"/>
              <a:gd name="T89" fmla="*/ 1037 h 2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761" h="2767">
                <a:moveTo>
                  <a:pt x="2732" y="555"/>
                </a:moveTo>
                <a:lnTo>
                  <a:pt x="2391" y="896"/>
                </a:lnTo>
                <a:lnTo>
                  <a:pt x="2136" y="896"/>
                </a:lnTo>
                <a:lnTo>
                  <a:pt x="1996" y="896"/>
                </a:lnTo>
                <a:lnTo>
                  <a:pt x="1934" y="958"/>
                </a:lnTo>
                <a:lnTo>
                  <a:pt x="1697" y="1195"/>
                </a:lnTo>
                <a:lnTo>
                  <a:pt x="1550" y="1342"/>
                </a:lnTo>
                <a:lnTo>
                  <a:pt x="1425" y="1467"/>
                </a:lnTo>
                <a:cubicBezTo>
                  <a:pt x="1406" y="1486"/>
                  <a:pt x="1382" y="1495"/>
                  <a:pt x="1357" y="1495"/>
                </a:cubicBezTo>
                <a:cubicBezTo>
                  <a:pt x="1332" y="1495"/>
                  <a:pt x="1307" y="1485"/>
                  <a:pt x="1288" y="1465"/>
                </a:cubicBezTo>
                <a:cubicBezTo>
                  <a:pt x="1252" y="1427"/>
                  <a:pt x="1256" y="1366"/>
                  <a:pt x="1293" y="1329"/>
                </a:cubicBezTo>
                <a:lnTo>
                  <a:pt x="1541" y="1081"/>
                </a:lnTo>
                <a:lnTo>
                  <a:pt x="1560" y="1062"/>
                </a:lnTo>
                <a:lnTo>
                  <a:pt x="1560" y="1062"/>
                </a:lnTo>
                <a:lnTo>
                  <a:pt x="1798" y="824"/>
                </a:lnTo>
                <a:lnTo>
                  <a:pt x="1798" y="824"/>
                </a:lnTo>
                <a:lnTo>
                  <a:pt x="1861" y="760"/>
                </a:lnTo>
                <a:lnTo>
                  <a:pt x="1861" y="624"/>
                </a:lnTo>
                <a:lnTo>
                  <a:pt x="1861" y="366"/>
                </a:lnTo>
                <a:lnTo>
                  <a:pt x="1979" y="248"/>
                </a:lnTo>
                <a:lnTo>
                  <a:pt x="1979" y="248"/>
                </a:lnTo>
                <a:lnTo>
                  <a:pt x="2202" y="25"/>
                </a:lnTo>
                <a:cubicBezTo>
                  <a:pt x="2205" y="22"/>
                  <a:pt x="2208" y="19"/>
                  <a:pt x="2211" y="17"/>
                </a:cubicBezTo>
                <a:cubicBezTo>
                  <a:pt x="2212" y="16"/>
                  <a:pt x="2213" y="16"/>
                  <a:pt x="2213" y="15"/>
                </a:cubicBezTo>
                <a:cubicBezTo>
                  <a:pt x="2217" y="13"/>
                  <a:pt x="2220" y="11"/>
                  <a:pt x="2223" y="9"/>
                </a:cubicBezTo>
                <a:cubicBezTo>
                  <a:pt x="2223" y="9"/>
                  <a:pt x="2224" y="9"/>
                  <a:pt x="2224" y="9"/>
                </a:cubicBezTo>
                <a:cubicBezTo>
                  <a:pt x="2227" y="7"/>
                  <a:pt x="2230" y="6"/>
                  <a:pt x="2234" y="5"/>
                </a:cubicBezTo>
                <a:cubicBezTo>
                  <a:pt x="2234" y="5"/>
                  <a:pt x="2235" y="4"/>
                  <a:pt x="2236" y="4"/>
                </a:cubicBezTo>
                <a:cubicBezTo>
                  <a:pt x="2239" y="3"/>
                  <a:pt x="2243" y="2"/>
                  <a:pt x="2246" y="1"/>
                </a:cubicBezTo>
                <a:cubicBezTo>
                  <a:pt x="2247" y="1"/>
                  <a:pt x="2247" y="1"/>
                  <a:pt x="2248" y="1"/>
                </a:cubicBezTo>
                <a:cubicBezTo>
                  <a:pt x="2251" y="1"/>
                  <a:pt x="2254" y="0"/>
                  <a:pt x="2257" y="0"/>
                </a:cubicBezTo>
                <a:cubicBezTo>
                  <a:pt x="2258" y="0"/>
                  <a:pt x="2259" y="0"/>
                  <a:pt x="2260" y="0"/>
                </a:cubicBezTo>
                <a:cubicBezTo>
                  <a:pt x="2263" y="0"/>
                  <a:pt x="2267" y="0"/>
                  <a:pt x="2270" y="0"/>
                </a:cubicBezTo>
                <a:cubicBezTo>
                  <a:pt x="2271" y="0"/>
                  <a:pt x="2271" y="1"/>
                  <a:pt x="2272" y="1"/>
                </a:cubicBezTo>
                <a:cubicBezTo>
                  <a:pt x="2275" y="1"/>
                  <a:pt x="2278" y="2"/>
                  <a:pt x="2281" y="2"/>
                </a:cubicBezTo>
                <a:cubicBezTo>
                  <a:pt x="2282" y="2"/>
                  <a:pt x="2283" y="3"/>
                  <a:pt x="2283" y="3"/>
                </a:cubicBezTo>
                <a:cubicBezTo>
                  <a:pt x="2287" y="4"/>
                  <a:pt x="2290" y="5"/>
                  <a:pt x="2293" y="6"/>
                </a:cubicBezTo>
                <a:cubicBezTo>
                  <a:pt x="2294" y="6"/>
                  <a:pt x="2294" y="6"/>
                  <a:pt x="2295" y="7"/>
                </a:cubicBezTo>
                <a:cubicBezTo>
                  <a:pt x="2298" y="8"/>
                  <a:pt x="2300" y="9"/>
                  <a:pt x="2303" y="11"/>
                </a:cubicBezTo>
                <a:cubicBezTo>
                  <a:pt x="2304" y="11"/>
                  <a:pt x="2305" y="12"/>
                  <a:pt x="2305" y="12"/>
                </a:cubicBezTo>
                <a:cubicBezTo>
                  <a:pt x="2308" y="14"/>
                  <a:pt x="2311" y="16"/>
                  <a:pt x="2314" y="18"/>
                </a:cubicBezTo>
                <a:cubicBezTo>
                  <a:pt x="2314" y="18"/>
                  <a:pt x="2315" y="18"/>
                  <a:pt x="2315" y="19"/>
                </a:cubicBezTo>
                <a:cubicBezTo>
                  <a:pt x="2317" y="21"/>
                  <a:pt x="2320" y="23"/>
                  <a:pt x="2322" y="25"/>
                </a:cubicBezTo>
                <a:cubicBezTo>
                  <a:pt x="2323" y="25"/>
                  <a:pt x="2323" y="26"/>
                  <a:pt x="2324" y="27"/>
                </a:cubicBezTo>
                <a:cubicBezTo>
                  <a:pt x="2326" y="29"/>
                  <a:pt x="2329" y="32"/>
                  <a:pt x="2331" y="35"/>
                </a:cubicBezTo>
                <a:cubicBezTo>
                  <a:pt x="2331" y="35"/>
                  <a:pt x="2331" y="35"/>
                  <a:pt x="2331" y="36"/>
                </a:cubicBezTo>
                <a:cubicBezTo>
                  <a:pt x="2333" y="38"/>
                  <a:pt x="2335" y="41"/>
                  <a:pt x="2337" y="44"/>
                </a:cubicBezTo>
                <a:cubicBezTo>
                  <a:pt x="2337" y="45"/>
                  <a:pt x="2338" y="46"/>
                  <a:pt x="2338" y="47"/>
                </a:cubicBezTo>
                <a:cubicBezTo>
                  <a:pt x="2340" y="50"/>
                  <a:pt x="2341" y="53"/>
                  <a:pt x="2342" y="57"/>
                </a:cubicBezTo>
                <a:cubicBezTo>
                  <a:pt x="2342" y="57"/>
                  <a:pt x="2342" y="57"/>
                  <a:pt x="2342" y="57"/>
                </a:cubicBezTo>
                <a:cubicBezTo>
                  <a:pt x="2344" y="61"/>
                  <a:pt x="2344" y="64"/>
                  <a:pt x="2345" y="68"/>
                </a:cubicBezTo>
                <a:cubicBezTo>
                  <a:pt x="2345" y="69"/>
                  <a:pt x="2346" y="70"/>
                  <a:pt x="2346" y="71"/>
                </a:cubicBezTo>
                <a:cubicBezTo>
                  <a:pt x="2346" y="75"/>
                  <a:pt x="2347" y="79"/>
                  <a:pt x="2347" y="83"/>
                </a:cubicBezTo>
                <a:lnTo>
                  <a:pt x="2354" y="403"/>
                </a:lnTo>
                <a:lnTo>
                  <a:pt x="2361" y="403"/>
                </a:lnTo>
                <a:lnTo>
                  <a:pt x="2674" y="410"/>
                </a:lnTo>
                <a:cubicBezTo>
                  <a:pt x="2691" y="410"/>
                  <a:pt x="2705" y="415"/>
                  <a:pt x="2718" y="423"/>
                </a:cubicBezTo>
                <a:cubicBezTo>
                  <a:pt x="2722" y="426"/>
                  <a:pt x="2727" y="430"/>
                  <a:pt x="2731" y="434"/>
                </a:cubicBezTo>
                <a:cubicBezTo>
                  <a:pt x="2737" y="439"/>
                  <a:pt x="2741" y="446"/>
                  <a:pt x="2745" y="452"/>
                </a:cubicBezTo>
                <a:cubicBezTo>
                  <a:pt x="2749" y="459"/>
                  <a:pt x="2752" y="467"/>
                  <a:pt x="2754" y="474"/>
                </a:cubicBezTo>
                <a:cubicBezTo>
                  <a:pt x="2761" y="501"/>
                  <a:pt x="2755" y="532"/>
                  <a:pt x="2732" y="555"/>
                </a:cubicBezTo>
                <a:close/>
                <a:moveTo>
                  <a:pt x="1341" y="670"/>
                </a:moveTo>
                <a:cubicBezTo>
                  <a:pt x="923" y="670"/>
                  <a:pt x="584" y="1009"/>
                  <a:pt x="584" y="1426"/>
                </a:cubicBezTo>
                <a:cubicBezTo>
                  <a:pt x="584" y="1844"/>
                  <a:pt x="923" y="2183"/>
                  <a:pt x="1341" y="2183"/>
                </a:cubicBezTo>
                <a:cubicBezTo>
                  <a:pt x="1758" y="2183"/>
                  <a:pt x="2097" y="1844"/>
                  <a:pt x="2097" y="1426"/>
                </a:cubicBezTo>
                <a:cubicBezTo>
                  <a:pt x="2097" y="1323"/>
                  <a:pt x="2076" y="1225"/>
                  <a:pt x="2039" y="1136"/>
                </a:cubicBezTo>
                <a:lnTo>
                  <a:pt x="1766" y="1409"/>
                </a:lnTo>
                <a:cubicBezTo>
                  <a:pt x="1766" y="1415"/>
                  <a:pt x="1766" y="1421"/>
                  <a:pt x="1766" y="1426"/>
                </a:cubicBezTo>
                <a:cubicBezTo>
                  <a:pt x="1766" y="1661"/>
                  <a:pt x="1575" y="1852"/>
                  <a:pt x="1341" y="1852"/>
                </a:cubicBezTo>
                <a:cubicBezTo>
                  <a:pt x="1106" y="1852"/>
                  <a:pt x="915" y="1661"/>
                  <a:pt x="915" y="1426"/>
                </a:cubicBezTo>
                <a:cubicBezTo>
                  <a:pt x="915" y="1192"/>
                  <a:pt x="1104" y="1002"/>
                  <a:pt x="1338" y="1001"/>
                </a:cubicBezTo>
                <a:lnTo>
                  <a:pt x="1617" y="722"/>
                </a:lnTo>
                <a:cubicBezTo>
                  <a:pt x="1531" y="688"/>
                  <a:pt x="1438" y="670"/>
                  <a:pt x="1341" y="670"/>
                </a:cubicBezTo>
                <a:close/>
                <a:moveTo>
                  <a:pt x="2533" y="1037"/>
                </a:moveTo>
                <a:cubicBezTo>
                  <a:pt x="2495" y="1074"/>
                  <a:pt x="2444" y="1096"/>
                  <a:pt x="2391" y="1096"/>
                </a:cubicBezTo>
                <a:lnTo>
                  <a:pt x="2238" y="1096"/>
                </a:lnTo>
                <a:cubicBezTo>
                  <a:pt x="2276" y="1199"/>
                  <a:pt x="2297" y="1310"/>
                  <a:pt x="2297" y="1426"/>
                </a:cubicBezTo>
                <a:cubicBezTo>
                  <a:pt x="2297" y="1954"/>
                  <a:pt x="1868" y="2383"/>
                  <a:pt x="1341" y="2383"/>
                </a:cubicBezTo>
                <a:cubicBezTo>
                  <a:pt x="813" y="2383"/>
                  <a:pt x="384" y="1954"/>
                  <a:pt x="384" y="1426"/>
                </a:cubicBezTo>
                <a:cubicBezTo>
                  <a:pt x="384" y="899"/>
                  <a:pt x="813" y="470"/>
                  <a:pt x="1341" y="470"/>
                </a:cubicBezTo>
                <a:cubicBezTo>
                  <a:pt x="1453" y="470"/>
                  <a:pt x="1561" y="489"/>
                  <a:pt x="1661" y="525"/>
                </a:cubicBezTo>
                <a:lnTo>
                  <a:pt x="1661" y="366"/>
                </a:lnTo>
                <a:cubicBezTo>
                  <a:pt x="1661" y="313"/>
                  <a:pt x="1682" y="262"/>
                  <a:pt x="1720" y="224"/>
                </a:cubicBezTo>
                <a:lnTo>
                  <a:pt x="1783" y="161"/>
                </a:lnTo>
                <a:cubicBezTo>
                  <a:pt x="1644" y="112"/>
                  <a:pt x="1496" y="86"/>
                  <a:pt x="1341" y="86"/>
                </a:cubicBezTo>
                <a:cubicBezTo>
                  <a:pt x="601" y="86"/>
                  <a:pt x="0" y="687"/>
                  <a:pt x="0" y="1426"/>
                </a:cubicBezTo>
                <a:cubicBezTo>
                  <a:pt x="0" y="2165"/>
                  <a:pt x="601" y="2767"/>
                  <a:pt x="1341" y="2767"/>
                </a:cubicBezTo>
                <a:cubicBezTo>
                  <a:pt x="2080" y="2767"/>
                  <a:pt x="2681" y="2165"/>
                  <a:pt x="2681" y="1426"/>
                </a:cubicBezTo>
                <a:cubicBezTo>
                  <a:pt x="2681" y="1266"/>
                  <a:pt x="2653" y="1112"/>
                  <a:pt x="2601" y="969"/>
                </a:cubicBezTo>
                <a:lnTo>
                  <a:pt x="2533" y="1037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1" name="three-books_73780"/>
          <p:cNvSpPr>
            <a:spLocks noChangeAspect="1"/>
          </p:cNvSpPr>
          <p:nvPr/>
        </p:nvSpPr>
        <p:spPr bwMode="auto">
          <a:xfrm>
            <a:off x="877632" y="3904251"/>
            <a:ext cx="1257836" cy="1285983"/>
          </a:xfrm>
          <a:custGeom>
            <a:avLst/>
            <a:gdLst>
              <a:gd name="T0" fmla="*/ 192 w 415"/>
              <a:gd name="T1" fmla="*/ 171 h 425"/>
              <a:gd name="T2" fmla="*/ 50 w 415"/>
              <a:gd name="T3" fmla="*/ 156 h 425"/>
              <a:gd name="T4" fmla="*/ 192 w 415"/>
              <a:gd name="T5" fmla="*/ 142 h 425"/>
              <a:gd name="T6" fmla="*/ 281 w 415"/>
              <a:gd name="T7" fmla="*/ 148 h 425"/>
              <a:gd name="T8" fmla="*/ 201 w 415"/>
              <a:gd name="T9" fmla="*/ 380 h 425"/>
              <a:gd name="T10" fmla="*/ 281 w 415"/>
              <a:gd name="T11" fmla="*/ 148 h 425"/>
              <a:gd name="T12" fmla="*/ 260 w 415"/>
              <a:gd name="T13" fmla="*/ 215 h 425"/>
              <a:gd name="T14" fmla="*/ 248 w 415"/>
              <a:gd name="T15" fmla="*/ 216 h 425"/>
              <a:gd name="T16" fmla="*/ 168 w 415"/>
              <a:gd name="T17" fmla="*/ 319 h 425"/>
              <a:gd name="T18" fmla="*/ 180 w 415"/>
              <a:gd name="T19" fmla="*/ 319 h 425"/>
              <a:gd name="T20" fmla="*/ 261 w 415"/>
              <a:gd name="T21" fmla="*/ 216 h 425"/>
              <a:gd name="T22" fmla="*/ 274 w 415"/>
              <a:gd name="T23" fmla="*/ 188 h 425"/>
              <a:gd name="T24" fmla="*/ 274 w 415"/>
              <a:gd name="T25" fmla="*/ 200 h 425"/>
              <a:gd name="T26" fmla="*/ 281 w 415"/>
              <a:gd name="T27" fmla="*/ 202 h 425"/>
              <a:gd name="T28" fmla="*/ 296 w 415"/>
              <a:gd name="T29" fmla="*/ 189 h 425"/>
              <a:gd name="T30" fmla="*/ 278 w 415"/>
              <a:gd name="T31" fmla="*/ 183 h 425"/>
              <a:gd name="T32" fmla="*/ 359 w 415"/>
              <a:gd name="T33" fmla="*/ 204 h 425"/>
              <a:gd name="T34" fmla="*/ 305 w 415"/>
              <a:gd name="T35" fmla="*/ 121 h 425"/>
              <a:gd name="T36" fmla="*/ 408 w 415"/>
              <a:gd name="T37" fmla="*/ 149 h 425"/>
              <a:gd name="T38" fmla="*/ 312 w 415"/>
              <a:gd name="T39" fmla="*/ 114 h 425"/>
              <a:gd name="T40" fmla="*/ 350 w 415"/>
              <a:gd name="T41" fmla="*/ 79 h 425"/>
              <a:gd name="T42" fmla="*/ 407 w 415"/>
              <a:gd name="T43" fmla="*/ 123 h 425"/>
              <a:gd name="T44" fmla="*/ 394 w 415"/>
              <a:gd name="T45" fmla="*/ 137 h 425"/>
              <a:gd name="T46" fmla="*/ 338 w 415"/>
              <a:gd name="T47" fmla="*/ 112 h 425"/>
              <a:gd name="T48" fmla="*/ 394 w 415"/>
              <a:gd name="T49" fmla="*/ 137 h 425"/>
              <a:gd name="T50" fmla="*/ 193 w 415"/>
              <a:gd name="T51" fmla="*/ 390 h 425"/>
              <a:gd name="T52" fmla="*/ 99 w 415"/>
              <a:gd name="T53" fmla="*/ 422 h 425"/>
              <a:gd name="T54" fmla="*/ 121 w 415"/>
              <a:gd name="T55" fmla="*/ 326 h 425"/>
              <a:gd name="T56" fmla="*/ 118 w 415"/>
              <a:gd name="T57" fmla="*/ 382 h 425"/>
              <a:gd name="T58" fmla="*/ 169 w 415"/>
              <a:gd name="T59" fmla="*/ 386 h 425"/>
              <a:gd name="T60" fmla="*/ 104 w 415"/>
              <a:gd name="T61" fmla="*/ 324 h 425"/>
              <a:gd name="T62" fmla="*/ 32 w 415"/>
              <a:gd name="T63" fmla="*/ 353 h 425"/>
              <a:gd name="T64" fmla="*/ 0 w 415"/>
              <a:gd name="T65" fmla="*/ 87 h 425"/>
              <a:gd name="T66" fmla="*/ 71 w 415"/>
              <a:gd name="T67" fmla="*/ 54 h 425"/>
              <a:gd name="T68" fmla="*/ 83 w 415"/>
              <a:gd name="T69" fmla="*/ 40 h 425"/>
              <a:gd name="T70" fmla="*/ 93 w 415"/>
              <a:gd name="T71" fmla="*/ 35 h 425"/>
              <a:gd name="T72" fmla="*/ 164 w 415"/>
              <a:gd name="T73" fmla="*/ 35 h 425"/>
              <a:gd name="T74" fmla="*/ 173 w 415"/>
              <a:gd name="T75" fmla="*/ 40 h 425"/>
              <a:gd name="T76" fmla="*/ 185 w 415"/>
              <a:gd name="T77" fmla="*/ 54 h 425"/>
              <a:gd name="T78" fmla="*/ 256 w 415"/>
              <a:gd name="T79" fmla="*/ 87 h 425"/>
              <a:gd name="T80" fmla="*/ 227 w 415"/>
              <a:gd name="T81" fmla="*/ 180 h 425"/>
              <a:gd name="T82" fmla="*/ 210 w 415"/>
              <a:gd name="T83" fmla="*/ 83 h 425"/>
              <a:gd name="T84" fmla="*/ 185 w 415"/>
              <a:gd name="T85" fmla="*/ 99 h 425"/>
              <a:gd name="T86" fmla="*/ 83 w 415"/>
              <a:gd name="T87" fmla="*/ 111 h 425"/>
              <a:gd name="T88" fmla="*/ 71 w 415"/>
              <a:gd name="T89" fmla="*/ 83 h 425"/>
              <a:gd name="T90" fmla="*/ 29 w 415"/>
              <a:gd name="T91" fmla="*/ 100 h 425"/>
              <a:gd name="T92" fmla="*/ 46 w 415"/>
              <a:gd name="T93" fmla="*/ 324 h 425"/>
              <a:gd name="T94" fmla="*/ 114 w 415"/>
              <a:gd name="T95" fmla="*/ 35 h 425"/>
              <a:gd name="T96" fmla="*/ 142 w 415"/>
              <a:gd name="T97" fmla="*/ 40 h 425"/>
              <a:gd name="T98" fmla="*/ 128 w 415"/>
              <a:gd name="T99" fmla="*/ 21 h 425"/>
              <a:gd name="T100" fmla="*/ 193 w 415"/>
              <a:gd name="T101" fmla="*/ 218 h 425"/>
              <a:gd name="T102" fmla="*/ 192 w 415"/>
              <a:gd name="T103" fmla="*/ 189 h 425"/>
              <a:gd name="T104" fmla="*/ 50 w 415"/>
              <a:gd name="T105" fmla="*/ 204 h 425"/>
              <a:gd name="T106" fmla="*/ 192 w 415"/>
              <a:gd name="T107" fmla="*/ 218 h 425"/>
              <a:gd name="T108" fmla="*/ 50 w 415"/>
              <a:gd name="T109" fmla="*/ 251 h 425"/>
              <a:gd name="T110" fmla="*/ 151 w 415"/>
              <a:gd name="T111" fmla="*/ 265 h 425"/>
              <a:gd name="T112" fmla="*/ 65 w 415"/>
              <a:gd name="T113" fmla="*/ 236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15" h="425">
                <a:moveTo>
                  <a:pt x="207" y="156"/>
                </a:moveTo>
                <a:cubicBezTo>
                  <a:pt x="207" y="164"/>
                  <a:pt x="200" y="171"/>
                  <a:pt x="192" y="171"/>
                </a:cubicBezTo>
                <a:lnTo>
                  <a:pt x="65" y="171"/>
                </a:lnTo>
                <a:cubicBezTo>
                  <a:pt x="57" y="171"/>
                  <a:pt x="50" y="164"/>
                  <a:pt x="50" y="156"/>
                </a:cubicBezTo>
                <a:cubicBezTo>
                  <a:pt x="50" y="149"/>
                  <a:pt x="57" y="142"/>
                  <a:pt x="65" y="142"/>
                </a:cubicBezTo>
                <a:lnTo>
                  <a:pt x="192" y="142"/>
                </a:lnTo>
                <a:cubicBezTo>
                  <a:pt x="200" y="142"/>
                  <a:pt x="207" y="149"/>
                  <a:pt x="207" y="156"/>
                </a:cubicBezTo>
                <a:close/>
                <a:moveTo>
                  <a:pt x="281" y="148"/>
                </a:moveTo>
                <a:lnTo>
                  <a:pt x="352" y="212"/>
                </a:lnTo>
                <a:lnTo>
                  <a:pt x="201" y="380"/>
                </a:lnTo>
                <a:lnTo>
                  <a:pt x="130" y="316"/>
                </a:lnTo>
                <a:lnTo>
                  <a:pt x="281" y="148"/>
                </a:lnTo>
                <a:close/>
                <a:moveTo>
                  <a:pt x="261" y="216"/>
                </a:moveTo>
                <a:lnTo>
                  <a:pt x="260" y="215"/>
                </a:lnTo>
                <a:cubicBezTo>
                  <a:pt x="259" y="214"/>
                  <a:pt x="256" y="213"/>
                  <a:pt x="254" y="213"/>
                </a:cubicBezTo>
                <a:cubicBezTo>
                  <a:pt x="252" y="213"/>
                  <a:pt x="250" y="214"/>
                  <a:pt x="248" y="216"/>
                </a:cubicBezTo>
                <a:lnTo>
                  <a:pt x="167" y="306"/>
                </a:lnTo>
                <a:cubicBezTo>
                  <a:pt x="164" y="310"/>
                  <a:pt x="164" y="316"/>
                  <a:pt x="168" y="319"/>
                </a:cubicBezTo>
                <a:cubicBezTo>
                  <a:pt x="170" y="321"/>
                  <a:pt x="172" y="322"/>
                  <a:pt x="174" y="321"/>
                </a:cubicBezTo>
                <a:cubicBezTo>
                  <a:pt x="176" y="321"/>
                  <a:pt x="178" y="320"/>
                  <a:pt x="180" y="319"/>
                </a:cubicBezTo>
                <a:lnTo>
                  <a:pt x="261" y="228"/>
                </a:lnTo>
                <a:cubicBezTo>
                  <a:pt x="265" y="224"/>
                  <a:pt x="264" y="219"/>
                  <a:pt x="261" y="216"/>
                </a:cubicBezTo>
                <a:close/>
                <a:moveTo>
                  <a:pt x="278" y="183"/>
                </a:moveTo>
                <a:lnTo>
                  <a:pt x="274" y="188"/>
                </a:lnTo>
                <a:cubicBezTo>
                  <a:pt x="272" y="190"/>
                  <a:pt x="271" y="192"/>
                  <a:pt x="271" y="194"/>
                </a:cubicBezTo>
                <a:cubicBezTo>
                  <a:pt x="272" y="196"/>
                  <a:pt x="273" y="198"/>
                  <a:pt x="274" y="200"/>
                </a:cubicBezTo>
                <a:lnTo>
                  <a:pt x="275" y="200"/>
                </a:lnTo>
                <a:cubicBezTo>
                  <a:pt x="276" y="202"/>
                  <a:pt x="279" y="203"/>
                  <a:pt x="281" y="202"/>
                </a:cubicBezTo>
                <a:cubicBezTo>
                  <a:pt x="283" y="202"/>
                  <a:pt x="285" y="201"/>
                  <a:pt x="287" y="200"/>
                </a:cubicBezTo>
                <a:lnTo>
                  <a:pt x="296" y="189"/>
                </a:lnTo>
                <a:lnTo>
                  <a:pt x="290" y="183"/>
                </a:lnTo>
                <a:cubicBezTo>
                  <a:pt x="286" y="180"/>
                  <a:pt x="281" y="180"/>
                  <a:pt x="278" y="183"/>
                </a:cubicBezTo>
                <a:close/>
                <a:moveTo>
                  <a:pt x="288" y="140"/>
                </a:moveTo>
                <a:lnTo>
                  <a:pt x="359" y="204"/>
                </a:lnTo>
                <a:lnTo>
                  <a:pt x="377" y="185"/>
                </a:lnTo>
                <a:lnTo>
                  <a:pt x="305" y="121"/>
                </a:lnTo>
                <a:lnTo>
                  <a:pt x="288" y="140"/>
                </a:lnTo>
                <a:close/>
                <a:moveTo>
                  <a:pt x="408" y="149"/>
                </a:moveTo>
                <a:lnTo>
                  <a:pt x="383" y="177"/>
                </a:lnTo>
                <a:lnTo>
                  <a:pt x="312" y="114"/>
                </a:lnTo>
                <a:lnTo>
                  <a:pt x="337" y="86"/>
                </a:lnTo>
                <a:cubicBezTo>
                  <a:pt x="340" y="82"/>
                  <a:pt x="345" y="80"/>
                  <a:pt x="350" y="79"/>
                </a:cubicBezTo>
                <a:cubicBezTo>
                  <a:pt x="355" y="79"/>
                  <a:pt x="360" y="81"/>
                  <a:pt x="363" y="84"/>
                </a:cubicBezTo>
                <a:lnTo>
                  <a:pt x="407" y="123"/>
                </a:lnTo>
                <a:cubicBezTo>
                  <a:pt x="414" y="130"/>
                  <a:pt x="415" y="142"/>
                  <a:pt x="408" y="149"/>
                </a:cubicBezTo>
                <a:close/>
                <a:moveTo>
                  <a:pt x="394" y="137"/>
                </a:moveTo>
                <a:lnTo>
                  <a:pt x="351" y="98"/>
                </a:lnTo>
                <a:lnTo>
                  <a:pt x="338" y="112"/>
                </a:lnTo>
                <a:lnTo>
                  <a:pt x="381" y="151"/>
                </a:lnTo>
                <a:lnTo>
                  <a:pt x="394" y="137"/>
                </a:lnTo>
                <a:close/>
                <a:moveTo>
                  <a:pt x="121" y="326"/>
                </a:moveTo>
                <a:lnTo>
                  <a:pt x="193" y="390"/>
                </a:lnTo>
                <a:lnTo>
                  <a:pt x="108" y="424"/>
                </a:lnTo>
                <a:cubicBezTo>
                  <a:pt x="105" y="425"/>
                  <a:pt x="102" y="425"/>
                  <a:pt x="99" y="422"/>
                </a:cubicBezTo>
                <a:cubicBezTo>
                  <a:pt x="96" y="420"/>
                  <a:pt x="95" y="416"/>
                  <a:pt x="96" y="413"/>
                </a:cubicBezTo>
                <a:lnTo>
                  <a:pt x="121" y="326"/>
                </a:lnTo>
                <a:close/>
                <a:moveTo>
                  <a:pt x="128" y="348"/>
                </a:moveTo>
                <a:lnTo>
                  <a:pt x="118" y="382"/>
                </a:lnTo>
                <a:lnTo>
                  <a:pt x="137" y="399"/>
                </a:lnTo>
                <a:lnTo>
                  <a:pt x="169" y="386"/>
                </a:lnTo>
                <a:lnTo>
                  <a:pt x="128" y="348"/>
                </a:lnTo>
                <a:close/>
                <a:moveTo>
                  <a:pt x="104" y="324"/>
                </a:moveTo>
                <a:lnTo>
                  <a:pt x="95" y="353"/>
                </a:lnTo>
                <a:lnTo>
                  <a:pt x="32" y="353"/>
                </a:lnTo>
                <a:cubicBezTo>
                  <a:pt x="14" y="353"/>
                  <a:pt x="0" y="338"/>
                  <a:pt x="0" y="320"/>
                </a:cubicBezTo>
                <a:lnTo>
                  <a:pt x="0" y="87"/>
                </a:lnTo>
                <a:cubicBezTo>
                  <a:pt x="0" y="69"/>
                  <a:pt x="14" y="54"/>
                  <a:pt x="32" y="54"/>
                </a:cubicBezTo>
                <a:lnTo>
                  <a:pt x="71" y="54"/>
                </a:lnTo>
                <a:lnTo>
                  <a:pt x="71" y="52"/>
                </a:lnTo>
                <a:cubicBezTo>
                  <a:pt x="71" y="46"/>
                  <a:pt x="77" y="40"/>
                  <a:pt x="83" y="40"/>
                </a:cubicBezTo>
                <a:lnTo>
                  <a:pt x="93" y="40"/>
                </a:lnTo>
                <a:cubicBezTo>
                  <a:pt x="93" y="39"/>
                  <a:pt x="93" y="37"/>
                  <a:pt x="93" y="35"/>
                </a:cubicBezTo>
                <a:cubicBezTo>
                  <a:pt x="93" y="16"/>
                  <a:pt x="109" y="0"/>
                  <a:pt x="128" y="0"/>
                </a:cubicBezTo>
                <a:cubicBezTo>
                  <a:pt x="148" y="0"/>
                  <a:pt x="164" y="16"/>
                  <a:pt x="164" y="35"/>
                </a:cubicBezTo>
                <a:cubicBezTo>
                  <a:pt x="164" y="37"/>
                  <a:pt x="164" y="39"/>
                  <a:pt x="163" y="40"/>
                </a:cubicBezTo>
                <a:lnTo>
                  <a:pt x="173" y="40"/>
                </a:lnTo>
                <a:cubicBezTo>
                  <a:pt x="180" y="40"/>
                  <a:pt x="185" y="46"/>
                  <a:pt x="185" y="52"/>
                </a:cubicBezTo>
                <a:lnTo>
                  <a:pt x="185" y="54"/>
                </a:lnTo>
                <a:lnTo>
                  <a:pt x="224" y="54"/>
                </a:lnTo>
                <a:cubicBezTo>
                  <a:pt x="241" y="54"/>
                  <a:pt x="256" y="69"/>
                  <a:pt x="256" y="87"/>
                </a:cubicBezTo>
                <a:lnTo>
                  <a:pt x="256" y="148"/>
                </a:lnTo>
                <a:lnTo>
                  <a:pt x="227" y="180"/>
                </a:lnTo>
                <a:lnTo>
                  <a:pt x="227" y="100"/>
                </a:lnTo>
                <a:cubicBezTo>
                  <a:pt x="227" y="91"/>
                  <a:pt x="220" y="83"/>
                  <a:pt x="210" y="83"/>
                </a:cubicBezTo>
                <a:lnTo>
                  <a:pt x="185" y="83"/>
                </a:lnTo>
                <a:lnTo>
                  <a:pt x="185" y="99"/>
                </a:lnTo>
                <a:cubicBezTo>
                  <a:pt x="185" y="106"/>
                  <a:pt x="180" y="111"/>
                  <a:pt x="173" y="111"/>
                </a:cubicBezTo>
                <a:lnTo>
                  <a:pt x="83" y="111"/>
                </a:lnTo>
                <a:cubicBezTo>
                  <a:pt x="77" y="111"/>
                  <a:pt x="71" y="106"/>
                  <a:pt x="71" y="99"/>
                </a:cubicBezTo>
                <a:lnTo>
                  <a:pt x="71" y="83"/>
                </a:lnTo>
                <a:lnTo>
                  <a:pt x="46" y="83"/>
                </a:lnTo>
                <a:cubicBezTo>
                  <a:pt x="36" y="83"/>
                  <a:pt x="29" y="91"/>
                  <a:pt x="29" y="100"/>
                </a:cubicBezTo>
                <a:lnTo>
                  <a:pt x="29" y="307"/>
                </a:lnTo>
                <a:cubicBezTo>
                  <a:pt x="29" y="316"/>
                  <a:pt x="36" y="324"/>
                  <a:pt x="46" y="324"/>
                </a:cubicBezTo>
                <a:lnTo>
                  <a:pt x="104" y="324"/>
                </a:lnTo>
                <a:close/>
                <a:moveTo>
                  <a:pt x="114" y="35"/>
                </a:moveTo>
                <a:cubicBezTo>
                  <a:pt x="114" y="37"/>
                  <a:pt x="114" y="39"/>
                  <a:pt x="115" y="40"/>
                </a:cubicBezTo>
                <a:lnTo>
                  <a:pt x="142" y="40"/>
                </a:lnTo>
                <a:cubicBezTo>
                  <a:pt x="142" y="39"/>
                  <a:pt x="142" y="37"/>
                  <a:pt x="142" y="35"/>
                </a:cubicBezTo>
                <a:cubicBezTo>
                  <a:pt x="142" y="28"/>
                  <a:pt x="136" y="21"/>
                  <a:pt x="128" y="21"/>
                </a:cubicBezTo>
                <a:cubicBezTo>
                  <a:pt x="120" y="21"/>
                  <a:pt x="114" y="28"/>
                  <a:pt x="114" y="35"/>
                </a:cubicBezTo>
                <a:close/>
                <a:moveTo>
                  <a:pt x="193" y="218"/>
                </a:moveTo>
                <a:lnTo>
                  <a:pt x="207" y="203"/>
                </a:lnTo>
                <a:cubicBezTo>
                  <a:pt x="206" y="195"/>
                  <a:pt x="200" y="189"/>
                  <a:pt x="192" y="189"/>
                </a:cubicBezTo>
                <a:lnTo>
                  <a:pt x="65" y="189"/>
                </a:lnTo>
                <a:cubicBezTo>
                  <a:pt x="57" y="189"/>
                  <a:pt x="50" y="196"/>
                  <a:pt x="50" y="204"/>
                </a:cubicBezTo>
                <a:cubicBezTo>
                  <a:pt x="50" y="211"/>
                  <a:pt x="57" y="218"/>
                  <a:pt x="65" y="218"/>
                </a:cubicBezTo>
                <a:lnTo>
                  <a:pt x="192" y="218"/>
                </a:lnTo>
                <a:cubicBezTo>
                  <a:pt x="193" y="218"/>
                  <a:pt x="193" y="218"/>
                  <a:pt x="193" y="218"/>
                </a:cubicBezTo>
                <a:close/>
                <a:moveTo>
                  <a:pt x="50" y="251"/>
                </a:moveTo>
                <a:cubicBezTo>
                  <a:pt x="50" y="258"/>
                  <a:pt x="57" y="265"/>
                  <a:pt x="65" y="265"/>
                </a:cubicBezTo>
                <a:lnTo>
                  <a:pt x="151" y="265"/>
                </a:lnTo>
                <a:lnTo>
                  <a:pt x="177" y="236"/>
                </a:lnTo>
                <a:lnTo>
                  <a:pt x="65" y="236"/>
                </a:lnTo>
                <a:cubicBezTo>
                  <a:pt x="57" y="236"/>
                  <a:pt x="50" y="243"/>
                  <a:pt x="50" y="25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" name="three-books_73780"/>
          <p:cNvSpPr>
            <a:spLocks noChangeAspect="1"/>
          </p:cNvSpPr>
          <p:nvPr/>
        </p:nvSpPr>
        <p:spPr bwMode="auto">
          <a:xfrm>
            <a:off x="6813637" y="3904251"/>
            <a:ext cx="1181585" cy="1285983"/>
          </a:xfrm>
          <a:custGeom>
            <a:avLst/>
            <a:gdLst>
              <a:gd name="connsiteX0" fmla="*/ 80136 w 557453"/>
              <a:gd name="connsiteY0" fmla="*/ 382183 h 606706"/>
              <a:gd name="connsiteX1" fmla="*/ 117421 w 557453"/>
              <a:gd name="connsiteY1" fmla="*/ 448650 h 606706"/>
              <a:gd name="connsiteX2" fmla="*/ 201069 w 557453"/>
              <a:gd name="connsiteY2" fmla="*/ 461268 h 606706"/>
              <a:gd name="connsiteX3" fmla="*/ 226074 w 557453"/>
              <a:gd name="connsiteY3" fmla="*/ 485082 h 606706"/>
              <a:gd name="connsiteX4" fmla="*/ 155863 w 557453"/>
              <a:gd name="connsiteY4" fmla="*/ 597400 h 606706"/>
              <a:gd name="connsiteX5" fmla="*/ 121248 w 557453"/>
              <a:gd name="connsiteY5" fmla="*/ 595711 h 606706"/>
              <a:gd name="connsiteX6" fmla="*/ 86988 w 557453"/>
              <a:gd name="connsiteY6" fmla="*/ 527379 h 606706"/>
              <a:gd name="connsiteX7" fmla="*/ 19892 w 557453"/>
              <a:gd name="connsiteY7" fmla="*/ 527379 h 606706"/>
              <a:gd name="connsiteX8" fmla="*/ 3340 w 557453"/>
              <a:gd name="connsiteY8" fmla="*/ 496545 h 606706"/>
              <a:gd name="connsiteX9" fmla="*/ 472991 w 557453"/>
              <a:gd name="connsiteY9" fmla="*/ 375691 h 606706"/>
              <a:gd name="connsiteX10" fmla="*/ 554072 w 557453"/>
              <a:gd name="connsiteY10" fmla="*/ 496542 h 606706"/>
              <a:gd name="connsiteX11" fmla="*/ 537607 w 557453"/>
              <a:gd name="connsiteY11" fmla="*/ 527377 h 606706"/>
              <a:gd name="connsiteX12" fmla="*/ 470410 w 557453"/>
              <a:gd name="connsiteY12" fmla="*/ 527377 h 606706"/>
              <a:gd name="connsiteX13" fmla="*/ 436234 w 557453"/>
              <a:gd name="connsiteY13" fmla="*/ 595711 h 606706"/>
              <a:gd name="connsiteX14" fmla="*/ 401612 w 557453"/>
              <a:gd name="connsiteY14" fmla="*/ 597399 h 606706"/>
              <a:gd name="connsiteX15" fmla="*/ 329876 w 557453"/>
              <a:gd name="connsiteY15" fmla="*/ 482769 h 606706"/>
              <a:gd name="connsiteX16" fmla="*/ 351504 w 557453"/>
              <a:gd name="connsiteY16" fmla="*/ 461264 h 606706"/>
              <a:gd name="connsiteX17" fmla="*/ 435166 w 557453"/>
              <a:gd name="connsiteY17" fmla="*/ 448646 h 606706"/>
              <a:gd name="connsiteX18" fmla="*/ 472991 w 557453"/>
              <a:gd name="connsiteY18" fmla="*/ 375691 h 606706"/>
              <a:gd name="connsiteX19" fmla="*/ 276353 w 557453"/>
              <a:gd name="connsiteY19" fmla="*/ 150940 h 606706"/>
              <a:gd name="connsiteX20" fmla="*/ 355775 w 557453"/>
              <a:gd name="connsiteY20" fmla="*/ 230256 h 606706"/>
              <a:gd name="connsiteX21" fmla="*/ 276353 w 557453"/>
              <a:gd name="connsiteY21" fmla="*/ 309572 h 606706"/>
              <a:gd name="connsiteX22" fmla="*/ 196931 w 557453"/>
              <a:gd name="connsiteY22" fmla="*/ 230256 h 606706"/>
              <a:gd name="connsiteX23" fmla="*/ 276353 w 557453"/>
              <a:gd name="connsiteY23" fmla="*/ 150940 h 606706"/>
              <a:gd name="connsiteX24" fmla="*/ 276326 w 557453"/>
              <a:gd name="connsiteY24" fmla="*/ 111262 h 606706"/>
              <a:gd name="connsiteX25" fmla="*/ 157153 w 557453"/>
              <a:gd name="connsiteY25" fmla="*/ 230255 h 606706"/>
              <a:gd name="connsiteX26" fmla="*/ 276326 w 557453"/>
              <a:gd name="connsiteY26" fmla="*/ 349248 h 606706"/>
              <a:gd name="connsiteX27" fmla="*/ 395499 w 557453"/>
              <a:gd name="connsiteY27" fmla="*/ 230255 h 606706"/>
              <a:gd name="connsiteX28" fmla="*/ 276326 w 557453"/>
              <a:gd name="connsiteY28" fmla="*/ 111262 h 606706"/>
              <a:gd name="connsiteX29" fmla="*/ 276326 w 557453"/>
              <a:gd name="connsiteY29" fmla="*/ 0 h 606706"/>
              <a:gd name="connsiteX30" fmla="*/ 331952 w 557453"/>
              <a:gd name="connsiteY30" fmla="*/ 38124 h 606706"/>
              <a:gd name="connsiteX31" fmla="*/ 344412 w 557453"/>
              <a:gd name="connsiteY31" fmla="*/ 42212 h 606706"/>
              <a:gd name="connsiteX32" fmla="*/ 411875 w 557453"/>
              <a:gd name="connsiteY32" fmla="*/ 43989 h 606706"/>
              <a:gd name="connsiteX33" fmla="*/ 434392 w 557453"/>
              <a:gd name="connsiteY33" fmla="*/ 107529 h 606706"/>
              <a:gd name="connsiteX34" fmla="*/ 442135 w 557453"/>
              <a:gd name="connsiteY34" fmla="*/ 118105 h 606706"/>
              <a:gd name="connsiteX35" fmla="*/ 495625 w 557453"/>
              <a:gd name="connsiteY35" fmla="*/ 159072 h 606706"/>
              <a:gd name="connsiteX36" fmla="*/ 477558 w 557453"/>
              <a:gd name="connsiteY36" fmla="*/ 222079 h 606706"/>
              <a:gd name="connsiteX37" fmla="*/ 477558 w 557453"/>
              <a:gd name="connsiteY37" fmla="*/ 238431 h 606706"/>
              <a:gd name="connsiteX38" fmla="*/ 495625 w 557453"/>
              <a:gd name="connsiteY38" fmla="*/ 301438 h 606706"/>
              <a:gd name="connsiteX39" fmla="*/ 442135 w 557453"/>
              <a:gd name="connsiteY39" fmla="*/ 342405 h 606706"/>
              <a:gd name="connsiteX40" fmla="*/ 434392 w 557453"/>
              <a:gd name="connsiteY40" fmla="*/ 353070 h 606706"/>
              <a:gd name="connsiteX41" fmla="*/ 411875 w 557453"/>
              <a:gd name="connsiteY41" fmla="*/ 416521 h 606706"/>
              <a:gd name="connsiteX42" fmla="*/ 344412 w 557453"/>
              <a:gd name="connsiteY42" fmla="*/ 418298 h 606706"/>
              <a:gd name="connsiteX43" fmla="*/ 331952 w 557453"/>
              <a:gd name="connsiteY43" fmla="*/ 422386 h 606706"/>
              <a:gd name="connsiteX44" fmla="*/ 276326 w 557453"/>
              <a:gd name="connsiteY44" fmla="*/ 460510 h 606706"/>
              <a:gd name="connsiteX45" fmla="*/ 220701 w 557453"/>
              <a:gd name="connsiteY45" fmla="*/ 422386 h 606706"/>
              <a:gd name="connsiteX46" fmla="*/ 208240 w 557453"/>
              <a:gd name="connsiteY46" fmla="*/ 418298 h 606706"/>
              <a:gd name="connsiteX47" fmla="*/ 140777 w 557453"/>
              <a:gd name="connsiteY47" fmla="*/ 416521 h 606706"/>
              <a:gd name="connsiteX48" fmla="*/ 118260 w 557453"/>
              <a:gd name="connsiteY48" fmla="*/ 352981 h 606706"/>
              <a:gd name="connsiteX49" fmla="*/ 110606 w 557453"/>
              <a:gd name="connsiteY49" fmla="*/ 342405 h 606706"/>
              <a:gd name="connsiteX50" fmla="*/ 57027 w 557453"/>
              <a:gd name="connsiteY50" fmla="*/ 301438 h 606706"/>
              <a:gd name="connsiteX51" fmla="*/ 76162 w 557453"/>
              <a:gd name="connsiteY51" fmla="*/ 236831 h 606706"/>
              <a:gd name="connsiteX52" fmla="*/ 76162 w 557453"/>
              <a:gd name="connsiteY52" fmla="*/ 223679 h 606706"/>
              <a:gd name="connsiteX53" fmla="*/ 57027 w 557453"/>
              <a:gd name="connsiteY53" fmla="*/ 159072 h 606706"/>
              <a:gd name="connsiteX54" fmla="*/ 110606 w 557453"/>
              <a:gd name="connsiteY54" fmla="*/ 118105 h 606706"/>
              <a:gd name="connsiteX55" fmla="*/ 118260 w 557453"/>
              <a:gd name="connsiteY55" fmla="*/ 107529 h 606706"/>
              <a:gd name="connsiteX56" fmla="*/ 140777 w 557453"/>
              <a:gd name="connsiteY56" fmla="*/ 43989 h 606706"/>
              <a:gd name="connsiteX57" fmla="*/ 208240 w 557453"/>
              <a:gd name="connsiteY57" fmla="*/ 42212 h 606706"/>
              <a:gd name="connsiteX58" fmla="*/ 220701 w 557453"/>
              <a:gd name="connsiteY58" fmla="*/ 38213 h 606706"/>
              <a:gd name="connsiteX59" fmla="*/ 276326 w 557453"/>
              <a:gd name="connsiteY59" fmla="*/ 0 h 606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57453" h="606706">
                <a:moveTo>
                  <a:pt x="80136" y="382183"/>
                </a:moveTo>
                <a:cubicBezTo>
                  <a:pt x="82271" y="408752"/>
                  <a:pt x="95708" y="432922"/>
                  <a:pt x="117421" y="448650"/>
                </a:cubicBezTo>
                <a:cubicBezTo>
                  <a:pt x="143850" y="467843"/>
                  <a:pt x="171258" y="469354"/>
                  <a:pt x="201069" y="461268"/>
                </a:cubicBezTo>
                <a:cubicBezTo>
                  <a:pt x="208989" y="471042"/>
                  <a:pt x="214150" y="477262"/>
                  <a:pt x="226074" y="485082"/>
                </a:cubicBezTo>
                <a:lnTo>
                  <a:pt x="155863" y="597400"/>
                </a:lnTo>
                <a:cubicBezTo>
                  <a:pt x="147677" y="610462"/>
                  <a:pt x="128189" y="609662"/>
                  <a:pt x="121248" y="595711"/>
                </a:cubicBezTo>
                <a:lnTo>
                  <a:pt x="86988" y="527379"/>
                </a:lnTo>
                <a:lnTo>
                  <a:pt x="19892" y="527379"/>
                </a:lnTo>
                <a:cubicBezTo>
                  <a:pt x="3963" y="527379"/>
                  <a:pt x="-5380" y="509696"/>
                  <a:pt x="3340" y="496545"/>
                </a:cubicBezTo>
                <a:close/>
                <a:moveTo>
                  <a:pt x="472991" y="375691"/>
                </a:moveTo>
                <a:lnTo>
                  <a:pt x="554072" y="496542"/>
                </a:lnTo>
                <a:cubicBezTo>
                  <a:pt x="562883" y="509605"/>
                  <a:pt x="553449" y="527377"/>
                  <a:pt x="537607" y="527377"/>
                </a:cubicBezTo>
                <a:lnTo>
                  <a:pt x="470410" y="527377"/>
                </a:lnTo>
                <a:lnTo>
                  <a:pt x="436234" y="595711"/>
                </a:lnTo>
                <a:cubicBezTo>
                  <a:pt x="429291" y="609573"/>
                  <a:pt x="409800" y="610462"/>
                  <a:pt x="401612" y="597399"/>
                </a:cubicBezTo>
                <a:lnTo>
                  <a:pt x="329876" y="482769"/>
                </a:lnTo>
                <a:cubicBezTo>
                  <a:pt x="340378" y="475215"/>
                  <a:pt x="344473" y="469973"/>
                  <a:pt x="351504" y="461264"/>
                </a:cubicBezTo>
                <a:cubicBezTo>
                  <a:pt x="380963" y="469173"/>
                  <a:pt x="408465" y="468107"/>
                  <a:pt x="435166" y="448646"/>
                </a:cubicBezTo>
                <a:cubicBezTo>
                  <a:pt x="457327" y="432651"/>
                  <a:pt x="471300" y="408747"/>
                  <a:pt x="472991" y="375691"/>
                </a:cubicBezTo>
                <a:close/>
                <a:moveTo>
                  <a:pt x="276353" y="150940"/>
                </a:moveTo>
                <a:cubicBezTo>
                  <a:pt x="320217" y="150940"/>
                  <a:pt x="355775" y="186451"/>
                  <a:pt x="355775" y="230256"/>
                </a:cubicBezTo>
                <a:cubicBezTo>
                  <a:pt x="355775" y="274061"/>
                  <a:pt x="320217" y="309572"/>
                  <a:pt x="276353" y="309572"/>
                </a:cubicBezTo>
                <a:cubicBezTo>
                  <a:pt x="232489" y="309572"/>
                  <a:pt x="196931" y="274061"/>
                  <a:pt x="196931" y="230256"/>
                </a:cubicBezTo>
                <a:cubicBezTo>
                  <a:pt x="196931" y="186451"/>
                  <a:pt x="232489" y="150940"/>
                  <a:pt x="276353" y="150940"/>
                </a:cubicBezTo>
                <a:close/>
                <a:moveTo>
                  <a:pt x="276326" y="111262"/>
                </a:moveTo>
                <a:cubicBezTo>
                  <a:pt x="210643" y="111262"/>
                  <a:pt x="157153" y="164671"/>
                  <a:pt x="157153" y="230255"/>
                </a:cubicBezTo>
                <a:cubicBezTo>
                  <a:pt x="157153" y="295839"/>
                  <a:pt x="210643" y="349248"/>
                  <a:pt x="276326" y="349248"/>
                </a:cubicBezTo>
                <a:cubicBezTo>
                  <a:pt x="342009" y="349248"/>
                  <a:pt x="395499" y="295839"/>
                  <a:pt x="395499" y="230255"/>
                </a:cubicBezTo>
                <a:cubicBezTo>
                  <a:pt x="395499" y="164671"/>
                  <a:pt x="342009" y="111262"/>
                  <a:pt x="276326" y="111262"/>
                </a:cubicBezTo>
                <a:close/>
                <a:moveTo>
                  <a:pt x="276326" y="0"/>
                </a:moveTo>
                <a:cubicBezTo>
                  <a:pt x="305341" y="0"/>
                  <a:pt x="317000" y="19640"/>
                  <a:pt x="331952" y="38124"/>
                </a:cubicBezTo>
                <a:cubicBezTo>
                  <a:pt x="334978" y="41856"/>
                  <a:pt x="339873" y="43456"/>
                  <a:pt x="344412" y="42212"/>
                </a:cubicBezTo>
                <a:cubicBezTo>
                  <a:pt x="368086" y="35902"/>
                  <a:pt x="388646" y="27105"/>
                  <a:pt x="411875" y="43989"/>
                </a:cubicBezTo>
                <a:cubicBezTo>
                  <a:pt x="435371" y="60963"/>
                  <a:pt x="433146" y="83713"/>
                  <a:pt x="434392" y="107529"/>
                </a:cubicBezTo>
                <a:cubicBezTo>
                  <a:pt x="434659" y="112239"/>
                  <a:pt x="437685" y="116416"/>
                  <a:pt x="442135" y="118105"/>
                </a:cubicBezTo>
                <a:cubicBezTo>
                  <a:pt x="465009" y="126814"/>
                  <a:pt x="486814" y="131790"/>
                  <a:pt x="495625" y="159072"/>
                </a:cubicBezTo>
                <a:cubicBezTo>
                  <a:pt x="504525" y="186532"/>
                  <a:pt x="489662" y="203506"/>
                  <a:pt x="477558" y="222079"/>
                </a:cubicBezTo>
                <a:cubicBezTo>
                  <a:pt x="474265" y="227056"/>
                  <a:pt x="474265" y="233454"/>
                  <a:pt x="477558" y="238431"/>
                </a:cubicBezTo>
                <a:cubicBezTo>
                  <a:pt x="490196" y="257804"/>
                  <a:pt x="504436" y="274511"/>
                  <a:pt x="495625" y="301438"/>
                </a:cubicBezTo>
                <a:cubicBezTo>
                  <a:pt x="486725" y="328987"/>
                  <a:pt x="464297" y="333963"/>
                  <a:pt x="442135" y="342405"/>
                </a:cubicBezTo>
                <a:cubicBezTo>
                  <a:pt x="437685" y="344094"/>
                  <a:pt x="434659" y="348271"/>
                  <a:pt x="434392" y="353070"/>
                </a:cubicBezTo>
                <a:cubicBezTo>
                  <a:pt x="433146" y="377419"/>
                  <a:pt x="435104" y="399725"/>
                  <a:pt x="411875" y="416521"/>
                </a:cubicBezTo>
                <a:cubicBezTo>
                  <a:pt x="388468" y="433583"/>
                  <a:pt x="367552" y="424519"/>
                  <a:pt x="344412" y="418298"/>
                </a:cubicBezTo>
                <a:cubicBezTo>
                  <a:pt x="339962" y="417054"/>
                  <a:pt x="334978" y="418654"/>
                  <a:pt x="331952" y="422386"/>
                </a:cubicBezTo>
                <a:cubicBezTo>
                  <a:pt x="316555" y="441404"/>
                  <a:pt x="305074" y="460510"/>
                  <a:pt x="276326" y="460510"/>
                </a:cubicBezTo>
                <a:cubicBezTo>
                  <a:pt x="247312" y="460510"/>
                  <a:pt x="235653" y="440870"/>
                  <a:pt x="220701" y="422386"/>
                </a:cubicBezTo>
                <a:cubicBezTo>
                  <a:pt x="217763" y="418654"/>
                  <a:pt x="212868" y="417054"/>
                  <a:pt x="208240" y="418298"/>
                </a:cubicBezTo>
                <a:cubicBezTo>
                  <a:pt x="184655" y="424608"/>
                  <a:pt x="164006" y="433405"/>
                  <a:pt x="140777" y="416521"/>
                </a:cubicBezTo>
                <a:cubicBezTo>
                  <a:pt x="117281" y="399547"/>
                  <a:pt x="119506" y="376708"/>
                  <a:pt x="118260" y="352981"/>
                </a:cubicBezTo>
                <a:cubicBezTo>
                  <a:pt x="117993" y="348271"/>
                  <a:pt x="114967" y="344094"/>
                  <a:pt x="110606" y="342405"/>
                </a:cubicBezTo>
                <a:cubicBezTo>
                  <a:pt x="87643" y="333696"/>
                  <a:pt x="65927" y="328720"/>
                  <a:pt x="57027" y="301438"/>
                </a:cubicBezTo>
                <a:cubicBezTo>
                  <a:pt x="48038" y="273711"/>
                  <a:pt x="63346" y="256560"/>
                  <a:pt x="76162" y="236831"/>
                </a:cubicBezTo>
                <a:cubicBezTo>
                  <a:pt x="78743" y="232832"/>
                  <a:pt x="78743" y="227678"/>
                  <a:pt x="76162" y="223679"/>
                </a:cubicBezTo>
                <a:cubicBezTo>
                  <a:pt x="62812" y="203151"/>
                  <a:pt x="48127" y="186355"/>
                  <a:pt x="57027" y="159072"/>
                </a:cubicBezTo>
                <a:cubicBezTo>
                  <a:pt x="66016" y="131523"/>
                  <a:pt x="88355" y="126547"/>
                  <a:pt x="110606" y="118105"/>
                </a:cubicBezTo>
                <a:cubicBezTo>
                  <a:pt x="114967" y="116416"/>
                  <a:pt x="117993" y="112239"/>
                  <a:pt x="118260" y="107529"/>
                </a:cubicBezTo>
                <a:cubicBezTo>
                  <a:pt x="119506" y="83091"/>
                  <a:pt x="117548" y="60785"/>
                  <a:pt x="140777" y="43989"/>
                </a:cubicBezTo>
                <a:cubicBezTo>
                  <a:pt x="164273" y="26927"/>
                  <a:pt x="185278" y="36080"/>
                  <a:pt x="208240" y="42212"/>
                </a:cubicBezTo>
                <a:cubicBezTo>
                  <a:pt x="212868" y="43456"/>
                  <a:pt x="217763" y="41856"/>
                  <a:pt x="220701" y="38213"/>
                </a:cubicBezTo>
                <a:cubicBezTo>
                  <a:pt x="236187" y="19018"/>
                  <a:pt x="247668" y="0"/>
                  <a:pt x="276326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2236" y="1935103"/>
            <a:ext cx="3178792" cy="1377606"/>
            <a:chOff x="2562236" y="1935103"/>
            <a:chExt cx="3178792" cy="1377606"/>
          </a:xfrm>
        </p:grpSpPr>
        <p:sp>
          <p:nvSpPr>
            <p:cNvPr id="166" name="L 形 165"/>
            <p:cNvSpPr/>
            <p:nvPr/>
          </p:nvSpPr>
          <p:spPr>
            <a:xfrm rot="5400000">
              <a:off x="3586515" y="918932"/>
              <a:ext cx="1130233" cy="3178791"/>
            </a:xfrm>
            <a:prstGeom prst="corner">
              <a:avLst>
                <a:gd name="adj1" fmla="val 31122"/>
                <a:gd name="adj2" fmla="val 32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2974930" y="2411244"/>
              <a:ext cx="2766098" cy="9014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8338196" y="1935103"/>
            <a:ext cx="3178792" cy="1377606"/>
            <a:chOff x="2562236" y="1935103"/>
            <a:chExt cx="3178792" cy="1377606"/>
          </a:xfrm>
        </p:grpSpPr>
        <p:sp>
          <p:nvSpPr>
            <p:cNvPr id="154" name="L 形 153"/>
            <p:cNvSpPr/>
            <p:nvPr/>
          </p:nvSpPr>
          <p:spPr>
            <a:xfrm rot="5400000">
              <a:off x="3586515" y="918932"/>
              <a:ext cx="1130233" cy="3178791"/>
            </a:xfrm>
            <a:prstGeom prst="corner">
              <a:avLst>
                <a:gd name="adj1" fmla="val 31122"/>
                <a:gd name="adj2" fmla="val 32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974930" y="2411244"/>
              <a:ext cx="2766098" cy="9014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8338196" y="3904251"/>
            <a:ext cx="3178792" cy="1377606"/>
            <a:chOff x="2562236" y="1935103"/>
            <a:chExt cx="3178792" cy="1377606"/>
          </a:xfrm>
        </p:grpSpPr>
        <p:sp>
          <p:nvSpPr>
            <p:cNvPr id="158" name="L 形 157"/>
            <p:cNvSpPr/>
            <p:nvPr/>
          </p:nvSpPr>
          <p:spPr>
            <a:xfrm rot="5400000">
              <a:off x="3586515" y="918932"/>
              <a:ext cx="1130233" cy="3178791"/>
            </a:xfrm>
            <a:prstGeom prst="corner">
              <a:avLst>
                <a:gd name="adj1" fmla="val 31122"/>
                <a:gd name="adj2" fmla="val 32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2974930" y="2411244"/>
              <a:ext cx="2766098" cy="9014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2562236" y="3904251"/>
            <a:ext cx="3178792" cy="1377606"/>
            <a:chOff x="2562236" y="1935103"/>
            <a:chExt cx="3178792" cy="1377606"/>
          </a:xfrm>
        </p:grpSpPr>
        <p:sp>
          <p:nvSpPr>
            <p:cNvPr id="162" name="L 形 161"/>
            <p:cNvSpPr/>
            <p:nvPr/>
          </p:nvSpPr>
          <p:spPr>
            <a:xfrm rot="5400000">
              <a:off x="3586515" y="918932"/>
              <a:ext cx="1130233" cy="3178791"/>
            </a:xfrm>
            <a:prstGeom prst="corner">
              <a:avLst>
                <a:gd name="adj1" fmla="val 31122"/>
                <a:gd name="adj2" fmla="val 32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3138255" y="1935103"/>
              <a:ext cx="2249334" cy="424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2974930" y="2411244"/>
              <a:ext cx="2766098" cy="9014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项目成果概述</a:t>
            </a:r>
            <a:br>
              <a:rPr lang="zh-CN" altLang="zh-CN" dirty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1" grpId="0" animBg="1"/>
      <p:bldP spid="1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2115903" y="1431061"/>
            <a:ext cx="1847091" cy="3323167"/>
            <a:chOff x="3903407" y="1347614"/>
            <a:chExt cx="1385318" cy="2492375"/>
          </a:xfrm>
        </p:grpSpPr>
        <p:grpSp>
          <p:nvGrpSpPr>
            <p:cNvPr id="96" name="组合 95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98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9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76091" y="2787774"/>
              <a:ext cx="708367" cy="6847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5335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成功项目</a:t>
            </a:r>
            <a:br>
              <a:rPr lang="zh-CN" altLang="zh-CN" dirty="0"/>
            </a:br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5442906" y="1431061"/>
            <a:ext cx="1847091" cy="3323167"/>
            <a:chOff x="3903407" y="1347614"/>
            <a:chExt cx="1385318" cy="2492375"/>
          </a:xfrm>
        </p:grpSpPr>
        <p:grpSp>
          <p:nvGrpSpPr>
            <p:cNvPr id="25" name="组合 24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27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" name="TextBox 96"/>
            <p:cNvSpPr txBox="1"/>
            <p:nvPr/>
          </p:nvSpPr>
          <p:spPr>
            <a:xfrm>
              <a:off x="4276091" y="2787774"/>
              <a:ext cx="708367" cy="6847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5335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45766" y="1431061"/>
            <a:ext cx="1847091" cy="3323167"/>
            <a:chOff x="3903407" y="1347614"/>
            <a:chExt cx="1385318" cy="2492375"/>
          </a:xfrm>
        </p:grpSpPr>
        <p:grpSp>
          <p:nvGrpSpPr>
            <p:cNvPr id="32" name="组合 31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34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TextBox 96"/>
            <p:cNvSpPr txBox="1"/>
            <p:nvPr/>
          </p:nvSpPr>
          <p:spPr>
            <a:xfrm>
              <a:off x="4276091" y="2787774"/>
              <a:ext cx="708367" cy="6847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5335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8" name="Freeform 35"/>
          <p:cNvSpPr>
            <a:spLocks noEditPoints="1" noChangeArrowheads="1"/>
          </p:cNvSpPr>
          <p:nvPr/>
        </p:nvSpPr>
        <p:spPr bwMode="auto">
          <a:xfrm>
            <a:off x="1648504" y="4917002"/>
            <a:ext cx="619734" cy="441811"/>
          </a:xfrm>
          <a:custGeom>
            <a:avLst/>
            <a:gdLst>
              <a:gd name="T0" fmla="*/ 2147483647 w 104"/>
              <a:gd name="T1" fmla="*/ 2147483647 h 79"/>
              <a:gd name="T2" fmla="*/ 2147483647 w 104"/>
              <a:gd name="T3" fmla="*/ 2147483647 h 79"/>
              <a:gd name="T4" fmla="*/ 2147483647 w 104"/>
              <a:gd name="T5" fmla="*/ 2147483647 h 79"/>
              <a:gd name="T6" fmla="*/ 2147483647 w 104"/>
              <a:gd name="T7" fmla="*/ 2147483647 h 79"/>
              <a:gd name="T8" fmla="*/ 2147483647 w 104"/>
              <a:gd name="T9" fmla="*/ 2147483647 h 79"/>
              <a:gd name="T10" fmla="*/ 2147483647 w 104"/>
              <a:gd name="T11" fmla="*/ 2147483647 h 79"/>
              <a:gd name="T12" fmla="*/ 2147483647 w 104"/>
              <a:gd name="T13" fmla="*/ 2147483647 h 79"/>
              <a:gd name="T14" fmla="*/ 2147483647 w 104"/>
              <a:gd name="T15" fmla="*/ 2147483647 h 79"/>
              <a:gd name="T16" fmla="*/ 2147483647 w 104"/>
              <a:gd name="T17" fmla="*/ 2147483647 h 79"/>
              <a:gd name="T18" fmla="*/ 2147483647 w 104"/>
              <a:gd name="T19" fmla="*/ 2147483647 h 79"/>
              <a:gd name="T20" fmla="*/ 2147483647 w 104"/>
              <a:gd name="T21" fmla="*/ 2147483647 h 79"/>
              <a:gd name="T22" fmla="*/ 2147483647 w 104"/>
              <a:gd name="T23" fmla="*/ 2147483647 h 79"/>
              <a:gd name="T24" fmla="*/ 2147483647 w 104"/>
              <a:gd name="T25" fmla="*/ 2147483647 h 79"/>
              <a:gd name="T26" fmla="*/ 2147483647 w 104"/>
              <a:gd name="T27" fmla="*/ 2147483647 h 79"/>
              <a:gd name="T28" fmla="*/ 2147483647 w 104"/>
              <a:gd name="T29" fmla="*/ 2147483647 h 79"/>
              <a:gd name="T30" fmla="*/ 2147483647 w 104"/>
              <a:gd name="T31" fmla="*/ 2147483647 h 79"/>
              <a:gd name="T32" fmla="*/ 2147483647 w 104"/>
              <a:gd name="T33" fmla="*/ 2147483647 h 79"/>
              <a:gd name="T34" fmla="*/ 2147483647 w 104"/>
              <a:gd name="T35" fmla="*/ 2147483647 h 79"/>
              <a:gd name="T36" fmla="*/ 2147483647 w 104"/>
              <a:gd name="T37" fmla="*/ 2147483647 h 79"/>
              <a:gd name="T38" fmla="*/ 2147483647 w 104"/>
              <a:gd name="T39" fmla="*/ 2147483647 h 79"/>
              <a:gd name="T40" fmla="*/ 2147483647 w 104"/>
              <a:gd name="T41" fmla="*/ 2147483647 h 79"/>
              <a:gd name="T42" fmla="*/ 2147483647 w 104"/>
              <a:gd name="T43" fmla="*/ 2147483647 h 79"/>
              <a:gd name="T44" fmla="*/ 2147483647 w 104"/>
              <a:gd name="T45" fmla="*/ 2147483647 h 79"/>
              <a:gd name="T46" fmla="*/ 2147483647 w 104"/>
              <a:gd name="T47" fmla="*/ 2147483647 h 79"/>
              <a:gd name="T48" fmla="*/ 2147483647 w 104"/>
              <a:gd name="T49" fmla="*/ 2147483647 h 79"/>
              <a:gd name="T50" fmla="*/ 2147483647 w 104"/>
              <a:gd name="T51" fmla="*/ 2147483647 h 79"/>
              <a:gd name="T52" fmla="*/ 2147483647 w 104"/>
              <a:gd name="T53" fmla="*/ 2147483647 h 79"/>
              <a:gd name="T54" fmla="*/ 2147483647 w 104"/>
              <a:gd name="T55" fmla="*/ 2147483647 h 79"/>
              <a:gd name="T56" fmla="*/ 2147483647 w 104"/>
              <a:gd name="T57" fmla="*/ 2147483647 h 79"/>
              <a:gd name="T58" fmla="*/ 2147483647 w 104"/>
              <a:gd name="T59" fmla="*/ 2147483647 h 79"/>
              <a:gd name="T60" fmla="*/ 2147483647 w 104"/>
              <a:gd name="T61" fmla="*/ 2147483647 h 79"/>
              <a:gd name="T62" fmla="*/ 2147483647 w 104"/>
              <a:gd name="T63" fmla="*/ 2147483647 h 79"/>
              <a:gd name="T64" fmla="*/ 2147483647 w 104"/>
              <a:gd name="T65" fmla="*/ 2147483647 h 79"/>
              <a:gd name="T66" fmla="*/ 2147483647 w 104"/>
              <a:gd name="T67" fmla="*/ 2147483647 h 79"/>
              <a:gd name="T68" fmla="*/ 2147483647 w 104"/>
              <a:gd name="T69" fmla="*/ 2147483647 h 79"/>
              <a:gd name="T70" fmla="*/ 2147483647 w 104"/>
              <a:gd name="T71" fmla="*/ 2147483647 h 79"/>
              <a:gd name="T72" fmla="*/ 2147483647 w 104"/>
              <a:gd name="T73" fmla="*/ 2147483647 h 79"/>
              <a:gd name="T74" fmla="*/ 2147483647 w 104"/>
              <a:gd name="T75" fmla="*/ 2147483647 h 79"/>
              <a:gd name="T76" fmla="*/ 2147483647 w 104"/>
              <a:gd name="T77" fmla="*/ 2147483647 h 79"/>
              <a:gd name="T78" fmla="*/ 2147483647 w 104"/>
              <a:gd name="T79" fmla="*/ 2147483647 h 79"/>
              <a:gd name="T80" fmla="*/ 2147483647 w 104"/>
              <a:gd name="T81" fmla="*/ 2147483647 h 79"/>
              <a:gd name="T82" fmla="*/ 2147483647 w 104"/>
              <a:gd name="T83" fmla="*/ 2147483647 h 79"/>
              <a:gd name="T84" fmla="*/ 2147483647 w 104"/>
              <a:gd name="T85" fmla="*/ 2147483647 h 79"/>
              <a:gd name="T86" fmla="*/ 2147483647 w 104"/>
              <a:gd name="T87" fmla="*/ 2147483647 h 79"/>
              <a:gd name="T88" fmla="*/ 2147483647 w 104"/>
              <a:gd name="T89" fmla="*/ 2147483647 h 79"/>
              <a:gd name="T90" fmla="*/ 2147483647 w 104"/>
              <a:gd name="T91" fmla="*/ 2147483647 h 79"/>
              <a:gd name="T92" fmla="*/ 2147483647 w 104"/>
              <a:gd name="T93" fmla="*/ 2147483647 h 79"/>
              <a:gd name="T94" fmla="*/ 2147483647 w 104"/>
              <a:gd name="T95" fmla="*/ 2147483647 h 79"/>
              <a:gd name="T96" fmla="*/ 2147483647 w 104"/>
              <a:gd name="T97" fmla="*/ 2147483647 h 79"/>
              <a:gd name="T98" fmla="*/ 0 w 104"/>
              <a:gd name="T99" fmla="*/ 2147483647 h 79"/>
              <a:gd name="T100" fmla="*/ 2147483647 w 104"/>
              <a:gd name="T101" fmla="*/ 2147483647 h 79"/>
              <a:gd name="T102" fmla="*/ 2147483647 w 104"/>
              <a:gd name="T103" fmla="*/ 2147483647 h 79"/>
              <a:gd name="T104" fmla="*/ 2147483647 w 104"/>
              <a:gd name="T105" fmla="*/ 2147483647 h 79"/>
              <a:gd name="T106" fmla="*/ 2147483647 w 104"/>
              <a:gd name="T107" fmla="*/ 2147483647 h 79"/>
              <a:gd name="T108" fmla="*/ 2147483647 w 104"/>
              <a:gd name="T109" fmla="*/ 2147483647 h 79"/>
              <a:gd name="T110" fmla="*/ 2147483647 w 104"/>
              <a:gd name="T111" fmla="*/ 2147483647 h 7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04"/>
              <a:gd name="T169" fmla="*/ 0 h 79"/>
              <a:gd name="T170" fmla="*/ 104 w 104"/>
              <a:gd name="T171" fmla="*/ 79 h 7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04" h="79">
                <a:moveTo>
                  <a:pt x="16" y="2"/>
                </a:moveTo>
                <a:cubicBezTo>
                  <a:pt x="21" y="0"/>
                  <a:pt x="24" y="1"/>
                  <a:pt x="27" y="4"/>
                </a:cubicBezTo>
                <a:cubicBezTo>
                  <a:pt x="26" y="20"/>
                  <a:pt x="23" y="35"/>
                  <a:pt x="19" y="48"/>
                </a:cubicBezTo>
                <a:cubicBezTo>
                  <a:pt x="14" y="47"/>
                  <a:pt x="9" y="46"/>
                  <a:pt x="4" y="45"/>
                </a:cubicBezTo>
                <a:cubicBezTo>
                  <a:pt x="6" y="29"/>
                  <a:pt x="10" y="15"/>
                  <a:pt x="16" y="2"/>
                </a:cubicBezTo>
                <a:close/>
                <a:moveTo>
                  <a:pt x="18" y="65"/>
                </a:moveTo>
                <a:cubicBezTo>
                  <a:pt x="16" y="72"/>
                  <a:pt x="16" y="72"/>
                  <a:pt x="16" y="72"/>
                </a:cubicBezTo>
                <a:cubicBezTo>
                  <a:pt x="69" y="72"/>
                  <a:pt x="74" y="72"/>
                  <a:pt x="101" y="72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90" y="10"/>
                  <a:pt x="90" y="10"/>
                  <a:pt x="90" y="10"/>
                </a:cubicBezTo>
                <a:cubicBezTo>
                  <a:pt x="89" y="9"/>
                  <a:pt x="89" y="9"/>
                  <a:pt x="89" y="9"/>
                </a:cubicBezTo>
                <a:cubicBezTo>
                  <a:pt x="87" y="9"/>
                  <a:pt x="87" y="9"/>
                  <a:pt x="87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4"/>
                  <a:pt x="31" y="17"/>
                </a:cubicBezTo>
                <a:cubicBezTo>
                  <a:pt x="84" y="17"/>
                  <a:pt x="84" y="17"/>
                  <a:pt x="84" y="17"/>
                </a:cubicBezTo>
                <a:cubicBezTo>
                  <a:pt x="83" y="28"/>
                  <a:pt x="83" y="28"/>
                  <a:pt x="83" y="28"/>
                </a:cubicBezTo>
                <a:cubicBezTo>
                  <a:pt x="83" y="30"/>
                  <a:pt x="83" y="30"/>
                  <a:pt x="83" y="30"/>
                </a:cubicBezTo>
                <a:cubicBezTo>
                  <a:pt x="85" y="30"/>
                  <a:pt x="85" y="30"/>
                  <a:pt x="85" y="30"/>
                </a:cubicBezTo>
                <a:cubicBezTo>
                  <a:pt x="97" y="29"/>
                  <a:pt x="97" y="29"/>
                  <a:pt x="97" y="29"/>
                </a:cubicBezTo>
                <a:cubicBezTo>
                  <a:pt x="97" y="65"/>
                  <a:pt x="97" y="65"/>
                  <a:pt x="97" y="65"/>
                </a:cubicBezTo>
                <a:cubicBezTo>
                  <a:pt x="79" y="65"/>
                  <a:pt x="57" y="65"/>
                  <a:pt x="18" y="65"/>
                </a:cubicBezTo>
                <a:close/>
                <a:moveTo>
                  <a:pt x="95" y="26"/>
                </a:moveTo>
                <a:cubicBezTo>
                  <a:pt x="86" y="26"/>
                  <a:pt x="86" y="26"/>
                  <a:pt x="86" y="26"/>
                </a:cubicBezTo>
                <a:cubicBezTo>
                  <a:pt x="87" y="18"/>
                  <a:pt x="87" y="18"/>
                  <a:pt x="87" y="18"/>
                </a:cubicBezTo>
                <a:cubicBezTo>
                  <a:pt x="95" y="26"/>
                  <a:pt x="95" y="26"/>
                  <a:pt x="95" y="26"/>
                </a:cubicBezTo>
                <a:close/>
                <a:moveTo>
                  <a:pt x="32" y="43"/>
                </a:moveTo>
                <a:cubicBezTo>
                  <a:pt x="74" y="43"/>
                  <a:pt x="74" y="43"/>
                  <a:pt x="74" y="43"/>
                </a:cubicBezTo>
                <a:cubicBezTo>
                  <a:pt x="74" y="45"/>
                  <a:pt x="74" y="45"/>
                  <a:pt x="74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43"/>
                  <a:pt x="32" y="43"/>
                  <a:pt x="32" y="43"/>
                </a:cubicBezTo>
                <a:close/>
                <a:moveTo>
                  <a:pt x="32" y="32"/>
                </a:moveTo>
                <a:cubicBezTo>
                  <a:pt x="71" y="32"/>
                  <a:pt x="71" y="32"/>
                  <a:pt x="71" y="32"/>
                </a:cubicBezTo>
                <a:cubicBezTo>
                  <a:pt x="71" y="35"/>
                  <a:pt x="71" y="35"/>
                  <a:pt x="71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2"/>
                  <a:pt x="32" y="32"/>
                  <a:pt x="32" y="32"/>
                </a:cubicBezTo>
                <a:close/>
                <a:moveTo>
                  <a:pt x="32" y="22"/>
                </a:moveTo>
                <a:cubicBezTo>
                  <a:pt x="71" y="22"/>
                  <a:pt x="71" y="22"/>
                  <a:pt x="71" y="22"/>
                </a:cubicBezTo>
                <a:cubicBezTo>
                  <a:pt x="71" y="25"/>
                  <a:pt x="71" y="25"/>
                  <a:pt x="71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2"/>
                  <a:pt x="32" y="22"/>
                  <a:pt x="32" y="22"/>
                </a:cubicBezTo>
                <a:close/>
                <a:moveTo>
                  <a:pt x="3" y="66"/>
                </a:moveTo>
                <a:cubicBezTo>
                  <a:pt x="9" y="68"/>
                  <a:pt x="9" y="68"/>
                  <a:pt x="9" y="68"/>
                </a:cubicBezTo>
                <a:cubicBezTo>
                  <a:pt x="9" y="74"/>
                  <a:pt x="9" y="74"/>
                  <a:pt x="9" y="74"/>
                </a:cubicBezTo>
                <a:cubicBezTo>
                  <a:pt x="5" y="79"/>
                  <a:pt x="5" y="79"/>
                  <a:pt x="5" y="79"/>
                </a:cubicBezTo>
                <a:cubicBezTo>
                  <a:pt x="4" y="79"/>
                  <a:pt x="3" y="79"/>
                  <a:pt x="2" y="78"/>
                </a:cubicBezTo>
                <a:cubicBezTo>
                  <a:pt x="0" y="72"/>
                  <a:pt x="0" y="72"/>
                  <a:pt x="0" y="72"/>
                </a:cubicBezTo>
                <a:cubicBezTo>
                  <a:pt x="3" y="66"/>
                  <a:pt x="3" y="66"/>
                  <a:pt x="3" y="66"/>
                </a:cubicBezTo>
                <a:close/>
                <a:moveTo>
                  <a:pt x="4" y="48"/>
                </a:moveTo>
                <a:cubicBezTo>
                  <a:pt x="3" y="53"/>
                  <a:pt x="3" y="59"/>
                  <a:pt x="2" y="65"/>
                </a:cubicBezTo>
                <a:cubicBezTo>
                  <a:pt x="5" y="65"/>
                  <a:pt x="9" y="66"/>
                  <a:pt x="12" y="67"/>
                </a:cubicBezTo>
                <a:cubicBezTo>
                  <a:pt x="14" y="61"/>
                  <a:pt x="15" y="56"/>
                  <a:pt x="17" y="51"/>
                </a:cubicBezTo>
                <a:cubicBezTo>
                  <a:pt x="13" y="50"/>
                  <a:pt x="9" y="49"/>
                  <a:pt x="4" y="48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2"/>
          <p:cNvSpPr>
            <a:spLocks noEditPoints="1" noChangeArrowheads="1"/>
          </p:cNvSpPr>
          <p:nvPr/>
        </p:nvSpPr>
        <p:spPr bwMode="auto">
          <a:xfrm>
            <a:off x="5331284" y="4894630"/>
            <a:ext cx="581522" cy="550088"/>
          </a:xfrm>
          <a:custGeom>
            <a:avLst/>
            <a:gdLst>
              <a:gd name="T0" fmla="*/ 2147483647 w 93"/>
              <a:gd name="T1" fmla="*/ 2147483647 h 83"/>
              <a:gd name="T2" fmla="*/ 2147483647 w 93"/>
              <a:gd name="T3" fmla="*/ 2147483647 h 83"/>
              <a:gd name="T4" fmla="*/ 2147483647 w 93"/>
              <a:gd name="T5" fmla="*/ 2147483647 h 83"/>
              <a:gd name="T6" fmla="*/ 2147483647 w 93"/>
              <a:gd name="T7" fmla="*/ 2147483647 h 83"/>
              <a:gd name="T8" fmla="*/ 2147483647 w 93"/>
              <a:gd name="T9" fmla="*/ 2147483647 h 83"/>
              <a:gd name="T10" fmla="*/ 2147483647 w 93"/>
              <a:gd name="T11" fmla="*/ 2147483647 h 83"/>
              <a:gd name="T12" fmla="*/ 2147483647 w 93"/>
              <a:gd name="T13" fmla="*/ 2147483647 h 83"/>
              <a:gd name="T14" fmla="*/ 2147483647 w 93"/>
              <a:gd name="T15" fmla="*/ 0 h 83"/>
              <a:gd name="T16" fmla="*/ 2147483647 w 93"/>
              <a:gd name="T17" fmla="*/ 2147483647 h 83"/>
              <a:gd name="T18" fmla="*/ 2147483647 w 93"/>
              <a:gd name="T19" fmla="*/ 2147483647 h 83"/>
              <a:gd name="T20" fmla="*/ 2147483647 w 93"/>
              <a:gd name="T21" fmla="*/ 2147483647 h 83"/>
              <a:gd name="T22" fmla="*/ 2147483647 w 93"/>
              <a:gd name="T23" fmla="*/ 2147483647 h 83"/>
              <a:gd name="T24" fmla="*/ 2147483647 w 93"/>
              <a:gd name="T25" fmla="*/ 2147483647 h 83"/>
              <a:gd name="T26" fmla="*/ 0 w 93"/>
              <a:gd name="T27" fmla="*/ 2147483647 h 83"/>
              <a:gd name="T28" fmla="*/ 0 w 93"/>
              <a:gd name="T29" fmla="*/ 2147483647 h 83"/>
              <a:gd name="T30" fmla="*/ 2147483647 w 93"/>
              <a:gd name="T31" fmla="*/ 2147483647 h 83"/>
              <a:gd name="T32" fmla="*/ 2147483647 w 93"/>
              <a:gd name="T33" fmla="*/ 2147483647 h 83"/>
              <a:gd name="T34" fmla="*/ 2147483647 w 93"/>
              <a:gd name="T35" fmla="*/ 2147483647 h 83"/>
              <a:gd name="T36" fmla="*/ 2147483647 w 93"/>
              <a:gd name="T37" fmla="*/ 2147483647 h 83"/>
              <a:gd name="T38" fmla="*/ 2147483647 w 93"/>
              <a:gd name="T39" fmla="*/ 2147483647 h 83"/>
              <a:gd name="T40" fmla="*/ 2147483647 w 93"/>
              <a:gd name="T41" fmla="*/ 2147483647 h 83"/>
              <a:gd name="T42" fmla="*/ 2147483647 w 93"/>
              <a:gd name="T43" fmla="*/ 2147483647 h 83"/>
              <a:gd name="T44" fmla="*/ 2147483647 w 93"/>
              <a:gd name="T45" fmla="*/ 2147483647 h 83"/>
              <a:gd name="T46" fmla="*/ 2147483647 w 93"/>
              <a:gd name="T47" fmla="*/ 2147483647 h 83"/>
              <a:gd name="T48" fmla="*/ 2147483647 w 93"/>
              <a:gd name="T49" fmla="*/ 2147483647 h 83"/>
              <a:gd name="T50" fmla="*/ 2147483647 w 93"/>
              <a:gd name="T51" fmla="*/ 2147483647 h 83"/>
              <a:gd name="T52" fmla="*/ 2147483647 w 93"/>
              <a:gd name="T53" fmla="*/ 2147483647 h 83"/>
              <a:gd name="T54" fmla="*/ 2147483647 w 93"/>
              <a:gd name="T55" fmla="*/ 2147483647 h 83"/>
              <a:gd name="T56" fmla="*/ 2147483647 w 93"/>
              <a:gd name="T57" fmla="*/ 2147483647 h 83"/>
              <a:gd name="T58" fmla="*/ 2147483647 w 93"/>
              <a:gd name="T59" fmla="*/ 2147483647 h 83"/>
              <a:gd name="T60" fmla="*/ 2147483647 w 93"/>
              <a:gd name="T61" fmla="*/ 2147483647 h 83"/>
              <a:gd name="T62" fmla="*/ 2147483647 w 93"/>
              <a:gd name="T63" fmla="*/ 2147483647 h 83"/>
              <a:gd name="T64" fmla="*/ 2147483647 w 93"/>
              <a:gd name="T65" fmla="*/ 2147483647 h 83"/>
              <a:gd name="T66" fmla="*/ 2147483647 w 93"/>
              <a:gd name="T67" fmla="*/ 2147483647 h 83"/>
              <a:gd name="T68" fmla="*/ 2147483647 w 93"/>
              <a:gd name="T69" fmla="*/ 2147483647 h 83"/>
              <a:gd name="T70" fmla="*/ 2147483647 w 93"/>
              <a:gd name="T71" fmla="*/ 2147483647 h 83"/>
              <a:gd name="T72" fmla="*/ 2147483647 w 93"/>
              <a:gd name="T73" fmla="*/ 2147483647 h 83"/>
              <a:gd name="T74" fmla="*/ 2147483647 w 93"/>
              <a:gd name="T75" fmla="*/ 2147483647 h 83"/>
              <a:gd name="T76" fmla="*/ 2147483647 w 93"/>
              <a:gd name="T77" fmla="*/ 2147483647 h 83"/>
              <a:gd name="T78" fmla="*/ 2147483647 w 93"/>
              <a:gd name="T79" fmla="*/ 2147483647 h 83"/>
              <a:gd name="T80" fmla="*/ 2147483647 w 93"/>
              <a:gd name="T81" fmla="*/ 2147483647 h 8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3"/>
              <a:gd name="T124" fmla="*/ 0 h 83"/>
              <a:gd name="T125" fmla="*/ 93 w 93"/>
              <a:gd name="T126" fmla="*/ 83 h 8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3" h="83">
                <a:moveTo>
                  <a:pt x="5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28"/>
                  <a:pt x="17" y="28"/>
                  <a:pt x="17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74"/>
                  <a:pt x="9" y="74"/>
                  <a:pt x="9" y="74"/>
                </a:cubicBezTo>
                <a:cubicBezTo>
                  <a:pt x="84" y="74"/>
                  <a:pt x="84" y="74"/>
                  <a:pt x="84" y="74"/>
                </a:cubicBezTo>
                <a:cubicBezTo>
                  <a:pt x="84" y="28"/>
                  <a:pt x="84" y="28"/>
                  <a:pt x="84" y="28"/>
                </a:cubicBezTo>
                <a:cubicBezTo>
                  <a:pt x="70" y="28"/>
                  <a:pt x="70" y="28"/>
                  <a:pt x="70" y="28"/>
                </a:cubicBezTo>
                <a:cubicBezTo>
                  <a:pt x="70" y="34"/>
                  <a:pt x="70" y="34"/>
                  <a:pt x="70" y="34"/>
                </a:cubicBezTo>
                <a:cubicBezTo>
                  <a:pt x="54" y="34"/>
                  <a:pt x="39" y="34"/>
                  <a:pt x="24" y="34"/>
                </a:cubicBezTo>
                <a:cubicBezTo>
                  <a:pt x="24" y="28"/>
                  <a:pt x="24" y="28"/>
                  <a:pt x="24" y="2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3"/>
                  <a:pt x="24" y="13"/>
                  <a:pt x="24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0"/>
                  <a:pt x="32" y="7"/>
                  <a:pt x="34" y="5"/>
                </a:cubicBezTo>
                <a:cubicBezTo>
                  <a:pt x="37" y="2"/>
                  <a:pt x="41" y="0"/>
                  <a:pt x="46" y="0"/>
                </a:cubicBezTo>
                <a:cubicBezTo>
                  <a:pt x="51" y="0"/>
                  <a:pt x="55" y="2"/>
                  <a:pt x="58" y="5"/>
                </a:cubicBezTo>
                <a:cubicBezTo>
                  <a:pt x="61" y="7"/>
                  <a:pt x="62" y="10"/>
                  <a:pt x="63" y="13"/>
                </a:cubicBezTo>
                <a:cubicBezTo>
                  <a:pt x="70" y="13"/>
                  <a:pt x="70" y="13"/>
                  <a:pt x="70" y="13"/>
                </a:cubicBezTo>
                <a:cubicBezTo>
                  <a:pt x="70" y="18"/>
                  <a:pt x="70" y="18"/>
                  <a:pt x="70" y="18"/>
                </a:cubicBezTo>
                <a:cubicBezTo>
                  <a:pt x="89" y="18"/>
                  <a:pt x="89" y="18"/>
                  <a:pt x="89" y="18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79"/>
                  <a:pt x="93" y="79"/>
                  <a:pt x="93" y="79"/>
                </a:cubicBezTo>
                <a:cubicBezTo>
                  <a:pt x="93" y="83"/>
                  <a:pt x="93" y="83"/>
                  <a:pt x="93" y="83"/>
                </a:cubicBezTo>
                <a:cubicBezTo>
                  <a:pt x="89" y="83"/>
                  <a:pt x="89" y="83"/>
                  <a:pt x="89" y="83"/>
                </a:cubicBezTo>
                <a:cubicBezTo>
                  <a:pt x="5" y="83"/>
                  <a:pt x="5" y="83"/>
                  <a:pt x="5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0" y="18"/>
                  <a:pt x="0" y="18"/>
                </a:cubicBezTo>
                <a:cubicBezTo>
                  <a:pt x="5" y="18"/>
                  <a:pt x="5" y="18"/>
                  <a:pt x="5" y="18"/>
                </a:cubicBezTo>
                <a:close/>
                <a:moveTo>
                  <a:pt x="14" y="62"/>
                </a:moveTo>
                <a:cubicBezTo>
                  <a:pt x="14" y="70"/>
                  <a:pt x="14" y="70"/>
                  <a:pt x="14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59"/>
                  <a:pt x="33" y="59"/>
                  <a:pt x="33" y="59"/>
                </a:cubicBezTo>
                <a:cubicBezTo>
                  <a:pt x="29" y="63"/>
                  <a:pt x="29" y="63"/>
                  <a:pt x="29" y="63"/>
                </a:cubicBezTo>
                <a:cubicBezTo>
                  <a:pt x="28" y="61"/>
                  <a:pt x="28" y="61"/>
                  <a:pt x="28" y="61"/>
                </a:cubicBezTo>
                <a:cubicBezTo>
                  <a:pt x="29" y="60"/>
                  <a:pt x="29" y="60"/>
                  <a:pt x="29" y="60"/>
                </a:cubicBezTo>
                <a:cubicBezTo>
                  <a:pt x="28" y="59"/>
                  <a:pt x="28" y="59"/>
                  <a:pt x="28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5" y="60"/>
                  <a:pt x="25" y="60"/>
                  <a:pt x="25" y="60"/>
                </a:cubicBezTo>
                <a:cubicBezTo>
                  <a:pt x="26" y="61"/>
                  <a:pt x="26" y="61"/>
                  <a:pt x="26" y="61"/>
                </a:cubicBezTo>
                <a:cubicBezTo>
                  <a:pt x="25" y="64"/>
                  <a:pt x="25" y="64"/>
                  <a:pt x="25" y="64"/>
                </a:cubicBezTo>
                <a:cubicBezTo>
                  <a:pt x="21" y="59"/>
                  <a:pt x="21" y="59"/>
                  <a:pt x="21" y="59"/>
                </a:cubicBezTo>
                <a:cubicBezTo>
                  <a:pt x="14" y="62"/>
                  <a:pt x="14" y="62"/>
                  <a:pt x="14" y="62"/>
                </a:cubicBezTo>
                <a:close/>
                <a:moveTo>
                  <a:pt x="35" y="42"/>
                </a:moveTo>
                <a:cubicBezTo>
                  <a:pt x="32" y="42"/>
                  <a:pt x="26" y="35"/>
                  <a:pt x="19" y="42"/>
                </a:cubicBezTo>
                <a:cubicBezTo>
                  <a:pt x="20" y="47"/>
                  <a:pt x="20" y="53"/>
                  <a:pt x="23" y="57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7"/>
                  <a:pt x="24" y="57"/>
                  <a:pt x="24" y="57"/>
                </a:cubicBezTo>
                <a:cubicBezTo>
                  <a:pt x="25" y="57"/>
                  <a:pt x="26" y="57"/>
                  <a:pt x="27" y="57"/>
                </a:cubicBezTo>
                <a:cubicBezTo>
                  <a:pt x="28" y="57"/>
                  <a:pt x="29" y="57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4" y="53"/>
                  <a:pt x="34" y="47"/>
                  <a:pt x="35" y="42"/>
                </a:cubicBezTo>
                <a:close/>
                <a:moveTo>
                  <a:pt x="31" y="65"/>
                </a:moveTo>
                <a:cubicBezTo>
                  <a:pt x="31" y="66"/>
                  <a:pt x="31" y="66"/>
                  <a:pt x="31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65"/>
                  <a:pt x="36" y="65"/>
                  <a:pt x="36" y="65"/>
                </a:cubicBezTo>
                <a:cubicBezTo>
                  <a:pt x="31" y="65"/>
                  <a:pt x="31" y="65"/>
                  <a:pt x="31" y="65"/>
                </a:cubicBezTo>
                <a:close/>
                <a:moveTo>
                  <a:pt x="44" y="51"/>
                </a:moveTo>
                <a:cubicBezTo>
                  <a:pt x="44" y="55"/>
                  <a:pt x="44" y="55"/>
                  <a:pt x="44" y="55"/>
                </a:cubicBezTo>
                <a:cubicBezTo>
                  <a:pt x="78" y="55"/>
                  <a:pt x="78" y="55"/>
                  <a:pt x="78" y="55"/>
                </a:cubicBezTo>
                <a:cubicBezTo>
                  <a:pt x="78" y="51"/>
                  <a:pt x="78" y="51"/>
                  <a:pt x="78" y="51"/>
                </a:cubicBezTo>
                <a:cubicBezTo>
                  <a:pt x="44" y="51"/>
                  <a:pt x="44" y="51"/>
                  <a:pt x="44" y="51"/>
                </a:cubicBezTo>
                <a:close/>
                <a:moveTo>
                  <a:pt x="44" y="60"/>
                </a:moveTo>
                <a:cubicBezTo>
                  <a:pt x="44" y="65"/>
                  <a:pt x="44" y="65"/>
                  <a:pt x="44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0"/>
                  <a:pt x="59" y="60"/>
                  <a:pt x="59" y="60"/>
                </a:cubicBezTo>
                <a:cubicBezTo>
                  <a:pt x="44" y="60"/>
                  <a:pt x="44" y="60"/>
                  <a:pt x="44" y="60"/>
                </a:cubicBezTo>
                <a:close/>
                <a:moveTo>
                  <a:pt x="44" y="42"/>
                </a:moveTo>
                <a:cubicBezTo>
                  <a:pt x="44" y="46"/>
                  <a:pt x="44" y="46"/>
                  <a:pt x="44" y="46"/>
                </a:cubicBezTo>
                <a:cubicBezTo>
                  <a:pt x="78" y="46"/>
                  <a:pt x="78" y="46"/>
                  <a:pt x="78" y="46"/>
                </a:cubicBezTo>
                <a:cubicBezTo>
                  <a:pt x="78" y="42"/>
                  <a:pt x="78" y="42"/>
                  <a:pt x="78" y="42"/>
                </a:cubicBezTo>
                <a:cubicBezTo>
                  <a:pt x="44" y="42"/>
                  <a:pt x="44" y="42"/>
                  <a:pt x="44" y="42"/>
                </a:cubicBezTo>
                <a:close/>
                <a:moveTo>
                  <a:pt x="39" y="13"/>
                </a:moveTo>
                <a:cubicBezTo>
                  <a:pt x="53" y="13"/>
                  <a:pt x="53" y="13"/>
                  <a:pt x="53" y="13"/>
                </a:cubicBezTo>
                <a:cubicBezTo>
                  <a:pt x="53" y="13"/>
                  <a:pt x="52" y="12"/>
                  <a:pt x="52" y="12"/>
                </a:cubicBezTo>
                <a:cubicBezTo>
                  <a:pt x="50" y="10"/>
                  <a:pt x="48" y="9"/>
                  <a:pt x="46" y="9"/>
                </a:cubicBezTo>
                <a:cubicBezTo>
                  <a:pt x="44" y="9"/>
                  <a:pt x="42" y="10"/>
                  <a:pt x="41" y="12"/>
                </a:cubicBezTo>
                <a:cubicBezTo>
                  <a:pt x="40" y="12"/>
                  <a:pt x="40" y="13"/>
                  <a:pt x="39" y="13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89"/>
          <p:cNvSpPr>
            <a:spLocks noEditPoints="1" noChangeArrowheads="1"/>
          </p:cNvSpPr>
          <p:nvPr/>
        </p:nvSpPr>
        <p:spPr bwMode="auto">
          <a:xfrm>
            <a:off x="8505953" y="4767029"/>
            <a:ext cx="581522" cy="618528"/>
          </a:xfrm>
          <a:custGeom>
            <a:avLst/>
            <a:gdLst>
              <a:gd name="T0" fmla="*/ 2147483647 w 92"/>
              <a:gd name="T1" fmla="*/ 2147483647 h 92"/>
              <a:gd name="T2" fmla="*/ 2147483647 w 92"/>
              <a:gd name="T3" fmla="*/ 2147483647 h 92"/>
              <a:gd name="T4" fmla="*/ 2147483647 w 92"/>
              <a:gd name="T5" fmla="*/ 2147483647 h 92"/>
              <a:gd name="T6" fmla="*/ 2147483647 w 92"/>
              <a:gd name="T7" fmla="*/ 2147483647 h 92"/>
              <a:gd name="T8" fmla="*/ 2147483647 w 92"/>
              <a:gd name="T9" fmla="*/ 2147483647 h 92"/>
              <a:gd name="T10" fmla="*/ 2147483647 w 92"/>
              <a:gd name="T11" fmla="*/ 2147483647 h 92"/>
              <a:gd name="T12" fmla="*/ 2147483647 w 92"/>
              <a:gd name="T13" fmla="*/ 2147483647 h 92"/>
              <a:gd name="T14" fmla="*/ 2147483647 w 92"/>
              <a:gd name="T15" fmla="*/ 2147483647 h 92"/>
              <a:gd name="T16" fmla="*/ 2147483647 w 92"/>
              <a:gd name="T17" fmla="*/ 2147483647 h 92"/>
              <a:gd name="T18" fmla="*/ 2147483647 w 92"/>
              <a:gd name="T19" fmla="*/ 2147483647 h 92"/>
              <a:gd name="T20" fmla="*/ 2147483647 w 92"/>
              <a:gd name="T21" fmla="*/ 2147483647 h 92"/>
              <a:gd name="T22" fmla="*/ 2147483647 w 92"/>
              <a:gd name="T23" fmla="*/ 2147483647 h 92"/>
              <a:gd name="T24" fmla="*/ 2147483647 w 92"/>
              <a:gd name="T25" fmla="*/ 2147483647 h 92"/>
              <a:gd name="T26" fmla="*/ 2147483647 w 92"/>
              <a:gd name="T27" fmla="*/ 2147483647 h 92"/>
              <a:gd name="T28" fmla="*/ 2147483647 w 92"/>
              <a:gd name="T29" fmla="*/ 2147483647 h 92"/>
              <a:gd name="T30" fmla="*/ 2147483647 w 92"/>
              <a:gd name="T31" fmla="*/ 2147483647 h 92"/>
              <a:gd name="T32" fmla="*/ 2147483647 w 92"/>
              <a:gd name="T33" fmla="*/ 2147483647 h 92"/>
              <a:gd name="T34" fmla="*/ 2147483647 w 92"/>
              <a:gd name="T35" fmla="*/ 2147483647 h 92"/>
              <a:gd name="T36" fmla="*/ 2147483647 w 92"/>
              <a:gd name="T37" fmla="*/ 2147483647 h 92"/>
              <a:gd name="T38" fmla="*/ 2147483647 w 92"/>
              <a:gd name="T39" fmla="*/ 2147483647 h 92"/>
              <a:gd name="T40" fmla="*/ 2147483647 w 92"/>
              <a:gd name="T41" fmla="*/ 2147483647 h 92"/>
              <a:gd name="T42" fmla="*/ 2147483647 w 92"/>
              <a:gd name="T43" fmla="*/ 2147483647 h 92"/>
              <a:gd name="T44" fmla="*/ 2147483647 w 92"/>
              <a:gd name="T45" fmla="*/ 2147483647 h 92"/>
              <a:gd name="T46" fmla="*/ 2147483647 w 92"/>
              <a:gd name="T47" fmla="*/ 2147483647 h 92"/>
              <a:gd name="T48" fmla="*/ 2147483647 w 92"/>
              <a:gd name="T49" fmla="*/ 2147483647 h 92"/>
              <a:gd name="T50" fmla="*/ 2147483647 w 92"/>
              <a:gd name="T51" fmla="*/ 2147483647 h 92"/>
              <a:gd name="T52" fmla="*/ 2147483647 w 92"/>
              <a:gd name="T53" fmla="*/ 2147483647 h 92"/>
              <a:gd name="T54" fmla="*/ 2147483647 w 92"/>
              <a:gd name="T55" fmla="*/ 2147483647 h 92"/>
              <a:gd name="T56" fmla="*/ 2147483647 w 92"/>
              <a:gd name="T57" fmla="*/ 2147483647 h 92"/>
              <a:gd name="T58" fmla="*/ 2147483647 w 92"/>
              <a:gd name="T59" fmla="*/ 2147483647 h 92"/>
              <a:gd name="T60" fmla="*/ 2147483647 w 92"/>
              <a:gd name="T61" fmla="*/ 2147483647 h 92"/>
              <a:gd name="T62" fmla="*/ 2147483647 w 92"/>
              <a:gd name="T63" fmla="*/ 2147483647 h 92"/>
              <a:gd name="T64" fmla="*/ 2147483647 w 92"/>
              <a:gd name="T65" fmla="*/ 2147483647 h 92"/>
              <a:gd name="T66" fmla="*/ 2147483647 w 92"/>
              <a:gd name="T67" fmla="*/ 2147483647 h 92"/>
              <a:gd name="T68" fmla="*/ 2147483647 w 92"/>
              <a:gd name="T69" fmla="*/ 2147483647 h 92"/>
              <a:gd name="T70" fmla="*/ 2147483647 w 92"/>
              <a:gd name="T71" fmla="*/ 2147483647 h 92"/>
              <a:gd name="T72" fmla="*/ 2147483647 w 92"/>
              <a:gd name="T73" fmla="*/ 2147483647 h 92"/>
              <a:gd name="T74" fmla="*/ 2147483647 w 92"/>
              <a:gd name="T75" fmla="*/ 2147483647 h 92"/>
              <a:gd name="T76" fmla="*/ 2147483647 w 92"/>
              <a:gd name="T77" fmla="*/ 2147483647 h 92"/>
              <a:gd name="T78" fmla="*/ 2147483647 w 92"/>
              <a:gd name="T79" fmla="*/ 2147483647 h 92"/>
              <a:gd name="T80" fmla="*/ 2147483647 w 92"/>
              <a:gd name="T81" fmla="*/ 2147483647 h 92"/>
              <a:gd name="T82" fmla="*/ 2147483647 w 92"/>
              <a:gd name="T83" fmla="*/ 2147483647 h 92"/>
              <a:gd name="T84" fmla="*/ 2147483647 w 92"/>
              <a:gd name="T85" fmla="*/ 2147483647 h 92"/>
              <a:gd name="T86" fmla="*/ 2147483647 w 92"/>
              <a:gd name="T87" fmla="*/ 2147483647 h 92"/>
              <a:gd name="T88" fmla="*/ 2147483647 w 92"/>
              <a:gd name="T89" fmla="*/ 2147483647 h 92"/>
              <a:gd name="T90" fmla="*/ 2147483647 w 92"/>
              <a:gd name="T91" fmla="*/ 2147483647 h 92"/>
              <a:gd name="T92" fmla="*/ 2147483647 w 92"/>
              <a:gd name="T93" fmla="*/ 2147483647 h 92"/>
              <a:gd name="T94" fmla="*/ 2147483647 w 92"/>
              <a:gd name="T95" fmla="*/ 2147483647 h 92"/>
              <a:gd name="T96" fmla="*/ 2147483647 w 92"/>
              <a:gd name="T97" fmla="*/ 2147483647 h 92"/>
              <a:gd name="T98" fmla="*/ 2147483647 w 92"/>
              <a:gd name="T99" fmla="*/ 2147483647 h 92"/>
              <a:gd name="T100" fmla="*/ 2147483647 w 92"/>
              <a:gd name="T101" fmla="*/ 2147483647 h 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92"/>
              <a:gd name="T154" fmla="*/ 0 h 92"/>
              <a:gd name="T155" fmla="*/ 92 w 92"/>
              <a:gd name="T156" fmla="*/ 92 h 9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92" h="92">
                <a:moveTo>
                  <a:pt x="43" y="0"/>
                </a:moveTo>
                <a:cubicBezTo>
                  <a:pt x="47" y="0"/>
                  <a:pt x="47" y="0"/>
                  <a:pt x="47" y="0"/>
                </a:cubicBezTo>
                <a:cubicBezTo>
                  <a:pt x="47" y="12"/>
                  <a:pt x="47" y="12"/>
                  <a:pt x="47" y="12"/>
                </a:cubicBezTo>
                <a:cubicBezTo>
                  <a:pt x="52" y="19"/>
                  <a:pt x="52" y="19"/>
                  <a:pt x="52" y="19"/>
                </a:cubicBezTo>
                <a:cubicBezTo>
                  <a:pt x="60" y="28"/>
                  <a:pt x="60" y="28"/>
                  <a:pt x="6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37" y="19"/>
                  <a:pt x="37" y="19"/>
                  <a:pt x="37" y="19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0"/>
                  <a:pt x="43" y="0"/>
                  <a:pt x="43" y="0"/>
                </a:cubicBezTo>
                <a:close/>
                <a:moveTo>
                  <a:pt x="22" y="84"/>
                </a:moveTo>
                <a:cubicBezTo>
                  <a:pt x="28" y="84"/>
                  <a:pt x="28" y="84"/>
                  <a:pt x="28" y="84"/>
                </a:cubicBezTo>
                <a:cubicBezTo>
                  <a:pt x="28" y="32"/>
                  <a:pt x="28" y="32"/>
                  <a:pt x="28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61" y="84"/>
                  <a:pt x="61" y="84"/>
                  <a:pt x="61" y="84"/>
                </a:cubicBezTo>
                <a:cubicBezTo>
                  <a:pt x="67" y="84"/>
                  <a:pt x="67" y="84"/>
                  <a:pt x="67" y="84"/>
                </a:cubicBezTo>
                <a:cubicBezTo>
                  <a:pt x="67" y="43"/>
                  <a:pt x="67" y="43"/>
                  <a:pt x="67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84"/>
                  <a:pt x="82" y="84"/>
                  <a:pt x="8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92" y="92"/>
                  <a:pt x="92" y="92"/>
                  <a:pt x="92" y="92"/>
                </a:cubicBezTo>
                <a:cubicBezTo>
                  <a:pt x="56" y="92"/>
                  <a:pt x="37" y="92"/>
                  <a:pt x="0" y="92"/>
                </a:cubicBezTo>
                <a:cubicBezTo>
                  <a:pt x="0" y="29"/>
                  <a:pt x="0" y="29"/>
                  <a:pt x="0" y="29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84"/>
                  <a:pt x="22" y="84"/>
                  <a:pt x="22" y="84"/>
                </a:cubicBezTo>
                <a:close/>
                <a:moveTo>
                  <a:pt x="46" y="69"/>
                </a:moveTo>
                <a:cubicBezTo>
                  <a:pt x="46" y="75"/>
                  <a:pt x="46" y="75"/>
                  <a:pt x="46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69"/>
                  <a:pt x="50" y="69"/>
                  <a:pt x="50" y="69"/>
                </a:cubicBezTo>
                <a:cubicBezTo>
                  <a:pt x="46" y="69"/>
                  <a:pt x="46" y="69"/>
                  <a:pt x="46" y="69"/>
                </a:cubicBezTo>
                <a:close/>
                <a:moveTo>
                  <a:pt x="3" y="61"/>
                </a:moveTo>
                <a:cubicBezTo>
                  <a:pt x="3" y="64"/>
                  <a:pt x="3" y="64"/>
                  <a:pt x="3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1"/>
                  <a:pt x="6" y="61"/>
                  <a:pt x="6" y="61"/>
                </a:cubicBezTo>
                <a:cubicBezTo>
                  <a:pt x="3" y="61"/>
                  <a:pt x="3" y="61"/>
                  <a:pt x="3" y="61"/>
                </a:cubicBezTo>
                <a:close/>
                <a:moveTo>
                  <a:pt x="17" y="67"/>
                </a:moveTo>
                <a:cubicBezTo>
                  <a:pt x="17" y="70"/>
                  <a:pt x="17" y="70"/>
                  <a:pt x="17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0" y="67"/>
                  <a:pt x="20" y="67"/>
                  <a:pt x="20" y="67"/>
                </a:cubicBezTo>
                <a:cubicBezTo>
                  <a:pt x="17" y="67"/>
                  <a:pt x="17" y="67"/>
                  <a:pt x="17" y="67"/>
                </a:cubicBezTo>
                <a:close/>
                <a:moveTo>
                  <a:pt x="17" y="54"/>
                </a:moveTo>
                <a:cubicBezTo>
                  <a:pt x="17" y="58"/>
                  <a:pt x="17" y="58"/>
                  <a:pt x="17" y="58"/>
                </a:cubicBezTo>
                <a:cubicBezTo>
                  <a:pt x="20" y="58"/>
                  <a:pt x="20" y="58"/>
                  <a:pt x="20" y="58"/>
                </a:cubicBezTo>
                <a:cubicBezTo>
                  <a:pt x="20" y="54"/>
                  <a:pt x="20" y="54"/>
                  <a:pt x="20" y="54"/>
                </a:cubicBezTo>
                <a:cubicBezTo>
                  <a:pt x="17" y="54"/>
                  <a:pt x="17" y="54"/>
                  <a:pt x="17" y="54"/>
                </a:cubicBezTo>
                <a:close/>
                <a:moveTo>
                  <a:pt x="17" y="48"/>
                </a:moveTo>
                <a:cubicBezTo>
                  <a:pt x="17" y="52"/>
                  <a:pt x="17" y="52"/>
                  <a:pt x="17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48"/>
                  <a:pt x="20" y="48"/>
                  <a:pt x="20" y="48"/>
                </a:cubicBezTo>
                <a:cubicBezTo>
                  <a:pt x="17" y="48"/>
                  <a:pt x="17" y="48"/>
                  <a:pt x="17" y="48"/>
                </a:cubicBezTo>
                <a:close/>
                <a:moveTo>
                  <a:pt x="12" y="61"/>
                </a:moveTo>
                <a:cubicBezTo>
                  <a:pt x="12" y="64"/>
                  <a:pt x="12" y="64"/>
                  <a:pt x="12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61"/>
                  <a:pt x="15" y="61"/>
                  <a:pt x="15" y="61"/>
                </a:cubicBezTo>
                <a:cubicBezTo>
                  <a:pt x="12" y="61"/>
                  <a:pt x="12" y="61"/>
                  <a:pt x="12" y="61"/>
                </a:cubicBezTo>
                <a:close/>
                <a:moveTo>
                  <a:pt x="12" y="48"/>
                </a:moveTo>
                <a:cubicBezTo>
                  <a:pt x="12" y="52"/>
                  <a:pt x="12" y="52"/>
                  <a:pt x="12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48"/>
                  <a:pt x="15" y="48"/>
                  <a:pt x="15" y="48"/>
                </a:cubicBezTo>
                <a:cubicBezTo>
                  <a:pt x="12" y="48"/>
                  <a:pt x="12" y="48"/>
                  <a:pt x="12" y="48"/>
                </a:cubicBezTo>
                <a:close/>
                <a:moveTo>
                  <a:pt x="8" y="61"/>
                </a:moveTo>
                <a:cubicBezTo>
                  <a:pt x="8" y="64"/>
                  <a:pt x="8" y="64"/>
                  <a:pt x="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0" y="61"/>
                  <a:pt x="10" y="61"/>
                  <a:pt x="10" y="61"/>
                </a:cubicBezTo>
                <a:cubicBezTo>
                  <a:pt x="8" y="61"/>
                  <a:pt x="8" y="61"/>
                  <a:pt x="8" y="61"/>
                </a:cubicBezTo>
                <a:close/>
                <a:moveTo>
                  <a:pt x="8" y="67"/>
                </a:moveTo>
                <a:cubicBezTo>
                  <a:pt x="8" y="70"/>
                  <a:pt x="8" y="70"/>
                  <a:pt x="8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67"/>
                  <a:pt x="10" y="67"/>
                  <a:pt x="10" y="67"/>
                </a:cubicBezTo>
                <a:cubicBezTo>
                  <a:pt x="8" y="67"/>
                  <a:pt x="8" y="67"/>
                  <a:pt x="8" y="67"/>
                </a:cubicBezTo>
                <a:close/>
                <a:moveTo>
                  <a:pt x="8" y="54"/>
                </a:move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54"/>
                  <a:pt x="10" y="54"/>
                  <a:pt x="10" y="54"/>
                </a:cubicBezTo>
                <a:cubicBezTo>
                  <a:pt x="8" y="54"/>
                  <a:pt x="8" y="54"/>
                  <a:pt x="8" y="54"/>
                </a:cubicBezTo>
                <a:close/>
                <a:moveTo>
                  <a:pt x="3" y="48"/>
                </a:moveTo>
                <a:cubicBezTo>
                  <a:pt x="3" y="52"/>
                  <a:pt x="3" y="52"/>
                  <a:pt x="3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48"/>
                  <a:pt x="6" y="48"/>
                  <a:pt x="6" y="48"/>
                </a:cubicBezTo>
                <a:cubicBezTo>
                  <a:pt x="3" y="48"/>
                  <a:pt x="3" y="48"/>
                  <a:pt x="3" y="48"/>
                </a:cubicBezTo>
                <a:close/>
                <a:moveTo>
                  <a:pt x="70" y="62"/>
                </a:moveTo>
                <a:cubicBezTo>
                  <a:pt x="70" y="66"/>
                  <a:pt x="70" y="66"/>
                  <a:pt x="70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2"/>
                  <a:pt x="73" y="62"/>
                  <a:pt x="73" y="62"/>
                </a:cubicBezTo>
                <a:cubicBezTo>
                  <a:pt x="70" y="62"/>
                  <a:pt x="70" y="62"/>
                  <a:pt x="70" y="62"/>
                </a:cubicBezTo>
                <a:close/>
                <a:moveTo>
                  <a:pt x="70" y="69"/>
                </a:moveTo>
                <a:cubicBezTo>
                  <a:pt x="70" y="74"/>
                  <a:pt x="70" y="74"/>
                  <a:pt x="70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69"/>
                  <a:pt x="73" y="69"/>
                  <a:pt x="73" y="69"/>
                </a:cubicBezTo>
                <a:cubicBezTo>
                  <a:pt x="70" y="69"/>
                  <a:pt x="70" y="69"/>
                  <a:pt x="70" y="69"/>
                </a:cubicBezTo>
                <a:close/>
                <a:moveTo>
                  <a:pt x="70" y="46"/>
                </a:moveTo>
                <a:cubicBezTo>
                  <a:pt x="70" y="51"/>
                  <a:pt x="70" y="51"/>
                  <a:pt x="70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73" y="46"/>
                  <a:pt x="73" y="46"/>
                  <a:pt x="73" y="46"/>
                </a:cubicBezTo>
                <a:cubicBezTo>
                  <a:pt x="70" y="46"/>
                  <a:pt x="70" y="46"/>
                  <a:pt x="70" y="46"/>
                </a:cubicBezTo>
                <a:close/>
                <a:moveTo>
                  <a:pt x="75" y="54"/>
                </a:moveTo>
                <a:cubicBezTo>
                  <a:pt x="75" y="58"/>
                  <a:pt x="75" y="58"/>
                  <a:pt x="75" y="58"/>
                </a:cubicBezTo>
                <a:cubicBezTo>
                  <a:pt x="79" y="58"/>
                  <a:pt x="79" y="58"/>
                  <a:pt x="79" y="58"/>
                </a:cubicBezTo>
                <a:cubicBezTo>
                  <a:pt x="79" y="54"/>
                  <a:pt x="79" y="54"/>
                  <a:pt x="79" y="54"/>
                </a:cubicBezTo>
                <a:cubicBezTo>
                  <a:pt x="75" y="54"/>
                  <a:pt x="75" y="54"/>
                  <a:pt x="75" y="54"/>
                </a:cubicBezTo>
                <a:close/>
                <a:moveTo>
                  <a:pt x="75" y="46"/>
                </a:moveTo>
                <a:cubicBezTo>
                  <a:pt x="75" y="51"/>
                  <a:pt x="75" y="51"/>
                  <a:pt x="75" y="51"/>
                </a:cubicBezTo>
                <a:cubicBezTo>
                  <a:pt x="79" y="51"/>
                  <a:pt x="79" y="51"/>
                  <a:pt x="79" y="51"/>
                </a:cubicBezTo>
                <a:cubicBezTo>
                  <a:pt x="79" y="46"/>
                  <a:pt x="79" y="46"/>
                  <a:pt x="79" y="46"/>
                </a:cubicBezTo>
                <a:cubicBezTo>
                  <a:pt x="75" y="46"/>
                  <a:pt x="75" y="46"/>
                  <a:pt x="75" y="46"/>
                </a:cubicBezTo>
                <a:close/>
                <a:moveTo>
                  <a:pt x="32" y="69"/>
                </a:moveTo>
                <a:cubicBezTo>
                  <a:pt x="32" y="75"/>
                  <a:pt x="32" y="75"/>
                  <a:pt x="32" y="75"/>
                </a:cubicBezTo>
                <a:cubicBezTo>
                  <a:pt x="36" y="75"/>
                  <a:pt x="36" y="75"/>
                  <a:pt x="36" y="75"/>
                </a:cubicBezTo>
                <a:cubicBezTo>
                  <a:pt x="36" y="69"/>
                  <a:pt x="36" y="69"/>
                  <a:pt x="36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32" y="49"/>
                </a:moveTo>
                <a:cubicBezTo>
                  <a:pt x="32" y="55"/>
                  <a:pt x="32" y="55"/>
                  <a:pt x="32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6" y="49"/>
                  <a:pt x="36" y="49"/>
                  <a:pt x="36" y="49"/>
                </a:cubicBezTo>
                <a:cubicBezTo>
                  <a:pt x="32" y="49"/>
                  <a:pt x="32" y="49"/>
                  <a:pt x="32" y="49"/>
                </a:cubicBezTo>
                <a:close/>
                <a:moveTo>
                  <a:pt x="53" y="49"/>
                </a:moveTo>
                <a:cubicBezTo>
                  <a:pt x="53" y="55"/>
                  <a:pt x="53" y="55"/>
                  <a:pt x="53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7" y="49"/>
                  <a:pt x="57" y="49"/>
                  <a:pt x="57" y="49"/>
                </a:cubicBezTo>
                <a:cubicBezTo>
                  <a:pt x="53" y="49"/>
                  <a:pt x="53" y="49"/>
                  <a:pt x="53" y="49"/>
                </a:cubicBezTo>
                <a:close/>
                <a:moveTo>
                  <a:pt x="46" y="49"/>
                </a:moveTo>
                <a:cubicBezTo>
                  <a:pt x="46" y="55"/>
                  <a:pt x="46" y="55"/>
                  <a:pt x="46" y="55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9"/>
                  <a:pt x="46" y="49"/>
                  <a:pt x="46" y="49"/>
                </a:cubicBezTo>
                <a:close/>
                <a:moveTo>
                  <a:pt x="39" y="49"/>
                </a:moveTo>
                <a:cubicBezTo>
                  <a:pt x="39" y="55"/>
                  <a:pt x="39" y="55"/>
                  <a:pt x="39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49"/>
                  <a:pt x="43" y="49"/>
                  <a:pt x="43" y="49"/>
                </a:cubicBezTo>
                <a:cubicBezTo>
                  <a:pt x="39" y="49"/>
                  <a:pt x="39" y="49"/>
                  <a:pt x="39" y="49"/>
                </a:cubicBezTo>
                <a:close/>
                <a:moveTo>
                  <a:pt x="32" y="39"/>
                </a:moveTo>
                <a:cubicBezTo>
                  <a:pt x="32" y="45"/>
                  <a:pt x="32" y="45"/>
                  <a:pt x="32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39"/>
                  <a:pt x="36" y="39"/>
                  <a:pt x="36" y="39"/>
                </a:cubicBezTo>
                <a:cubicBezTo>
                  <a:pt x="32" y="39"/>
                  <a:pt x="32" y="39"/>
                  <a:pt x="32" y="39"/>
                </a:cubicBezTo>
                <a:close/>
                <a:moveTo>
                  <a:pt x="53" y="39"/>
                </a:moveTo>
                <a:cubicBezTo>
                  <a:pt x="53" y="45"/>
                  <a:pt x="53" y="45"/>
                  <a:pt x="53" y="45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39"/>
                  <a:pt x="57" y="39"/>
                  <a:pt x="57" y="39"/>
                </a:cubicBezTo>
                <a:cubicBezTo>
                  <a:pt x="53" y="39"/>
                  <a:pt x="53" y="39"/>
                  <a:pt x="53" y="39"/>
                </a:cubicBezTo>
                <a:close/>
                <a:moveTo>
                  <a:pt x="46" y="39"/>
                </a:moveTo>
                <a:cubicBezTo>
                  <a:pt x="46" y="45"/>
                  <a:pt x="46" y="45"/>
                  <a:pt x="46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39"/>
                  <a:pt x="50" y="39"/>
                  <a:pt x="50" y="39"/>
                </a:cubicBezTo>
                <a:cubicBezTo>
                  <a:pt x="46" y="39"/>
                  <a:pt x="46" y="39"/>
                  <a:pt x="46" y="39"/>
                </a:cubicBezTo>
                <a:close/>
                <a:moveTo>
                  <a:pt x="32" y="59"/>
                </a:moveTo>
                <a:cubicBezTo>
                  <a:pt x="32" y="65"/>
                  <a:pt x="32" y="65"/>
                  <a:pt x="32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59"/>
                  <a:pt x="36" y="59"/>
                  <a:pt x="36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53" y="59"/>
                </a:moveTo>
                <a:cubicBezTo>
                  <a:pt x="53" y="65"/>
                  <a:pt x="53" y="65"/>
                  <a:pt x="53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59"/>
                  <a:pt x="57" y="59"/>
                  <a:pt x="57" y="59"/>
                </a:cubicBezTo>
                <a:lnTo>
                  <a:pt x="53" y="59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469050" y="4958703"/>
            <a:ext cx="1217000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57955" y="5454003"/>
            <a:ext cx="2761989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请在此添加正文并根据需要调整字体大小，建议采用合适行距和合适的对齐方式。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041403" y="4958703"/>
            <a:ext cx="1217000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30308" y="5454003"/>
            <a:ext cx="2761989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请在此添加正文并根据需要调整字体大小，建议采用合适行距和合适的对齐方式。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257283" y="4958703"/>
            <a:ext cx="1217000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输入文字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346188" y="5454003"/>
            <a:ext cx="2761989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请在此添加正文并根据需要调整字体大小，建议采用合适行距和合适的对齐方式。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0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5" presetClass="entr" presetSubtype="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4" dur="2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7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0" presetClass="entr" presetSubtype="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60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41" grpId="0" animBg="1"/>
          <p:bldP spid="42" grpId="0"/>
          <p:bldP spid="43" grpId="0" animBg="1"/>
          <p:bldP spid="44" grpId="0"/>
          <p:bldP spid="45" grpId="0" animBg="1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0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5" presetClass="entr" presetSubtype="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4" dur="2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7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0" presetClass="entr" presetSubtype="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60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41" grpId="0" animBg="1"/>
          <p:bldP spid="42" grpId="0"/>
          <p:bldP spid="43" grpId="0" animBg="1"/>
          <p:bldP spid="44" grpId="0"/>
          <p:bldP spid="45" grpId="0" animBg="1"/>
          <p:bldP spid="46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43432" y="972338"/>
            <a:ext cx="1505131" cy="1305432"/>
            <a:chOff x="304800" y="673100"/>
            <a:chExt cx="4000500" cy="4000500"/>
          </a:xfrm>
          <a:noFill/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" lastClr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82041" y="169833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04</a:t>
            </a:r>
            <a:endParaRPr lang="en-US" altLang="zh-CN" sz="4800" b="1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"/>
            </p:custDataLst>
          </p:nvPr>
        </p:nvSpPr>
        <p:spPr>
          <a:xfrm>
            <a:off x="2599268" y="2458005"/>
            <a:ext cx="6993458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zh-CN" altLang="en-US" sz="8000" spc="600" dirty="0">
                <a:solidFill>
                  <a:schemeClr val="accent1">
                    <a:lumMod val="7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工作改进措施</a:t>
            </a:r>
            <a:endParaRPr lang="zh-CN" altLang="en-US" sz="8000" spc="600" dirty="0">
              <a:solidFill>
                <a:schemeClr val="accent1">
                  <a:lumMod val="7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34637" y="3730846"/>
            <a:ext cx="9509761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ea"/>
                <a:sym typeface="+mn-lt"/>
              </a:rPr>
              <a:t>请在此添加文字并根据需要调整字体大小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不足之处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4" name="Freeform 884"/>
          <p:cNvSpPr>
            <a:spLocks noEditPoints="1"/>
          </p:cNvSpPr>
          <p:nvPr/>
        </p:nvSpPr>
        <p:spPr bwMode="auto">
          <a:xfrm>
            <a:off x="3536426" y="1326275"/>
            <a:ext cx="2233650" cy="1823386"/>
          </a:xfrm>
          <a:custGeom>
            <a:avLst/>
            <a:gdLst>
              <a:gd name="T0" fmla="*/ 114 w 207"/>
              <a:gd name="T1" fmla="*/ 136 h 169"/>
              <a:gd name="T2" fmla="*/ 118 w 207"/>
              <a:gd name="T3" fmla="*/ 136 h 169"/>
              <a:gd name="T4" fmla="*/ 203 w 207"/>
              <a:gd name="T5" fmla="*/ 91 h 169"/>
              <a:gd name="T6" fmla="*/ 206 w 207"/>
              <a:gd name="T7" fmla="*/ 83 h 169"/>
              <a:gd name="T8" fmla="*/ 198 w 207"/>
              <a:gd name="T9" fmla="*/ 80 h 169"/>
              <a:gd name="T10" fmla="*/ 115 w 207"/>
              <a:gd name="T11" fmla="*/ 124 h 169"/>
              <a:gd name="T12" fmla="*/ 22 w 207"/>
              <a:gd name="T13" fmla="*/ 105 h 169"/>
              <a:gd name="T14" fmla="*/ 15 w 207"/>
              <a:gd name="T15" fmla="*/ 93 h 169"/>
              <a:gd name="T16" fmla="*/ 27 w 207"/>
              <a:gd name="T17" fmla="*/ 85 h 169"/>
              <a:gd name="T18" fmla="*/ 116 w 207"/>
              <a:gd name="T19" fmla="*/ 104 h 169"/>
              <a:gd name="T20" fmla="*/ 118 w 207"/>
              <a:gd name="T21" fmla="*/ 103 h 169"/>
              <a:gd name="T22" fmla="*/ 203 w 207"/>
              <a:gd name="T23" fmla="*/ 58 h 169"/>
              <a:gd name="T24" fmla="*/ 206 w 207"/>
              <a:gd name="T25" fmla="*/ 50 h 169"/>
              <a:gd name="T26" fmla="*/ 198 w 207"/>
              <a:gd name="T27" fmla="*/ 48 h 169"/>
              <a:gd name="T28" fmla="*/ 114 w 207"/>
              <a:gd name="T29" fmla="*/ 92 h 169"/>
              <a:gd name="T30" fmla="*/ 22 w 207"/>
              <a:gd name="T31" fmla="*/ 72 h 169"/>
              <a:gd name="T32" fmla="*/ 15 w 207"/>
              <a:gd name="T33" fmla="*/ 60 h 169"/>
              <a:gd name="T34" fmla="*/ 27 w 207"/>
              <a:gd name="T35" fmla="*/ 52 h 169"/>
              <a:gd name="T36" fmla="*/ 110 w 207"/>
              <a:gd name="T37" fmla="*/ 70 h 169"/>
              <a:gd name="T38" fmla="*/ 113 w 207"/>
              <a:gd name="T39" fmla="*/ 69 h 169"/>
              <a:gd name="T40" fmla="*/ 198 w 207"/>
              <a:gd name="T41" fmla="*/ 25 h 169"/>
              <a:gd name="T42" fmla="*/ 197 w 207"/>
              <a:gd name="T43" fmla="*/ 17 h 169"/>
              <a:gd name="T44" fmla="*/ 114 w 207"/>
              <a:gd name="T45" fmla="*/ 1 h 169"/>
              <a:gd name="T46" fmla="*/ 92 w 207"/>
              <a:gd name="T47" fmla="*/ 4 h 169"/>
              <a:gd name="T48" fmla="*/ 16 w 207"/>
              <a:gd name="T49" fmla="*/ 42 h 169"/>
              <a:gd name="T50" fmla="*/ 13 w 207"/>
              <a:gd name="T51" fmla="*/ 44 h 169"/>
              <a:gd name="T52" fmla="*/ 3 w 207"/>
              <a:gd name="T53" fmla="*/ 58 h 169"/>
              <a:gd name="T54" fmla="*/ 10 w 207"/>
              <a:gd name="T55" fmla="*/ 78 h 169"/>
              <a:gd name="T56" fmla="*/ 3 w 207"/>
              <a:gd name="T57" fmla="*/ 90 h 169"/>
              <a:gd name="T58" fmla="*/ 10 w 207"/>
              <a:gd name="T59" fmla="*/ 111 h 169"/>
              <a:gd name="T60" fmla="*/ 3 w 207"/>
              <a:gd name="T61" fmla="*/ 123 h 169"/>
              <a:gd name="T62" fmla="*/ 20 w 207"/>
              <a:gd name="T63" fmla="*/ 149 h 169"/>
              <a:gd name="T64" fmla="*/ 115 w 207"/>
              <a:gd name="T65" fmla="*/ 169 h 169"/>
              <a:gd name="T66" fmla="*/ 118 w 207"/>
              <a:gd name="T67" fmla="*/ 168 h 169"/>
              <a:gd name="T68" fmla="*/ 203 w 207"/>
              <a:gd name="T69" fmla="*/ 123 h 169"/>
              <a:gd name="T70" fmla="*/ 206 w 207"/>
              <a:gd name="T71" fmla="*/ 115 h 169"/>
              <a:gd name="T72" fmla="*/ 198 w 207"/>
              <a:gd name="T73" fmla="*/ 113 h 169"/>
              <a:gd name="T74" fmla="*/ 114 w 207"/>
              <a:gd name="T75" fmla="*/ 157 h 169"/>
              <a:gd name="T76" fmla="*/ 22 w 207"/>
              <a:gd name="T77" fmla="*/ 137 h 169"/>
              <a:gd name="T78" fmla="*/ 15 w 207"/>
              <a:gd name="T79" fmla="*/ 125 h 169"/>
              <a:gd name="T80" fmla="*/ 27 w 207"/>
              <a:gd name="T81" fmla="*/ 117 h 169"/>
              <a:gd name="T82" fmla="*/ 114 w 207"/>
              <a:gd name="T83" fmla="*/ 136 h 169"/>
              <a:gd name="T84" fmla="*/ 109 w 207"/>
              <a:gd name="T85" fmla="*/ 21 h 169"/>
              <a:gd name="T86" fmla="*/ 149 w 207"/>
              <a:gd name="T87" fmla="*/ 29 h 169"/>
              <a:gd name="T88" fmla="*/ 131 w 207"/>
              <a:gd name="T89" fmla="*/ 37 h 169"/>
              <a:gd name="T90" fmla="*/ 92 w 207"/>
              <a:gd name="T91" fmla="*/ 29 h 169"/>
              <a:gd name="T92" fmla="*/ 109 w 207"/>
              <a:gd name="T93" fmla="*/ 21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07" h="169">
                <a:moveTo>
                  <a:pt x="114" y="136"/>
                </a:moveTo>
                <a:cubicBezTo>
                  <a:pt x="116" y="136"/>
                  <a:pt x="117" y="136"/>
                  <a:pt x="118" y="136"/>
                </a:cubicBezTo>
                <a:cubicBezTo>
                  <a:pt x="203" y="91"/>
                  <a:pt x="203" y="91"/>
                  <a:pt x="203" y="91"/>
                </a:cubicBezTo>
                <a:cubicBezTo>
                  <a:pt x="206" y="89"/>
                  <a:pt x="207" y="86"/>
                  <a:pt x="206" y="83"/>
                </a:cubicBezTo>
                <a:cubicBezTo>
                  <a:pt x="204" y="80"/>
                  <a:pt x="201" y="79"/>
                  <a:pt x="198" y="80"/>
                </a:cubicBezTo>
                <a:cubicBezTo>
                  <a:pt x="115" y="124"/>
                  <a:pt x="115" y="124"/>
                  <a:pt x="115" y="124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7" y="103"/>
                  <a:pt x="13" y="98"/>
                  <a:pt x="15" y="93"/>
                </a:cubicBezTo>
                <a:cubicBezTo>
                  <a:pt x="16" y="87"/>
                  <a:pt x="21" y="84"/>
                  <a:pt x="27" y="85"/>
                </a:cubicBezTo>
                <a:cubicBezTo>
                  <a:pt x="27" y="85"/>
                  <a:pt x="115" y="104"/>
                  <a:pt x="116" y="104"/>
                </a:cubicBezTo>
                <a:cubicBezTo>
                  <a:pt x="116" y="104"/>
                  <a:pt x="117" y="104"/>
                  <a:pt x="118" y="103"/>
                </a:cubicBezTo>
                <a:cubicBezTo>
                  <a:pt x="203" y="58"/>
                  <a:pt x="203" y="58"/>
                  <a:pt x="203" y="58"/>
                </a:cubicBezTo>
                <a:cubicBezTo>
                  <a:pt x="206" y="57"/>
                  <a:pt x="207" y="53"/>
                  <a:pt x="206" y="50"/>
                </a:cubicBezTo>
                <a:cubicBezTo>
                  <a:pt x="204" y="48"/>
                  <a:pt x="201" y="46"/>
                  <a:pt x="198" y="48"/>
                </a:cubicBezTo>
                <a:cubicBezTo>
                  <a:pt x="114" y="92"/>
                  <a:pt x="114" y="92"/>
                  <a:pt x="114" y="92"/>
                </a:cubicBezTo>
                <a:cubicBezTo>
                  <a:pt x="22" y="72"/>
                  <a:pt x="22" y="72"/>
                  <a:pt x="22" y="72"/>
                </a:cubicBezTo>
                <a:cubicBezTo>
                  <a:pt x="17" y="71"/>
                  <a:pt x="13" y="66"/>
                  <a:pt x="15" y="60"/>
                </a:cubicBezTo>
                <a:cubicBezTo>
                  <a:pt x="16" y="55"/>
                  <a:pt x="21" y="51"/>
                  <a:pt x="27" y="52"/>
                </a:cubicBezTo>
                <a:cubicBezTo>
                  <a:pt x="27" y="52"/>
                  <a:pt x="110" y="70"/>
                  <a:pt x="110" y="70"/>
                </a:cubicBezTo>
                <a:cubicBezTo>
                  <a:pt x="111" y="70"/>
                  <a:pt x="112" y="70"/>
                  <a:pt x="113" y="69"/>
                </a:cubicBezTo>
                <a:cubicBezTo>
                  <a:pt x="113" y="69"/>
                  <a:pt x="198" y="25"/>
                  <a:pt x="198" y="25"/>
                </a:cubicBezTo>
                <a:cubicBezTo>
                  <a:pt x="204" y="22"/>
                  <a:pt x="203" y="19"/>
                  <a:pt x="197" y="17"/>
                </a:cubicBezTo>
                <a:cubicBezTo>
                  <a:pt x="114" y="1"/>
                  <a:pt x="114" y="1"/>
                  <a:pt x="114" y="1"/>
                </a:cubicBezTo>
                <a:cubicBezTo>
                  <a:pt x="108" y="0"/>
                  <a:pt x="98" y="1"/>
                  <a:pt x="92" y="4"/>
                </a:cubicBezTo>
                <a:cubicBezTo>
                  <a:pt x="16" y="42"/>
                  <a:pt x="16" y="42"/>
                  <a:pt x="16" y="42"/>
                </a:cubicBezTo>
                <a:cubicBezTo>
                  <a:pt x="14" y="42"/>
                  <a:pt x="14" y="43"/>
                  <a:pt x="13" y="44"/>
                </a:cubicBezTo>
                <a:cubicBezTo>
                  <a:pt x="8" y="47"/>
                  <a:pt x="4" y="52"/>
                  <a:pt x="3" y="58"/>
                </a:cubicBezTo>
                <a:cubicBezTo>
                  <a:pt x="1" y="66"/>
                  <a:pt x="4" y="73"/>
                  <a:pt x="10" y="78"/>
                </a:cubicBezTo>
                <a:cubicBezTo>
                  <a:pt x="6" y="81"/>
                  <a:pt x="4" y="85"/>
                  <a:pt x="3" y="90"/>
                </a:cubicBezTo>
                <a:cubicBezTo>
                  <a:pt x="1" y="98"/>
                  <a:pt x="4" y="106"/>
                  <a:pt x="10" y="111"/>
                </a:cubicBezTo>
                <a:cubicBezTo>
                  <a:pt x="6" y="114"/>
                  <a:pt x="4" y="118"/>
                  <a:pt x="3" y="123"/>
                </a:cubicBezTo>
                <a:cubicBezTo>
                  <a:pt x="0" y="134"/>
                  <a:pt x="8" y="146"/>
                  <a:pt x="20" y="149"/>
                </a:cubicBezTo>
                <a:cubicBezTo>
                  <a:pt x="20" y="149"/>
                  <a:pt x="114" y="169"/>
                  <a:pt x="115" y="169"/>
                </a:cubicBezTo>
                <a:cubicBezTo>
                  <a:pt x="116" y="169"/>
                  <a:pt x="117" y="169"/>
                  <a:pt x="118" y="168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06" y="122"/>
                  <a:pt x="207" y="118"/>
                  <a:pt x="206" y="115"/>
                </a:cubicBezTo>
                <a:cubicBezTo>
                  <a:pt x="204" y="113"/>
                  <a:pt x="201" y="111"/>
                  <a:pt x="198" y="113"/>
                </a:cubicBezTo>
                <a:cubicBezTo>
                  <a:pt x="114" y="157"/>
                  <a:pt x="114" y="157"/>
                  <a:pt x="114" y="157"/>
                </a:cubicBezTo>
                <a:cubicBezTo>
                  <a:pt x="22" y="137"/>
                  <a:pt x="22" y="137"/>
                  <a:pt x="22" y="137"/>
                </a:cubicBezTo>
                <a:cubicBezTo>
                  <a:pt x="17" y="136"/>
                  <a:pt x="13" y="131"/>
                  <a:pt x="15" y="125"/>
                </a:cubicBezTo>
                <a:cubicBezTo>
                  <a:pt x="16" y="120"/>
                  <a:pt x="21" y="116"/>
                  <a:pt x="27" y="117"/>
                </a:cubicBezTo>
                <a:cubicBezTo>
                  <a:pt x="27" y="117"/>
                  <a:pt x="114" y="136"/>
                  <a:pt x="114" y="136"/>
                </a:cubicBezTo>
                <a:close/>
                <a:moveTo>
                  <a:pt x="109" y="21"/>
                </a:moveTo>
                <a:cubicBezTo>
                  <a:pt x="149" y="29"/>
                  <a:pt x="149" y="29"/>
                  <a:pt x="149" y="29"/>
                </a:cubicBezTo>
                <a:cubicBezTo>
                  <a:pt x="131" y="37"/>
                  <a:pt x="131" y="37"/>
                  <a:pt x="131" y="37"/>
                </a:cubicBezTo>
                <a:cubicBezTo>
                  <a:pt x="92" y="29"/>
                  <a:pt x="92" y="29"/>
                  <a:pt x="92" y="29"/>
                </a:cubicBezTo>
                <a:lnTo>
                  <a:pt x="109" y="21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Grp="1" noChangeAspect="1"/>
          </p:cNvPicPr>
          <p:nvPr isPhoto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22" y="1475661"/>
            <a:ext cx="3075466" cy="460707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514508" y="3252355"/>
            <a:ext cx="3672644" cy="1223637"/>
            <a:chOff x="1387950" y="2892588"/>
            <a:chExt cx="2057920" cy="2208619"/>
          </a:xfrm>
        </p:grpSpPr>
        <p:sp>
          <p:nvSpPr>
            <p:cNvPr id="7" name="TextBox 14"/>
            <p:cNvSpPr txBox="1"/>
            <p:nvPr/>
          </p:nvSpPr>
          <p:spPr>
            <a:xfrm>
              <a:off x="1387950" y="2892588"/>
              <a:ext cx="1879404" cy="74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456215" y="3735101"/>
              <a:ext cx="1819467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23"/>
            <p:cNvSpPr txBox="1"/>
            <p:nvPr/>
          </p:nvSpPr>
          <p:spPr>
            <a:xfrm>
              <a:off x="1387950" y="3843520"/>
              <a:ext cx="2057920" cy="125768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dirty="0"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14508" y="4729463"/>
            <a:ext cx="3672644" cy="1223637"/>
            <a:chOff x="1387950" y="2892588"/>
            <a:chExt cx="2057920" cy="2208619"/>
          </a:xfrm>
        </p:grpSpPr>
        <p:sp>
          <p:nvSpPr>
            <p:cNvPr id="11" name="TextBox 14"/>
            <p:cNvSpPr txBox="1"/>
            <p:nvPr/>
          </p:nvSpPr>
          <p:spPr>
            <a:xfrm>
              <a:off x="1387950" y="2892588"/>
              <a:ext cx="1879404" cy="74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456215" y="3735101"/>
              <a:ext cx="1819467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3"/>
            <p:cNvSpPr txBox="1"/>
            <p:nvPr/>
          </p:nvSpPr>
          <p:spPr>
            <a:xfrm>
              <a:off x="1387950" y="3843520"/>
              <a:ext cx="2057920" cy="125768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dirty="0"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Grp="1" noChangeAspect="1"/>
          </p:cNvPicPr>
          <p:nvPr isPhoto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344" y="2424029"/>
            <a:ext cx="5322247" cy="3548165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改进对策</a:t>
            </a:r>
            <a:br>
              <a:rPr lang="zh-CN" altLang="zh-CN" dirty="0"/>
            </a:b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23" y="1766455"/>
            <a:ext cx="6501857" cy="5117995"/>
            <a:chOff x="0" y="0"/>
            <a:chExt cx="4877898" cy="5164932"/>
          </a:xfrm>
          <a:solidFill>
            <a:schemeClr val="accent1"/>
          </a:solidFill>
        </p:grpSpPr>
        <p:sp>
          <p:nvSpPr>
            <p:cNvPr id="4" name="矩形 3"/>
            <p:cNvSpPr/>
            <p:nvPr/>
          </p:nvSpPr>
          <p:spPr>
            <a:xfrm>
              <a:off x="0" y="0"/>
              <a:ext cx="4572794" cy="51649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4541013" y="2426502"/>
              <a:ext cx="361839" cy="31193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135404" y="1319170"/>
            <a:ext cx="1845084" cy="1845084"/>
            <a:chOff x="1951412" y="559822"/>
            <a:chExt cx="2188333" cy="2188333"/>
          </a:xfrm>
        </p:grpSpPr>
        <p:sp>
          <p:nvSpPr>
            <p:cNvPr id="6" name="椭圆 5"/>
            <p:cNvSpPr/>
            <p:nvPr/>
          </p:nvSpPr>
          <p:spPr>
            <a:xfrm>
              <a:off x="1951412" y="559822"/>
              <a:ext cx="2188333" cy="218833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066338" y="674748"/>
              <a:ext cx="1958481" cy="195848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07" y="4779243"/>
            <a:ext cx="2597109" cy="1725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组合 11"/>
          <p:cNvGrpSpPr/>
          <p:nvPr/>
        </p:nvGrpSpPr>
        <p:grpSpPr>
          <a:xfrm>
            <a:off x="373676" y="2987900"/>
            <a:ext cx="2472361" cy="1546802"/>
            <a:chOff x="1387950" y="2892588"/>
            <a:chExt cx="2057920" cy="2791920"/>
          </a:xfrm>
        </p:grpSpPr>
        <p:sp>
          <p:nvSpPr>
            <p:cNvPr id="13" name="TextBox 14"/>
            <p:cNvSpPr txBox="1"/>
            <p:nvPr/>
          </p:nvSpPr>
          <p:spPr>
            <a:xfrm>
              <a:off x="1387950" y="2892588"/>
              <a:ext cx="1879404" cy="74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56215" y="3735101"/>
              <a:ext cx="1819467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23"/>
            <p:cNvSpPr txBox="1"/>
            <p:nvPr/>
          </p:nvSpPr>
          <p:spPr>
            <a:xfrm>
              <a:off x="1387950" y="3843520"/>
              <a:ext cx="2057920" cy="184098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43" y="4679763"/>
            <a:ext cx="2855812" cy="1903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组合 16"/>
          <p:cNvGrpSpPr/>
          <p:nvPr/>
        </p:nvGrpSpPr>
        <p:grpSpPr>
          <a:xfrm>
            <a:off x="3318965" y="2999888"/>
            <a:ext cx="2472361" cy="1546802"/>
            <a:chOff x="1387950" y="2892588"/>
            <a:chExt cx="2057920" cy="2791920"/>
          </a:xfrm>
        </p:grpSpPr>
        <p:sp>
          <p:nvSpPr>
            <p:cNvPr id="18" name="TextBox 14"/>
            <p:cNvSpPr txBox="1"/>
            <p:nvPr/>
          </p:nvSpPr>
          <p:spPr>
            <a:xfrm>
              <a:off x="1387950" y="2892588"/>
              <a:ext cx="1879404" cy="74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</a:t>
              </a:r>
              <a:endParaRPr lang="zh-CN" altLang="en-US" sz="1600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456215" y="3735101"/>
              <a:ext cx="1819467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3"/>
            <p:cNvSpPr txBox="1"/>
            <p:nvPr/>
          </p:nvSpPr>
          <p:spPr>
            <a:xfrm>
              <a:off x="1387950" y="3843520"/>
              <a:ext cx="2057920" cy="184098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2" name="Freeform 41"/>
          <p:cNvSpPr>
            <a:spLocks noEditPoints="1"/>
          </p:cNvSpPr>
          <p:nvPr/>
        </p:nvSpPr>
        <p:spPr bwMode="auto">
          <a:xfrm>
            <a:off x="2487237" y="1683261"/>
            <a:ext cx="1035228" cy="995647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43432" y="972338"/>
            <a:ext cx="1505131" cy="1305432"/>
            <a:chOff x="304800" y="673100"/>
            <a:chExt cx="4000500" cy="4000500"/>
          </a:xfrm>
          <a:noFill/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" lastClr="FFFFFF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82041" y="169833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  <a:cs typeface="+mn-ea"/>
                <a:sym typeface="Arial" panose="020B0604020202020204" pitchFamily="34" charset="0"/>
              </a:rPr>
              <a:t>05</a:t>
            </a:r>
            <a:endParaRPr lang="en-US" altLang="zh-CN" sz="4800" b="1" dirty="0">
              <a:solidFill>
                <a:schemeClr val="accent1"/>
              </a:solidFill>
              <a:latin typeface="Arial" panose="020B0604020202020204" pitchFamily="34" charset="0"/>
              <a:ea typeface="幼圆" panose="020105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"/>
            </p:custDataLst>
          </p:nvPr>
        </p:nvSpPr>
        <p:spPr>
          <a:xfrm>
            <a:off x="2381058" y="2433846"/>
            <a:ext cx="7853987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zh-CN" altLang="en-US" sz="8000" spc="600" dirty="0">
                <a:solidFill>
                  <a:schemeClr val="accent1">
                    <a:lumMod val="7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下一步工作计划</a:t>
            </a:r>
            <a:endParaRPr lang="zh-CN" altLang="en-US" sz="8000" spc="600" dirty="0">
              <a:solidFill>
                <a:schemeClr val="accent1">
                  <a:lumMod val="7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34637" y="3730846"/>
            <a:ext cx="9509761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ea"/>
                <a:sym typeface="+mn-lt"/>
              </a:rPr>
              <a:t>请在此添加文字并根据需要调整字体大小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工作总体思路</a:t>
            </a:r>
            <a:br>
              <a:rPr lang="zh-CN" altLang="zh-CN" dirty="0"/>
            </a:b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2353444" y="2075921"/>
            <a:ext cx="2777515" cy="1200749"/>
            <a:chOff x="7483988" y="3433235"/>
            <a:chExt cx="4701255" cy="1200749"/>
          </a:xfrm>
        </p:grpSpPr>
        <p:sp>
          <p:nvSpPr>
            <p:cNvPr id="7" name="矩形 6"/>
            <p:cNvSpPr/>
            <p:nvPr/>
          </p:nvSpPr>
          <p:spPr>
            <a:xfrm>
              <a:off x="7483990" y="3732519"/>
              <a:ext cx="4701253" cy="9014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483988" y="3433235"/>
              <a:ext cx="4379093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789813" y="2136577"/>
            <a:ext cx="806305" cy="1105323"/>
          </a:xfrm>
          <a:custGeom>
            <a:avLst/>
            <a:gdLst>
              <a:gd name="connsiteX0" fmla="*/ 0 w 442022"/>
              <a:gd name="connsiteY0" fmla="*/ 168510 h 605945"/>
              <a:gd name="connsiteX1" fmla="*/ 25333 w 442022"/>
              <a:gd name="connsiteY1" fmla="*/ 168510 h 605945"/>
              <a:gd name="connsiteX2" fmla="*/ 25333 w 442022"/>
              <a:gd name="connsiteY2" fmla="*/ 277075 h 605945"/>
              <a:gd name="connsiteX3" fmla="*/ 204877 w 442022"/>
              <a:gd name="connsiteY3" fmla="*/ 471801 h 605945"/>
              <a:gd name="connsiteX4" fmla="*/ 351094 w 442022"/>
              <a:gd name="connsiteY4" fmla="*/ 421509 h 605945"/>
              <a:gd name="connsiteX5" fmla="*/ 416689 w 442022"/>
              <a:gd name="connsiteY5" fmla="*/ 270152 h 605945"/>
              <a:gd name="connsiteX6" fmla="*/ 416689 w 442022"/>
              <a:gd name="connsiteY6" fmla="*/ 168510 h 605945"/>
              <a:gd name="connsiteX7" fmla="*/ 442022 w 442022"/>
              <a:gd name="connsiteY7" fmla="*/ 168510 h 605945"/>
              <a:gd name="connsiteX8" fmla="*/ 442022 w 442022"/>
              <a:gd name="connsiteY8" fmla="*/ 270152 h 605945"/>
              <a:gd name="connsiteX9" fmla="*/ 368143 w 442022"/>
              <a:gd name="connsiteY9" fmla="*/ 440068 h 605945"/>
              <a:gd name="connsiteX10" fmla="*/ 233677 w 442022"/>
              <a:gd name="connsiteY10" fmla="*/ 497187 h 605945"/>
              <a:gd name="connsiteX11" fmla="*/ 233677 w 442022"/>
              <a:gd name="connsiteY11" fmla="*/ 580751 h 605945"/>
              <a:gd name="connsiteX12" fmla="*/ 348782 w 442022"/>
              <a:gd name="connsiteY12" fmla="*/ 580751 h 605945"/>
              <a:gd name="connsiteX13" fmla="*/ 348782 w 442022"/>
              <a:gd name="connsiteY13" fmla="*/ 605945 h 605945"/>
              <a:gd name="connsiteX14" fmla="*/ 93240 w 442022"/>
              <a:gd name="connsiteY14" fmla="*/ 605945 h 605945"/>
              <a:gd name="connsiteX15" fmla="*/ 93240 w 442022"/>
              <a:gd name="connsiteY15" fmla="*/ 580751 h 605945"/>
              <a:gd name="connsiteX16" fmla="*/ 208441 w 442022"/>
              <a:gd name="connsiteY16" fmla="*/ 580751 h 605945"/>
              <a:gd name="connsiteX17" fmla="*/ 208441 w 442022"/>
              <a:gd name="connsiteY17" fmla="*/ 497283 h 605945"/>
              <a:gd name="connsiteX18" fmla="*/ 202758 w 442022"/>
              <a:gd name="connsiteY18" fmla="*/ 496995 h 605945"/>
              <a:gd name="connsiteX19" fmla="*/ 0 w 442022"/>
              <a:gd name="connsiteY19" fmla="*/ 277075 h 605945"/>
              <a:gd name="connsiteX20" fmla="*/ 221046 w 442022"/>
              <a:gd name="connsiteY20" fmla="*/ 0 h 605945"/>
              <a:gd name="connsiteX21" fmla="*/ 351839 w 442022"/>
              <a:gd name="connsiteY21" fmla="*/ 130588 h 605945"/>
              <a:gd name="connsiteX22" fmla="*/ 351839 w 442022"/>
              <a:gd name="connsiteY22" fmla="*/ 277043 h 605945"/>
              <a:gd name="connsiteX23" fmla="*/ 221046 w 442022"/>
              <a:gd name="connsiteY23" fmla="*/ 407727 h 605945"/>
              <a:gd name="connsiteX24" fmla="*/ 90253 w 442022"/>
              <a:gd name="connsiteY24" fmla="*/ 277043 h 605945"/>
              <a:gd name="connsiteX25" fmla="*/ 90253 w 442022"/>
              <a:gd name="connsiteY25" fmla="*/ 223000 h 605945"/>
              <a:gd name="connsiteX26" fmla="*/ 161428 w 442022"/>
              <a:gd name="connsiteY26" fmla="*/ 223000 h 605945"/>
              <a:gd name="connsiteX27" fmla="*/ 161428 w 442022"/>
              <a:gd name="connsiteY27" fmla="*/ 197709 h 605945"/>
              <a:gd name="connsiteX28" fmla="*/ 90253 w 442022"/>
              <a:gd name="connsiteY28" fmla="*/ 197709 h 605945"/>
              <a:gd name="connsiteX29" fmla="*/ 90253 w 442022"/>
              <a:gd name="connsiteY29" fmla="*/ 162802 h 605945"/>
              <a:gd name="connsiteX30" fmla="*/ 161428 w 442022"/>
              <a:gd name="connsiteY30" fmla="*/ 162802 h 605945"/>
              <a:gd name="connsiteX31" fmla="*/ 161428 w 442022"/>
              <a:gd name="connsiteY31" fmla="*/ 137512 h 605945"/>
              <a:gd name="connsiteX32" fmla="*/ 90253 w 442022"/>
              <a:gd name="connsiteY32" fmla="*/ 137512 h 605945"/>
              <a:gd name="connsiteX33" fmla="*/ 90253 w 442022"/>
              <a:gd name="connsiteY33" fmla="*/ 130588 h 605945"/>
              <a:gd name="connsiteX34" fmla="*/ 221046 w 442022"/>
              <a:gd name="connsiteY34" fmla="*/ 0 h 60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022" h="605945">
                <a:moveTo>
                  <a:pt x="0" y="168510"/>
                </a:moveTo>
                <a:lnTo>
                  <a:pt x="25333" y="168510"/>
                </a:lnTo>
                <a:lnTo>
                  <a:pt x="25333" y="277075"/>
                </a:lnTo>
                <a:cubicBezTo>
                  <a:pt x="25333" y="378044"/>
                  <a:pt x="104220" y="463627"/>
                  <a:pt x="204877" y="471801"/>
                </a:cubicBezTo>
                <a:cubicBezTo>
                  <a:pt x="259010" y="476417"/>
                  <a:pt x="310928" y="458435"/>
                  <a:pt x="351094" y="421509"/>
                </a:cubicBezTo>
                <a:cubicBezTo>
                  <a:pt x="392801" y="383141"/>
                  <a:pt x="416689" y="327945"/>
                  <a:pt x="416689" y="270152"/>
                </a:cubicBezTo>
                <a:lnTo>
                  <a:pt x="416689" y="168510"/>
                </a:lnTo>
                <a:lnTo>
                  <a:pt x="442022" y="168510"/>
                </a:lnTo>
                <a:lnTo>
                  <a:pt x="442022" y="270152"/>
                </a:lnTo>
                <a:cubicBezTo>
                  <a:pt x="442022" y="335060"/>
                  <a:pt x="415148" y="396988"/>
                  <a:pt x="368143" y="440068"/>
                </a:cubicBezTo>
                <a:cubicBezTo>
                  <a:pt x="330481" y="474782"/>
                  <a:pt x="283572" y="494303"/>
                  <a:pt x="233677" y="497187"/>
                </a:cubicBezTo>
                <a:lnTo>
                  <a:pt x="233677" y="580751"/>
                </a:lnTo>
                <a:lnTo>
                  <a:pt x="348782" y="580751"/>
                </a:lnTo>
                <a:lnTo>
                  <a:pt x="348782" y="605945"/>
                </a:lnTo>
                <a:lnTo>
                  <a:pt x="93240" y="605945"/>
                </a:lnTo>
                <a:lnTo>
                  <a:pt x="93240" y="580751"/>
                </a:lnTo>
                <a:lnTo>
                  <a:pt x="208441" y="580751"/>
                </a:lnTo>
                <a:lnTo>
                  <a:pt x="208441" y="497283"/>
                </a:lnTo>
                <a:cubicBezTo>
                  <a:pt x="206515" y="497091"/>
                  <a:pt x="204684" y="497187"/>
                  <a:pt x="202758" y="496995"/>
                </a:cubicBezTo>
                <a:cubicBezTo>
                  <a:pt x="89098" y="487667"/>
                  <a:pt x="0" y="391122"/>
                  <a:pt x="0" y="277075"/>
                </a:cubicBezTo>
                <a:close/>
                <a:moveTo>
                  <a:pt x="221046" y="0"/>
                </a:moveTo>
                <a:cubicBezTo>
                  <a:pt x="293281" y="0"/>
                  <a:pt x="351839" y="58467"/>
                  <a:pt x="351839" y="130588"/>
                </a:cubicBezTo>
                <a:lnTo>
                  <a:pt x="351839" y="277043"/>
                </a:lnTo>
                <a:cubicBezTo>
                  <a:pt x="351839" y="349261"/>
                  <a:pt x="293281" y="407727"/>
                  <a:pt x="221046" y="407727"/>
                </a:cubicBezTo>
                <a:cubicBezTo>
                  <a:pt x="148811" y="407727"/>
                  <a:pt x="90253" y="349261"/>
                  <a:pt x="90253" y="277043"/>
                </a:cubicBezTo>
                <a:lnTo>
                  <a:pt x="90253" y="223000"/>
                </a:lnTo>
                <a:lnTo>
                  <a:pt x="161428" y="223000"/>
                </a:lnTo>
                <a:lnTo>
                  <a:pt x="161428" y="197709"/>
                </a:lnTo>
                <a:lnTo>
                  <a:pt x="90253" y="197709"/>
                </a:lnTo>
                <a:lnTo>
                  <a:pt x="90253" y="162802"/>
                </a:lnTo>
                <a:lnTo>
                  <a:pt x="161428" y="162802"/>
                </a:lnTo>
                <a:lnTo>
                  <a:pt x="161428" y="137512"/>
                </a:lnTo>
                <a:lnTo>
                  <a:pt x="90253" y="137512"/>
                </a:lnTo>
                <a:lnTo>
                  <a:pt x="90253" y="130588"/>
                </a:lnTo>
                <a:cubicBezTo>
                  <a:pt x="90253" y="58467"/>
                  <a:pt x="148811" y="0"/>
                  <a:pt x="221046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339371" y="4377161"/>
            <a:ext cx="2777515" cy="1200749"/>
            <a:chOff x="7483988" y="3433235"/>
            <a:chExt cx="4701255" cy="1200749"/>
          </a:xfrm>
        </p:grpSpPr>
        <p:sp>
          <p:nvSpPr>
            <p:cNvPr id="29" name="矩形 28"/>
            <p:cNvSpPr/>
            <p:nvPr/>
          </p:nvSpPr>
          <p:spPr>
            <a:xfrm>
              <a:off x="7483990" y="3732519"/>
              <a:ext cx="4701253" cy="9014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483988" y="3433235"/>
              <a:ext cx="4379093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90880" y="4573016"/>
            <a:ext cx="1107441" cy="1024690"/>
            <a:chOff x="2438399" y="4906963"/>
            <a:chExt cx="465137" cy="430213"/>
          </a:xfrm>
          <a:noFill/>
        </p:grpSpPr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2438399" y="5080001"/>
              <a:ext cx="230187" cy="231775"/>
            </a:xfrm>
            <a:custGeom>
              <a:avLst/>
              <a:gdLst>
                <a:gd name="T0" fmla="*/ 101 w 351"/>
                <a:gd name="T1" fmla="*/ 239 h 353"/>
                <a:gd name="T2" fmla="*/ 172 w 351"/>
                <a:gd name="T3" fmla="*/ 119 h 353"/>
                <a:gd name="T4" fmla="*/ 234 w 351"/>
                <a:gd name="T5" fmla="*/ 151 h 353"/>
                <a:gd name="T6" fmla="*/ 188 w 351"/>
                <a:gd name="T7" fmla="*/ 0 h 353"/>
                <a:gd name="T8" fmla="*/ 1 w 351"/>
                <a:gd name="T9" fmla="*/ 31 h 353"/>
                <a:gd name="T10" fmla="*/ 56 w 351"/>
                <a:gd name="T11" fmla="*/ 60 h 353"/>
                <a:gd name="T12" fmla="*/ 14 w 351"/>
                <a:gd name="T13" fmla="*/ 123 h 353"/>
                <a:gd name="T14" fmla="*/ 29 w 351"/>
                <a:gd name="T15" fmla="*/ 201 h 353"/>
                <a:gd name="T16" fmla="*/ 120 w 351"/>
                <a:gd name="T17" fmla="*/ 332 h 353"/>
                <a:gd name="T18" fmla="*/ 101 w 351"/>
                <a:gd name="T19" fmla="*/ 239 h 353"/>
                <a:gd name="T20" fmla="*/ 334 w 351"/>
                <a:gd name="T21" fmla="*/ 214 h 353"/>
                <a:gd name="T22" fmla="*/ 334 w 351"/>
                <a:gd name="T23" fmla="*/ 214 h 353"/>
                <a:gd name="T24" fmla="*/ 132 w 351"/>
                <a:gd name="T25" fmla="*/ 221 h 353"/>
                <a:gd name="T26" fmla="*/ 125 w 351"/>
                <a:gd name="T27" fmla="*/ 282 h 353"/>
                <a:gd name="T28" fmla="*/ 144 w 351"/>
                <a:gd name="T29" fmla="*/ 340 h 353"/>
                <a:gd name="T30" fmla="*/ 185 w 351"/>
                <a:gd name="T31" fmla="*/ 353 h 353"/>
                <a:gd name="T32" fmla="*/ 351 w 351"/>
                <a:gd name="T33" fmla="*/ 345 h 353"/>
                <a:gd name="T34" fmla="*/ 334 w 351"/>
                <a:gd name="T35" fmla="*/ 21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353">
                  <a:moveTo>
                    <a:pt x="101" y="239"/>
                  </a:moveTo>
                  <a:cubicBezTo>
                    <a:pt x="102" y="212"/>
                    <a:pt x="149" y="149"/>
                    <a:pt x="172" y="119"/>
                  </a:cubicBezTo>
                  <a:lnTo>
                    <a:pt x="234" y="151"/>
                  </a:lnTo>
                  <a:lnTo>
                    <a:pt x="188" y="0"/>
                  </a:lnTo>
                  <a:lnTo>
                    <a:pt x="1" y="31"/>
                  </a:lnTo>
                  <a:lnTo>
                    <a:pt x="56" y="60"/>
                  </a:lnTo>
                  <a:cubicBezTo>
                    <a:pt x="43" y="77"/>
                    <a:pt x="24" y="104"/>
                    <a:pt x="14" y="123"/>
                  </a:cubicBezTo>
                  <a:cubicBezTo>
                    <a:pt x="0" y="154"/>
                    <a:pt x="14" y="172"/>
                    <a:pt x="29" y="201"/>
                  </a:cubicBezTo>
                  <a:cubicBezTo>
                    <a:pt x="44" y="230"/>
                    <a:pt x="120" y="332"/>
                    <a:pt x="120" y="332"/>
                  </a:cubicBezTo>
                  <a:cubicBezTo>
                    <a:pt x="120" y="332"/>
                    <a:pt x="100" y="276"/>
                    <a:pt x="101" y="239"/>
                  </a:cubicBezTo>
                  <a:close/>
                  <a:moveTo>
                    <a:pt x="334" y="214"/>
                  </a:moveTo>
                  <a:lnTo>
                    <a:pt x="334" y="214"/>
                  </a:lnTo>
                  <a:lnTo>
                    <a:pt x="132" y="221"/>
                  </a:lnTo>
                  <a:cubicBezTo>
                    <a:pt x="132" y="221"/>
                    <a:pt x="115" y="229"/>
                    <a:pt x="125" y="282"/>
                  </a:cubicBezTo>
                  <a:cubicBezTo>
                    <a:pt x="133" y="322"/>
                    <a:pt x="144" y="340"/>
                    <a:pt x="144" y="340"/>
                  </a:cubicBezTo>
                  <a:cubicBezTo>
                    <a:pt x="144" y="340"/>
                    <a:pt x="151" y="352"/>
                    <a:pt x="185" y="353"/>
                  </a:cubicBezTo>
                  <a:cubicBezTo>
                    <a:pt x="214" y="353"/>
                    <a:pt x="351" y="345"/>
                    <a:pt x="351" y="345"/>
                  </a:cubicBezTo>
                  <a:lnTo>
                    <a:pt x="334" y="214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4"/>
            <p:cNvSpPr>
              <a:spLocks noEditPoints="1"/>
            </p:cNvSpPr>
            <p:nvPr/>
          </p:nvSpPr>
          <p:spPr bwMode="auto">
            <a:xfrm>
              <a:off x="2522537" y="4906963"/>
              <a:ext cx="295275" cy="161925"/>
            </a:xfrm>
            <a:custGeom>
              <a:avLst/>
              <a:gdLst>
                <a:gd name="T0" fmla="*/ 222 w 450"/>
                <a:gd name="T1" fmla="*/ 42 h 247"/>
                <a:gd name="T2" fmla="*/ 285 w 450"/>
                <a:gd name="T3" fmla="*/ 170 h 247"/>
                <a:gd name="T4" fmla="*/ 226 w 450"/>
                <a:gd name="T5" fmla="*/ 202 h 247"/>
                <a:gd name="T6" fmla="*/ 401 w 450"/>
                <a:gd name="T7" fmla="*/ 226 h 247"/>
                <a:gd name="T8" fmla="*/ 450 w 450"/>
                <a:gd name="T9" fmla="*/ 81 h 247"/>
                <a:gd name="T10" fmla="*/ 397 w 450"/>
                <a:gd name="T11" fmla="*/ 110 h 247"/>
                <a:gd name="T12" fmla="*/ 366 w 450"/>
                <a:gd name="T13" fmla="*/ 38 h 247"/>
                <a:gd name="T14" fmla="*/ 293 w 450"/>
                <a:gd name="T15" fmla="*/ 5 h 247"/>
                <a:gd name="T16" fmla="*/ 134 w 450"/>
                <a:gd name="T17" fmla="*/ 3 h 247"/>
                <a:gd name="T18" fmla="*/ 222 w 450"/>
                <a:gd name="T19" fmla="*/ 42 h 247"/>
                <a:gd name="T20" fmla="*/ 119 w 450"/>
                <a:gd name="T21" fmla="*/ 247 h 247"/>
                <a:gd name="T22" fmla="*/ 119 w 450"/>
                <a:gd name="T23" fmla="*/ 247 h 247"/>
                <a:gd name="T24" fmla="*/ 221 w 450"/>
                <a:gd name="T25" fmla="*/ 78 h 247"/>
                <a:gd name="T26" fmla="*/ 173 w 450"/>
                <a:gd name="T27" fmla="*/ 37 h 247"/>
                <a:gd name="T28" fmla="*/ 115 w 450"/>
                <a:gd name="T29" fmla="*/ 18 h 247"/>
                <a:gd name="T30" fmla="*/ 82 w 450"/>
                <a:gd name="T31" fmla="*/ 44 h 247"/>
                <a:gd name="T32" fmla="*/ 0 w 450"/>
                <a:gd name="T33" fmla="*/ 185 h 247"/>
                <a:gd name="T34" fmla="*/ 119 w 450"/>
                <a:gd name="T35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0" h="247">
                  <a:moveTo>
                    <a:pt x="222" y="42"/>
                  </a:moveTo>
                  <a:cubicBezTo>
                    <a:pt x="245" y="58"/>
                    <a:pt x="273" y="134"/>
                    <a:pt x="285" y="170"/>
                  </a:cubicBezTo>
                  <a:lnTo>
                    <a:pt x="226" y="202"/>
                  </a:lnTo>
                  <a:lnTo>
                    <a:pt x="401" y="226"/>
                  </a:lnTo>
                  <a:lnTo>
                    <a:pt x="450" y="81"/>
                  </a:lnTo>
                  <a:lnTo>
                    <a:pt x="397" y="110"/>
                  </a:lnTo>
                  <a:cubicBezTo>
                    <a:pt x="389" y="89"/>
                    <a:pt x="377" y="57"/>
                    <a:pt x="366" y="38"/>
                  </a:cubicBezTo>
                  <a:cubicBezTo>
                    <a:pt x="347" y="8"/>
                    <a:pt x="325" y="10"/>
                    <a:pt x="293" y="5"/>
                  </a:cubicBezTo>
                  <a:cubicBezTo>
                    <a:pt x="260" y="0"/>
                    <a:pt x="134" y="3"/>
                    <a:pt x="134" y="3"/>
                  </a:cubicBezTo>
                  <a:cubicBezTo>
                    <a:pt x="134" y="3"/>
                    <a:pt x="192" y="19"/>
                    <a:pt x="222" y="42"/>
                  </a:cubicBezTo>
                  <a:close/>
                  <a:moveTo>
                    <a:pt x="119" y="247"/>
                  </a:moveTo>
                  <a:lnTo>
                    <a:pt x="119" y="247"/>
                  </a:lnTo>
                  <a:lnTo>
                    <a:pt x="221" y="78"/>
                  </a:lnTo>
                  <a:cubicBezTo>
                    <a:pt x="221" y="78"/>
                    <a:pt x="223" y="60"/>
                    <a:pt x="173" y="37"/>
                  </a:cubicBezTo>
                  <a:cubicBezTo>
                    <a:pt x="136" y="19"/>
                    <a:pt x="115" y="18"/>
                    <a:pt x="115" y="18"/>
                  </a:cubicBezTo>
                  <a:cubicBezTo>
                    <a:pt x="115" y="18"/>
                    <a:pt x="100" y="17"/>
                    <a:pt x="82" y="44"/>
                  </a:cubicBezTo>
                  <a:cubicBezTo>
                    <a:pt x="66" y="68"/>
                    <a:pt x="0" y="185"/>
                    <a:pt x="0" y="185"/>
                  </a:cubicBezTo>
                  <a:lnTo>
                    <a:pt x="119" y="247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5"/>
            <p:cNvSpPr>
              <a:spLocks noEditPoints="1"/>
            </p:cNvSpPr>
            <p:nvPr/>
          </p:nvSpPr>
          <p:spPr bwMode="auto">
            <a:xfrm>
              <a:off x="2692399" y="5038726"/>
              <a:ext cx="211137" cy="298450"/>
            </a:xfrm>
            <a:custGeom>
              <a:avLst/>
              <a:gdLst>
                <a:gd name="T0" fmla="*/ 256 w 324"/>
                <a:gd name="T1" fmla="*/ 262 h 453"/>
                <a:gd name="T2" fmla="*/ 114 w 324"/>
                <a:gd name="T3" fmla="*/ 265 h 453"/>
                <a:gd name="T4" fmla="*/ 105 w 324"/>
                <a:gd name="T5" fmla="*/ 198 h 453"/>
                <a:gd name="T6" fmla="*/ 0 w 324"/>
                <a:gd name="T7" fmla="*/ 331 h 453"/>
                <a:gd name="T8" fmla="*/ 137 w 324"/>
                <a:gd name="T9" fmla="*/ 453 h 453"/>
                <a:gd name="T10" fmla="*/ 130 w 324"/>
                <a:gd name="T11" fmla="*/ 392 h 453"/>
                <a:gd name="T12" fmla="*/ 207 w 324"/>
                <a:gd name="T13" fmla="*/ 394 h 453"/>
                <a:gd name="T14" fmla="*/ 265 w 324"/>
                <a:gd name="T15" fmla="*/ 341 h 453"/>
                <a:gd name="T16" fmla="*/ 324 w 324"/>
                <a:gd name="T17" fmla="*/ 198 h 453"/>
                <a:gd name="T18" fmla="*/ 256 w 324"/>
                <a:gd name="T19" fmla="*/ 262 h 453"/>
                <a:gd name="T20" fmla="*/ 102 w 324"/>
                <a:gd name="T21" fmla="*/ 82 h 453"/>
                <a:gd name="T22" fmla="*/ 102 w 324"/>
                <a:gd name="T23" fmla="*/ 82 h 453"/>
                <a:gd name="T24" fmla="*/ 223 w 324"/>
                <a:gd name="T25" fmla="*/ 246 h 453"/>
                <a:gd name="T26" fmla="*/ 279 w 324"/>
                <a:gd name="T27" fmla="*/ 219 h 453"/>
                <a:gd name="T28" fmla="*/ 317 w 324"/>
                <a:gd name="T29" fmla="*/ 174 h 453"/>
                <a:gd name="T30" fmla="*/ 305 w 324"/>
                <a:gd name="T31" fmla="*/ 134 h 453"/>
                <a:gd name="T32" fmla="*/ 203 w 324"/>
                <a:gd name="T33" fmla="*/ 0 h 453"/>
                <a:gd name="T34" fmla="*/ 102 w 324"/>
                <a:gd name="T35" fmla="*/ 8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453">
                  <a:moveTo>
                    <a:pt x="256" y="262"/>
                  </a:moveTo>
                  <a:cubicBezTo>
                    <a:pt x="232" y="276"/>
                    <a:pt x="152" y="269"/>
                    <a:pt x="114" y="265"/>
                  </a:cubicBezTo>
                  <a:lnTo>
                    <a:pt x="105" y="198"/>
                  </a:lnTo>
                  <a:lnTo>
                    <a:pt x="0" y="331"/>
                  </a:lnTo>
                  <a:lnTo>
                    <a:pt x="137" y="453"/>
                  </a:lnTo>
                  <a:lnTo>
                    <a:pt x="130" y="392"/>
                  </a:lnTo>
                  <a:cubicBezTo>
                    <a:pt x="152" y="394"/>
                    <a:pt x="186" y="396"/>
                    <a:pt x="207" y="394"/>
                  </a:cubicBezTo>
                  <a:cubicBezTo>
                    <a:pt x="242" y="390"/>
                    <a:pt x="249" y="369"/>
                    <a:pt x="265" y="341"/>
                  </a:cubicBezTo>
                  <a:cubicBezTo>
                    <a:pt x="281" y="314"/>
                    <a:pt x="324" y="198"/>
                    <a:pt x="324" y="198"/>
                  </a:cubicBezTo>
                  <a:cubicBezTo>
                    <a:pt x="324" y="198"/>
                    <a:pt x="288" y="243"/>
                    <a:pt x="256" y="262"/>
                  </a:cubicBezTo>
                  <a:close/>
                  <a:moveTo>
                    <a:pt x="102" y="82"/>
                  </a:moveTo>
                  <a:lnTo>
                    <a:pt x="102" y="82"/>
                  </a:lnTo>
                  <a:lnTo>
                    <a:pt x="223" y="246"/>
                  </a:lnTo>
                  <a:cubicBezTo>
                    <a:pt x="223" y="246"/>
                    <a:pt x="239" y="255"/>
                    <a:pt x="279" y="219"/>
                  </a:cubicBezTo>
                  <a:cubicBezTo>
                    <a:pt x="308" y="192"/>
                    <a:pt x="317" y="174"/>
                    <a:pt x="317" y="174"/>
                  </a:cubicBezTo>
                  <a:cubicBezTo>
                    <a:pt x="317" y="174"/>
                    <a:pt x="323" y="161"/>
                    <a:pt x="305" y="134"/>
                  </a:cubicBezTo>
                  <a:cubicBezTo>
                    <a:pt x="288" y="108"/>
                    <a:pt x="203" y="0"/>
                    <a:pt x="203" y="0"/>
                  </a:cubicBezTo>
                  <a:lnTo>
                    <a:pt x="102" y="82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7" name="图片 16"/>
          <p:cNvPicPr>
            <a:picLocks noGrp="1" noChangeAspect="1"/>
          </p:cNvPicPr>
          <p:nvPr isPhoto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03" y="1680709"/>
            <a:ext cx="6229089" cy="4404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 rot="20640000">
            <a:off x="2896582" y="3610144"/>
            <a:ext cx="2049769" cy="96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213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 rot="900000">
            <a:off x="2888249" y="4262879"/>
            <a:ext cx="2023795" cy="96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213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 rot="19320000">
            <a:off x="2722225" y="2888907"/>
            <a:ext cx="2352000" cy="96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213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 rot="2400000">
            <a:off x="2697695" y="4843315"/>
            <a:ext cx="2352000" cy="96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213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Oval 2"/>
          <p:cNvSpPr>
            <a:spLocks noChangeAspect="1" noChangeArrowheads="1"/>
          </p:cNvSpPr>
          <p:nvPr/>
        </p:nvSpPr>
        <p:spPr bwMode="auto">
          <a:xfrm>
            <a:off x="1480140" y="2958380"/>
            <a:ext cx="1865225" cy="1864784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fr-FR" altLang="zh-CN" sz="213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9" name="AutoShape 3"/>
          <p:cNvSpPr>
            <a:spLocks noChangeAspect="1" noChangeArrowheads="1"/>
          </p:cNvSpPr>
          <p:nvPr/>
        </p:nvSpPr>
        <p:spPr bwMode="auto">
          <a:xfrm>
            <a:off x="4660608" y="3160715"/>
            <a:ext cx="432000" cy="432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2135" b="1" dirty="0">
              <a:solidFill>
                <a:schemeClr val="tx1">
                  <a:lumMod val="95000"/>
                  <a:lumOff val="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0" name="AutoShape 3"/>
          <p:cNvSpPr>
            <a:spLocks noChangeAspect="1" noChangeArrowheads="1"/>
          </p:cNvSpPr>
          <p:nvPr/>
        </p:nvSpPr>
        <p:spPr bwMode="auto">
          <a:xfrm>
            <a:off x="4660608" y="4312944"/>
            <a:ext cx="432000" cy="432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2135" b="1" dirty="0">
              <a:solidFill>
                <a:schemeClr val="tx1">
                  <a:lumMod val="95000"/>
                  <a:lumOff val="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7" name="AutoShape 3"/>
          <p:cNvSpPr>
            <a:spLocks noChangeAspect="1" noChangeArrowheads="1"/>
          </p:cNvSpPr>
          <p:nvPr/>
        </p:nvSpPr>
        <p:spPr bwMode="auto">
          <a:xfrm>
            <a:off x="4660608" y="2016009"/>
            <a:ext cx="432000" cy="432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2135" b="1" dirty="0">
              <a:solidFill>
                <a:schemeClr val="tx1">
                  <a:lumMod val="95000"/>
                  <a:lumOff val="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8" name="AutoShape 3"/>
          <p:cNvSpPr>
            <a:spLocks noChangeAspect="1" noChangeArrowheads="1"/>
          </p:cNvSpPr>
          <p:nvPr/>
        </p:nvSpPr>
        <p:spPr bwMode="auto">
          <a:xfrm>
            <a:off x="4638478" y="5465173"/>
            <a:ext cx="432000" cy="432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2135" b="1" dirty="0">
              <a:solidFill>
                <a:schemeClr val="tx1">
                  <a:lumMod val="95000"/>
                  <a:lumOff val="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03029" y="370993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在此添加文字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84801" y="1842116"/>
            <a:ext cx="4901382" cy="954337"/>
            <a:chOff x="7483988" y="3433235"/>
            <a:chExt cx="5316455" cy="954337"/>
          </a:xfrm>
        </p:grpSpPr>
        <p:sp>
          <p:nvSpPr>
            <p:cNvPr id="34" name="矩形 33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84801" y="2958380"/>
            <a:ext cx="4901382" cy="954337"/>
            <a:chOff x="7483988" y="3433235"/>
            <a:chExt cx="5316455" cy="954337"/>
          </a:xfrm>
        </p:grpSpPr>
        <p:sp>
          <p:nvSpPr>
            <p:cNvPr id="40" name="矩形 39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84801" y="4258140"/>
            <a:ext cx="4901382" cy="954337"/>
            <a:chOff x="7483988" y="3433235"/>
            <a:chExt cx="5316455" cy="954337"/>
          </a:xfrm>
        </p:grpSpPr>
        <p:sp>
          <p:nvSpPr>
            <p:cNvPr id="43" name="矩形 42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84801" y="5420004"/>
            <a:ext cx="4901382" cy="954337"/>
            <a:chOff x="7483988" y="3433235"/>
            <a:chExt cx="5316455" cy="954337"/>
          </a:xfrm>
        </p:grpSpPr>
        <p:sp>
          <p:nvSpPr>
            <p:cNvPr id="46" name="矩形 45"/>
            <p:cNvSpPr/>
            <p:nvPr/>
          </p:nvSpPr>
          <p:spPr>
            <a:xfrm>
              <a:off x="7483988" y="3766183"/>
              <a:ext cx="4701253" cy="62138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请在此添加文字并根据需要调整字体大小，建议采用合适行距和合适的对齐方式。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483988" y="3433235"/>
              <a:ext cx="5316455" cy="391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Arial" panose="020B0604020202020204" pitchFamily="34" charset="0"/>
                  <a:ea typeface="黑体" panose="02010609060101010101" pitchFamily="49" charset="-122"/>
                  <a:cs typeface="+mn-ea"/>
                  <a:sym typeface="Arial" panose="020B0604020202020204" pitchFamily="34" charset="0"/>
                </a:rPr>
                <a:t>在此输入标题文字</a:t>
              </a:r>
              <a:endPara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具体实施规划</a:t>
            </a:r>
            <a:br>
              <a:rPr lang="zh-CN" altLang="zh-CN" dirty="0"/>
            </a:b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47784" y="1393153"/>
            <a:ext cx="2246128" cy="25545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8000" spc="600" dirty="0">
                <a:solidFill>
                  <a:schemeClr val="accent1">
                    <a:lumMod val="7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感谢</a:t>
            </a:r>
            <a:endParaRPr lang="en-US" altLang="zh-CN" sz="8000" spc="600" dirty="0">
              <a:solidFill>
                <a:schemeClr val="accent1">
                  <a:lumMod val="7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  <a:p>
            <a:pPr algn="ctr"/>
            <a:r>
              <a:rPr lang="zh-CN" altLang="en-US" sz="8000" spc="600" dirty="0">
                <a:solidFill>
                  <a:schemeClr val="accent1">
                    <a:lumMod val="7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聆听</a:t>
            </a:r>
            <a:endParaRPr lang="zh-CN" altLang="en-US" sz="8000" spc="600" dirty="0">
              <a:solidFill>
                <a:schemeClr val="accent1">
                  <a:lumMod val="7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Office 主题">
  <a:themeElements>
    <a:clrScheme name="自定义 492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09999"/>
      </a:accent1>
      <a:accent2>
        <a:srgbClr val="B87999"/>
      </a:accent2>
      <a:accent3>
        <a:srgbClr val="FFFFFF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14pgebj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1833</Words>
  <Application>WPS 演示</Application>
  <PresentationFormat>宽屏</PresentationFormat>
  <Paragraphs>242</Paragraphs>
  <Slides>20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Arial</vt:lpstr>
      <vt:lpstr>宋体</vt:lpstr>
      <vt:lpstr>Wingdings</vt:lpstr>
      <vt:lpstr>黑体</vt:lpstr>
      <vt:lpstr>庞门正道标题体</vt:lpstr>
      <vt:lpstr>幼圆</vt:lpstr>
      <vt:lpstr>仿宋_GB2312</vt:lpstr>
      <vt:lpstr>等线</vt:lpstr>
      <vt:lpstr>等线</vt:lpstr>
      <vt:lpstr>Arial</vt:lpstr>
      <vt:lpstr>Arial Narrow</vt:lpstr>
      <vt:lpstr>微软雅黑</vt:lpstr>
      <vt:lpstr>Arial Unicode MS</vt:lpstr>
      <vt:lpstr>仿宋</vt:lpstr>
      <vt:lpstr>1_Office 主题</vt:lpstr>
      <vt:lpstr>PowerPoint 演示文稿</vt:lpstr>
      <vt:lpstr>PowerPoint 演示文稿</vt:lpstr>
      <vt:lpstr>PowerPoint 演示文稿</vt:lpstr>
      <vt:lpstr>工作情况综述 </vt:lpstr>
      <vt:lpstr>项目实施情况 </vt:lpstr>
      <vt:lpstr>工作进度概述 </vt:lpstr>
      <vt:lpstr>重点工作概述</vt:lpstr>
      <vt:lpstr>PowerPoint 演示文稿</vt:lpstr>
      <vt:lpstr>工作达标情况 </vt:lpstr>
      <vt:lpstr>具体工作明细 </vt:lpstr>
      <vt:lpstr>PowerPoint 演示文稿</vt:lpstr>
      <vt:lpstr>项目成果概述 </vt:lpstr>
      <vt:lpstr>成功项目 </vt:lpstr>
      <vt:lpstr>PowerPoint 演示文稿</vt:lpstr>
      <vt:lpstr>不足之处 </vt:lpstr>
      <vt:lpstr>改进对策 </vt:lpstr>
      <vt:lpstr>PowerPoint 演示文稿</vt:lpstr>
      <vt:lpstr>工作总体思路 </vt:lpstr>
      <vt:lpstr>具体实施规划 </vt:lpstr>
      <vt:lpstr>PowerPoint 演示文稿</vt:lpstr>
    </vt:vector>
  </TitlesOfParts>
  <Company>稻壳儿</Company>
  <LinksUpToDate>false</LinksUpToDate>
  <SharedDoc>false</SharedDoc>
  <HyperlinksChanged>false</HyperlinksChanged>
  <AppVersion>14.0000</AppVersion>
  <Manager>尘电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沉淀先生</dc:creator>
  <dc:description>尘电</dc:description>
  <cp:lastModifiedBy>admin</cp:lastModifiedBy>
  <cp:revision>148</cp:revision>
  <dcterms:created xsi:type="dcterms:W3CDTF">2017-11-09T01:47:00Z</dcterms:created>
  <dcterms:modified xsi:type="dcterms:W3CDTF">2018-10-10T03:39:30Z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