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978" r:id="rId3"/>
    <p:sldId id="973" r:id="rId5"/>
    <p:sldId id="981" r:id="rId6"/>
    <p:sldId id="932" r:id="rId7"/>
    <p:sldId id="934" r:id="rId8"/>
    <p:sldId id="916" r:id="rId9"/>
    <p:sldId id="685" r:id="rId10"/>
    <p:sldId id="671" r:id="rId11"/>
    <p:sldId id="665" r:id="rId12"/>
    <p:sldId id="633" r:id="rId13"/>
    <p:sldId id="609" r:id="rId14"/>
    <p:sldId id="598" r:id="rId15"/>
    <p:sldId id="587" r:id="rId16"/>
    <p:sldId id="532" r:id="rId17"/>
    <p:sldId id="513" r:id="rId18"/>
    <p:sldId id="521" r:id="rId19"/>
    <p:sldId id="500" r:id="rId20"/>
    <p:sldId id="488" r:id="rId21"/>
    <p:sldId id="301" r:id="rId22"/>
    <p:sldId id="311" r:id="rId23"/>
    <p:sldId id="260" r:id="rId24"/>
    <p:sldId id="982" r:id="rId25"/>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CFCFC"/>
    <a:srgbClr val="00E4FF"/>
    <a:srgbClr val="FDFEFF"/>
    <a:srgbClr val="F3F3F5"/>
    <a:srgbClr val="E6E6E6"/>
    <a:srgbClr val="FFF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48" autoAdjust="0"/>
    <p:restoredTop sz="94660" autoAdjust="0"/>
  </p:normalViewPr>
  <p:slideViewPr>
    <p:cSldViewPr>
      <p:cViewPr>
        <p:scale>
          <a:sx n="66" d="100"/>
          <a:sy n="66" d="100"/>
        </p:scale>
        <p:origin x="2358" y="87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a:defRPr/>
            </a:pPr>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2053"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noProof="0"/>
              <a:t>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buFontTx/>
              <a:buNone/>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0" hangingPunct="0">
              <a:buFontTx/>
              <a:buNone/>
              <a:defRPr sz="1200"/>
            </a:lvl1pPr>
          </a:lstStyle>
          <a:p>
            <a:pPr>
              <a:defRPr/>
            </a:pPr>
            <a:fld id="{9AB9F066-5D8A-46ED-9E90-83E926100364}"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AB9F066-5D8A-46ED-9E90-83E92610036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userDrawn="1"/>
        </p:nvSpPr>
        <p:spPr>
          <a:xfrm>
            <a:off x="0" y="0"/>
            <a:ext cx="12192000" cy="6852082"/>
          </a:xfrm>
          <a:prstGeom prst="rect">
            <a:avLst/>
          </a:prstGeom>
          <a:solidFill>
            <a:srgbClr val="CCE2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08000" y="583696"/>
            <a:ext cx="11176000" cy="5673689"/>
          </a:xfrm>
          <a:prstGeom prst="rect">
            <a:avLst/>
          </a:prstGeom>
          <a:noFill/>
          <a:ln w="28575">
            <a:solidFill>
              <a:srgbClr val="53935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9" name="图片 8"/>
          <p:cNvPicPr>
            <a:picLocks noChangeAspect="1"/>
          </p:cNvPicPr>
          <p:nvPr userDrawn="1"/>
        </p:nvPicPr>
        <p:blipFill rotWithShape="1">
          <a:blip r:embed="rId2" cstate="print">
            <a:extLst>
              <a:ext uri="{28A0092B-C50C-407E-A947-70E740481C1C}">
                <a14:useLocalDpi xmlns:a14="http://schemas.microsoft.com/office/drawing/2010/main" val="0"/>
              </a:ext>
            </a:extLst>
          </a:blip>
          <a:srcRect l="36241" b="71346"/>
          <a:stretch>
            <a:fillRect/>
          </a:stretch>
        </p:blipFill>
        <p:spPr>
          <a:xfrm flipH="1">
            <a:off x="0" y="-1"/>
            <a:ext cx="6273800" cy="4226197"/>
          </a:xfrm>
          <a:prstGeom prst="rect">
            <a:avLst/>
          </a:prstGeom>
        </p:spPr>
      </p:pic>
      <p:pic>
        <p:nvPicPr>
          <p:cNvPr id="10" name="图片 9"/>
          <p:cNvPicPr>
            <a:picLocks noChangeAspect="1"/>
          </p:cNvPicPr>
          <p:nvPr userDrawn="1"/>
        </p:nvPicPr>
        <p:blipFill rotWithShape="1">
          <a:blip r:embed="rId3"/>
          <a:srcRect t="2537" b="7231"/>
          <a:stretch>
            <a:fillRect/>
          </a:stretch>
        </p:blipFill>
        <p:spPr>
          <a:xfrm flipH="1">
            <a:off x="9826544" y="3442960"/>
            <a:ext cx="2365455" cy="3415040"/>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endParaRPr lang="en-US" noProof="1"/>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en-US" noProof="1"/>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35626E0B-C19A-4883-855C-DBC2F3B13F4A}" type="slidenum">
              <a:rPr lang="zh-CN" altLang="zh-CN"/>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a:t>单击此处编辑母版标题样式</a:t>
            </a:r>
            <a:endParaRPr lang="en-US" noProof="1"/>
          </a:p>
        </p:txBody>
      </p:sp>
      <p:sp>
        <p:nvSpPr>
          <p:cNvPr id="3" name="Content Placeholder 2"/>
          <p:cNvSpPr>
            <a:spLocks noGrp="1"/>
          </p:cNvSpPr>
          <p:nvPr>
            <p:ph idx="1" hasCustomPrompt="1"/>
          </p:nvPr>
        </p:nvSpPr>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380D051-E400-494E-BC77-72A39ECE24FF}" type="slidenum">
              <a:rPr lang="zh-CN" altLang="zh-CN"/>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endParaRPr lang="en-US" noProof="1"/>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编辑母版文本样式</a:t>
            </a:r>
            <a:endParaRPr lang="zh-CN" altLang="en-US" noProof="1"/>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F4AAD085-C2CF-4338-931B-E1DEBE803AC0}" type="slidenum">
              <a:rPr lang="zh-CN" altLang="zh-CN"/>
            </a:fld>
            <a:endParaRPr lang="zh-CN"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a:t>单击此处编辑母版标题样式</a:t>
            </a:r>
            <a:endParaRPr lang="en-US" noProof="1"/>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BDF9F1B1-3BC0-48BD-AB69-7051716CD270}" type="slidenum">
              <a:rPr lang="zh-CN" altLang="zh-CN"/>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noProof="1"/>
              <a:t>单击此处编辑母版标题样式</a:t>
            </a:r>
            <a:endParaRPr lang="en-US" noProof="1"/>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A996FF49-1C17-4E0B-B88C-2B9777978202}" type="slidenum">
              <a:rPr lang="zh-CN" altLang="zh-CN"/>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1"/>
            <a:ext cx="12192000" cy="6858001"/>
          </a:xfrm>
          <a:prstGeom prst="rect">
            <a:avLst/>
          </a:prstGeom>
          <a:solidFill>
            <a:srgbClr val="CCE2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77800" y="197695"/>
            <a:ext cx="11836400" cy="6451600"/>
          </a:xfrm>
          <a:prstGeom prst="rect">
            <a:avLst/>
          </a:prstGeom>
          <a:noFill/>
          <a:ln w="12700">
            <a:solidFill>
              <a:srgbClr val="53935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9" name="图片 8"/>
          <p:cNvPicPr>
            <a:picLocks noChangeAspect="1"/>
          </p:cNvPicPr>
          <p:nvPr userDrawn="1"/>
        </p:nvPicPr>
        <p:blipFill rotWithShape="1">
          <a:blip r:embed="rId2" cstate="print">
            <a:extLst>
              <a:ext uri="{28A0092B-C50C-407E-A947-70E740481C1C}">
                <a14:useLocalDpi xmlns:a14="http://schemas.microsoft.com/office/drawing/2010/main" val="0"/>
              </a:ext>
            </a:extLst>
          </a:blip>
          <a:srcRect l="36241" b="71346"/>
          <a:stretch>
            <a:fillRect/>
          </a:stretch>
        </p:blipFill>
        <p:spPr>
          <a:xfrm flipH="1">
            <a:off x="0" y="-1"/>
            <a:ext cx="1846020" cy="1244601"/>
          </a:xfrm>
          <a:prstGeom prst="rect">
            <a:avLst/>
          </a:prstGeom>
        </p:spPr>
      </p:pic>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l="36241" b="71346"/>
          <a:stretch>
            <a:fillRect/>
          </a:stretch>
        </p:blipFill>
        <p:spPr>
          <a:xfrm rot="10800000" flipH="1">
            <a:off x="10345980" y="5602389"/>
            <a:ext cx="1846020" cy="1244601"/>
          </a:xfrm>
          <a:prstGeom prst="rect">
            <a:avLst/>
          </a:prstGeom>
        </p:spPr>
      </p:pic>
      <p:sp>
        <p:nvSpPr>
          <p:cNvPr id="2" name="Title 1"/>
          <p:cNvSpPr>
            <a:spLocks noGrp="1"/>
          </p:cNvSpPr>
          <p:nvPr userDrawn="1">
            <p:ph type="title"/>
          </p:nvPr>
        </p:nvSpPr>
        <p:spPr>
          <a:xfrm>
            <a:off x="217488" y="314324"/>
            <a:ext cx="11783168" cy="615950"/>
          </a:xfrm>
        </p:spPr>
        <p:txBody>
          <a:bodyPr/>
          <a:lstStyle>
            <a:lvl1pPr algn="ctr">
              <a:defRPr sz="2400" b="1" spc="300" baseline="0"/>
            </a:lvl1pPr>
          </a:lstStyle>
          <a:p>
            <a:r>
              <a:rPr lang="zh-CN" altLang="en-US" noProof="1"/>
              <a:t>单击此处编辑母版标题样式</a:t>
            </a:r>
            <a:endParaRPr lang="en-US" noProof="1"/>
          </a:p>
        </p:txBody>
      </p:sp>
      <p:sp>
        <p:nvSpPr>
          <p:cNvPr id="3" name="Date Placeholder 3"/>
          <p:cNvSpPr>
            <a:spLocks noGrp="1"/>
          </p:cNvSpPr>
          <p:nvPr userDrawn="1">
            <p:ph type="dt" sz="half" idx="10"/>
          </p:nvPr>
        </p:nvSpPr>
        <p:spPr/>
        <p:txBody>
          <a:bodyPr/>
          <a:lstStyle>
            <a:lvl1pPr>
              <a:defRPr/>
            </a:lvl1pPr>
          </a:lstStyle>
          <a:p>
            <a:pPr>
              <a:defRPr/>
            </a:pPr>
            <a:endParaRPr lang="zh-CN" altLang="zh-CN"/>
          </a:p>
        </p:txBody>
      </p:sp>
      <p:sp>
        <p:nvSpPr>
          <p:cNvPr id="4" name="Footer Placeholder 4"/>
          <p:cNvSpPr>
            <a:spLocks noGrp="1"/>
          </p:cNvSpPr>
          <p:nvPr userDrawn="1">
            <p:ph type="ftr" sz="quarter" idx="11"/>
          </p:nvPr>
        </p:nvSpPr>
        <p:spPr/>
        <p:txBody>
          <a:bodyPr/>
          <a:lstStyle>
            <a:lvl1pPr>
              <a:defRPr/>
            </a:lvl1pPr>
          </a:lstStyle>
          <a:p>
            <a:pPr>
              <a:defRPr/>
            </a:pPr>
            <a:endParaRPr lang="zh-CN" altLang="zh-CN"/>
          </a:p>
        </p:txBody>
      </p:sp>
      <p:sp>
        <p:nvSpPr>
          <p:cNvPr id="5" name="Slide Number Placeholder 5"/>
          <p:cNvSpPr>
            <a:spLocks noGrp="1"/>
          </p:cNvSpPr>
          <p:nvPr userDrawn="1">
            <p:ph type="sldNum" sz="quarter" idx="12"/>
          </p:nvPr>
        </p:nvSpPr>
        <p:spPr/>
        <p:txBody>
          <a:bodyPr/>
          <a:lstStyle>
            <a:lvl1pPr>
              <a:defRPr/>
            </a:lvl1pPr>
          </a:lstStyle>
          <a:p>
            <a:pPr>
              <a:defRPr/>
            </a:pPr>
            <a:fld id="{30D8EB5E-3D6B-4AC4-AAE2-66C677EBF961}" type="slidenum">
              <a:rPr lang="zh-CN" altLang="zh-CN"/>
            </a:fld>
            <a:endParaRPr lang="zh-CN"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116A6118-9578-460D-A99E-A49F4253C364}" type="slidenum">
              <a:rPr lang="zh-CN" altLang="zh-CN"/>
            </a:fld>
            <a:endParaRPr lang="zh-CN"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en-US" noProof="1"/>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BE3F955A-DFF2-4DBA-826F-497739C68166}" type="slidenum">
              <a:rPr lang="zh-CN" altLang="zh-CN"/>
            </a:fld>
            <a:endParaRPr lang="zh-CN"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en-US" noProof="1"/>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709E96C5-4EDD-4D0E-9731-18F0CAF07F89}" type="slidenum">
              <a:rPr lang="zh-CN" altLang="zh-CN"/>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a:t>单击此处编辑母版标题样式</a:t>
            </a:r>
            <a:endParaRPr lang="en-US" noProof="1"/>
          </a:p>
        </p:txBody>
      </p:sp>
      <p:sp>
        <p:nvSpPr>
          <p:cNvPr id="3" name="Vertical Text Placeholder 2"/>
          <p:cNvSpPr>
            <a:spLocks noGrp="1"/>
          </p:cNvSpPr>
          <p:nvPr>
            <p:ph type="body" orient="vert" idx="1" hasCustomPrompt="1"/>
          </p:nvPr>
        </p:nvSpPr>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AEC7FD35-6B00-4072-824B-397E08C52348}" type="slidenum">
              <a:rPr lang="zh-CN" altLang="zh-CN"/>
            </a:fld>
            <a:endParaRPr lang="zh-CN"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en-US" noProof="1"/>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en-US" noProof="1"/>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3657ED3-46DE-4008-968D-F303228E31D2}" type="slidenum">
              <a:rPr lang="zh-CN" altLang="zh-CN"/>
            </a:fld>
            <a:endParaRPr lang="zh-CN"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2" name="矩形 11"/>
          <p:cNvSpPr/>
          <p:nvPr userDrawn="1"/>
        </p:nvSpPr>
        <p:spPr>
          <a:xfrm>
            <a:off x="0" y="-1"/>
            <a:ext cx="12192000" cy="6858001"/>
          </a:xfrm>
          <a:prstGeom prst="rect">
            <a:avLst/>
          </a:prstGeom>
          <a:solidFill>
            <a:srgbClr val="CCE2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6" name="Title Placeholder 1"/>
          <p:cNvSpPr>
            <a:spLocks noGrp="1" noChangeArrowheads="1"/>
          </p:cNvSpPr>
          <p:nvPr>
            <p:ph type="title" idx="4294967295"/>
          </p:nvPr>
        </p:nvSpPr>
        <p:spPr bwMode="auto">
          <a:xfrm>
            <a:off x="217488" y="225425"/>
            <a:ext cx="105156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单击此处添加标题</a:t>
            </a:r>
            <a:endParaRPr lang="zh-CN" altLang="en-US"/>
          </a:p>
        </p:txBody>
      </p:sp>
      <p:sp>
        <p:nvSpPr>
          <p:cNvPr id="1027" name="Text Placeholder 2"/>
          <p:cNvSpPr>
            <a:spLocks noGrp="1" noChangeArrowheads="1"/>
          </p:cNvSpPr>
          <p:nvPr>
            <p:ph type="body" idx="9"/>
          </p:nvPr>
        </p:nvSpPr>
        <p:spPr bwMode="auto">
          <a:xfrm>
            <a:off x="838200" y="1268413"/>
            <a:ext cx="10515600" cy="490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buFontTx/>
              <a:buNone/>
              <a:defRPr sz="1200">
                <a:solidFill>
                  <a:schemeClr val="tx1">
                    <a:tint val="75000"/>
                  </a:schemeClr>
                </a:solidFill>
                <a:latin typeface="+mn-lt"/>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buFontTx/>
              <a:buNone/>
              <a:defRPr sz="1200">
                <a:solidFill>
                  <a:schemeClr val="tx1">
                    <a:tint val="75000"/>
                  </a:schemeClr>
                </a:solidFill>
                <a:latin typeface="+mn-lt"/>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buFontTx/>
              <a:buNone/>
              <a:defRPr sz="1200">
                <a:solidFill>
                  <a:schemeClr val="tx1">
                    <a:tint val="75000"/>
                  </a:schemeClr>
                </a:solidFill>
                <a:latin typeface="+mn-lt"/>
              </a:defRPr>
            </a:lvl1pPr>
          </a:lstStyle>
          <a:p>
            <a:pPr>
              <a:defRPr/>
            </a:pPr>
            <a:fld id="{73A73AF9-1C5B-439F-AD1C-E8D6A521E39E}" type="slidenum">
              <a:rPr lang="zh-CN" altLang="zh-CN"/>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2800" b="1" kern="1200">
          <a:solidFill>
            <a:schemeClr val="tx1"/>
          </a:solidFill>
          <a:latin typeface="+mj-lt"/>
          <a:ea typeface="+mj-ea"/>
          <a:cs typeface="+mj-cs"/>
        </a:defRPr>
      </a:lvl1pPr>
      <a:lvl2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b="1">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b="1">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b="1">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b="1">
          <a:solidFill>
            <a:schemeClr val="tx1"/>
          </a:solidFill>
          <a:latin typeface="Calibri Light" panose="020F0302020204030204" pitchFamily="34" charset="0"/>
        </a:defRPr>
      </a:lvl9pPr>
    </p:titleStyle>
    <p:bodyStyle>
      <a:lvl1pPr marL="228600" indent="-228600" algn="l" rtl="0" eaLnBrk="0" fontAlgn="base" hangingPunct="0">
        <a:lnSpc>
          <a:spcPct val="150000"/>
        </a:lnSpc>
        <a:spcBef>
          <a:spcPts val="6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50000"/>
        </a:lnSpc>
        <a:spcBef>
          <a:spcPts val="6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50000"/>
        </a:lnSpc>
        <a:spcBef>
          <a:spcPts val="6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50000"/>
        </a:lnSpc>
        <a:spcBef>
          <a:spcPts val="6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6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2.xml"/><Relationship Id="rId12" Type="http://schemas.openxmlformats.org/officeDocument/2006/relationships/slideLayout" Target="../slideLayouts/slideLayout7.xml"/><Relationship Id="rId11" Type="http://schemas.openxmlformats.org/officeDocument/2006/relationships/image" Target="../media/image1.png"/><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6.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38841" y="2256325"/>
            <a:ext cx="9069916" cy="1025036"/>
          </a:xfrm>
          <a:prstGeom prst="rect">
            <a:avLst/>
          </a:prstGeom>
          <a:noFill/>
        </p:spPr>
        <p:txBody>
          <a:bodyPr wrap="square" rtlCol="0">
            <a:spAutoFit/>
            <a:scene3d>
              <a:camera prst="orthographicFront"/>
              <a:lightRig rig="threePt" dir="t"/>
            </a:scene3d>
            <a:sp3d contourW="12700"/>
          </a:bodyPr>
          <a:lstStyle/>
          <a:p>
            <a:pPr algn="ctr"/>
            <a:r>
              <a:rPr lang="zh-CN" altLang="en-US" sz="4400" b="1">
                <a:latin typeface="+mj-ea"/>
                <a:ea typeface="+mj-ea"/>
              </a:rPr>
              <a:t>小清新花卉个人总结计划</a:t>
            </a:r>
            <a:endParaRPr lang="zh-CN" altLang="en-US" sz="4400" b="1" dirty="0">
              <a:latin typeface="+mj-ea"/>
              <a:ea typeface="+mj-ea"/>
            </a:endParaRPr>
          </a:p>
        </p:txBody>
      </p:sp>
      <p:sp>
        <p:nvSpPr>
          <p:cNvPr id="11" name="文本框 10"/>
          <p:cNvSpPr txBox="1"/>
          <p:nvPr/>
        </p:nvSpPr>
        <p:spPr>
          <a:xfrm>
            <a:off x="2052028" y="3242865"/>
            <a:ext cx="8401131" cy="410015"/>
          </a:xfrm>
          <a:prstGeom prst="rect">
            <a:avLst/>
          </a:prstGeom>
          <a:noFill/>
        </p:spPr>
        <p:txBody>
          <a:bodyPr wrap="square" rtlCol="0">
            <a:spAutoFit/>
            <a:scene3d>
              <a:camera prst="orthographicFront"/>
              <a:lightRig rig="threePt" dir="t"/>
            </a:scene3d>
            <a:sp3d contourW="12700"/>
          </a:bodyPr>
          <a:lstStyle/>
          <a:p>
            <a:pPr algn="dist"/>
            <a:r>
              <a:rPr lang="en-US" altLang="zh-CN" sz="1400">
                <a:ea typeface="时尚中黑简体" panose="01010104010101010101" pitchFamily="2" charset="-122"/>
              </a:rPr>
              <a:t>SMALLFRESHCREATIVEFLOWERSUMMARYPLAN</a:t>
            </a:r>
            <a:endParaRPr lang="en-US" altLang="zh-CN" sz="1400" dirty="0">
              <a:ea typeface="时尚中黑简体" panose="01010104010101010101" pitchFamily="2" charset="-122"/>
            </a:endParaRPr>
          </a:p>
        </p:txBody>
      </p:sp>
      <p:sp>
        <p:nvSpPr>
          <p:cNvPr id="12" name="文本框 11"/>
          <p:cNvSpPr txBox="1"/>
          <p:nvPr/>
        </p:nvSpPr>
        <p:spPr>
          <a:xfrm>
            <a:off x="4021587" y="4062317"/>
            <a:ext cx="4462013" cy="521295"/>
          </a:xfrm>
          <a:prstGeom prst="roundRect">
            <a:avLst/>
          </a:prstGeom>
          <a:solidFill>
            <a:schemeClr val="accent1"/>
          </a:solidFill>
        </p:spPr>
        <p:txBody>
          <a:bodyPr wrap="square" rtlCol="0" anchor="ctr" anchorCtr="0">
            <a:noAutofit/>
            <a:scene3d>
              <a:camera prst="orthographicFront"/>
              <a:lightRig rig="threePt" dir="t"/>
            </a:scene3d>
            <a:sp3d contourW="12700"/>
          </a:bodyPr>
          <a:lstStyle/>
          <a:p>
            <a:pPr algn="ctr"/>
            <a:r>
              <a:rPr lang="zh-CN" altLang="en-US" sz="1600" spc="100">
                <a:solidFill>
                  <a:schemeClr val="bg1"/>
                </a:solidFill>
                <a:latin typeface="+mj-ea"/>
                <a:ea typeface="+mj-ea"/>
              </a:rPr>
              <a:t>汇报人：</a:t>
            </a:r>
            <a:r>
              <a:rPr lang="en-US" altLang="zh-CN" sz="1600" spc="100">
                <a:solidFill>
                  <a:schemeClr val="bg1"/>
                </a:solidFill>
                <a:latin typeface="+mj-ea"/>
                <a:ea typeface="+mj-ea"/>
              </a:rPr>
              <a:t>XXX</a:t>
            </a:r>
            <a:r>
              <a:rPr lang="en-US" altLang="zh-CN" sz="1600" spc="100">
                <a:solidFill>
                  <a:schemeClr val="bg1"/>
                </a:solidFill>
                <a:latin typeface="+mj-ea"/>
                <a:ea typeface="+mj-ea"/>
              </a:rPr>
              <a:t>     </a:t>
            </a:r>
            <a:r>
              <a:rPr lang="zh-CN" altLang="en-US" sz="1600" spc="100">
                <a:solidFill>
                  <a:schemeClr val="bg1"/>
                </a:solidFill>
                <a:latin typeface="+mj-ea"/>
                <a:ea typeface="+mj-ea"/>
              </a:rPr>
              <a:t>日期：</a:t>
            </a:r>
            <a:r>
              <a:rPr lang="en-US" altLang="zh-CN" sz="1600" spc="100">
                <a:solidFill>
                  <a:schemeClr val="bg1"/>
                </a:solidFill>
                <a:latin typeface="+mj-ea"/>
                <a:ea typeface="+mj-ea"/>
              </a:rPr>
              <a:t>2018</a:t>
            </a:r>
            <a:r>
              <a:rPr lang="zh-CN" altLang="en-US" sz="1600" spc="100">
                <a:solidFill>
                  <a:schemeClr val="bg1"/>
                </a:solidFill>
                <a:latin typeface="+mj-ea"/>
                <a:ea typeface="+mj-ea"/>
              </a:rPr>
              <a:t>年</a:t>
            </a:r>
            <a:r>
              <a:rPr lang="en-US" altLang="zh-CN" sz="1600" spc="100">
                <a:solidFill>
                  <a:schemeClr val="bg1"/>
                </a:solidFill>
                <a:latin typeface="+mj-ea"/>
                <a:ea typeface="+mj-ea"/>
              </a:rPr>
              <a:t>10</a:t>
            </a:r>
            <a:r>
              <a:rPr lang="zh-CN" altLang="en-US" sz="1600" spc="100">
                <a:solidFill>
                  <a:schemeClr val="bg1"/>
                </a:solidFill>
                <a:latin typeface="+mj-ea"/>
                <a:ea typeface="+mj-ea"/>
              </a:rPr>
              <a:t>月</a:t>
            </a:r>
            <a:endParaRPr lang="en-US" altLang="zh-CN" sz="1600" spc="100" dirty="0">
              <a:solidFill>
                <a:schemeClr val="bg1"/>
              </a:solidFill>
              <a:latin typeface="+mj-ea"/>
              <a:ea typeface="+mj-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s_1"/>
          <p:cNvSpPr txBox="1"/>
          <p:nvPr>
            <p:custDataLst>
              <p:tags r:id="rId1"/>
            </p:custDataLst>
          </p:nvPr>
        </p:nvSpPr>
        <p:spPr>
          <a:xfrm>
            <a:off x="4854651" y="2597843"/>
            <a:ext cx="1015663" cy="2166952"/>
          </a:xfrm>
          <a:prstGeom prst="rect">
            <a:avLst/>
          </a:prstGeom>
          <a:noFill/>
        </p:spPr>
        <p:txBody>
          <a:bodyPr vert="eaVert" wrap="square" lIns="0" tIns="0" rIns="0" bIns="0" rtlCol="0" anchor="ctr" anchorCtr="0">
            <a:spAutoFit/>
          </a:bodyPr>
          <a:lstStyle/>
          <a:p>
            <a:pPr algn="ctr"/>
            <a:r>
              <a:rPr lang="zh-CN" altLang="en-US" sz="6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6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s_2"/>
          <p:cNvSpPr txBox="1"/>
          <p:nvPr>
            <p:custDataLst>
              <p:tags r:id="rId2"/>
            </p:custDataLst>
          </p:nvPr>
        </p:nvSpPr>
        <p:spPr>
          <a:xfrm rot="5400000">
            <a:off x="3690503" y="3467824"/>
            <a:ext cx="2123620" cy="430887"/>
          </a:xfrm>
          <a:prstGeom prst="rect">
            <a:avLst/>
          </a:prstGeom>
          <a:noFill/>
        </p:spPr>
        <p:txBody>
          <a:bodyPr wrap="square" lIns="0" tIns="0" rIns="0" bIns="0">
            <a:spAutoFit/>
          </a:bodyPr>
          <a:lstStyle/>
          <a:p>
            <a:pPr algn="ctr">
              <a:defRPr/>
            </a:pPr>
            <a:r>
              <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Other_1"/>
          <p:cNvSpPr>
            <a:spLocks noChangeAspect="1"/>
          </p:cNvSpPr>
          <p:nvPr>
            <p:custDataLst>
              <p:tags r:id="rId3"/>
            </p:custDataLst>
          </p:nvPr>
        </p:nvSpPr>
        <p:spPr>
          <a:xfrm>
            <a:off x="6769730" y="2067222"/>
            <a:ext cx="622414" cy="623710"/>
          </a:xfrm>
          <a:prstGeom prst="ellipse">
            <a:avLst/>
          </a:prstGeom>
          <a:noFill/>
          <a:ln w="28575" cap="flat" cmpd="sng" algn="ctr">
            <a:solidFill>
              <a:schemeClr val="accent1"/>
            </a:solidFill>
            <a:prstDash val="solid"/>
          </a:ln>
          <a:effectLst/>
        </p:spPr>
        <p:txBody>
          <a:bodyPr lIns="0" tIns="0" rIns="0" bIns="0" anchor="ctr"/>
          <a:lstStyle/>
          <a:p>
            <a:pPr algn="ctr">
              <a:defRPr/>
            </a:pPr>
            <a:r>
              <a:rPr lang="en-US" altLang="zh-CN" sz="2800"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en-US" altLang="zh-CN" sz="2800"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MH_Other_2"/>
          <p:cNvSpPr>
            <a:spLocks noChangeAspect="1"/>
          </p:cNvSpPr>
          <p:nvPr>
            <p:custDataLst>
              <p:tags r:id="rId4"/>
            </p:custDataLst>
          </p:nvPr>
        </p:nvSpPr>
        <p:spPr>
          <a:xfrm>
            <a:off x="6769730" y="3074124"/>
            <a:ext cx="622414" cy="623710"/>
          </a:xfrm>
          <a:prstGeom prst="ellipse">
            <a:avLst/>
          </a:prstGeom>
          <a:noFill/>
          <a:ln w="28575" cap="flat" cmpd="sng" algn="ctr">
            <a:solidFill>
              <a:schemeClr val="accent2"/>
            </a:solidFill>
            <a:prstDash val="solid"/>
          </a:ln>
          <a:effectLst/>
        </p:spPr>
        <p:txBody>
          <a:bodyPr lIns="0" tIns="0" rIns="0" bIns="0" anchor="ctr"/>
          <a:lstStyle/>
          <a:p>
            <a:pPr algn="ctr">
              <a:defRPr/>
            </a:pPr>
            <a:r>
              <a:rPr lang="en-US" altLang="zh-CN" sz="28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en-US" altLang="zh-CN" sz="28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3"/>
          <p:cNvSpPr>
            <a:spLocks noChangeAspect="1"/>
          </p:cNvSpPr>
          <p:nvPr>
            <p:custDataLst>
              <p:tags r:id="rId5"/>
            </p:custDataLst>
          </p:nvPr>
        </p:nvSpPr>
        <p:spPr>
          <a:xfrm>
            <a:off x="6769730" y="4081026"/>
            <a:ext cx="622414" cy="623710"/>
          </a:xfrm>
          <a:prstGeom prst="ellipse">
            <a:avLst/>
          </a:prstGeom>
          <a:noFill/>
          <a:ln w="28575" cap="flat" cmpd="sng" algn="ctr">
            <a:solidFill>
              <a:schemeClr val="accent1"/>
            </a:solidFill>
            <a:prstDash val="solid"/>
          </a:ln>
          <a:effectLst/>
        </p:spPr>
        <p:txBody>
          <a:bodyPr lIns="0" tIns="0" rIns="0" bIns="0" anchor="ctr"/>
          <a:lstStyle/>
          <a:p>
            <a:pPr algn="ctr">
              <a:defRPr/>
            </a:pPr>
            <a:r>
              <a:rPr lang="en-US" altLang="zh-CN" sz="2800"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3</a:t>
            </a:r>
            <a:endParaRPr lang="en-US" altLang="zh-CN" sz="2800"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4"/>
          <p:cNvSpPr>
            <a:spLocks noChangeAspect="1"/>
          </p:cNvSpPr>
          <p:nvPr>
            <p:custDataLst>
              <p:tags r:id="rId6"/>
            </p:custDataLst>
          </p:nvPr>
        </p:nvSpPr>
        <p:spPr>
          <a:xfrm>
            <a:off x="6769730" y="5087928"/>
            <a:ext cx="622414" cy="623710"/>
          </a:xfrm>
          <a:prstGeom prst="ellipse">
            <a:avLst/>
          </a:prstGeom>
          <a:noFill/>
          <a:ln w="28575" cap="flat" cmpd="sng" algn="ctr">
            <a:solidFill>
              <a:schemeClr val="accent2"/>
            </a:solidFill>
            <a:prstDash val="solid"/>
          </a:ln>
          <a:effectLst/>
        </p:spPr>
        <p:txBody>
          <a:bodyPr lIns="0" tIns="0" rIns="0" bIns="0" anchor="ctr"/>
          <a:lstStyle/>
          <a:p>
            <a:pPr algn="ctr">
              <a:defRPr/>
            </a:pPr>
            <a:r>
              <a:rPr lang="en-US" altLang="zh-CN" sz="28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endParaRPr lang="en-US" altLang="zh-CN" sz="28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Text_1"/>
          <p:cNvSpPr/>
          <p:nvPr>
            <p:custDataLst>
              <p:tags r:id="rId7"/>
            </p:custDataLst>
          </p:nvPr>
        </p:nvSpPr>
        <p:spPr>
          <a:xfrm>
            <a:off x="7699226" y="2113806"/>
            <a:ext cx="2789262" cy="492443"/>
          </a:xfrm>
          <a:prstGeom prst="rect">
            <a:avLst/>
          </a:prstGeom>
        </p:spPr>
        <p:txBody>
          <a:bodyPr wrap="square" lIns="0" tIns="0" rIns="0" bIns="0" anchor="ctr">
            <a:spAutoFit/>
          </a:bodyPr>
          <a:lstStyle/>
          <a:p>
            <a:pPr algn="dist"/>
            <a:r>
              <a:rPr lang="zh-CN" altLang="en-US" sz="3200" b="1">
                <a:latin typeface="Arial" panose="020B0604020202020204" pitchFamily="34" charset="0"/>
                <a:ea typeface="微软雅黑" panose="020B0503020204020204" pitchFamily="34" charset="-122"/>
                <a:sym typeface="Arial" panose="020B0604020202020204" pitchFamily="34" charset="0"/>
              </a:rPr>
              <a:t>本月工作总结</a:t>
            </a:r>
            <a:endParaRPr lang="zh-CN" alt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MH_Text_2"/>
          <p:cNvSpPr/>
          <p:nvPr>
            <p:custDataLst>
              <p:tags r:id="rId8"/>
            </p:custDataLst>
          </p:nvPr>
        </p:nvSpPr>
        <p:spPr>
          <a:xfrm>
            <a:off x="7699226" y="3120708"/>
            <a:ext cx="2789262" cy="492443"/>
          </a:xfrm>
          <a:prstGeom prst="rect">
            <a:avLst/>
          </a:prstGeom>
        </p:spPr>
        <p:txBody>
          <a:bodyPr wrap="square" lIns="0" tIns="0" rIns="0" bIns="0" anchor="ctr">
            <a:spAutoFit/>
          </a:bodyPr>
          <a:lstStyle/>
          <a:p>
            <a:pPr lvl="0" algn="dist"/>
            <a:r>
              <a:rPr lang="zh-CN" altLang="en-US" sz="3200" b="1">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MH_Text_3"/>
          <p:cNvSpPr/>
          <p:nvPr>
            <p:custDataLst>
              <p:tags r:id="rId9"/>
            </p:custDataLst>
          </p:nvPr>
        </p:nvSpPr>
        <p:spPr>
          <a:xfrm>
            <a:off x="7699226" y="4127610"/>
            <a:ext cx="2789262" cy="492443"/>
          </a:xfrm>
          <a:prstGeom prst="rect">
            <a:avLst/>
          </a:prstGeom>
        </p:spPr>
        <p:txBody>
          <a:bodyPr wrap="square" lIns="0" tIns="0" rIns="0" bIns="0" anchor="ctr">
            <a:spAutoFit/>
          </a:bodyPr>
          <a:lstStyle/>
          <a:p>
            <a:pPr lvl="0" algn="dist"/>
            <a:r>
              <a:rPr lang="zh-CN" altLang="en-US" sz="3200" b="1">
                <a:latin typeface="Arial" panose="020B0604020202020204" pitchFamily="34" charset="0"/>
                <a:ea typeface="微软雅黑" panose="020B0503020204020204" pitchFamily="34" charset="-122"/>
                <a:sym typeface="Arial" panose="020B0604020202020204" pitchFamily="34" charset="0"/>
              </a:rPr>
              <a:t>不足与改进</a:t>
            </a:r>
            <a:endParaRPr lang="zh-CN" alt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MH_Text_4"/>
          <p:cNvSpPr/>
          <p:nvPr>
            <p:custDataLst>
              <p:tags r:id="rId10"/>
            </p:custDataLst>
          </p:nvPr>
        </p:nvSpPr>
        <p:spPr>
          <a:xfrm>
            <a:off x="7699226" y="5134512"/>
            <a:ext cx="2789262" cy="492443"/>
          </a:xfrm>
          <a:prstGeom prst="rect">
            <a:avLst/>
          </a:prstGeom>
        </p:spPr>
        <p:txBody>
          <a:bodyPr wrap="square" lIns="0" tIns="0" rIns="0" bIns="0" anchor="ctr">
            <a:spAutoFit/>
          </a:bodyPr>
          <a:lstStyle/>
          <a:p>
            <a:pPr lvl="0" algn="dist"/>
            <a:r>
              <a:rPr lang="zh-CN" altLang="en-US" sz="3200" b="1">
                <a:latin typeface="Arial" panose="020B0604020202020204" pitchFamily="34" charset="0"/>
                <a:ea typeface="微软雅黑" panose="020B0503020204020204" pitchFamily="34" charset="-122"/>
                <a:sym typeface="Arial" panose="020B0604020202020204" pitchFamily="34" charset="0"/>
              </a:rPr>
              <a:t>下月工作计划</a:t>
            </a:r>
            <a:endParaRPr lang="zh-CN" altLang="en-US" sz="1400" b="1" dirty="0">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11" cstate="print">
            <a:extLst>
              <a:ext uri="{28A0092B-C50C-407E-A947-70E740481C1C}">
                <a14:useLocalDpi xmlns:a14="http://schemas.microsoft.com/office/drawing/2010/main" val="0"/>
              </a:ext>
            </a:extLst>
          </a:blip>
          <a:srcRect l="36241" b="71346"/>
          <a:stretch>
            <a:fillRect/>
          </a:stretch>
        </p:blipFill>
        <p:spPr>
          <a:xfrm flipH="1">
            <a:off x="0" y="-1"/>
            <a:ext cx="6273800" cy="422619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36241" b="71346"/>
          <a:stretch>
            <a:fillRect/>
          </a:stretch>
        </p:blipFill>
        <p:spPr>
          <a:xfrm flipH="1">
            <a:off x="0" y="-1"/>
            <a:ext cx="6273800" cy="4226197"/>
          </a:xfrm>
          <a:prstGeom prst="rect">
            <a:avLst/>
          </a:prstGeom>
        </p:spPr>
      </p:pic>
      <p:sp>
        <p:nvSpPr>
          <p:cNvPr id="15" name="文本框 2"/>
          <p:cNvSpPr txBox="1">
            <a:spLocks noChangeArrowheads="1"/>
          </p:cNvSpPr>
          <p:nvPr>
            <p:custDataLst>
              <p:tags r:id="rId2"/>
            </p:custDataLst>
          </p:nvPr>
        </p:nvSpPr>
        <p:spPr bwMode="auto">
          <a:xfrm>
            <a:off x="3149813" y="2492941"/>
            <a:ext cx="250634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600" dirty="0">
                <a:solidFill>
                  <a:schemeClr val="accent1"/>
                </a:solidFill>
                <a:latin typeface="Impact" panose="020B080603090205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14600" dirty="0">
              <a:solidFill>
                <a:schemeClr val="accent1"/>
              </a:solidFill>
              <a:latin typeface="Impact" panose="020B080603090205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16" name="直接连接符 15"/>
          <p:cNvCxnSpPr/>
          <p:nvPr>
            <p:custDataLst>
              <p:tags r:id="rId3"/>
            </p:custDataLst>
          </p:nvPr>
        </p:nvCxnSpPr>
        <p:spPr>
          <a:xfrm>
            <a:off x="6096000" y="3710661"/>
            <a:ext cx="4143672"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6096000" y="2842831"/>
            <a:ext cx="4468868" cy="830997"/>
          </a:xfrm>
          <a:prstGeom prst="rect">
            <a:avLst/>
          </a:prstGeom>
        </p:spPr>
        <p:txBody>
          <a:bodyPr wrap="square" lIns="0" tIns="0" rIns="0" bIns="0">
            <a:spAutoFit/>
          </a:bodyPr>
          <a:lstStyle/>
          <a:p>
            <a:r>
              <a:rPr lang="zh-CN" altLang="en-US" sz="5400">
                <a:latin typeface="Arial" panose="020B0604020202020204" pitchFamily="34" charset="0"/>
                <a:ea typeface="微软雅黑" panose="020B0503020204020204" pitchFamily="34" charset="-122"/>
                <a:cs typeface="+mn-ea"/>
                <a:sym typeface="Arial" panose="020B0604020202020204" pitchFamily="34" charset="0"/>
              </a:rPr>
              <a:t>本月工作总结</a:t>
            </a:r>
            <a:endParaRPr lang="zh-CN" altLang="en-US" sz="5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1"/>
          <p:cNvSpPr txBox="1"/>
          <p:nvPr/>
        </p:nvSpPr>
        <p:spPr>
          <a:xfrm>
            <a:off x="6096000" y="3790481"/>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8240407" y="3790481"/>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1"/>
          <p:cNvSpPr txBox="1"/>
          <p:nvPr/>
        </p:nvSpPr>
        <p:spPr>
          <a:xfrm>
            <a:off x="6096000" y="4164913"/>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1"/>
          <p:cNvSpPr txBox="1"/>
          <p:nvPr/>
        </p:nvSpPr>
        <p:spPr>
          <a:xfrm>
            <a:off x="8240407" y="4164913"/>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形状 24"/>
          <p:cNvSpPr/>
          <p:nvPr/>
        </p:nvSpPr>
        <p:spPr bwMode="auto">
          <a:xfrm>
            <a:off x="6311867" y="1824089"/>
            <a:ext cx="1661022" cy="1659117"/>
          </a:xfrm>
          <a:custGeom>
            <a:avLst/>
            <a:gdLst>
              <a:gd name="connsiteX0" fmla="*/ 696253 w 1661022"/>
              <a:gd name="connsiteY0" fmla="*/ 54205 h 1659117"/>
              <a:gd name="connsiteX1" fmla="*/ 54268 w 1661022"/>
              <a:gd name="connsiteY1" fmla="*/ 696018 h 1659117"/>
              <a:gd name="connsiteX2" fmla="*/ 54268 w 1661022"/>
              <a:gd name="connsiteY2" fmla="*/ 1604911 h 1659117"/>
              <a:gd name="connsiteX3" fmla="*/ 964769 w 1661022"/>
              <a:gd name="connsiteY3" fmla="*/ 1604911 h 1659117"/>
              <a:gd name="connsiteX4" fmla="*/ 1606754 w 1661022"/>
              <a:gd name="connsiteY4" fmla="*/ 963099 h 1659117"/>
              <a:gd name="connsiteX5" fmla="*/ 1606754 w 1661022"/>
              <a:gd name="connsiteY5" fmla="*/ 54205 h 1659117"/>
              <a:gd name="connsiteX6" fmla="*/ 696253 w 1661022"/>
              <a:gd name="connsiteY6" fmla="*/ 54205 h 1659117"/>
              <a:gd name="connsiteX7" fmla="*/ 686867 w 1661022"/>
              <a:gd name="connsiteY7" fmla="*/ 0 h 1659117"/>
              <a:gd name="connsiteX8" fmla="*/ 1661022 w 1661022"/>
              <a:gd name="connsiteY8" fmla="*/ 0 h 1659117"/>
              <a:gd name="connsiteX9" fmla="*/ 1661022 w 1661022"/>
              <a:gd name="connsiteY9" fmla="*/ 972435 h 1659117"/>
              <a:gd name="connsiteX10" fmla="*/ 974155 w 1661022"/>
              <a:gd name="connsiteY10" fmla="*/ 1659117 h 1659117"/>
              <a:gd name="connsiteX11" fmla="*/ 0 w 1661022"/>
              <a:gd name="connsiteY11" fmla="*/ 1659117 h 1659117"/>
              <a:gd name="connsiteX12" fmla="*/ 0 w 1661022"/>
              <a:gd name="connsiteY12" fmla="*/ 686682 h 1659117"/>
              <a:gd name="connsiteX13" fmla="*/ 686867 w 1661022"/>
              <a:gd name="connsiteY13" fmla="*/ 0 h 165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61022" h="1659117">
                <a:moveTo>
                  <a:pt x="696253" y="54205"/>
                </a:moveTo>
                <a:cubicBezTo>
                  <a:pt x="343230" y="54205"/>
                  <a:pt x="54268" y="341726"/>
                  <a:pt x="54268" y="696018"/>
                </a:cubicBezTo>
                <a:cubicBezTo>
                  <a:pt x="54268" y="1604911"/>
                  <a:pt x="54268" y="1604911"/>
                  <a:pt x="54268" y="1604911"/>
                </a:cubicBezTo>
                <a:cubicBezTo>
                  <a:pt x="964769" y="1604911"/>
                  <a:pt x="964769" y="1604911"/>
                  <a:pt x="964769" y="1604911"/>
                </a:cubicBezTo>
                <a:cubicBezTo>
                  <a:pt x="1317793" y="1604911"/>
                  <a:pt x="1606754" y="1317390"/>
                  <a:pt x="1606754" y="963099"/>
                </a:cubicBezTo>
                <a:cubicBezTo>
                  <a:pt x="1606754" y="54205"/>
                  <a:pt x="1606754" y="54205"/>
                  <a:pt x="1606754" y="54205"/>
                </a:cubicBezTo>
                <a:cubicBezTo>
                  <a:pt x="696253" y="54205"/>
                  <a:pt x="696253" y="54205"/>
                  <a:pt x="696253" y="54205"/>
                </a:cubicBezTo>
                <a:close/>
                <a:moveTo>
                  <a:pt x="686867" y="0"/>
                </a:moveTo>
                <a:cubicBezTo>
                  <a:pt x="686867" y="0"/>
                  <a:pt x="686867" y="0"/>
                  <a:pt x="1661022" y="0"/>
                </a:cubicBezTo>
                <a:cubicBezTo>
                  <a:pt x="1661022" y="0"/>
                  <a:pt x="1661022" y="0"/>
                  <a:pt x="1661022" y="972435"/>
                </a:cubicBezTo>
                <a:cubicBezTo>
                  <a:pt x="1661022" y="1351495"/>
                  <a:pt x="1351859" y="1659117"/>
                  <a:pt x="974155" y="1659117"/>
                </a:cubicBezTo>
                <a:cubicBezTo>
                  <a:pt x="974155" y="1659117"/>
                  <a:pt x="974155" y="1659117"/>
                  <a:pt x="0" y="1659117"/>
                </a:cubicBezTo>
                <a:cubicBezTo>
                  <a:pt x="0" y="1659117"/>
                  <a:pt x="0" y="1659117"/>
                  <a:pt x="0" y="686682"/>
                </a:cubicBezTo>
                <a:cubicBezTo>
                  <a:pt x="0" y="307622"/>
                  <a:pt x="309163" y="0"/>
                  <a:pt x="686867" y="0"/>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sp>
        <p:nvSpPr>
          <p:cNvPr id="24" name="任意多边形: 形状 23"/>
          <p:cNvSpPr/>
          <p:nvPr/>
        </p:nvSpPr>
        <p:spPr bwMode="auto">
          <a:xfrm>
            <a:off x="4198482" y="1824089"/>
            <a:ext cx="1661022" cy="1659117"/>
          </a:xfrm>
          <a:custGeom>
            <a:avLst/>
            <a:gdLst>
              <a:gd name="connsiteX0" fmla="*/ 54268 w 1661022"/>
              <a:gd name="connsiteY0" fmla="*/ 54205 h 1659117"/>
              <a:gd name="connsiteX1" fmla="*/ 54268 w 1661022"/>
              <a:gd name="connsiteY1" fmla="*/ 963099 h 1659117"/>
              <a:gd name="connsiteX2" fmla="*/ 696253 w 1661022"/>
              <a:gd name="connsiteY2" fmla="*/ 1604911 h 1659117"/>
              <a:gd name="connsiteX3" fmla="*/ 1606754 w 1661022"/>
              <a:gd name="connsiteY3" fmla="*/ 1604911 h 1659117"/>
              <a:gd name="connsiteX4" fmla="*/ 1606754 w 1661022"/>
              <a:gd name="connsiteY4" fmla="*/ 696018 h 1659117"/>
              <a:gd name="connsiteX5" fmla="*/ 964769 w 1661022"/>
              <a:gd name="connsiteY5" fmla="*/ 54205 h 1659117"/>
              <a:gd name="connsiteX6" fmla="*/ 54268 w 1661022"/>
              <a:gd name="connsiteY6" fmla="*/ 54205 h 1659117"/>
              <a:gd name="connsiteX7" fmla="*/ 0 w 1661022"/>
              <a:gd name="connsiteY7" fmla="*/ 0 h 1659117"/>
              <a:gd name="connsiteX8" fmla="*/ 974155 w 1661022"/>
              <a:gd name="connsiteY8" fmla="*/ 0 h 1659117"/>
              <a:gd name="connsiteX9" fmla="*/ 1661022 w 1661022"/>
              <a:gd name="connsiteY9" fmla="*/ 686682 h 1659117"/>
              <a:gd name="connsiteX10" fmla="*/ 1661022 w 1661022"/>
              <a:gd name="connsiteY10" fmla="*/ 1659117 h 1659117"/>
              <a:gd name="connsiteX11" fmla="*/ 686867 w 1661022"/>
              <a:gd name="connsiteY11" fmla="*/ 1659117 h 1659117"/>
              <a:gd name="connsiteX12" fmla="*/ 0 w 1661022"/>
              <a:gd name="connsiteY12" fmla="*/ 972435 h 1659117"/>
              <a:gd name="connsiteX13" fmla="*/ 0 w 1661022"/>
              <a:gd name="connsiteY13" fmla="*/ 0 h 165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61022" h="1659117">
                <a:moveTo>
                  <a:pt x="54268" y="54205"/>
                </a:moveTo>
                <a:cubicBezTo>
                  <a:pt x="54268" y="963099"/>
                  <a:pt x="54268" y="963099"/>
                  <a:pt x="54268" y="963099"/>
                </a:cubicBezTo>
                <a:cubicBezTo>
                  <a:pt x="54268" y="1317390"/>
                  <a:pt x="341867" y="1604911"/>
                  <a:pt x="696253" y="1604911"/>
                </a:cubicBezTo>
                <a:cubicBezTo>
                  <a:pt x="1606754" y="1604911"/>
                  <a:pt x="1606754" y="1604911"/>
                  <a:pt x="1606754" y="1604911"/>
                </a:cubicBezTo>
                <a:cubicBezTo>
                  <a:pt x="1606754" y="696018"/>
                  <a:pt x="1606754" y="696018"/>
                  <a:pt x="1606754" y="696018"/>
                </a:cubicBezTo>
                <a:cubicBezTo>
                  <a:pt x="1606754" y="341726"/>
                  <a:pt x="1317793" y="54205"/>
                  <a:pt x="964769" y="54205"/>
                </a:cubicBezTo>
                <a:cubicBezTo>
                  <a:pt x="54268" y="54205"/>
                  <a:pt x="54268" y="54205"/>
                  <a:pt x="54268" y="54205"/>
                </a:cubicBezTo>
                <a:close/>
                <a:moveTo>
                  <a:pt x="0" y="0"/>
                </a:moveTo>
                <a:cubicBezTo>
                  <a:pt x="0" y="0"/>
                  <a:pt x="0" y="0"/>
                  <a:pt x="974155" y="0"/>
                </a:cubicBezTo>
                <a:cubicBezTo>
                  <a:pt x="1351859" y="0"/>
                  <a:pt x="1661022" y="307622"/>
                  <a:pt x="1661022" y="686682"/>
                </a:cubicBezTo>
                <a:cubicBezTo>
                  <a:pt x="1661022" y="686682"/>
                  <a:pt x="1661022" y="686682"/>
                  <a:pt x="1661022" y="1659117"/>
                </a:cubicBezTo>
                <a:cubicBezTo>
                  <a:pt x="1661022" y="1659117"/>
                  <a:pt x="1661022" y="1659117"/>
                  <a:pt x="686867" y="1659117"/>
                </a:cubicBezTo>
                <a:cubicBezTo>
                  <a:pt x="307705" y="1659117"/>
                  <a:pt x="0" y="1351495"/>
                  <a:pt x="0" y="972435"/>
                </a:cubicBezTo>
                <a:cubicBezTo>
                  <a:pt x="0" y="972435"/>
                  <a:pt x="0" y="972435"/>
                  <a:pt x="0" y="0"/>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sp>
        <p:nvSpPr>
          <p:cNvPr id="26" name="任意多边形: 形状 25"/>
          <p:cNvSpPr/>
          <p:nvPr/>
        </p:nvSpPr>
        <p:spPr bwMode="auto">
          <a:xfrm>
            <a:off x="6326381" y="3990820"/>
            <a:ext cx="1661022" cy="1661021"/>
          </a:xfrm>
          <a:custGeom>
            <a:avLst/>
            <a:gdLst>
              <a:gd name="connsiteX0" fmla="*/ 54268 w 1661022"/>
              <a:gd name="connsiteY0" fmla="*/ 54267 h 1661021"/>
              <a:gd name="connsiteX1" fmla="*/ 54268 w 1661022"/>
              <a:gd name="connsiteY1" fmla="*/ 965568 h 1661021"/>
              <a:gd name="connsiteX2" fmla="*/ 696253 w 1661022"/>
              <a:gd name="connsiteY2" fmla="*/ 1606753 h 1661021"/>
              <a:gd name="connsiteX3" fmla="*/ 1606754 w 1661022"/>
              <a:gd name="connsiteY3" fmla="*/ 1606753 h 1661021"/>
              <a:gd name="connsiteX4" fmla="*/ 1606754 w 1661022"/>
              <a:gd name="connsiteY4" fmla="*/ 696816 h 1661021"/>
              <a:gd name="connsiteX5" fmla="*/ 964769 w 1661022"/>
              <a:gd name="connsiteY5" fmla="*/ 54267 h 1661021"/>
              <a:gd name="connsiteX6" fmla="*/ 54268 w 1661022"/>
              <a:gd name="connsiteY6" fmla="*/ 54267 h 1661021"/>
              <a:gd name="connsiteX7" fmla="*/ 0 w 1661022"/>
              <a:gd name="connsiteY7" fmla="*/ 0 h 1661021"/>
              <a:gd name="connsiteX8" fmla="*/ 974155 w 1661022"/>
              <a:gd name="connsiteY8" fmla="*/ 0 h 1661021"/>
              <a:gd name="connsiteX9" fmla="*/ 1661022 w 1661022"/>
              <a:gd name="connsiteY9" fmla="*/ 687470 h 1661021"/>
              <a:gd name="connsiteX10" fmla="*/ 1661022 w 1661022"/>
              <a:gd name="connsiteY10" fmla="*/ 1661021 h 1661021"/>
              <a:gd name="connsiteX11" fmla="*/ 686867 w 1661022"/>
              <a:gd name="connsiteY11" fmla="*/ 1661021 h 1661021"/>
              <a:gd name="connsiteX12" fmla="*/ 0 w 1661022"/>
              <a:gd name="connsiteY12" fmla="*/ 975011 h 1661021"/>
              <a:gd name="connsiteX13" fmla="*/ 0 w 1661022"/>
              <a:gd name="connsiteY13" fmla="*/ 0 h 166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61022" h="1661021">
                <a:moveTo>
                  <a:pt x="54268" y="54267"/>
                </a:moveTo>
                <a:cubicBezTo>
                  <a:pt x="54268" y="965568"/>
                  <a:pt x="54268" y="965568"/>
                  <a:pt x="54268" y="965568"/>
                </a:cubicBezTo>
                <a:cubicBezTo>
                  <a:pt x="54268" y="1318902"/>
                  <a:pt x="343230" y="1606753"/>
                  <a:pt x="696253" y="1606753"/>
                </a:cubicBezTo>
                <a:cubicBezTo>
                  <a:pt x="1606754" y="1606753"/>
                  <a:pt x="1606754" y="1606753"/>
                  <a:pt x="1606754" y="1606753"/>
                </a:cubicBezTo>
                <a:cubicBezTo>
                  <a:pt x="1606754" y="696816"/>
                  <a:pt x="1606754" y="696816"/>
                  <a:pt x="1606754" y="696816"/>
                </a:cubicBezTo>
                <a:cubicBezTo>
                  <a:pt x="1606754" y="342118"/>
                  <a:pt x="1317793" y="54267"/>
                  <a:pt x="964769" y="54267"/>
                </a:cubicBezTo>
                <a:cubicBezTo>
                  <a:pt x="54268" y="54267"/>
                  <a:pt x="54268" y="54267"/>
                  <a:pt x="54268" y="54267"/>
                </a:cubicBezTo>
                <a:close/>
                <a:moveTo>
                  <a:pt x="0" y="0"/>
                </a:moveTo>
                <a:cubicBezTo>
                  <a:pt x="0" y="0"/>
                  <a:pt x="0" y="0"/>
                  <a:pt x="974155" y="0"/>
                </a:cubicBezTo>
                <a:cubicBezTo>
                  <a:pt x="1351859" y="0"/>
                  <a:pt x="1661022" y="307975"/>
                  <a:pt x="1661022" y="687470"/>
                </a:cubicBezTo>
                <a:cubicBezTo>
                  <a:pt x="1661022" y="687470"/>
                  <a:pt x="1661022" y="687470"/>
                  <a:pt x="1661022" y="1661021"/>
                </a:cubicBezTo>
                <a:cubicBezTo>
                  <a:pt x="1661022" y="1661021"/>
                  <a:pt x="1661022" y="1661021"/>
                  <a:pt x="686867" y="1661021"/>
                </a:cubicBezTo>
                <a:cubicBezTo>
                  <a:pt x="309163" y="1661021"/>
                  <a:pt x="0" y="1353046"/>
                  <a:pt x="0" y="975011"/>
                </a:cubicBezTo>
                <a:cubicBezTo>
                  <a:pt x="0" y="975011"/>
                  <a:pt x="0" y="975011"/>
                  <a:pt x="0" y="0"/>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sp>
        <p:nvSpPr>
          <p:cNvPr id="27" name="任意多边形: 形状 26"/>
          <p:cNvSpPr/>
          <p:nvPr/>
        </p:nvSpPr>
        <p:spPr bwMode="auto">
          <a:xfrm>
            <a:off x="4198482" y="3990820"/>
            <a:ext cx="1661022" cy="1661021"/>
          </a:xfrm>
          <a:custGeom>
            <a:avLst/>
            <a:gdLst>
              <a:gd name="connsiteX0" fmla="*/ 696253 w 1661022"/>
              <a:gd name="connsiteY0" fmla="*/ 54267 h 1661021"/>
              <a:gd name="connsiteX1" fmla="*/ 54268 w 1661022"/>
              <a:gd name="connsiteY1" fmla="*/ 696816 h 1661021"/>
              <a:gd name="connsiteX2" fmla="*/ 54268 w 1661022"/>
              <a:gd name="connsiteY2" fmla="*/ 1606753 h 1661021"/>
              <a:gd name="connsiteX3" fmla="*/ 964769 w 1661022"/>
              <a:gd name="connsiteY3" fmla="*/ 1606753 h 1661021"/>
              <a:gd name="connsiteX4" fmla="*/ 1606754 w 1661022"/>
              <a:gd name="connsiteY4" fmla="*/ 965568 h 1661021"/>
              <a:gd name="connsiteX5" fmla="*/ 1606754 w 1661022"/>
              <a:gd name="connsiteY5" fmla="*/ 54267 h 1661021"/>
              <a:gd name="connsiteX6" fmla="*/ 696253 w 1661022"/>
              <a:gd name="connsiteY6" fmla="*/ 54267 h 1661021"/>
              <a:gd name="connsiteX7" fmla="*/ 686867 w 1661022"/>
              <a:gd name="connsiteY7" fmla="*/ 0 h 1661021"/>
              <a:gd name="connsiteX8" fmla="*/ 1661022 w 1661022"/>
              <a:gd name="connsiteY8" fmla="*/ 0 h 1661021"/>
              <a:gd name="connsiteX9" fmla="*/ 1661022 w 1661022"/>
              <a:gd name="connsiteY9" fmla="*/ 975011 h 1661021"/>
              <a:gd name="connsiteX10" fmla="*/ 974155 w 1661022"/>
              <a:gd name="connsiteY10" fmla="*/ 1661021 h 1661021"/>
              <a:gd name="connsiteX11" fmla="*/ 0 w 1661022"/>
              <a:gd name="connsiteY11" fmla="*/ 1661021 h 1661021"/>
              <a:gd name="connsiteX12" fmla="*/ 0 w 1661022"/>
              <a:gd name="connsiteY12" fmla="*/ 687470 h 1661021"/>
              <a:gd name="connsiteX13" fmla="*/ 686867 w 1661022"/>
              <a:gd name="connsiteY13" fmla="*/ 0 h 166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61022" h="1661021">
                <a:moveTo>
                  <a:pt x="696253" y="54267"/>
                </a:moveTo>
                <a:cubicBezTo>
                  <a:pt x="341867" y="54267"/>
                  <a:pt x="54268" y="342118"/>
                  <a:pt x="54268" y="696816"/>
                </a:cubicBezTo>
                <a:cubicBezTo>
                  <a:pt x="54268" y="1606753"/>
                  <a:pt x="54268" y="1606753"/>
                  <a:pt x="54268" y="1606753"/>
                </a:cubicBezTo>
                <a:cubicBezTo>
                  <a:pt x="964769" y="1606753"/>
                  <a:pt x="964769" y="1606753"/>
                  <a:pt x="964769" y="1606753"/>
                </a:cubicBezTo>
                <a:cubicBezTo>
                  <a:pt x="1317793" y="1606753"/>
                  <a:pt x="1606754" y="1318902"/>
                  <a:pt x="1606754" y="965568"/>
                </a:cubicBezTo>
                <a:cubicBezTo>
                  <a:pt x="1606754" y="54267"/>
                  <a:pt x="1606754" y="54267"/>
                  <a:pt x="1606754" y="54267"/>
                </a:cubicBezTo>
                <a:cubicBezTo>
                  <a:pt x="696253" y="54267"/>
                  <a:pt x="696253" y="54267"/>
                  <a:pt x="696253" y="54267"/>
                </a:cubicBezTo>
                <a:close/>
                <a:moveTo>
                  <a:pt x="686867" y="0"/>
                </a:moveTo>
                <a:cubicBezTo>
                  <a:pt x="686867" y="0"/>
                  <a:pt x="686867" y="0"/>
                  <a:pt x="1661022" y="0"/>
                </a:cubicBezTo>
                <a:cubicBezTo>
                  <a:pt x="1661022" y="0"/>
                  <a:pt x="1661022" y="0"/>
                  <a:pt x="1661022" y="975011"/>
                </a:cubicBezTo>
                <a:cubicBezTo>
                  <a:pt x="1661022" y="1353046"/>
                  <a:pt x="1351859" y="1661021"/>
                  <a:pt x="974155" y="1661021"/>
                </a:cubicBezTo>
                <a:cubicBezTo>
                  <a:pt x="974155" y="1661021"/>
                  <a:pt x="974155" y="1661021"/>
                  <a:pt x="0" y="1661021"/>
                </a:cubicBezTo>
                <a:cubicBezTo>
                  <a:pt x="0" y="1661021"/>
                  <a:pt x="0" y="1661021"/>
                  <a:pt x="0" y="687470"/>
                </a:cubicBezTo>
                <a:cubicBezTo>
                  <a:pt x="0" y="307975"/>
                  <a:pt x="307705" y="0"/>
                  <a:pt x="686867" y="0"/>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sp>
        <p:nvSpPr>
          <p:cNvPr id="2" name="标题 1"/>
          <p:cNvSpPr>
            <a:spLocks noGrp="1"/>
          </p:cNvSpPr>
          <p:nvPr>
            <p:ph type="title"/>
          </p:nvPr>
        </p:nvSpPr>
        <p:spPr/>
        <p:txBody>
          <a:bodyPr/>
          <a:lstStyle/>
          <a:p>
            <a:r>
              <a:rPr lang="zh-CN" altLang="en-US"/>
              <a:t>单击此处添加标题</a:t>
            </a:r>
            <a:endParaRPr lang="zh-CN" altLang="en-US"/>
          </a:p>
        </p:txBody>
      </p:sp>
      <p:sp>
        <p:nvSpPr>
          <p:cNvPr id="2130" name="文本框 2129"/>
          <p:cNvSpPr txBox="1"/>
          <p:nvPr/>
        </p:nvSpPr>
        <p:spPr>
          <a:xfrm>
            <a:off x="4252682" y="1897157"/>
            <a:ext cx="420914" cy="333829"/>
          </a:xfrm>
          <a:prstGeom prst="rect">
            <a:avLst/>
          </a:prstGeom>
          <a:noFill/>
        </p:spPr>
        <p:txBody>
          <a:bodyPr wrap="square" rtlCol="0" anchor="ctr" anchorCtr="0">
            <a:noAutofit/>
          </a:bodyPr>
          <a:lstStyle/>
          <a:p>
            <a:r>
              <a:rPr lang="en-US" altLang="zh-CN" sz="1400" b="1">
                <a:solidFill>
                  <a:schemeClr val="accent1"/>
                </a:solidFill>
              </a:rPr>
              <a:t>01</a:t>
            </a:r>
            <a:endParaRPr lang="zh-CN" altLang="en-US" sz="1400" b="1">
              <a:solidFill>
                <a:schemeClr val="accent1"/>
              </a:solidFill>
            </a:endParaRPr>
          </a:p>
        </p:txBody>
      </p:sp>
      <p:sp>
        <p:nvSpPr>
          <p:cNvPr id="147" name="文本框 146"/>
          <p:cNvSpPr txBox="1"/>
          <p:nvPr/>
        </p:nvSpPr>
        <p:spPr>
          <a:xfrm>
            <a:off x="7524841" y="1897157"/>
            <a:ext cx="420914" cy="333829"/>
          </a:xfrm>
          <a:prstGeom prst="rect">
            <a:avLst/>
          </a:prstGeom>
          <a:noFill/>
        </p:spPr>
        <p:txBody>
          <a:bodyPr wrap="square" rtlCol="0" anchor="ctr" anchorCtr="0">
            <a:noAutofit/>
          </a:bodyPr>
          <a:lstStyle/>
          <a:p>
            <a:r>
              <a:rPr lang="en-US" altLang="zh-CN" sz="1400" b="1">
                <a:solidFill>
                  <a:schemeClr val="accent1"/>
                </a:solidFill>
              </a:rPr>
              <a:t>02</a:t>
            </a:r>
            <a:endParaRPr lang="zh-CN" altLang="en-US" sz="1400" b="1">
              <a:solidFill>
                <a:schemeClr val="accent1"/>
              </a:solidFill>
            </a:endParaRPr>
          </a:p>
        </p:txBody>
      </p:sp>
      <p:sp>
        <p:nvSpPr>
          <p:cNvPr id="148" name="文本框 147"/>
          <p:cNvSpPr txBox="1"/>
          <p:nvPr/>
        </p:nvSpPr>
        <p:spPr>
          <a:xfrm>
            <a:off x="4252682" y="5247336"/>
            <a:ext cx="420914" cy="333829"/>
          </a:xfrm>
          <a:prstGeom prst="rect">
            <a:avLst/>
          </a:prstGeom>
          <a:noFill/>
        </p:spPr>
        <p:txBody>
          <a:bodyPr wrap="square" rtlCol="0" anchor="ctr" anchorCtr="0">
            <a:noAutofit/>
          </a:bodyPr>
          <a:lstStyle/>
          <a:p>
            <a:r>
              <a:rPr lang="en-US" altLang="zh-CN" sz="1400" b="1">
                <a:solidFill>
                  <a:schemeClr val="accent1"/>
                </a:solidFill>
              </a:rPr>
              <a:t>04</a:t>
            </a:r>
            <a:endParaRPr lang="zh-CN" altLang="en-US" sz="1400" b="1">
              <a:solidFill>
                <a:schemeClr val="accent1"/>
              </a:solidFill>
            </a:endParaRPr>
          </a:p>
        </p:txBody>
      </p:sp>
      <p:sp>
        <p:nvSpPr>
          <p:cNvPr id="149" name="文本框 148"/>
          <p:cNvSpPr txBox="1"/>
          <p:nvPr/>
        </p:nvSpPr>
        <p:spPr>
          <a:xfrm>
            <a:off x="7539355" y="5247336"/>
            <a:ext cx="420914" cy="333829"/>
          </a:xfrm>
          <a:prstGeom prst="rect">
            <a:avLst/>
          </a:prstGeom>
          <a:noFill/>
        </p:spPr>
        <p:txBody>
          <a:bodyPr wrap="square" rtlCol="0" anchor="ctr" anchorCtr="0">
            <a:noAutofit/>
          </a:bodyPr>
          <a:lstStyle/>
          <a:p>
            <a:r>
              <a:rPr lang="en-US" altLang="zh-CN" sz="1400" b="1">
                <a:solidFill>
                  <a:schemeClr val="accent1"/>
                </a:solidFill>
              </a:rPr>
              <a:t>03</a:t>
            </a:r>
            <a:endParaRPr lang="zh-CN" altLang="en-US" sz="1400" b="1">
              <a:solidFill>
                <a:schemeClr val="accent1"/>
              </a:solidFill>
            </a:endParaRPr>
          </a:p>
        </p:txBody>
      </p:sp>
      <p:sp>
        <p:nvSpPr>
          <p:cNvPr id="155" name="KSO_Shape"/>
          <p:cNvSpPr/>
          <p:nvPr/>
        </p:nvSpPr>
        <p:spPr bwMode="auto">
          <a:xfrm flipH="1">
            <a:off x="5444860" y="3127381"/>
            <a:ext cx="284843" cy="228824"/>
          </a:xfrm>
          <a:custGeom>
            <a:avLst/>
            <a:gdLst>
              <a:gd name="T0" fmla="*/ 2147483646 w 288"/>
              <a:gd name="T1" fmla="*/ 0 h 232"/>
              <a:gd name="T2" fmla="*/ 0 w 288"/>
              <a:gd name="T3" fmla="*/ 2147483646 h 232"/>
              <a:gd name="T4" fmla="*/ 2147483646 w 288"/>
              <a:gd name="T5" fmla="*/ 2147483646 h 232"/>
              <a:gd name="T6" fmla="*/ 2147483646 w 288"/>
              <a:gd name="T7" fmla="*/ 2147483646 h 232"/>
              <a:gd name="T8" fmla="*/ 2147483646 w 288"/>
              <a:gd name="T9" fmla="*/ 2147483646 h 232"/>
              <a:gd name="T10" fmla="*/ 2147483646 w 288"/>
              <a:gd name="T11" fmla="*/ 2147483646 h 232"/>
              <a:gd name="T12" fmla="*/ 2147483646 w 288"/>
              <a:gd name="T13" fmla="*/ 2147483646 h 232"/>
              <a:gd name="T14" fmla="*/ 2147483646 w 288"/>
              <a:gd name="T15" fmla="*/ 0 h 232"/>
              <a:gd name="T16" fmla="*/ 2147483646 w 288"/>
              <a:gd name="T17" fmla="*/ 2147483646 h 232"/>
              <a:gd name="T18" fmla="*/ 2147483646 w 288"/>
              <a:gd name="T19" fmla="*/ 2147483646 h 232"/>
              <a:gd name="T20" fmla="*/ 2147483646 w 288"/>
              <a:gd name="T21" fmla="*/ 2147483646 h 232"/>
              <a:gd name="T22" fmla="*/ 2147483646 w 288"/>
              <a:gd name="T23" fmla="*/ 2147483646 h 232"/>
              <a:gd name="T24" fmla="*/ 2147483646 w 288"/>
              <a:gd name="T25" fmla="*/ 2147483646 h 232"/>
              <a:gd name="T26" fmla="*/ 2147483646 w 288"/>
              <a:gd name="T27" fmla="*/ 2147483646 h 232"/>
              <a:gd name="T28" fmla="*/ 2147483646 w 288"/>
              <a:gd name="T29" fmla="*/ 2147483646 h 232"/>
              <a:gd name="T30" fmla="*/ 2147483646 w 288"/>
              <a:gd name="T31" fmla="*/ 2147483646 h 232"/>
              <a:gd name="T32" fmla="*/ 2147483646 w 288"/>
              <a:gd name="T33" fmla="*/ 2147483646 h 232"/>
              <a:gd name="T34" fmla="*/ 2147483646 w 288"/>
              <a:gd name="T35" fmla="*/ 2147483646 h 232"/>
              <a:gd name="T36" fmla="*/ 2147483646 w 288"/>
              <a:gd name="T37" fmla="*/ 2147483646 h 232"/>
              <a:gd name="T38" fmla="*/ 2147483646 w 288"/>
              <a:gd name="T39" fmla="*/ 2147483646 h 232"/>
              <a:gd name="T40" fmla="*/ 2147483646 w 288"/>
              <a:gd name="T41" fmla="*/ 2147483646 h 232"/>
              <a:gd name="T42" fmla="*/ 2147483646 w 288"/>
              <a:gd name="T43" fmla="*/ 2147483646 h 232"/>
              <a:gd name="T44" fmla="*/ 2147483646 w 288"/>
              <a:gd name="T45" fmla="*/ 2147483646 h 232"/>
              <a:gd name="T46" fmla="*/ 2147483646 w 288"/>
              <a:gd name="T47" fmla="*/ 2147483646 h 232"/>
              <a:gd name="T48" fmla="*/ 2147483646 w 288"/>
              <a:gd name="T49" fmla="*/ 2147483646 h 232"/>
              <a:gd name="T50" fmla="*/ 2147483646 w 288"/>
              <a:gd name="T51" fmla="*/ 2147483646 h 232"/>
              <a:gd name="T52" fmla="*/ 2147483646 w 288"/>
              <a:gd name="T53" fmla="*/ 2147483646 h 232"/>
              <a:gd name="T54" fmla="*/ 2147483646 w 288"/>
              <a:gd name="T55" fmla="*/ 2147483646 h 232"/>
              <a:gd name="T56" fmla="*/ 2147483646 w 288"/>
              <a:gd name="T57" fmla="*/ 2147483646 h 232"/>
              <a:gd name="T58" fmla="*/ 2147483646 w 288"/>
              <a:gd name="T59" fmla="*/ 2147483646 h 232"/>
              <a:gd name="T60" fmla="*/ 2147483646 w 288"/>
              <a:gd name="T61" fmla="*/ 2147483646 h 232"/>
              <a:gd name="T62" fmla="*/ 2147483646 w 288"/>
              <a:gd name="T63" fmla="*/ 2147483646 h 232"/>
              <a:gd name="T64" fmla="*/ 2147483646 w 288"/>
              <a:gd name="T65" fmla="*/ 2147483646 h 232"/>
              <a:gd name="T66" fmla="*/ 2147483646 w 288"/>
              <a:gd name="T67" fmla="*/ 2147483646 h 232"/>
              <a:gd name="T68" fmla="*/ 2147483646 w 288"/>
              <a:gd name="T69" fmla="*/ 2147483646 h 232"/>
              <a:gd name="T70" fmla="*/ 2147483646 w 288"/>
              <a:gd name="T71" fmla="*/ 2147483646 h 232"/>
              <a:gd name="T72" fmla="*/ 2147483646 w 288"/>
              <a:gd name="T73" fmla="*/ 2147483646 h 232"/>
              <a:gd name="T74" fmla="*/ 2147483646 w 288"/>
              <a:gd name="T75" fmla="*/ 2147483646 h 2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8" h="232">
                <a:moveTo>
                  <a:pt x="144" y="0"/>
                </a:moveTo>
                <a:cubicBezTo>
                  <a:pt x="64" y="0"/>
                  <a:pt x="0" y="52"/>
                  <a:pt x="0" y="116"/>
                </a:cubicBezTo>
                <a:cubicBezTo>
                  <a:pt x="0" y="152"/>
                  <a:pt x="14" y="160"/>
                  <a:pt x="33" y="160"/>
                </a:cubicBezTo>
                <a:cubicBezTo>
                  <a:pt x="49" y="160"/>
                  <a:pt x="67" y="154"/>
                  <a:pt x="84" y="154"/>
                </a:cubicBezTo>
                <a:cubicBezTo>
                  <a:pt x="95" y="154"/>
                  <a:pt x="105" y="157"/>
                  <a:pt x="112" y="165"/>
                </a:cubicBezTo>
                <a:cubicBezTo>
                  <a:pt x="135" y="189"/>
                  <a:pt x="64" y="232"/>
                  <a:pt x="144" y="232"/>
                </a:cubicBezTo>
                <a:cubicBezTo>
                  <a:pt x="224" y="232"/>
                  <a:pt x="288" y="180"/>
                  <a:pt x="288" y="116"/>
                </a:cubicBezTo>
                <a:cubicBezTo>
                  <a:pt x="288" y="52"/>
                  <a:pt x="224" y="0"/>
                  <a:pt x="144" y="0"/>
                </a:cubicBezTo>
                <a:close/>
                <a:moveTo>
                  <a:pt x="60" y="104"/>
                </a:moveTo>
                <a:cubicBezTo>
                  <a:pt x="49" y="104"/>
                  <a:pt x="40" y="95"/>
                  <a:pt x="40" y="84"/>
                </a:cubicBezTo>
                <a:cubicBezTo>
                  <a:pt x="40" y="73"/>
                  <a:pt x="49" y="64"/>
                  <a:pt x="60" y="64"/>
                </a:cubicBezTo>
                <a:cubicBezTo>
                  <a:pt x="71" y="64"/>
                  <a:pt x="80" y="73"/>
                  <a:pt x="80" y="84"/>
                </a:cubicBezTo>
                <a:cubicBezTo>
                  <a:pt x="80" y="95"/>
                  <a:pt x="71" y="104"/>
                  <a:pt x="60" y="104"/>
                </a:cubicBezTo>
                <a:close/>
                <a:moveTo>
                  <a:pt x="116" y="64"/>
                </a:moveTo>
                <a:cubicBezTo>
                  <a:pt x="105" y="64"/>
                  <a:pt x="96" y="55"/>
                  <a:pt x="96" y="44"/>
                </a:cubicBezTo>
                <a:cubicBezTo>
                  <a:pt x="96" y="33"/>
                  <a:pt x="105" y="24"/>
                  <a:pt x="116" y="24"/>
                </a:cubicBezTo>
                <a:cubicBezTo>
                  <a:pt x="127" y="24"/>
                  <a:pt x="136" y="33"/>
                  <a:pt x="136" y="44"/>
                </a:cubicBezTo>
                <a:cubicBezTo>
                  <a:pt x="136" y="55"/>
                  <a:pt x="127" y="64"/>
                  <a:pt x="116" y="64"/>
                </a:cubicBezTo>
                <a:close/>
                <a:moveTo>
                  <a:pt x="164" y="216"/>
                </a:moveTo>
                <a:cubicBezTo>
                  <a:pt x="149" y="216"/>
                  <a:pt x="136" y="207"/>
                  <a:pt x="136" y="196"/>
                </a:cubicBezTo>
                <a:cubicBezTo>
                  <a:pt x="136" y="185"/>
                  <a:pt x="149" y="176"/>
                  <a:pt x="164" y="176"/>
                </a:cubicBezTo>
                <a:cubicBezTo>
                  <a:pt x="179" y="176"/>
                  <a:pt x="192" y="185"/>
                  <a:pt x="192" y="196"/>
                </a:cubicBezTo>
                <a:cubicBezTo>
                  <a:pt x="192" y="207"/>
                  <a:pt x="179" y="216"/>
                  <a:pt x="164" y="216"/>
                </a:cubicBezTo>
                <a:close/>
                <a:moveTo>
                  <a:pt x="172" y="64"/>
                </a:moveTo>
                <a:cubicBezTo>
                  <a:pt x="161" y="64"/>
                  <a:pt x="152" y="55"/>
                  <a:pt x="152" y="44"/>
                </a:cubicBezTo>
                <a:cubicBezTo>
                  <a:pt x="152" y="33"/>
                  <a:pt x="161" y="24"/>
                  <a:pt x="172" y="24"/>
                </a:cubicBezTo>
                <a:cubicBezTo>
                  <a:pt x="183" y="24"/>
                  <a:pt x="192" y="33"/>
                  <a:pt x="192" y="44"/>
                </a:cubicBezTo>
                <a:cubicBezTo>
                  <a:pt x="192" y="55"/>
                  <a:pt x="183" y="64"/>
                  <a:pt x="172" y="64"/>
                </a:cubicBezTo>
                <a:close/>
                <a:moveTo>
                  <a:pt x="208" y="76"/>
                </a:moveTo>
                <a:cubicBezTo>
                  <a:pt x="208" y="65"/>
                  <a:pt x="217" y="56"/>
                  <a:pt x="228" y="56"/>
                </a:cubicBezTo>
                <a:cubicBezTo>
                  <a:pt x="239" y="56"/>
                  <a:pt x="248" y="65"/>
                  <a:pt x="248" y="76"/>
                </a:cubicBezTo>
                <a:cubicBezTo>
                  <a:pt x="248" y="87"/>
                  <a:pt x="239" y="96"/>
                  <a:pt x="228" y="96"/>
                </a:cubicBezTo>
                <a:cubicBezTo>
                  <a:pt x="217" y="96"/>
                  <a:pt x="208" y="87"/>
                  <a:pt x="208" y="76"/>
                </a:cubicBezTo>
                <a:close/>
                <a:moveTo>
                  <a:pt x="264" y="132"/>
                </a:moveTo>
                <a:cubicBezTo>
                  <a:pt x="264" y="143"/>
                  <a:pt x="255" y="152"/>
                  <a:pt x="244" y="152"/>
                </a:cubicBezTo>
                <a:cubicBezTo>
                  <a:pt x="233" y="152"/>
                  <a:pt x="224" y="143"/>
                  <a:pt x="224" y="132"/>
                </a:cubicBezTo>
                <a:cubicBezTo>
                  <a:pt x="224" y="121"/>
                  <a:pt x="233" y="112"/>
                  <a:pt x="244" y="112"/>
                </a:cubicBezTo>
                <a:cubicBezTo>
                  <a:pt x="255" y="112"/>
                  <a:pt x="264" y="121"/>
                  <a:pt x="264" y="1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6" name="KSO_Shape"/>
          <p:cNvSpPr/>
          <p:nvPr/>
        </p:nvSpPr>
        <p:spPr bwMode="auto">
          <a:xfrm>
            <a:off x="6451193" y="3082364"/>
            <a:ext cx="260185" cy="261106"/>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8" name="KSO_Shape"/>
          <p:cNvSpPr/>
          <p:nvPr/>
        </p:nvSpPr>
        <p:spPr bwMode="auto">
          <a:xfrm>
            <a:off x="6454908" y="4100522"/>
            <a:ext cx="261106" cy="261106"/>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9" name="KSO_Shape"/>
          <p:cNvSpPr/>
          <p:nvPr/>
        </p:nvSpPr>
        <p:spPr bwMode="auto">
          <a:xfrm>
            <a:off x="5463912" y="4100774"/>
            <a:ext cx="281419" cy="196547"/>
          </a:xfrm>
          <a:custGeom>
            <a:avLst/>
            <a:gdLst>
              <a:gd name="T0" fmla="*/ 1352369 w 8041"/>
              <a:gd name="T1" fmla="*/ 1071372 h 5610"/>
              <a:gd name="T2" fmla="*/ 913745 w 8041"/>
              <a:gd name="T3" fmla="*/ 1256091 h 5610"/>
              <a:gd name="T4" fmla="*/ 438624 w 8041"/>
              <a:gd name="T5" fmla="*/ 1083462 h 5610"/>
              <a:gd name="T6" fmla="*/ 0 w 8041"/>
              <a:gd name="T7" fmla="*/ 1250270 h 5610"/>
              <a:gd name="T8" fmla="*/ 132774 w 8041"/>
              <a:gd name="T9" fmla="*/ 124266 h 5610"/>
              <a:gd name="T10" fmla="*/ 496391 w 8041"/>
              <a:gd name="T11" fmla="*/ 0 h 5610"/>
              <a:gd name="T12" fmla="*/ 865606 w 8041"/>
              <a:gd name="T13" fmla="*/ 118444 h 5610"/>
              <a:gd name="T14" fmla="*/ 1225416 w 8041"/>
              <a:gd name="T15" fmla="*/ 12091 h 5610"/>
              <a:gd name="T16" fmla="*/ 1558135 w 8041"/>
              <a:gd name="T17" fmla="*/ 66723 h 5610"/>
              <a:gd name="T18" fmla="*/ 1800397 w 8041"/>
              <a:gd name="T19" fmla="*/ 1256091 h 5610"/>
              <a:gd name="T20" fmla="*/ 1352369 w 8041"/>
              <a:gd name="T21" fmla="*/ 1071372 h 5610"/>
              <a:gd name="T22" fmla="*/ 524379 w 8041"/>
              <a:gd name="T23" fmla="*/ 70305 h 5610"/>
              <a:gd name="T24" fmla="*/ 463030 w 8041"/>
              <a:gd name="T25" fmla="*/ 986737 h 5610"/>
              <a:gd name="T26" fmla="*/ 901654 w 8041"/>
              <a:gd name="T27" fmla="*/ 1181532 h 5610"/>
              <a:gd name="T28" fmla="*/ 878368 w 8041"/>
              <a:gd name="T29" fmla="*/ 191436 h 5610"/>
              <a:gd name="T30" fmla="*/ 877249 w 8041"/>
              <a:gd name="T31" fmla="*/ 192108 h 5610"/>
              <a:gd name="T32" fmla="*/ 524379 w 8041"/>
              <a:gd name="T33" fmla="*/ 70305 h 5610"/>
              <a:gd name="T34" fmla="*/ 1507309 w 8041"/>
              <a:gd name="T35" fmla="*/ 128520 h 5610"/>
              <a:gd name="T36" fmla="*/ 1241761 w 8041"/>
              <a:gd name="T37" fmla="*/ 90456 h 5610"/>
              <a:gd name="T38" fmla="*/ 1338039 w 8041"/>
              <a:gd name="T39" fmla="*/ 970392 h 5610"/>
              <a:gd name="T40" fmla="*/ 1694491 w 8041"/>
              <a:gd name="T41" fmla="*/ 1125332 h 5610"/>
              <a:gd name="T42" fmla="*/ 1507309 w 8041"/>
              <a:gd name="T43" fmla="*/ 128520 h 561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041" h="5610">
                <a:moveTo>
                  <a:pt x="6040" y="4785"/>
                </a:moveTo>
                <a:lnTo>
                  <a:pt x="4081" y="5610"/>
                </a:lnTo>
                <a:lnTo>
                  <a:pt x="1959" y="4839"/>
                </a:lnTo>
                <a:lnTo>
                  <a:pt x="0" y="5584"/>
                </a:lnTo>
                <a:lnTo>
                  <a:pt x="593" y="555"/>
                </a:lnTo>
                <a:lnTo>
                  <a:pt x="2217" y="0"/>
                </a:lnTo>
                <a:lnTo>
                  <a:pt x="3866" y="529"/>
                </a:lnTo>
                <a:lnTo>
                  <a:pt x="5473" y="54"/>
                </a:lnTo>
                <a:lnTo>
                  <a:pt x="6959" y="298"/>
                </a:lnTo>
                <a:lnTo>
                  <a:pt x="8041" y="5610"/>
                </a:lnTo>
                <a:lnTo>
                  <a:pt x="6040" y="4785"/>
                </a:lnTo>
                <a:close/>
                <a:moveTo>
                  <a:pt x="2342" y="314"/>
                </a:moveTo>
                <a:lnTo>
                  <a:pt x="2068" y="4407"/>
                </a:lnTo>
                <a:lnTo>
                  <a:pt x="4027" y="5277"/>
                </a:lnTo>
                <a:lnTo>
                  <a:pt x="3923" y="855"/>
                </a:lnTo>
                <a:lnTo>
                  <a:pt x="3918" y="858"/>
                </a:lnTo>
                <a:lnTo>
                  <a:pt x="2342" y="314"/>
                </a:lnTo>
                <a:close/>
                <a:moveTo>
                  <a:pt x="6732" y="574"/>
                </a:moveTo>
                <a:lnTo>
                  <a:pt x="5546" y="404"/>
                </a:lnTo>
                <a:lnTo>
                  <a:pt x="5976" y="4334"/>
                </a:lnTo>
                <a:lnTo>
                  <a:pt x="7568" y="5026"/>
                </a:lnTo>
                <a:lnTo>
                  <a:pt x="6732" y="57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60" name="文本框 159"/>
          <p:cNvSpPr txBox="1"/>
          <p:nvPr/>
        </p:nvSpPr>
        <p:spPr>
          <a:xfrm>
            <a:off x="8425252" y="1744940"/>
            <a:ext cx="2590800" cy="972091"/>
          </a:xfrm>
          <a:prstGeom prst="rect">
            <a:avLst/>
          </a:prstGeom>
          <a:noFill/>
        </p:spPr>
        <p:txBody>
          <a:bodyPr wrap="square" rtlCol="0">
            <a:noAutofit/>
          </a:bodyPr>
          <a:lstStyle/>
          <a:p>
            <a:pPr algn="just">
              <a:lnSpc>
                <a:spcPct val="150000"/>
              </a:lnSpc>
            </a:pPr>
            <a:r>
              <a:rPr lang="zh-CN" altLang="en-US" sz="1200"/>
              <a:t>单击此处添加内容单击此处添加内容单击此处添加内容单击此处添加内容单击此处添加内容</a:t>
            </a:r>
            <a:endParaRPr lang="zh-CN" altLang="en-US" sz="1200"/>
          </a:p>
        </p:txBody>
      </p:sp>
      <p:sp>
        <p:nvSpPr>
          <p:cNvPr id="161" name="文本框 160"/>
          <p:cNvSpPr txBox="1"/>
          <p:nvPr/>
        </p:nvSpPr>
        <p:spPr>
          <a:xfrm>
            <a:off x="8425252" y="4679750"/>
            <a:ext cx="2590800" cy="972091"/>
          </a:xfrm>
          <a:prstGeom prst="rect">
            <a:avLst/>
          </a:prstGeom>
          <a:noFill/>
        </p:spPr>
        <p:txBody>
          <a:bodyPr wrap="square" rtlCol="0">
            <a:noAutofit/>
          </a:bodyPr>
          <a:lstStyle/>
          <a:p>
            <a:pPr algn="just">
              <a:lnSpc>
                <a:spcPct val="150000"/>
              </a:lnSpc>
            </a:pPr>
            <a:r>
              <a:rPr lang="zh-CN" altLang="en-US" sz="1200"/>
              <a:t>单击此处添加内容单击此处添加内容单击此处添加内容单击此处添加内容单击此处添加内容</a:t>
            </a:r>
            <a:endParaRPr lang="zh-CN" altLang="en-US" sz="1200"/>
          </a:p>
        </p:txBody>
      </p:sp>
      <p:sp>
        <p:nvSpPr>
          <p:cNvPr id="162" name="文本框 161"/>
          <p:cNvSpPr txBox="1"/>
          <p:nvPr/>
        </p:nvSpPr>
        <p:spPr>
          <a:xfrm>
            <a:off x="1155319" y="1744940"/>
            <a:ext cx="2590800" cy="972091"/>
          </a:xfrm>
          <a:prstGeom prst="rect">
            <a:avLst/>
          </a:prstGeom>
          <a:noFill/>
        </p:spPr>
        <p:txBody>
          <a:bodyPr wrap="square" rtlCol="0">
            <a:noAutofit/>
          </a:bodyPr>
          <a:lstStyle/>
          <a:p>
            <a:pPr algn="just">
              <a:lnSpc>
                <a:spcPct val="150000"/>
              </a:lnSpc>
            </a:pPr>
            <a:r>
              <a:rPr lang="zh-CN" altLang="en-US" sz="1200"/>
              <a:t>单击此处添加内容单击此处添加内容单击此处添加内容单击此处添加内容单击此处添加内容</a:t>
            </a:r>
            <a:endParaRPr lang="zh-CN" altLang="en-US" sz="1200"/>
          </a:p>
        </p:txBody>
      </p:sp>
      <p:sp>
        <p:nvSpPr>
          <p:cNvPr id="163" name="文本框 162"/>
          <p:cNvSpPr txBox="1"/>
          <p:nvPr/>
        </p:nvSpPr>
        <p:spPr>
          <a:xfrm>
            <a:off x="1155319" y="4679750"/>
            <a:ext cx="2590800" cy="972091"/>
          </a:xfrm>
          <a:prstGeom prst="rect">
            <a:avLst/>
          </a:prstGeom>
          <a:noFill/>
        </p:spPr>
        <p:txBody>
          <a:bodyPr wrap="square" rtlCol="0">
            <a:noAutofit/>
          </a:bodyPr>
          <a:lstStyle/>
          <a:p>
            <a:pPr algn="just">
              <a:lnSpc>
                <a:spcPct val="150000"/>
              </a:lnSpc>
            </a:pPr>
            <a:r>
              <a:rPr lang="zh-CN" altLang="en-US" sz="1200"/>
              <a:t>单击此处添加内容单击此处添加内容单击此处添加内容单击此处添加内容单击此处添加内容</a:t>
            </a:r>
            <a:endParaRPr lang="zh-CN" altLang="en-US" sz="1200"/>
          </a:p>
        </p:txBody>
      </p:sp>
      <p:sp>
        <p:nvSpPr>
          <p:cNvPr id="28" name="文本框 27"/>
          <p:cNvSpPr txBox="1"/>
          <p:nvPr/>
        </p:nvSpPr>
        <p:spPr>
          <a:xfrm>
            <a:off x="4288882" y="2399839"/>
            <a:ext cx="1440821" cy="507615"/>
          </a:xfrm>
          <a:prstGeom prst="rect">
            <a:avLst/>
          </a:prstGeom>
          <a:noFill/>
        </p:spPr>
        <p:txBody>
          <a:bodyPr wrap="square" rtlCol="0">
            <a:noAutofit/>
          </a:bodyPr>
          <a:lstStyle/>
          <a:p>
            <a:pPr algn="ctr">
              <a:lnSpc>
                <a:spcPct val="150000"/>
              </a:lnSpc>
            </a:pPr>
            <a:r>
              <a:rPr lang="zh-CN" altLang="en-US" sz="1600" b="1"/>
              <a:t>添加标题</a:t>
            </a:r>
            <a:endParaRPr lang="zh-CN" altLang="en-US" sz="1600" b="1"/>
          </a:p>
        </p:txBody>
      </p:sp>
      <p:sp>
        <p:nvSpPr>
          <p:cNvPr id="29" name="文本框 28"/>
          <p:cNvSpPr txBox="1"/>
          <p:nvPr/>
        </p:nvSpPr>
        <p:spPr>
          <a:xfrm>
            <a:off x="6421967" y="2399839"/>
            <a:ext cx="1440821" cy="507615"/>
          </a:xfrm>
          <a:prstGeom prst="rect">
            <a:avLst/>
          </a:prstGeom>
          <a:noFill/>
        </p:spPr>
        <p:txBody>
          <a:bodyPr wrap="square" rtlCol="0">
            <a:noAutofit/>
          </a:bodyPr>
          <a:lstStyle/>
          <a:p>
            <a:pPr algn="ctr">
              <a:lnSpc>
                <a:spcPct val="150000"/>
              </a:lnSpc>
            </a:pPr>
            <a:r>
              <a:rPr lang="zh-CN" altLang="en-US" sz="1600" b="1"/>
              <a:t>添加标题</a:t>
            </a:r>
            <a:endParaRPr lang="zh-CN" altLang="en-US" sz="1600" b="1"/>
          </a:p>
        </p:txBody>
      </p:sp>
      <p:sp>
        <p:nvSpPr>
          <p:cNvPr id="30" name="文本框 29"/>
          <p:cNvSpPr txBox="1"/>
          <p:nvPr/>
        </p:nvSpPr>
        <p:spPr>
          <a:xfrm>
            <a:off x="4288882" y="4615434"/>
            <a:ext cx="1440821" cy="507615"/>
          </a:xfrm>
          <a:prstGeom prst="rect">
            <a:avLst/>
          </a:prstGeom>
          <a:noFill/>
        </p:spPr>
        <p:txBody>
          <a:bodyPr wrap="square" rtlCol="0">
            <a:noAutofit/>
          </a:bodyPr>
          <a:lstStyle/>
          <a:p>
            <a:pPr algn="ctr">
              <a:lnSpc>
                <a:spcPct val="150000"/>
              </a:lnSpc>
            </a:pPr>
            <a:r>
              <a:rPr lang="zh-CN" altLang="en-US" sz="1600" b="1"/>
              <a:t>添加标题</a:t>
            </a:r>
            <a:endParaRPr lang="zh-CN" altLang="en-US" sz="1600" b="1"/>
          </a:p>
        </p:txBody>
      </p:sp>
      <p:sp>
        <p:nvSpPr>
          <p:cNvPr id="31" name="文本框 30"/>
          <p:cNvSpPr txBox="1"/>
          <p:nvPr/>
        </p:nvSpPr>
        <p:spPr>
          <a:xfrm>
            <a:off x="6421967" y="4615434"/>
            <a:ext cx="1440821" cy="507615"/>
          </a:xfrm>
          <a:prstGeom prst="rect">
            <a:avLst/>
          </a:prstGeom>
          <a:noFill/>
        </p:spPr>
        <p:txBody>
          <a:bodyPr wrap="square" rtlCol="0">
            <a:noAutofit/>
          </a:bodyPr>
          <a:lstStyle/>
          <a:p>
            <a:pPr algn="ctr">
              <a:lnSpc>
                <a:spcPct val="150000"/>
              </a:lnSpc>
            </a:pPr>
            <a:r>
              <a:rPr lang="zh-CN" altLang="en-US" sz="1600" b="1"/>
              <a:t>添加标题</a:t>
            </a:r>
            <a:endParaRPr lang="zh-CN" altLang="en-US" sz="16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单击此处添加标题</a:t>
            </a:r>
            <a:endParaRPr lang="zh-CN" altLang="en-US"/>
          </a:p>
        </p:txBody>
      </p:sp>
      <p:sp>
        <p:nvSpPr>
          <p:cNvPr id="3" name="Freeform 5"/>
          <p:cNvSpPr/>
          <p:nvPr/>
        </p:nvSpPr>
        <p:spPr bwMode="auto">
          <a:xfrm>
            <a:off x="4453858" y="3336506"/>
            <a:ext cx="1611733" cy="1635532"/>
          </a:xfrm>
          <a:custGeom>
            <a:avLst/>
            <a:gdLst>
              <a:gd name="T0" fmla="*/ 414 w 966"/>
              <a:gd name="T1" fmla="*/ 980 h 980"/>
              <a:gd name="T2" fmla="*/ 964 w 966"/>
              <a:gd name="T3" fmla="*/ 832 h 980"/>
              <a:gd name="T4" fmla="*/ 966 w 966"/>
              <a:gd name="T5" fmla="*/ 0 h 980"/>
              <a:gd name="T6" fmla="*/ 0 w 966"/>
              <a:gd name="T7" fmla="*/ 259 h 980"/>
              <a:gd name="T8" fmla="*/ 414 w 966"/>
              <a:gd name="T9" fmla="*/ 980 h 980"/>
            </a:gdLst>
            <a:ahLst/>
            <a:cxnLst>
              <a:cxn ang="0">
                <a:pos x="T0" y="T1"/>
              </a:cxn>
              <a:cxn ang="0">
                <a:pos x="T2" y="T3"/>
              </a:cxn>
              <a:cxn ang="0">
                <a:pos x="T4" y="T5"/>
              </a:cxn>
              <a:cxn ang="0">
                <a:pos x="T6" y="T7"/>
              </a:cxn>
              <a:cxn ang="0">
                <a:pos x="T8" y="T9"/>
              </a:cxn>
            </a:cxnLst>
            <a:rect l="0" t="0" r="r" b="b"/>
            <a:pathLst>
              <a:path w="966" h="980">
                <a:moveTo>
                  <a:pt x="414" y="980"/>
                </a:moveTo>
                <a:cubicBezTo>
                  <a:pt x="577" y="888"/>
                  <a:pt x="765" y="835"/>
                  <a:pt x="964" y="832"/>
                </a:cubicBezTo>
                <a:cubicBezTo>
                  <a:pt x="966" y="0"/>
                  <a:pt x="966" y="0"/>
                  <a:pt x="966" y="0"/>
                </a:cubicBezTo>
                <a:cubicBezTo>
                  <a:pt x="615" y="3"/>
                  <a:pt x="285" y="96"/>
                  <a:pt x="0" y="259"/>
                </a:cubicBezTo>
                <a:lnTo>
                  <a:pt x="414" y="98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4" name="Freeform 6"/>
          <p:cNvSpPr/>
          <p:nvPr/>
        </p:nvSpPr>
        <p:spPr bwMode="auto">
          <a:xfrm>
            <a:off x="6119800" y="3336506"/>
            <a:ext cx="1618344" cy="1632887"/>
          </a:xfrm>
          <a:custGeom>
            <a:avLst/>
            <a:gdLst>
              <a:gd name="T0" fmla="*/ 2 w 970"/>
              <a:gd name="T1" fmla="*/ 0 h 978"/>
              <a:gd name="T2" fmla="*/ 0 w 970"/>
              <a:gd name="T3" fmla="*/ 831 h 978"/>
              <a:gd name="T4" fmla="*/ 552 w 970"/>
              <a:gd name="T5" fmla="*/ 978 h 978"/>
              <a:gd name="T6" fmla="*/ 970 w 970"/>
              <a:gd name="T7" fmla="*/ 258 h 978"/>
              <a:gd name="T8" fmla="*/ 2 w 970"/>
              <a:gd name="T9" fmla="*/ 0 h 978"/>
            </a:gdLst>
            <a:ahLst/>
            <a:cxnLst>
              <a:cxn ang="0">
                <a:pos x="T0" y="T1"/>
              </a:cxn>
              <a:cxn ang="0">
                <a:pos x="T2" y="T3"/>
              </a:cxn>
              <a:cxn ang="0">
                <a:pos x="T4" y="T5"/>
              </a:cxn>
              <a:cxn ang="0">
                <a:pos x="T6" y="T7"/>
              </a:cxn>
              <a:cxn ang="0">
                <a:pos x="T8" y="T9"/>
              </a:cxn>
            </a:cxnLst>
            <a:rect l="0" t="0" r="r" b="b"/>
            <a:pathLst>
              <a:path w="970" h="978">
                <a:moveTo>
                  <a:pt x="2" y="0"/>
                </a:moveTo>
                <a:cubicBezTo>
                  <a:pt x="0" y="831"/>
                  <a:pt x="0" y="831"/>
                  <a:pt x="0" y="831"/>
                </a:cubicBezTo>
                <a:cubicBezTo>
                  <a:pt x="200" y="834"/>
                  <a:pt x="388" y="887"/>
                  <a:pt x="552" y="978"/>
                </a:cubicBezTo>
                <a:cubicBezTo>
                  <a:pt x="970" y="258"/>
                  <a:pt x="970" y="258"/>
                  <a:pt x="970" y="258"/>
                </a:cubicBezTo>
                <a:cubicBezTo>
                  <a:pt x="684" y="96"/>
                  <a:pt x="354" y="2"/>
                  <a:pt x="2"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en-US"/>
          </a:p>
        </p:txBody>
      </p:sp>
      <p:sp>
        <p:nvSpPr>
          <p:cNvPr id="5" name="Freeform 7"/>
          <p:cNvSpPr/>
          <p:nvPr/>
        </p:nvSpPr>
        <p:spPr bwMode="auto">
          <a:xfrm>
            <a:off x="2762795" y="5028891"/>
            <a:ext cx="1632888" cy="1614377"/>
          </a:xfrm>
          <a:custGeom>
            <a:avLst/>
            <a:gdLst>
              <a:gd name="T0" fmla="*/ 258 w 979"/>
              <a:gd name="T1" fmla="*/ 0 h 967"/>
              <a:gd name="T2" fmla="*/ 0 w 979"/>
              <a:gd name="T3" fmla="*/ 967 h 967"/>
              <a:gd name="T4" fmla="*/ 832 w 979"/>
              <a:gd name="T5" fmla="*/ 967 h 967"/>
              <a:gd name="T6" fmla="*/ 979 w 979"/>
              <a:gd name="T7" fmla="*/ 417 h 967"/>
              <a:gd name="T8" fmla="*/ 258 w 979"/>
              <a:gd name="T9" fmla="*/ 0 h 967"/>
            </a:gdLst>
            <a:ahLst/>
            <a:cxnLst>
              <a:cxn ang="0">
                <a:pos x="T0" y="T1"/>
              </a:cxn>
              <a:cxn ang="0">
                <a:pos x="T2" y="T3"/>
              </a:cxn>
              <a:cxn ang="0">
                <a:pos x="T4" y="T5"/>
              </a:cxn>
              <a:cxn ang="0">
                <a:pos x="T6" y="T7"/>
              </a:cxn>
              <a:cxn ang="0">
                <a:pos x="T8" y="T9"/>
              </a:cxn>
            </a:cxnLst>
            <a:rect l="0" t="0" r="r" b="b"/>
            <a:pathLst>
              <a:path w="979" h="967">
                <a:moveTo>
                  <a:pt x="258" y="0"/>
                </a:moveTo>
                <a:cubicBezTo>
                  <a:pt x="96" y="286"/>
                  <a:pt x="3" y="616"/>
                  <a:pt x="0" y="967"/>
                </a:cubicBezTo>
                <a:cubicBezTo>
                  <a:pt x="832" y="967"/>
                  <a:pt x="832" y="967"/>
                  <a:pt x="832" y="967"/>
                </a:cubicBezTo>
                <a:cubicBezTo>
                  <a:pt x="835" y="768"/>
                  <a:pt x="888" y="580"/>
                  <a:pt x="979" y="417"/>
                </a:cubicBezTo>
                <a:lnTo>
                  <a:pt x="258"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6" name="Freeform 8"/>
          <p:cNvSpPr/>
          <p:nvPr/>
        </p:nvSpPr>
        <p:spPr bwMode="auto">
          <a:xfrm>
            <a:off x="7794997" y="5028891"/>
            <a:ext cx="1634210" cy="1614377"/>
          </a:xfrm>
          <a:custGeom>
            <a:avLst/>
            <a:gdLst>
              <a:gd name="T0" fmla="*/ 721 w 980"/>
              <a:gd name="T1" fmla="*/ 0 h 967"/>
              <a:gd name="T2" fmla="*/ 0 w 980"/>
              <a:gd name="T3" fmla="*/ 415 h 967"/>
              <a:gd name="T4" fmla="*/ 148 w 980"/>
              <a:gd name="T5" fmla="*/ 967 h 967"/>
              <a:gd name="T6" fmla="*/ 980 w 980"/>
              <a:gd name="T7" fmla="*/ 967 h 967"/>
              <a:gd name="T8" fmla="*/ 721 w 980"/>
              <a:gd name="T9" fmla="*/ 0 h 967"/>
            </a:gdLst>
            <a:ahLst/>
            <a:cxnLst>
              <a:cxn ang="0">
                <a:pos x="T0" y="T1"/>
              </a:cxn>
              <a:cxn ang="0">
                <a:pos x="T2" y="T3"/>
              </a:cxn>
              <a:cxn ang="0">
                <a:pos x="T4" y="T5"/>
              </a:cxn>
              <a:cxn ang="0">
                <a:pos x="T6" y="T7"/>
              </a:cxn>
              <a:cxn ang="0">
                <a:pos x="T8" y="T9"/>
              </a:cxn>
            </a:cxnLst>
            <a:rect l="0" t="0" r="r" b="b"/>
            <a:pathLst>
              <a:path w="980" h="967">
                <a:moveTo>
                  <a:pt x="721" y="0"/>
                </a:moveTo>
                <a:cubicBezTo>
                  <a:pt x="0" y="415"/>
                  <a:pt x="0" y="415"/>
                  <a:pt x="0" y="415"/>
                </a:cubicBezTo>
                <a:cubicBezTo>
                  <a:pt x="92" y="578"/>
                  <a:pt x="146" y="767"/>
                  <a:pt x="148" y="967"/>
                </a:cubicBezTo>
                <a:cubicBezTo>
                  <a:pt x="980" y="967"/>
                  <a:pt x="980" y="967"/>
                  <a:pt x="980" y="967"/>
                </a:cubicBezTo>
                <a:cubicBezTo>
                  <a:pt x="977" y="616"/>
                  <a:pt x="884" y="286"/>
                  <a:pt x="721"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en-US"/>
          </a:p>
        </p:txBody>
      </p:sp>
      <p:sp>
        <p:nvSpPr>
          <p:cNvPr id="7" name="Freeform 9"/>
          <p:cNvSpPr/>
          <p:nvPr/>
        </p:nvSpPr>
        <p:spPr bwMode="auto">
          <a:xfrm>
            <a:off x="7090277" y="3796623"/>
            <a:ext cx="1878813" cy="1874845"/>
          </a:xfrm>
          <a:custGeom>
            <a:avLst/>
            <a:gdLst>
              <a:gd name="T0" fmla="*/ 0 w 1126"/>
              <a:gd name="T1" fmla="*/ 719 h 1123"/>
              <a:gd name="T2" fmla="*/ 405 w 1126"/>
              <a:gd name="T3" fmla="*/ 1123 h 1123"/>
              <a:gd name="T4" fmla="*/ 1126 w 1126"/>
              <a:gd name="T5" fmla="*/ 708 h 1123"/>
              <a:gd name="T6" fmla="*/ 418 w 1126"/>
              <a:gd name="T7" fmla="*/ 0 h 1123"/>
              <a:gd name="T8" fmla="*/ 0 w 1126"/>
              <a:gd name="T9" fmla="*/ 719 h 1123"/>
            </a:gdLst>
            <a:ahLst/>
            <a:cxnLst>
              <a:cxn ang="0">
                <a:pos x="T0" y="T1"/>
              </a:cxn>
              <a:cxn ang="0">
                <a:pos x="T2" y="T3"/>
              </a:cxn>
              <a:cxn ang="0">
                <a:pos x="T4" y="T5"/>
              </a:cxn>
              <a:cxn ang="0">
                <a:pos x="T6" y="T7"/>
              </a:cxn>
              <a:cxn ang="0">
                <a:pos x="T8" y="T9"/>
              </a:cxn>
            </a:cxnLst>
            <a:rect l="0" t="0" r="r" b="b"/>
            <a:pathLst>
              <a:path w="1126" h="1123">
                <a:moveTo>
                  <a:pt x="0" y="719"/>
                </a:moveTo>
                <a:cubicBezTo>
                  <a:pt x="166" y="818"/>
                  <a:pt x="306" y="957"/>
                  <a:pt x="405" y="1123"/>
                </a:cubicBezTo>
                <a:cubicBezTo>
                  <a:pt x="1126" y="708"/>
                  <a:pt x="1126" y="708"/>
                  <a:pt x="1126" y="708"/>
                </a:cubicBezTo>
                <a:cubicBezTo>
                  <a:pt x="954" y="416"/>
                  <a:pt x="710" y="172"/>
                  <a:pt x="418" y="0"/>
                </a:cubicBezTo>
                <a:lnTo>
                  <a:pt x="0" y="719"/>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8" name="Freeform 10"/>
          <p:cNvSpPr/>
          <p:nvPr/>
        </p:nvSpPr>
        <p:spPr bwMode="auto">
          <a:xfrm>
            <a:off x="3222912" y="3796623"/>
            <a:ext cx="1872201" cy="1878812"/>
          </a:xfrm>
          <a:custGeom>
            <a:avLst/>
            <a:gdLst>
              <a:gd name="T0" fmla="*/ 720 w 1122"/>
              <a:gd name="T1" fmla="*/ 1125 h 1125"/>
              <a:gd name="T2" fmla="*/ 1122 w 1122"/>
              <a:gd name="T3" fmla="*/ 721 h 1125"/>
              <a:gd name="T4" fmla="*/ 708 w 1122"/>
              <a:gd name="T5" fmla="*/ 0 h 1125"/>
              <a:gd name="T6" fmla="*/ 0 w 1122"/>
              <a:gd name="T7" fmla="*/ 708 h 1125"/>
              <a:gd name="T8" fmla="*/ 720 w 1122"/>
              <a:gd name="T9" fmla="*/ 1125 h 1125"/>
            </a:gdLst>
            <a:ahLst/>
            <a:cxnLst>
              <a:cxn ang="0">
                <a:pos x="T0" y="T1"/>
              </a:cxn>
              <a:cxn ang="0">
                <a:pos x="T2" y="T3"/>
              </a:cxn>
              <a:cxn ang="0">
                <a:pos x="T4" y="T5"/>
              </a:cxn>
              <a:cxn ang="0">
                <a:pos x="T6" y="T7"/>
              </a:cxn>
              <a:cxn ang="0">
                <a:pos x="T8" y="T9"/>
              </a:cxn>
            </a:cxnLst>
            <a:rect l="0" t="0" r="r" b="b"/>
            <a:pathLst>
              <a:path w="1122" h="1125">
                <a:moveTo>
                  <a:pt x="720" y="1125"/>
                </a:moveTo>
                <a:cubicBezTo>
                  <a:pt x="819" y="960"/>
                  <a:pt x="957" y="821"/>
                  <a:pt x="1122" y="721"/>
                </a:cubicBezTo>
                <a:cubicBezTo>
                  <a:pt x="708" y="0"/>
                  <a:pt x="708" y="0"/>
                  <a:pt x="708" y="0"/>
                </a:cubicBezTo>
                <a:cubicBezTo>
                  <a:pt x="416" y="172"/>
                  <a:pt x="172" y="416"/>
                  <a:pt x="0" y="708"/>
                </a:cubicBezTo>
                <a:lnTo>
                  <a:pt x="720" y="1125"/>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en-US"/>
          </a:p>
        </p:txBody>
      </p:sp>
      <p:sp>
        <p:nvSpPr>
          <p:cNvPr id="9" name="KSO_Shape"/>
          <p:cNvSpPr/>
          <p:nvPr/>
        </p:nvSpPr>
        <p:spPr bwMode="auto">
          <a:xfrm>
            <a:off x="3360344" y="5836079"/>
            <a:ext cx="437790" cy="469900"/>
          </a:xfrm>
          <a:custGeom>
            <a:avLst/>
            <a:gdLst>
              <a:gd name="T0" fmla="*/ 377250015 w 5554"/>
              <a:gd name="T1" fmla="*/ 549192827 h 5958"/>
              <a:gd name="T2" fmla="*/ 191127626 w 5554"/>
              <a:gd name="T3" fmla="*/ 554406798 h 5958"/>
              <a:gd name="T4" fmla="*/ 58124720 w 5554"/>
              <a:gd name="T5" fmla="*/ 433772465 h 5958"/>
              <a:gd name="T6" fmla="*/ 28602676 w 5554"/>
              <a:gd name="T7" fmla="*/ 242086556 h 5958"/>
              <a:gd name="T8" fmla="*/ 32382408 w 5554"/>
              <a:gd name="T9" fmla="*/ 166127958 h 5958"/>
              <a:gd name="T10" fmla="*/ 61496057 w 5554"/>
              <a:gd name="T11" fmla="*/ 258954982 h 5958"/>
              <a:gd name="T12" fmla="*/ 146997628 w 5554"/>
              <a:gd name="T13" fmla="*/ 372841881 h 5958"/>
              <a:gd name="T14" fmla="*/ 263860299 w 5554"/>
              <a:gd name="T15" fmla="*/ 471700765 h 5958"/>
              <a:gd name="T16" fmla="*/ 378986493 w 5554"/>
              <a:gd name="T17" fmla="*/ 528541898 h 5958"/>
              <a:gd name="T18" fmla="*/ 318205607 w 5554"/>
              <a:gd name="T19" fmla="*/ 139138540 h 5958"/>
              <a:gd name="T20" fmla="*/ 286640309 w 5554"/>
              <a:gd name="T21" fmla="*/ 173386334 h 5958"/>
              <a:gd name="T22" fmla="*/ 308399012 w 5554"/>
              <a:gd name="T23" fmla="*/ 191890541 h 5958"/>
              <a:gd name="T24" fmla="*/ 366217275 w 5554"/>
              <a:gd name="T25" fmla="*/ 171852870 h 5958"/>
              <a:gd name="T26" fmla="*/ 395739639 w 5554"/>
              <a:gd name="T27" fmla="*/ 66962125 h 5958"/>
              <a:gd name="T28" fmla="*/ 403605239 w 5554"/>
              <a:gd name="T29" fmla="*/ 94462805 h 5958"/>
              <a:gd name="T30" fmla="*/ 413309895 w 5554"/>
              <a:gd name="T31" fmla="*/ 67882331 h 5958"/>
              <a:gd name="T32" fmla="*/ 378067124 w 5554"/>
              <a:gd name="T33" fmla="*/ 24535748 h 5958"/>
              <a:gd name="T34" fmla="*/ 365502424 w 5554"/>
              <a:gd name="T35" fmla="*/ 204313 h 5958"/>
              <a:gd name="T36" fmla="*/ 338840424 w 5554"/>
              <a:gd name="T37" fmla="*/ 133208995 h 5958"/>
              <a:gd name="T38" fmla="*/ 363663688 w 5554"/>
              <a:gd name="T39" fmla="*/ 267951455 h 5958"/>
              <a:gd name="T40" fmla="*/ 346808283 w 5554"/>
              <a:gd name="T41" fmla="*/ 318863044 h 5958"/>
              <a:gd name="T42" fmla="*/ 405852690 w 5554"/>
              <a:gd name="T43" fmla="*/ 337673880 h 5958"/>
              <a:gd name="T44" fmla="*/ 474907891 w 5554"/>
              <a:gd name="T45" fmla="*/ 308946684 h 5958"/>
              <a:gd name="T46" fmla="*/ 500956659 w 5554"/>
              <a:gd name="T47" fmla="*/ 269689232 h 5958"/>
              <a:gd name="T48" fmla="*/ 548049279 w 5554"/>
              <a:gd name="T49" fmla="*/ 128506287 h 5958"/>
              <a:gd name="T50" fmla="*/ 551624494 w 5554"/>
              <a:gd name="T51" fmla="*/ 166843532 h 5958"/>
              <a:gd name="T52" fmla="*/ 566334386 w 5554"/>
              <a:gd name="T53" fmla="*/ 129733122 h 5958"/>
              <a:gd name="T54" fmla="*/ 518322718 w 5554"/>
              <a:gd name="T55" fmla="*/ 72176095 h 5958"/>
              <a:gd name="T56" fmla="*/ 497279186 w 5554"/>
              <a:gd name="T57" fmla="*/ 9814363 h 5958"/>
              <a:gd name="T58" fmla="*/ 468267796 w 5554"/>
              <a:gd name="T59" fmla="*/ 14108127 h 5958"/>
              <a:gd name="T60" fmla="*/ 421584210 w 5554"/>
              <a:gd name="T61" fmla="*/ 237997105 h 5958"/>
              <a:gd name="T62" fmla="*/ 153331267 w 5554"/>
              <a:gd name="T63" fmla="*/ 544285806 h 5958"/>
              <a:gd name="T64" fmla="*/ 26355544 w 5554"/>
              <a:gd name="T65" fmla="*/ 409849975 h 5958"/>
              <a:gd name="T66" fmla="*/ 408715 w 5554"/>
              <a:gd name="T67" fmla="*/ 393288497 h 5958"/>
              <a:gd name="T68" fmla="*/ 20124164 w 5554"/>
              <a:gd name="T69" fmla="*/ 459330735 h 5958"/>
              <a:gd name="T70" fmla="*/ 128303806 w 5554"/>
              <a:gd name="T71" fmla="*/ 570559650 h 5958"/>
              <a:gd name="T72" fmla="*/ 217789626 w 5554"/>
              <a:gd name="T73" fmla="*/ 608896896 h 5958"/>
              <a:gd name="T74" fmla="*/ 258241831 w 5554"/>
              <a:gd name="T75" fmla="*/ 594686453 h 5958"/>
              <a:gd name="T76" fmla="*/ 256607611 w 5554"/>
              <a:gd name="T77" fmla="*/ 360267218 h 5958"/>
              <a:gd name="T78" fmla="*/ 330770307 w 5554"/>
              <a:gd name="T79" fmla="*/ 387256636 h 5958"/>
              <a:gd name="T80" fmla="*/ 289602931 w 5554"/>
              <a:gd name="T81" fmla="*/ 310480149 h 5958"/>
              <a:gd name="T82" fmla="*/ 212375355 w 5554"/>
              <a:gd name="T83" fmla="*/ 266826936 h 5958"/>
              <a:gd name="T84" fmla="*/ 337410402 w 5554"/>
              <a:gd name="T85" fmla="*/ 213870302 h 5958"/>
              <a:gd name="T86" fmla="*/ 446305215 w 5554"/>
              <a:gd name="T87" fmla="*/ 352599897 h 5958"/>
              <a:gd name="T88" fmla="*/ 477768254 w 5554"/>
              <a:gd name="T89" fmla="*/ 439497377 h 5958"/>
              <a:gd name="T90" fmla="*/ 453353705 w 5554"/>
              <a:gd name="T91" fmla="*/ 473131913 h 5958"/>
              <a:gd name="T92" fmla="*/ 375921932 w 5554"/>
              <a:gd name="T93" fmla="*/ 460046309 h 5958"/>
              <a:gd name="T94" fmla="*/ 225348770 w 5554"/>
              <a:gd name="T95" fmla="*/ 360880796 h 5958"/>
              <a:gd name="T96" fmla="*/ 109814181 w 5554"/>
              <a:gd name="T97" fmla="*/ 216528285 h 5958"/>
              <a:gd name="T98" fmla="*/ 91732952 w 5554"/>
              <a:gd name="T99" fmla="*/ 142716410 h 5958"/>
              <a:gd name="T100" fmla="*/ 125034728 w 5554"/>
              <a:gd name="T101" fmla="*/ 117056143 h 5958"/>
              <a:gd name="T102" fmla="*/ 210434679 w 5554"/>
              <a:gd name="T103" fmla="*/ 139342852 h 5958"/>
              <a:gd name="T104" fmla="*/ 243838394 w 5554"/>
              <a:gd name="T105" fmla="*/ 134333515 h 5958"/>
              <a:gd name="T106" fmla="*/ 142707242 w 5554"/>
              <a:gd name="T107" fmla="*/ 96098585 h 5958"/>
              <a:gd name="T108" fmla="*/ 66092898 w 5554"/>
              <a:gd name="T109" fmla="*/ 115624995 h 5958"/>
              <a:gd name="T110" fmla="*/ 53323681 w 5554"/>
              <a:gd name="T111" fmla="*/ 189334554 h 5958"/>
              <a:gd name="T112" fmla="*/ 100007586 w 5554"/>
              <a:gd name="T113" fmla="*/ 287477865 h 5958"/>
              <a:gd name="T114" fmla="*/ 194907357 w 5554"/>
              <a:gd name="T115" fmla="*/ 394515332 h 5958"/>
              <a:gd name="T116" fmla="*/ 305742846 w 5554"/>
              <a:gd name="T117" fmla="*/ 475789897 h 5958"/>
              <a:gd name="T118" fmla="*/ 408406278 w 5554"/>
              <a:gd name="T119" fmla="*/ 514740720 h 5958"/>
              <a:gd name="T120" fmla="*/ 485020942 w 5554"/>
              <a:gd name="T121" fmla="*/ 495214310 h 5958"/>
              <a:gd name="T122" fmla="*/ 497892098 w 5554"/>
              <a:gd name="T123" fmla="*/ 421504431 h 5958"/>
              <a:gd name="T124" fmla="*/ 446305215 w 5554"/>
              <a:gd name="T125" fmla="*/ 352599897 h 59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54" h="5958">
                <a:moveTo>
                  <a:pt x="4328" y="5230"/>
                </a:moveTo>
                <a:lnTo>
                  <a:pt x="4328" y="5230"/>
                </a:lnTo>
                <a:lnTo>
                  <a:pt x="4304" y="5249"/>
                </a:lnTo>
                <a:lnTo>
                  <a:pt x="4279" y="5266"/>
                </a:lnTo>
                <a:lnTo>
                  <a:pt x="4254" y="5282"/>
                </a:lnTo>
                <a:lnTo>
                  <a:pt x="4227" y="5296"/>
                </a:lnTo>
                <a:lnTo>
                  <a:pt x="4200" y="5310"/>
                </a:lnTo>
                <a:lnTo>
                  <a:pt x="4171" y="5321"/>
                </a:lnTo>
                <a:lnTo>
                  <a:pt x="4142" y="5332"/>
                </a:lnTo>
                <a:lnTo>
                  <a:pt x="4112" y="5343"/>
                </a:lnTo>
                <a:lnTo>
                  <a:pt x="4081" y="5351"/>
                </a:lnTo>
                <a:lnTo>
                  <a:pt x="4050" y="5359"/>
                </a:lnTo>
                <a:lnTo>
                  <a:pt x="4018" y="5365"/>
                </a:lnTo>
                <a:lnTo>
                  <a:pt x="3985" y="5371"/>
                </a:lnTo>
                <a:lnTo>
                  <a:pt x="3950" y="5374"/>
                </a:lnTo>
                <a:lnTo>
                  <a:pt x="3916" y="5377"/>
                </a:lnTo>
                <a:lnTo>
                  <a:pt x="3879" y="5379"/>
                </a:lnTo>
                <a:lnTo>
                  <a:pt x="3844" y="5379"/>
                </a:lnTo>
                <a:lnTo>
                  <a:pt x="3807" y="5379"/>
                </a:lnTo>
                <a:lnTo>
                  <a:pt x="3769" y="5378"/>
                </a:lnTo>
                <a:lnTo>
                  <a:pt x="3732" y="5375"/>
                </a:lnTo>
                <a:lnTo>
                  <a:pt x="3693" y="5372"/>
                </a:lnTo>
                <a:lnTo>
                  <a:pt x="3653" y="5367"/>
                </a:lnTo>
                <a:lnTo>
                  <a:pt x="3614" y="5361"/>
                </a:lnTo>
                <a:lnTo>
                  <a:pt x="3573" y="5354"/>
                </a:lnTo>
                <a:lnTo>
                  <a:pt x="3531" y="5346"/>
                </a:lnTo>
                <a:lnTo>
                  <a:pt x="3490" y="5336"/>
                </a:lnTo>
                <a:lnTo>
                  <a:pt x="3447" y="5327"/>
                </a:lnTo>
                <a:lnTo>
                  <a:pt x="3405" y="5315"/>
                </a:lnTo>
                <a:lnTo>
                  <a:pt x="3362" y="5303"/>
                </a:lnTo>
                <a:lnTo>
                  <a:pt x="3318" y="5290"/>
                </a:lnTo>
                <a:lnTo>
                  <a:pt x="3274" y="5275"/>
                </a:lnTo>
                <a:lnTo>
                  <a:pt x="3230" y="5260"/>
                </a:lnTo>
                <a:lnTo>
                  <a:pt x="3185" y="5244"/>
                </a:lnTo>
                <a:lnTo>
                  <a:pt x="3120" y="5220"/>
                </a:lnTo>
                <a:lnTo>
                  <a:pt x="3056" y="5193"/>
                </a:lnTo>
                <a:lnTo>
                  <a:pt x="2150" y="5572"/>
                </a:lnTo>
                <a:lnTo>
                  <a:pt x="2096" y="5547"/>
                </a:lnTo>
                <a:lnTo>
                  <a:pt x="2040" y="5519"/>
                </a:lnTo>
                <a:lnTo>
                  <a:pt x="1984" y="5489"/>
                </a:lnTo>
                <a:lnTo>
                  <a:pt x="1927" y="5458"/>
                </a:lnTo>
                <a:lnTo>
                  <a:pt x="1871" y="5423"/>
                </a:lnTo>
                <a:lnTo>
                  <a:pt x="1812" y="5388"/>
                </a:lnTo>
                <a:lnTo>
                  <a:pt x="1752" y="5350"/>
                </a:lnTo>
                <a:lnTo>
                  <a:pt x="1692" y="5310"/>
                </a:lnTo>
                <a:lnTo>
                  <a:pt x="1629" y="5267"/>
                </a:lnTo>
                <a:lnTo>
                  <a:pt x="1566" y="5221"/>
                </a:lnTo>
                <a:lnTo>
                  <a:pt x="1501" y="5172"/>
                </a:lnTo>
                <a:lnTo>
                  <a:pt x="1435" y="5120"/>
                </a:lnTo>
                <a:lnTo>
                  <a:pt x="1367" y="5065"/>
                </a:lnTo>
                <a:lnTo>
                  <a:pt x="1298" y="5007"/>
                </a:lnTo>
                <a:lnTo>
                  <a:pt x="1226" y="4945"/>
                </a:lnTo>
                <a:lnTo>
                  <a:pt x="1153" y="4881"/>
                </a:lnTo>
                <a:lnTo>
                  <a:pt x="1094" y="4826"/>
                </a:lnTo>
                <a:lnTo>
                  <a:pt x="1034" y="4768"/>
                </a:lnTo>
                <a:lnTo>
                  <a:pt x="974" y="4707"/>
                </a:lnTo>
                <a:lnTo>
                  <a:pt x="913" y="4644"/>
                </a:lnTo>
                <a:lnTo>
                  <a:pt x="853" y="4580"/>
                </a:lnTo>
                <a:lnTo>
                  <a:pt x="793" y="4513"/>
                </a:lnTo>
                <a:lnTo>
                  <a:pt x="734" y="4446"/>
                </a:lnTo>
                <a:lnTo>
                  <a:pt x="677" y="4378"/>
                </a:lnTo>
                <a:lnTo>
                  <a:pt x="622" y="4311"/>
                </a:lnTo>
                <a:lnTo>
                  <a:pt x="569" y="4243"/>
                </a:lnTo>
                <a:lnTo>
                  <a:pt x="518" y="4177"/>
                </a:lnTo>
                <a:lnTo>
                  <a:pt x="471" y="4111"/>
                </a:lnTo>
                <a:lnTo>
                  <a:pt x="427" y="4048"/>
                </a:lnTo>
                <a:lnTo>
                  <a:pt x="386" y="3987"/>
                </a:lnTo>
                <a:lnTo>
                  <a:pt x="349" y="3928"/>
                </a:lnTo>
                <a:lnTo>
                  <a:pt x="317" y="3872"/>
                </a:lnTo>
                <a:lnTo>
                  <a:pt x="579" y="3022"/>
                </a:lnTo>
                <a:lnTo>
                  <a:pt x="538" y="2952"/>
                </a:lnTo>
                <a:lnTo>
                  <a:pt x="498" y="2884"/>
                </a:lnTo>
                <a:lnTo>
                  <a:pt x="462" y="2815"/>
                </a:lnTo>
                <a:lnTo>
                  <a:pt x="428" y="2747"/>
                </a:lnTo>
                <a:lnTo>
                  <a:pt x="407" y="2703"/>
                </a:lnTo>
                <a:lnTo>
                  <a:pt x="387" y="2661"/>
                </a:lnTo>
                <a:lnTo>
                  <a:pt x="369" y="2618"/>
                </a:lnTo>
                <a:lnTo>
                  <a:pt x="352" y="2575"/>
                </a:lnTo>
                <a:lnTo>
                  <a:pt x="334" y="2533"/>
                </a:lnTo>
                <a:lnTo>
                  <a:pt x="319" y="2491"/>
                </a:lnTo>
                <a:lnTo>
                  <a:pt x="304" y="2449"/>
                </a:lnTo>
                <a:lnTo>
                  <a:pt x="292" y="2409"/>
                </a:lnTo>
                <a:lnTo>
                  <a:pt x="280" y="2368"/>
                </a:lnTo>
                <a:lnTo>
                  <a:pt x="269" y="2328"/>
                </a:lnTo>
                <a:lnTo>
                  <a:pt x="258" y="2289"/>
                </a:lnTo>
                <a:lnTo>
                  <a:pt x="250" y="2249"/>
                </a:lnTo>
                <a:lnTo>
                  <a:pt x="242" y="2210"/>
                </a:lnTo>
                <a:lnTo>
                  <a:pt x="237" y="2173"/>
                </a:lnTo>
                <a:lnTo>
                  <a:pt x="231" y="2135"/>
                </a:lnTo>
                <a:lnTo>
                  <a:pt x="227" y="2099"/>
                </a:lnTo>
                <a:lnTo>
                  <a:pt x="225" y="2062"/>
                </a:lnTo>
                <a:lnTo>
                  <a:pt x="223" y="2027"/>
                </a:lnTo>
                <a:lnTo>
                  <a:pt x="223" y="1992"/>
                </a:lnTo>
                <a:lnTo>
                  <a:pt x="224" y="1957"/>
                </a:lnTo>
                <a:lnTo>
                  <a:pt x="226" y="1923"/>
                </a:lnTo>
                <a:lnTo>
                  <a:pt x="229" y="1890"/>
                </a:lnTo>
                <a:lnTo>
                  <a:pt x="234" y="1858"/>
                </a:lnTo>
                <a:lnTo>
                  <a:pt x="240" y="1825"/>
                </a:lnTo>
                <a:lnTo>
                  <a:pt x="248" y="1795"/>
                </a:lnTo>
                <a:lnTo>
                  <a:pt x="256" y="1764"/>
                </a:lnTo>
                <a:lnTo>
                  <a:pt x="266" y="1735"/>
                </a:lnTo>
                <a:lnTo>
                  <a:pt x="277" y="1706"/>
                </a:lnTo>
                <a:lnTo>
                  <a:pt x="288" y="1679"/>
                </a:lnTo>
                <a:lnTo>
                  <a:pt x="302" y="1652"/>
                </a:lnTo>
                <a:lnTo>
                  <a:pt x="317" y="1625"/>
                </a:lnTo>
                <a:lnTo>
                  <a:pt x="333" y="1600"/>
                </a:lnTo>
                <a:lnTo>
                  <a:pt x="330" y="1638"/>
                </a:lnTo>
                <a:lnTo>
                  <a:pt x="328" y="1679"/>
                </a:lnTo>
                <a:lnTo>
                  <a:pt x="329" y="1720"/>
                </a:lnTo>
                <a:lnTo>
                  <a:pt x="332" y="1763"/>
                </a:lnTo>
                <a:lnTo>
                  <a:pt x="337" y="1808"/>
                </a:lnTo>
                <a:lnTo>
                  <a:pt x="344" y="1855"/>
                </a:lnTo>
                <a:lnTo>
                  <a:pt x="354" y="1903"/>
                </a:lnTo>
                <a:lnTo>
                  <a:pt x="364" y="1952"/>
                </a:lnTo>
                <a:lnTo>
                  <a:pt x="378" y="2002"/>
                </a:lnTo>
                <a:lnTo>
                  <a:pt x="394" y="2055"/>
                </a:lnTo>
                <a:lnTo>
                  <a:pt x="412" y="2107"/>
                </a:lnTo>
                <a:lnTo>
                  <a:pt x="431" y="2162"/>
                </a:lnTo>
                <a:lnTo>
                  <a:pt x="452" y="2218"/>
                </a:lnTo>
                <a:lnTo>
                  <a:pt x="476" y="2274"/>
                </a:lnTo>
                <a:lnTo>
                  <a:pt x="502" y="2331"/>
                </a:lnTo>
                <a:lnTo>
                  <a:pt x="530" y="2389"/>
                </a:lnTo>
                <a:lnTo>
                  <a:pt x="552" y="2438"/>
                </a:lnTo>
                <a:lnTo>
                  <a:pt x="577" y="2485"/>
                </a:lnTo>
                <a:lnTo>
                  <a:pt x="602" y="2533"/>
                </a:lnTo>
                <a:lnTo>
                  <a:pt x="629" y="2581"/>
                </a:lnTo>
                <a:lnTo>
                  <a:pt x="657" y="2631"/>
                </a:lnTo>
                <a:lnTo>
                  <a:pt x="686" y="2679"/>
                </a:lnTo>
                <a:lnTo>
                  <a:pt x="716" y="2728"/>
                </a:lnTo>
                <a:lnTo>
                  <a:pt x="747" y="2779"/>
                </a:lnTo>
                <a:lnTo>
                  <a:pt x="779" y="2829"/>
                </a:lnTo>
                <a:lnTo>
                  <a:pt x="813" y="2878"/>
                </a:lnTo>
                <a:lnTo>
                  <a:pt x="848" y="2929"/>
                </a:lnTo>
                <a:lnTo>
                  <a:pt x="883" y="2980"/>
                </a:lnTo>
                <a:lnTo>
                  <a:pt x="920" y="3030"/>
                </a:lnTo>
                <a:lnTo>
                  <a:pt x="957" y="3082"/>
                </a:lnTo>
                <a:lnTo>
                  <a:pt x="996" y="3133"/>
                </a:lnTo>
                <a:lnTo>
                  <a:pt x="1035" y="3184"/>
                </a:lnTo>
                <a:lnTo>
                  <a:pt x="1076" y="3235"/>
                </a:lnTo>
                <a:lnTo>
                  <a:pt x="1118" y="3287"/>
                </a:lnTo>
                <a:lnTo>
                  <a:pt x="1161" y="3338"/>
                </a:lnTo>
                <a:lnTo>
                  <a:pt x="1205" y="3390"/>
                </a:lnTo>
                <a:lnTo>
                  <a:pt x="1250" y="3441"/>
                </a:lnTo>
                <a:lnTo>
                  <a:pt x="1295" y="3494"/>
                </a:lnTo>
                <a:lnTo>
                  <a:pt x="1342" y="3545"/>
                </a:lnTo>
                <a:lnTo>
                  <a:pt x="1389" y="3597"/>
                </a:lnTo>
                <a:lnTo>
                  <a:pt x="1439" y="3647"/>
                </a:lnTo>
                <a:lnTo>
                  <a:pt x="1488" y="3698"/>
                </a:lnTo>
                <a:lnTo>
                  <a:pt x="1538" y="3750"/>
                </a:lnTo>
                <a:lnTo>
                  <a:pt x="1590" y="3800"/>
                </a:lnTo>
                <a:lnTo>
                  <a:pt x="1641" y="3852"/>
                </a:lnTo>
                <a:lnTo>
                  <a:pt x="1695" y="3902"/>
                </a:lnTo>
                <a:lnTo>
                  <a:pt x="1748" y="3952"/>
                </a:lnTo>
                <a:lnTo>
                  <a:pt x="1803" y="4003"/>
                </a:lnTo>
                <a:lnTo>
                  <a:pt x="1859" y="4052"/>
                </a:lnTo>
                <a:lnTo>
                  <a:pt x="1915" y="4101"/>
                </a:lnTo>
                <a:lnTo>
                  <a:pt x="1970" y="4149"/>
                </a:lnTo>
                <a:lnTo>
                  <a:pt x="2026" y="4196"/>
                </a:lnTo>
                <a:lnTo>
                  <a:pt x="2082" y="4242"/>
                </a:lnTo>
                <a:lnTo>
                  <a:pt x="2137" y="4287"/>
                </a:lnTo>
                <a:lnTo>
                  <a:pt x="2193" y="4331"/>
                </a:lnTo>
                <a:lnTo>
                  <a:pt x="2249" y="4375"/>
                </a:lnTo>
                <a:lnTo>
                  <a:pt x="2305" y="4417"/>
                </a:lnTo>
                <a:lnTo>
                  <a:pt x="2360" y="4458"/>
                </a:lnTo>
                <a:lnTo>
                  <a:pt x="2416" y="4498"/>
                </a:lnTo>
                <a:lnTo>
                  <a:pt x="2472" y="4538"/>
                </a:lnTo>
                <a:lnTo>
                  <a:pt x="2528" y="4576"/>
                </a:lnTo>
                <a:lnTo>
                  <a:pt x="2583" y="4614"/>
                </a:lnTo>
                <a:lnTo>
                  <a:pt x="2638" y="4650"/>
                </a:lnTo>
                <a:lnTo>
                  <a:pt x="2694" y="4686"/>
                </a:lnTo>
                <a:lnTo>
                  <a:pt x="2749" y="4720"/>
                </a:lnTo>
                <a:lnTo>
                  <a:pt x="2803" y="4754"/>
                </a:lnTo>
                <a:lnTo>
                  <a:pt x="2858" y="4787"/>
                </a:lnTo>
                <a:lnTo>
                  <a:pt x="2911" y="4818"/>
                </a:lnTo>
                <a:lnTo>
                  <a:pt x="2966" y="4849"/>
                </a:lnTo>
                <a:lnTo>
                  <a:pt x="3020" y="4878"/>
                </a:lnTo>
                <a:lnTo>
                  <a:pt x="3073" y="4906"/>
                </a:lnTo>
                <a:lnTo>
                  <a:pt x="3126" y="4933"/>
                </a:lnTo>
                <a:lnTo>
                  <a:pt x="3178" y="4959"/>
                </a:lnTo>
                <a:lnTo>
                  <a:pt x="3231" y="4985"/>
                </a:lnTo>
                <a:lnTo>
                  <a:pt x="3282" y="5008"/>
                </a:lnTo>
                <a:lnTo>
                  <a:pt x="3334" y="5031"/>
                </a:lnTo>
                <a:lnTo>
                  <a:pt x="3384" y="5053"/>
                </a:lnTo>
                <a:lnTo>
                  <a:pt x="3435" y="5074"/>
                </a:lnTo>
                <a:lnTo>
                  <a:pt x="3485" y="5093"/>
                </a:lnTo>
                <a:lnTo>
                  <a:pt x="3534" y="5111"/>
                </a:lnTo>
                <a:lnTo>
                  <a:pt x="3593" y="5133"/>
                </a:lnTo>
                <a:lnTo>
                  <a:pt x="3652" y="5152"/>
                </a:lnTo>
                <a:lnTo>
                  <a:pt x="3710" y="5170"/>
                </a:lnTo>
                <a:lnTo>
                  <a:pt x="3766" y="5185"/>
                </a:lnTo>
                <a:lnTo>
                  <a:pt x="3822" y="5199"/>
                </a:lnTo>
                <a:lnTo>
                  <a:pt x="3875" y="5212"/>
                </a:lnTo>
                <a:lnTo>
                  <a:pt x="3928" y="5223"/>
                </a:lnTo>
                <a:lnTo>
                  <a:pt x="3978" y="5231"/>
                </a:lnTo>
                <a:lnTo>
                  <a:pt x="4027" y="5238"/>
                </a:lnTo>
                <a:lnTo>
                  <a:pt x="4076" y="5242"/>
                </a:lnTo>
                <a:lnTo>
                  <a:pt x="4122" y="5245"/>
                </a:lnTo>
                <a:lnTo>
                  <a:pt x="4167" y="5246"/>
                </a:lnTo>
                <a:lnTo>
                  <a:pt x="4210" y="5245"/>
                </a:lnTo>
                <a:lnTo>
                  <a:pt x="4250" y="5242"/>
                </a:lnTo>
                <a:lnTo>
                  <a:pt x="4290" y="5238"/>
                </a:lnTo>
                <a:lnTo>
                  <a:pt x="4328" y="5230"/>
                </a:lnTo>
                <a:close/>
                <a:moveTo>
                  <a:pt x="3247" y="1317"/>
                </a:moveTo>
                <a:lnTo>
                  <a:pt x="3247" y="1317"/>
                </a:lnTo>
                <a:lnTo>
                  <a:pt x="3223" y="1323"/>
                </a:lnTo>
                <a:lnTo>
                  <a:pt x="3202" y="1329"/>
                </a:lnTo>
                <a:lnTo>
                  <a:pt x="3179" y="1337"/>
                </a:lnTo>
                <a:lnTo>
                  <a:pt x="3158" y="1344"/>
                </a:lnTo>
                <a:lnTo>
                  <a:pt x="3137" y="1353"/>
                </a:lnTo>
                <a:lnTo>
                  <a:pt x="3115" y="1361"/>
                </a:lnTo>
                <a:lnTo>
                  <a:pt x="3075" y="1381"/>
                </a:lnTo>
                <a:lnTo>
                  <a:pt x="3037" y="1401"/>
                </a:lnTo>
                <a:lnTo>
                  <a:pt x="3000" y="1423"/>
                </a:lnTo>
                <a:lnTo>
                  <a:pt x="2966" y="1447"/>
                </a:lnTo>
                <a:lnTo>
                  <a:pt x="2950" y="1460"/>
                </a:lnTo>
                <a:lnTo>
                  <a:pt x="2935" y="1473"/>
                </a:lnTo>
                <a:lnTo>
                  <a:pt x="2921" y="1486"/>
                </a:lnTo>
                <a:lnTo>
                  <a:pt x="2907" y="1498"/>
                </a:lnTo>
                <a:lnTo>
                  <a:pt x="2893" y="1512"/>
                </a:lnTo>
                <a:lnTo>
                  <a:pt x="2881" y="1525"/>
                </a:lnTo>
                <a:lnTo>
                  <a:pt x="2870" y="1539"/>
                </a:lnTo>
                <a:lnTo>
                  <a:pt x="2859" y="1553"/>
                </a:lnTo>
                <a:lnTo>
                  <a:pt x="2849" y="1567"/>
                </a:lnTo>
                <a:lnTo>
                  <a:pt x="2841" y="1582"/>
                </a:lnTo>
                <a:lnTo>
                  <a:pt x="2833" y="1596"/>
                </a:lnTo>
                <a:lnTo>
                  <a:pt x="2826" y="1610"/>
                </a:lnTo>
                <a:lnTo>
                  <a:pt x="2820" y="1625"/>
                </a:lnTo>
                <a:lnTo>
                  <a:pt x="2815" y="1639"/>
                </a:lnTo>
                <a:lnTo>
                  <a:pt x="2812" y="1653"/>
                </a:lnTo>
                <a:lnTo>
                  <a:pt x="2809" y="1668"/>
                </a:lnTo>
                <a:lnTo>
                  <a:pt x="2806" y="1682"/>
                </a:lnTo>
                <a:lnTo>
                  <a:pt x="2806" y="1696"/>
                </a:lnTo>
                <a:lnTo>
                  <a:pt x="2806" y="1710"/>
                </a:lnTo>
                <a:lnTo>
                  <a:pt x="2809" y="1723"/>
                </a:lnTo>
                <a:lnTo>
                  <a:pt x="2812" y="1735"/>
                </a:lnTo>
                <a:lnTo>
                  <a:pt x="2815" y="1748"/>
                </a:lnTo>
                <a:lnTo>
                  <a:pt x="2820" y="1760"/>
                </a:lnTo>
                <a:lnTo>
                  <a:pt x="2826" y="1772"/>
                </a:lnTo>
                <a:lnTo>
                  <a:pt x="2833" y="1783"/>
                </a:lnTo>
                <a:lnTo>
                  <a:pt x="2841" y="1793"/>
                </a:lnTo>
                <a:lnTo>
                  <a:pt x="2849" y="1803"/>
                </a:lnTo>
                <a:lnTo>
                  <a:pt x="2859" y="1813"/>
                </a:lnTo>
                <a:lnTo>
                  <a:pt x="2870" y="1821"/>
                </a:lnTo>
                <a:lnTo>
                  <a:pt x="2881" y="1830"/>
                </a:lnTo>
                <a:lnTo>
                  <a:pt x="2893" y="1837"/>
                </a:lnTo>
                <a:lnTo>
                  <a:pt x="2907" y="1844"/>
                </a:lnTo>
                <a:lnTo>
                  <a:pt x="2921" y="1850"/>
                </a:lnTo>
                <a:lnTo>
                  <a:pt x="2935" y="1857"/>
                </a:lnTo>
                <a:lnTo>
                  <a:pt x="2950" y="1862"/>
                </a:lnTo>
                <a:lnTo>
                  <a:pt x="2966" y="1866"/>
                </a:lnTo>
                <a:lnTo>
                  <a:pt x="2983" y="1870"/>
                </a:lnTo>
                <a:lnTo>
                  <a:pt x="3000" y="1874"/>
                </a:lnTo>
                <a:lnTo>
                  <a:pt x="3019" y="1877"/>
                </a:lnTo>
                <a:lnTo>
                  <a:pt x="3037" y="1879"/>
                </a:lnTo>
                <a:lnTo>
                  <a:pt x="3055" y="1880"/>
                </a:lnTo>
                <a:lnTo>
                  <a:pt x="3075" y="1881"/>
                </a:lnTo>
                <a:lnTo>
                  <a:pt x="3095" y="1881"/>
                </a:lnTo>
                <a:lnTo>
                  <a:pt x="3115" y="1880"/>
                </a:lnTo>
                <a:lnTo>
                  <a:pt x="3137" y="1879"/>
                </a:lnTo>
                <a:lnTo>
                  <a:pt x="3158" y="1877"/>
                </a:lnTo>
                <a:lnTo>
                  <a:pt x="3179" y="1874"/>
                </a:lnTo>
                <a:lnTo>
                  <a:pt x="3202" y="1870"/>
                </a:lnTo>
                <a:lnTo>
                  <a:pt x="3223" y="1866"/>
                </a:lnTo>
                <a:lnTo>
                  <a:pt x="3247" y="1861"/>
                </a:lnTo>
                <a:lnTo>
                  <a:pt x="3287" y="1850"/>
                </a:lnTo>
                <a:lnTo>
                  <a:pt x="3326" y="1837"/>
                </a:lnTo>
                <a:lnTo>
                  <a:pt x="3364" y="1822"/>
                </a:lnTo>
                <a:lnTo>
                  <a:pt x="3401" y="1806"/>
                </a:lnTo>
                <a:lnTo>
                  <a:pt x="3437" y="1788"/>
                </a:lnTo>
                <a:lnTo>
                  <a:pt x="3470" y="1769"/>
                </a:lnTo>
                <a:lnTo>
                  <a:pt x="3502" y="1748"/>
                </a:lnTo>
                <a:lnTo>
                  <a:pt x="3532" y="1727"/>
                </a:lnTo>
                <a:lnTo>
                  <a:pt x="3560" y="1704"/>
                </a:lnTo>
                <a:lnTo>
                  <a:pt x="3585" y="1681"/>
                </a:lnTo>
                <a:lnTo>
                  <a:pt x="3608" y="1657"/>
                </a:lnTo>
                <a:lnTo>
                  <a:pt x="3629" y="1632"/>
                </a:lnTo>
                <a:lnTo>
                  <a:pt x="3646" y="1607"/>
                </a:lnTo>
                <a:lnTo>
                  <a:pt x="3653" y="1594"/>
                </a:lnTo>
                <a:lnTo>
                  <a:pt x="3661" y="1582"/>
                </a:lnTo>
                <a:lnTo>
                  <a:pt x="3667" y="1569"/>
                </a:lnTo>
                <a:lnTo>
                  <a:pt x="3673" y="1556"/>
                </a:lnTo>
                <a:lnTo>
                  <a:pt x="3677" y="1544"/>
                </a:lnTo>
                <a:lnTo>
                  <a:pt x="3681" y="1531"/>
                </a:lnTo>
                <a:lnTo>
                  <a:pt x="3686" y="1519"/>
                </a:lnTo>
                <a:lnTo>
                  <a:pt x="3691" y="1507"/>
                </a:lnTo>
                <a:lnTo>
                  <a:pt x="3693" y="1495"/>
                </a:lnTo>
                <a:lnTo>
                  <a:pt x="3694" y="1482"/>
                </a:lnTo>
                <a:lnTo>
                  <a:pt x="3694" y="638"/>
                </a:lnTo>
                <a:lnTo>
                  <a:pt x="3720" y="638"/>
                </a:lnTo>
                <a:lnTo>
                  <a:pt x="3748" y="639"/>
                </a:lnTo>
                <a:lnTo>
                  <a:pt x="3779" y="640"/>
                </a:lnTo>
                <a:lnTo>
                  <a:pt x="3811" y="643"/>
                </a:lnTo>
                <a:lnTo>
                  <a:pt x="3843" y="648"/>
                </a:lnTo>
                <a:lnTo>
                  <a:pt x="3874" y="655"/>
                </a:lnTo>
                <a:lnTo>
                  <a:pt x="3889" y="659"/>
                </a:lnTo>
                <a:lnTo>
                  <a:pt x="3903" y="664"/>
                </a:lnTo>
                <a:lnTo>
                  <a:pt x="3917" y="670"/>
                </a:lnTo>
                <a:lnTo>
                  <a:pt x="3930" y="676"/>
                </a:lnTo>
                <a:lnTo>
                  <a:pt x="3938" y="682"/>
                </a:lnTo>
                <a:lnTo>
                  <a:pt x="3946" y="687"/>
                </a:lnTo>
                <a:lnTo>
                  <a:pt x="3952" y="694"/>
                </a:lnTo>
                <a:lnTo>
                  <a:pt x="3958" y="702"/>
                </a:lnTo>
                <a:lnTo>
                  <a:pt x="3962" y="709"/>
                </a:lnTo>
                <a:lnTo>
                  <a:pt x="3966" y="719"/>
                </a:lnTo>
                <a:lnTo>
                  <a:pt x="3969" y="728"/>
                </a:lnTo>
                <a:lnTo>
                  <a:pt x="3973" y="737"/>
                </a:lnTo>
                <a:lnTo>
                  <a:pt x="3975" y="748"/>
                </a:lnTo>
                <a:lnTo>
                  <a:pt x="3976" y="759"/>
                </a:lnTo>
                <a:lnTo>
                  <a:pt x="3977" y="780"/>
                </a:lnTo>
                <a:lnTo>
                  <a:pt x="3977" y="802"/>
                </a:lnTo>
                <a:lnTo>
                  <a:pt x="3975" y="823"/>
                </a:lnTo>
                <a:lnTo>
                  <a:pt x="3972" y="845"/>
                </a:lnTo>
                <a:lnTo>
                  <a:pt x="3967" y="865"/>
                </a:lnTo>
                <a:lnTo>
                  <a:pt x="3959" y="900"/>
                </a:lnTo>
                <a:lnTo>
                  <a:pt x="3951" y="924"/>
                </a:lnTo>
                <a:lnTo>
                  <a:pt x="3948" y="932"/>
                </a:lnTo>
                <a:lnTo>
                  <a:pt x="3951" y="931"/>
                </a:lnTo>
                <a:lnTo>
                  <a:pt x="3962" y="926"/>
                </a:lnTo>
                <a:lnTo>
                  <a:pt x="3977" y="917"/>
                </a:lnTo>
                <a:lnTo>
                  <a:pt x="3986" y="912"/>
                </a:lnTo>
                <a:lnTo>
                  <a:pt x="3995" y="905"/>
                </a:lnTo>
                <a:lnTo>
                  <a:pt x="4005" y="896"/>
                </a:lnTo>
                <a:lnTo>
                  <a:pt x="4015" y="886"/>
                </a:lnTo>
                <a:lnTo>
                  <a:pt x="4024" y="875"/>
                </a:lnTo>
                <a:lnTo>
                  <a:pt x="4033" y="862"/>
                </a:lnTo>
                <a:lnTo>
                  <a:pt x="4041" y="847"/>
                </a:lnTo>
                <a:lnTo>
                  <a:pt x="4049" y="831"/>
                </a:lnTo>
                <a:lnTo>
                  <a:pt x="4056" y="813"/>
                </a:lnTo>
                <a:lnTo>
                  <a:pt x="4062" y="793"/>
                </a:lnTo>
                <a:lnTo>
                  <a:pt x="4065" y="773"/>
                </a:lnTo>
                <a:lnTo>
                  <a:pt x="4066" y="751"/>
                </a:lnTo>
                <a:lnTo>
                  <a:pt x="4065" y="730"/>
                </a:lnTo>
                <a:lnTo>
                  <a:pt x="4061" y="708"/>
                </a:lnTo>
                <a:lnTo>
                  <a:pt x="4054" y="687"/>
                </a:lnTo>
                <a:lnTo>
                  <a:pt x="4046" y="664"/>
                </a:lnTo>
                <a:lnTo>
                  <a:pt x="4034" y="642"/>
                </a:lnTo>
                <a:lnTo>
                  <a:pt x="4020" y="619"/>
                </a:lnTo>
                <a:lnTo>
                  <a:pt x="4005" y="596"/>
                </a:lnTo>
                <a:lnTo>
                  <a:pt x="3987" y="572"/>
                </a:lnTo>
                <a:lnTo>
                  <a:pt x="3965" y="549"/>
                </a:lnTo>
                <a:lnTo>
                  <a:pt x="3943" y="524"/>
                </a:lnTo>
                <a:lnTo>
                  <a:pt x="3918" y="499"/>
                </a:lnTo>
                <a:lnTo>
                  <a:pt x="3891" y="475"/>
                </a:lnTo>
                <a:lnTo>
                  <a:pt x="3862" y="449"/>
                </a:lnTo>
                <a:lnTo>
                  <a:pt x="3830" y="423"/>
                </a:lnTo>
                <a:lnTo>
                  <a:pt x="3816" y="410"/>
                </a:lnTo>
                <a:lnTo>
                  <a:pt x="3802" y="399"/>
                </a:lnTo>
                <a:lnTo>
                  <a:pt x="3790" y="386"/>
                </a:lnTo>
                <a:lnTo>
                  <a:pt x="3779" y="373"/>
                </a:lnTo>
                <a:lnTo>
                  <a:pt x="3768" y="360"/>
                </a:lnTo>
                <a:lnTo>
                  <a:pt x="3757" y="346"/>
                </a:lnTo>
                <a:lnTo>
                  <a:pt x="3749" y="333"/>
                </a:lnTo>
                <a:lnTo>
                  <a:pt x="3740" y="319"/>
                </a:lnTo>
                <a:lnTo>
                  <a:pt x="3724" y="292"/>
                </a:lnTo>
                <a:lnTo>
                  <a:pt x="3712" y="266"/>
                </a:lnTo>
                <a:lnTo>
                  <a:pt x="3701" y="240"/>
                </a:lnTo>
                <a:lnTo>
                  <a:pt x="3694" y="214"/>
                </a:lnTo>
                <a:lnTo>
                  <a:pt x="3694" y="96"/>
                </a:lnTo>
                <a:lnTo>
                  <a:pt x="3693" y="87"/>
                </a:lnTo>
                <a:lnTo>
                  <a:pt x="3692" y="77"/>
                </a:lnTo>
                <a:lnTo>
                  <a:pt x="3690" y="67"/>
                </a:lnTo>
                <a:lnTo>
                  <a:pt x="3686" y="59"/>
                </a:lnTo>
                <a:lnTo>
                  <a:pt x="3682" y="50"/>
                </a:lnTo>
                <a:lnTo>
                  <a:pt x="3677" y="43"/>
                </a:lnTo>
                <a:lnTo>
                  <a:pt x="3671" y="35"/>
                </a:lnTo>
                <a:lnTo>
                  <a:pt x="3665" y="29"/>
                </a:lnTo>
                <a:lnTo>
                  <a:pt x="3659" y="22"/>
                </a:lnTo>
                <a:lnTo>
                  <a:pt x="3651" y="17"/>
                </a:lnTo>
                <a:lnTo>
                  <a:pt x="3644" y="12"/>
                </a:lnTo>
                <a:lnTo>
                  <a:pt x="3635" y="8"/>
                </a:lnTo>
                <a:lnTo>
                  <a:pt x="3626" y="5"/>
                </a:lnTo>
                <a:lnTo>
                  <a:pt x="3617" y="2"/>
                </a:lnTo>
                <a:lnTo>
                  <a:pt x="3607" y="1"/>
                </a:lnTo>
                <a:lnTo>
                  <a:pt x="3598" y="0"/>
                </a:lnTo>
                <a:lnTo>
                  <a:pt x="3588" y="1"/>
                </a:lnTo>
                <a:lnTo>
                  <a:pt x="3578" y="2"/>
                </a:lnTo>
                <a:lnTo>
                  <a:pt x="3569" y="5"/>
                </a:lnTo>
                <a:lnTo>
                  <a:pt x="3560" y="8"/>
                </a:lnTo>
                <a:lnTo>
                  <a:pt x="3551" y="12"/>
                </a:lnTo>
                <a:lnTo>
                  <a:pt x="3544" y="17"/>
                </a:lnTo>
                <a:lnTo>
                  <a:pt x="3536" y="22"/>
                </a:lnTo>
                <a:lnTo>
                  <a:pt x="3529" y="29"/>
                </a:lnTo>
                <a:lnTo>
                  <a:pt x="3524" y="35"/>
                </a:lnTo>
                <a:lnTo>
                  <a:pt x="3517" y="43"/>
                </a:lnTo>
                <a:lnTo>
                  <a:pt x="3513" y="50"/>
                </a:lnTo>
                <a:lnTo>
                  <a:pt x="3509" y="59"/>
                </a:lnTo>
                <a:lnTo>
                  <a:pt x="3505" y="67"/>
                </a:lnTo>
                <a:lnTo>
                  <a:pt x="3503" y="77"/>
                </a:lnTo>
                <a:lnTo>
                  <a:pt x="3502" y="87"/>
                </a:lnTo>
                <a:lnTo>
                  <a:pt x="3501" y="96"/>
                </a:lnTo>
                <a:lnTo>
                  <a:pt x="3501" y="1306"/>
                </a:lnTo>
                <a:lnTo>
                  <a:pt x="3473" y="1301"/>
                </a:lnTo>
                <a:lnTo>
                  <a:pt x="3444" y="1298"/>
                </a:lnTo>
                <a:lnTo>
                  <a:pt x="3414" y="1297"/>
                </a:lnTo>
                <a:lnTo>
                  <a:pt x="3382" y="1298"/>
                </a:lnTo>
                <a:lnTo>
                  <a:pt x="3350" y="1300"/>
                </a:lnTo>
                <a:lnTo>
                  <a:pt x="3317" y="1303"/>
                </a:lnTo>
                <a:lnTo>
                  <a:pt x="3281" y="1310"/>
                </a:lnTo>
                <a:lnTo>
                  <a:pt x="3247" y="1317"/>
                </a:lnTo>
                <a:close/>
                <a:moveTo>
                  <a:pt x="4127" y="2328"/>
                </a:moveTo>
                <a:lnTo>
                  <a:pt x="4127" y="2328"/>
                </a:lnTo>
                <a:lnTo>
                  <a:pt x="4088" y="2339"/>
                </a:lnTo>
                <a:lnTo>
                  <a:pt x="4049" y="2350"/>
                </a:lnTo>
                <a:lnTo>
                  <a:pt x="4010" y="2363"/>
                </a:lnTo>
                <a:lnTo>
                  <a:pt x="3973" y="2375"/>
                </a:lnTo>
                <a:lnTo>
                  <a:pt x="3936" y="2389"/>
                </a:lnTo>
                <a:lnTo>
                  <a:pt x="3900" y="2405"/>
                </a:lnTo>
                <a:lnTo>
                  <a:pt x="3863" y="2422"/>
                </a:lnTo>
                <a:lnTo>
                  <a:pt x="3829" y="2438"/>
                </a:lnTo>
                <a:lnTo>
                  <a:pt x="3795" y="2456"/>
                </a:lnTo>
                <a:lnTo>
                  <a:pt x="3762" y="2474"/>
                </a:lnTo>
                <a:lnTo>
                  <a:pt x="3729" y="2493"/>
                </a:lnTo>
                <a:lnTo>
                  <a:pt x="3698" y="2513"/>
                </a:lnTo>
                <a:lnTo>
                  <a:pt x="3668" y="2534"/>
                </a:lnTo>
                <a:lnTo>
                  <a:pt x="3639" y="2554"/>
                </a:lnTo>
                <a:lnTo>
                  <a:pt x="3611" y="2576"/>
                </a:lnTo>
                <a:lnTo>
                  <a:pt x="3586" y="2598"/>
                </a:lnTo>
                <a:lnTo>
                  <a:pt x="3560" y="2621"/>
                </a:lnTo>
                <a:lnTo>
                  <a:pt x="3535" y="2645"/>
                </a:lnTo>
                <a:lnTo>
                  <a:pt x="3513" y="2667"/>
                </a:lnTo>
                <a:lnTo>
                  <a:pt x="3491" y="2692"/>
                </a:lnTo>
                <a:lnTo>
                  <a:pt x="3472" y="2715"/>
                </a:lnTo>
                <a:lnTo>
                  <a:pt x="3453" y="2740"/>
                </a:lnTo>
                <a:lnTo>
                  <a:pt x="3436" y="2764"/>
                </a:lnTo>
                <a:lnTo>
                  <a:pt x="3421" y="2788"/>
                </a:lnTo>
                <a:lnTo>
                  <a:pt x="3407" y="2814"/>
                </a:lnTo>
                <a:lnTo>
                  <a:pt x="3395" y="2839"/>
                </a:lnTo>
                <a:lnTo>
                  <a:pt x="3384" y="2863"/>
                </a:lnTo>
                <a:lnTo>
                  <a:pt x="3376" y="2888"/>
                </a:lnTo>
                <a:lnTo>
                  <a:pt x="3369" y="2914"/>
                </a:lnTo>
                <a:lnTo>
                  <a:pt x="3365" y="2938"/>
                </a:lnTo>
                <a:lnTo>
                  <a:pt x="3362" y="2963"/>
                </a:lnTo>
                <a:lnTo>
                  <a:pt x="3361" y="2988"/>
                </a:lnTo>
                <a:lnTo>
                  <a:pt x="3362" y="3011"/>
                </a:lnTo>
                <a:lnTo>
                  <a:pt x="3365" y="3035"/>
                </a:lnTo>
                <a:lnTo>
                  <a:pt x="3369" y="3057"/>
                </a:lnTo>
                <a:lnTo>
                  <a:pt x="3376" y="3079"/>
                </a:lnTo>
                <a:lnTo>
                  <a:pt x="3384" y="3100"/>
                </a:lnTo>
                <a:lnTo>
                  <a:pt x="3395" y="3119"/>
                </a:lnTo>
                <a:lnTo>
                  <a:pt x="3407" y="3139"/>
                </a:lnTo>
                <a:lnTo>
                  <a:pt x="3421" y="3157"/>
                </a:lnTo>
                <a:lnTo>
                  <a:pt x="3436" y="3174"/>
                </a:lnTo>
                <a:lnTo>
                  <a:pt x="3453" y="3190"/>
                </a:lnTo>
                <a:lnTo>
                  <a:pt x="3472" y="3206"/>
                </a:lnTo>
                <a:lnTo>
                  <a:pt x="3491" y="3220"/>
                </a:lnTo>
                <a:lnTo>
                  <a:pt x="3513" y="3233"/>
                </a:lnTo>
                <a:lnTo>
                  <a:pt x="3535" y="3246"/>
                </a:lnTo>
                <a:lnTo>
                  <a:pt x="3560" y="3257"/>
                </a:lnTo>
                <a:lnTo>
                  <a:pt x="3586" y="3267"/>
                </a:lnTo>
                <a:lnTo>
                  <a:pt x="3611" y="3277"/>
                </a:lnTo>
                <a:lnTo>
                  <a:pt x="3639" y="3285"/>
                </a:lnTo>
                <a:lnTo>
                  <a:pt x="3668" y="3292"/>
                </a:lnTo>
                <a:lnTo>
                  <a:pt x="3698" y="3297"/>
                </a:lnTo>
                <a:lnTo>
                  <a:pt x="3729" y="3303"/>
                </a:lnTo>
                <a:lnTo>
                  <a:pt x="3762" y="3306"/>
                </a:lnTo>
                <a:lnTo>
                  <a:pt x="3795" y="3308"/>
                </a:lnTo>
                <a:lnTo>
                  <a:pt x="3829" y="3309"/>
                </a:lnTo>
                <a:lnTo>
                  <a:pt x="3863" y="3310"/>
                </a:lnTo>
                <a:lnTo>
                  <a:pt x="3900" y="3308"/>
                </a:lnTo>
                <a:lnTo>
                  <a:pt x="3936" y="3306"/>
                </a:lnTo>
                <a:lnTo>
                  <a:pt x="3973" y="3303"/>
                </a:lnTo>
                <a:lnTo>
                  <a:pt x="4010" y="3297"/>
                </a:lnTo>
                <a:lnTo>
                  <a:pt x="4049" y="3291"/>
                </a:lnTo>
                <a:lnTo>
                  <a:pt x="4088" y="3283"/>
                </a:lnTo>
                <a:lnTo>
                  <a:pt x="4127" y="3275"/>
                </a:lnTo>
                <a:lnTo>
                  <a:pt x="4162" y="3265"/>
                </a:lnTo>
                <a:lnTo>
                  <a:pt x="4198" y="3256"/>
                </a:lnTo>
                <a:lnTo>
                  <a:pt x="4232" y="3245"/>
                </a:lnTo>
                <a:lnTo>
                  <a:pt x="4266" y="3233"/>
                </a:lnTo>
                <a:lnTo>
                  <a:pt x="4300" y="3221"/>
                </a:lnTo>
                <a:lnTo>
                  <a:pt x="4333" y="3207"/>
                </a:lnTo>
                <a:lnTo>
                  <a:pt x="4365" y="3194"/>
                </a:lnTo>
                <a:lnTo>
                  <a:pt x="4396" y="3179"/>
                </a:lnTo>
                <a:lnTo>
                  <a:pt x="4427" y="3164"/>
                </a:lnTo>
                <a:lnTo>
                  <a:pt x="4458" y="3148"/>
                </a:lnTo>
                <a:lnTo>
                  <a:pt x="4487" y="3132"/>
                </a:lnTo>
                <a:lnTo>
                  <a:pt x="4516" y="3115"/>
                </a:lnTo>
                <a:lnTo>
                  <a:pt x="4545" y="3097"/>
                </a:lnTo>
                <a:lnTo>
                  <a:pt x="4572" y="3080"/>
                </a:lnTo>
                <a:lnTo>
                  <a:pt x="4599" y="3060"/>
                </a:lnTo>
                <a:lnTo>
                  <a:pt x="4624" y="3042"/>
                </a:lnTo>
                <a:lnTo>
                  <a:pt x="4649" y="3022"/>
                </a:lnTo>
                <a:lnTo>
                  <a:pt x="4673" y="3003"/>
                </a:lnTo>
                <a:lnTo>
                  <a:pt x="4695" y="2982"/>
                </a:lnTo>
                <a:lnTo>
                  <a:pt x="4717" y="2962"/>
                </a:lnTo>
                <a:lnTo>
                  <a:pt x="4737" y="2940"/>
                </a:lnTo>
                <a:lnTo>
                  <a:pt x="4756" y="2920"/>
                </a:lnTo>
                <a:lnTo>
                  <a:pt x="4775" y="2899"/>
                </a:lnTo>
                <a:lnTo>
                  <a:pt x="4792" y="2877"/>
                </a:lnTo>
                <a:lnTo>
                  <a:pt x="4808" y="2855"/>
                </a:lnTo>
                <a:lnTo>
                  <a:pt x="4823" y="2833"/>
                </a:lnTo>
                <a:lnTo>
                  <a:pt x="4837" y="2811"/>
                </a:lnTo>
                <a:lnTo>
                  <a:pt x="4849" y="2788"/>
                </a:lnTo>
                <a:lnTo>
                  <a:pt x="4859" y="2767"/>
                </a:lnTo>
                <a:lnTo>
                  <a:pt x="4869" y="2744"/>
                </a:lnTo>
                <a:lnTo>
                  <a:pt x="4876" y="2722"/>
                </a:lnTo>
                <a:lnTo>
                  <a:pt x="4884" y="2699"/>
                </a:lnTo>
                <a:lnTo>
                  <a:pt x="4888" y="2690"/>
                </a:lnTo>
                <a:lnTo>
                  <a:pt x="4892" y="2680"/>
                </a:lnTo>
                <a:lnTo>
                  <a:pt x="4897" y="2670"/>
                </a:lnTo>
                <a:lnTo>
                  <a:pt x="4900" y="2660"/>
                </a:lnTo>
                <a:lnTo>
                  <a:pt x="4902" y="2649"/>
                </a:lnTo>
                <a:lnTo>
                  <a:pt x="4904" y="2638"/>
                </a:lnTo>
                <a:lnTo>
                  <a:pt x="4905" y="2627"/>
                </a:lnTo>
                <a:lnTo>
                  <a:pt x="4906" y="2616"/>
                </a:lnTo>
                <a:lnTo>
                  <a:pt x="4906" y="1145"/>
                </a:lnTo>
                <a:lnTo>
                  <a:pt x="4950" y="1145"/>
                </a:lnTo>
                <a:lnTo>
                  <a:pt x="5001" y="1147"/>
                </a:lnTo>
                <a:lnTo>
                  <a:pt x="5054" y="1150"/>
                </a:lnTo>
                <a:lnTo>
                  <a:pt x="5082" y="1152"/>
                </a:lnTo>
                <a:lnTo>
                  <a:pt x="5110" y="1155"/>
                </a:lnTo>
                <a:lnTo>
                  <a:pt x="5138" y="1160"/>
                </a:lnTo>
                <a:lnTo>
                  <a:pt x="5166" y="1164"/>
                </a:lnTo>
                <a:lnTo>
                  <a:pt x="5194" y="1169"/>
                </a:lnTo>
                <a:lnTo>
                  <a:pt x="5220" y="1176"/>
                </a:lnTo>
                <a:lnTo>
                  <a:pt x="5246" y="1183"/>
                </a:lnTo>
                <a:lnTo>
                  <a:pt x="5271" y="1192"/>
                </a:lnTo>
                <a:lnTo>
                  <a:pt x="5294" y="1202"/>
                </a:lnTo>
                <a:lnTo>
                  <a:pt x="5317" y="1212"/>
                </a:lnTo>
                <a:lnTo>
                  <a:pt x="5331" y="1221"/>
                </a:lnTo>
                <a:lnTo>
                  <a:pt x="5344" y="1232"/>
                </a:lnTo>
                <a:lnTo>
                  <a:pt x="5356" y="1243"/>
                </a:lnTo>
                <a:lnTo>
                  <a:pt x="5365" y="1257"/>
                </a:lnTo>
                <a:lnTo>
                  <a:pt x="5374" y="1271"/>
                </a:lnTo>
                <a:lnTo>
                  <a:pt x="5381" y="1286"/>
                </a:lnTo>
                <a:lnTo>
                  <a:pt x="5387" y="1302"/>
                </a:lnTo>
                <a:lnTo>
                  <a:pt x="5392" y="1319"/>
                </a:lnTo>
                <a:lnTo>
                  <a:pt x="5395" y="1338"/>
                </a:lnTo>
                <a:lnTo>
                  <a:pt x="5397" y="1356"/>
                </a:lnTo>
                <a:lnTo>
                  <a:pt x="5398" y="1374"/>
                </a:lnTo>
                <a:lnTo>
                  <a:pt x="5400" y="1392"/>
                </a:lnTo>
                <a:lnTo>
                  <a:pt x="5400" y="1412"/>
                </a:lnTo>
                <a:lnTo>
                  <a:pt x="5398" y="1431"/>
                </a:lnTo>
                <a:lnTo>
                  <a:pt x="5395" y="1470"/>
                </a:lnTo>
                <a:lnTo>
                  <a:pt x="5389" y="1506"/>
                </a:lnTo>
                <a:lnTo>
                  <a:pt x="5382" y="1541"/>
                </a:lnTo>
                <a:lnTo>
                  <a:pt x="5375" y="1574"/>
                </a:lnTo>
                <a:lnTo>
                  <a:pt x="5367" y="1601"/>
                </a:lnTo>
                <a:lnTo>
                  <a:pt x="5353" y="1643"/>
                </a:lnTo>
                <a:lnTo>
                  <a:pt x="5348" y="1659"/>
                </a:lnTo>
                <a:lnTo>
                  <a:pt x="5356" y="1656"/>
                </a:lnTo>
                <a:lnTo>
                  <a:pt x="5373" y="1649"/>
                </a:lnTo>
                <a:lnTo>
                  <a:pt x="5386" y="1641"/>
                </a:lnTo>
                <a:lnTo>
                  <a:pt x="5400" y="1632"/>
                </a:lnTo>
                <a:lnTo>
                  <a:pt x="5415" y="1623"/>
                </a:lnTo>
                <a:lnTo>
                  <a:pt x="5431" y="1610"/>
                </a:lnTo>
                <a:lnTo>
                  <a:pt x="5448" y="1595"/>
                </a:lnTo>
                <a:lnTo>
                  <a:pt x="5464" y="1578"/>
                </a:lnTo>
                <a:lnTo>
                  <a:pt x="5481" y="1557"/>
                </a:lnTo>
                <a:lnTo>
                  <a:pt x="5496" y="1535"/>
                </a:lnTo>
                <a:lnTo>
                  <a:pt x="5511" y="1510"/>
                </a:lnTo>
                <a:lnTo>
                  <a:pt x="5519" y="1496"/>
                </a:lnTo>
                <a:lnTo>
                  <a:pt x="5525" y="1482"/>
                </a:lnTo>
                <a:lnTo>
                  <a:pt x="5531" y="1466"/>
                </a:lnTo>
                <a:lnTo>
                  <a:pt x="5537" y="1451"/>
                </a:lnTo>
                <a:lnTo>
                  <a:pt x="5542" y="1434"/>
                </a:lnTo>
                <a:lnTo>
                  <a:pt x="5546" y="1417"/>
                </a:lnTo>
                <a:lnTo>
                  <a:pt x="5550" y="1399"/>
                </a:lnTo>
                <a:lnTo>
                  <a:pt x="5553" y="1381"/>
                </a:lnTo>
                <a:lnTo>
                  <a:pt x="5554" y="1362"/>
                </a:lnTo>
                <a:lnTo>
                  <a:pt x="5554" y="1344"/>
                </a:lnTo>
                <a:lnTo>
                  <a:pt x="5554" y="1325"/>
                </a:lnTo>
                <a:lnTo>
                  <a:pt x="5552" y="1307"/>
                </a:lnTo>
                <a:lnTo>
                  <a:pt x="5549" y="1288"/>
                </a:lnTo>
                <a:lnTo>
                  <a:pt x="5544" y="1269"/>
                </a:lnTo>
                <a:lnTo>
                  <a:pt x="5540" y="1250"/>
                </a:lnTo>
                <a:lnTo>
                  <a:pt x="5534" y="1230"/>
                </a:lnTo>
                <a:lnTo>
                  <a:pt x="5526" y="1211"/>
                </a:lnTo>
                <a:lnTo>
                  <a:pt x="5517" y="1192"/>
                </a:lnTo>
                <a:lnTo>
                  <a:pt x="5509" y="1173"/>
                </a:lnTo>
                <a:lnTo>
                  <a:pt x="5498" y="1153"/>
                </a:lnTo>
                <a:lnTo>
                  <a:pt x="5487" y="1133"/>
                </a:lnTo>
                <a:lnTo>
                  <a:pt x="5475" y="1114"/>
                </a:lnTo>
                <a:lnTo>
                  <a:pt x="5461" y="1093"/>
                </a:lnTo>
                <a:lnTo>
                  <a:pt x="5447" y="1073"/>
                </a:lnTo>
                <a:lnTo>
                  <a:pt x="5432" y="1053"/>
                </a:lnTo>
                <a:lnTo>
                  <a:pt x="5415" y="1032"/>
                </a:lnTo>
                <a:lnTo>
                  <a:pt x="5379" y="990"/>
                </a:lnTo>
                <a:lnTo>
                  <a:pt x="5339" y="947"/>
                </a:lnTo>
                <a:lnTo>
                  <a:pt x="5297" y="905"/>
                </a:lnTo>
                <a:lnTo>
                  <a:pt x="5249" y="861"/>
                </a:lnTo>
                <a:lnTo>
                  <a:pt x="5198" y="817"/>
                </a:lnTo>
                <a:lnTo>
                  <a:pt x="5144" y="772"/>
                </a:lnTo>
                <a:lnTo>
                  <a:pt x="5119" y="750"/>
                </a:lnTo>
                <a:lnTo>
                  <a:pt x="5096" y="729"/>
                </a:lnTo>
                <a:lnTo>
                  <a:pt x="5074" y="706"/>
                </a:lnTo>
                <a:lnTo>
                  <a:pt x="5053" y="684"/>
                </a:lnTo>
                <a:lnTo>
                  <a:pt x="5035" y="661"/>
                </a:lnTo>
                <a:lnTo>
                  <a:pt x="5017" y="639"/>
                </a:lnTo>
                <a:lnTo>
                  <a:pt x="5001" y="615"/>
                </a:lnTo>
                <a:lnTo>
                  <a:pt x="4986" y="592"/>
                </a:lnTo>
                <a:lnTo>
                  <a:pt x="4972" y="568"/>
                </a:lnTo>
                <a:lnTo>
                  <a:pt x="4960" y="545"/>
                </a:lnTo>
                <a:lnTo>
                  <a:pt x="4948" y="522"/>
                </a:lnTo>
                <a:lnTo>
                  <a:pt x="4937" y="498"/>
                </a:lnTo>
                <a:lnTo>
                  <a:pt x="4929" y="476"/>
                </a:lnTo>
                <a:lnTo>
                  <a:pt x="4920" y="453"/>
                </a:lnTo>
                <a:lnTo>
                  <a:pt x="4913" y="431"/>
                </a:lnTo>
                <a:lnTo>
                  <a:pt x="4906" y="408"/>
                </a:lnTo>
                <a:lnTo>
                  <a:pt x="4906" y="203"/>
                </a:lnTo>
                <a:lnTo>
                  <a:pt x="4905" y="186"/>
                </a:lnTo>
                <a:lnTo>
                  <a:pt x="4902" y="169"/>
                </a:lnTo>
                <a:lnTo>
                  <a:pt x="4898" y="153"/>
                </a:lnTo>
                <a:lnTo>
                  <a:pt x="4892" y="138"/>
                </a:lnTo>
                <a:lnTo>
                  <a:pt x="4886" y="123"/>
                </a:lnTo>
                <a:lnTo>
                  <a:pt x="4877" y="109"/>
                </a:lnTo>
                <a:lnTo>
                  <a:pt x="4868" y="96"/>
                </a:lnTo>
                <a:lnTo>
                  <a:pt x="4857" y="84"/>
                </a:lnTo>
                <a:lnTo>
                  <a:pt x="4845" y="74"/>
                </a:lnTo>
                <a:lnTo>
                  <a:pt x="4832" y="64"/>
                </a:lnTo>
                <a:lnTo>
                  <a:pt x="4819" y="55"/>
                </a:lnTo>
                <a:lnTo>
                  <a:pt x="4803" y="49"/>
                </a:lnTo>
                <a:lnTo>
                  <a:pt x="4788" y="43"/>
                </a:lnTo>
                <a:lnTo>
                  <a:pt x="4772" y="39"/>
                </a:lnTo>
                <a:lnTo>
                  <a:pt x="4755" y="36"/>
                </a:lnTo>
                <a:lnTo>
                  <a:pt x="4738" y="35"/>
                </a:lnTo>
                <a:lnTo>
                  <a:pt x="4721" y="36"/>
                </a:lnTo>
                <a:lnTo>
                  <a:pt x="4705" y="39"/>
                </a:lnTo>
                <a:lnTo>
                  <a:pt x="4689" y="43"/>
                </a:lnTo>
                <a:lnTo>
                  <a:pt x="4673" y="49"/>
                </a:lnTo>
                <a:lnTo>
                  <a:pt x="4659" y="55"/>
                </a:lnTo>
                <a:lnTo>
                  <a:pt x="4645" y="64"/>
                </a:lnTo>
                <a:lnTo>
                  <a:pt x="4632" y="74"/>
                </a:lnTo>
                <a:lnTo>
                  <a:pt x="4620" y="84"/>
                </a:lnTo>
                <a:lnTo>
                  <a:pt x="4609" y="96"/>
                </a:lnTo>
                <a:lnTo>
                  <a:pt x="4600" y="109"/>
                </a:lnTo>
                <a:lnTo>
                  <a:pt x="4591" y="123"/>
                </a:lnTo>
                <a:lnTo>
                  <a:pt x="4584" y="138"/>
                </a:lnTo>
                <a:lnTo>
                  <a:pt x="4578" y="153"/>
                </a:lnTo>
                <a:lnTo>
                  <a:pt x="4574" y="169"/>
                </a:lnTo>
                <a:lnTo>
                  <a:pt x="4572" y="186"/>
                </a:lnTo>
                <a:lnTo>
                  <a:pt x="4571" y="203"/>
                </a:lnTo>
                <a:lnTo>
                  <a:pt x="4571" y="2308"/>
                </a:lnTo>
                <a:lnTo>
                  <a:pt x="4547" y="2304"/>
                </a:lnTo>
                <a:lnTo>
                  <a:pt x="4523" y="2300"/>
                </a:lnTo>
                <a:lnTo>
                  <a:pt x="4498" y="2297"/>
                </a:lnTo>
                <a:lnTo>
                  <a:pt x="4472" y="2295"/>
                </a:lnTo>
                <a:lnTo>
                  <a:pt x="4445" y="2294"/>
                </a:lnTo>
                <a:lnTo>
                  <a:pt x="4419" y="2293"/>
                </a:lnTo>
                <a:lnTo>
                  <a:pt x="4392" y="2293"/>
                </a:lnTo>
                <a:lnTo>
                  <a:pt x="4364" y="2294"/>
                </a:lnTo>
                <a:lnTo>
                  <a:pt x="4336" y="2296"/>
                </a:lnTo>
                <a:lnTo>
                  <a:pt x="4307" y="2298"/>
                </a:lnTo>
                <a:lnTo>
                  <a:pt x="4278" y="2301"/>
                </a:lnTo>
                <a:lnTo>
                  <a:pt x="4249" y="2305"/>
                </a:lnTo>
                <a:lnTo>
                  <a:pt x="4219" y="2310"/>
                </a:lnTo>
                <a:lnTo>
                  <a:pt x="4189" y="2315"/>
                </a:lnTo>
                <a:lnTo>
                  <a:pt x="4158" y="2322"/>
                </a:lnTo>
                <a:lnTo>
                  <a:pt x="4127" y="2328"/>
                </a:lnTo>
                <a:close/>
                <a:moveTo>
                  <a:pt x="2528" y="5817"/>
                </a:moveTo>
                <a:lnTo>
                  <a:pt x="2528" y="5817"/>
                </a:lnTo>
                <a:lnTo>
                  <a:pt x="2492" y="5811"/>
                </a:lnTo>
                <a:lnTo>
                  <a:pt x="2454" y="5805"/>
                </a:lnTo>
                <a:lnTo>
                  <a:pt x="2412" y="5795"/>
                </a:lnTo>
                <a:lnTo>
                  <a:pt x="2368" y="5782"/>
                </a:lnTo>
                <a:lnTo>
                  <a:pt x="2322" y="5769"/>
                </a:lnTo>
                <a:lnTo>
                  <a:pt x="2274" y="5751"/>
                </a:lnTo>
                <a:lnTo>
                  <a:pt x="2223" y="5733"/>
                </a:lnTo>
                <a:lnTo>
                  <a:pt x="2171" y="5712"/>
                </a:lnTo>
                <a:lnTo>
                  <a:pt x="2109" y="5685"/>
                </a:lnTo>
                <a:lnTo>
                  <a:pt x="2045" y="5656"/>
                </a:lnTo>
                <a:lnTo>
                  <a:pt x="1981" y="5623"/>
                </a:lnTo>
                <a:lnTo>
                  <a:pt x="1916" y="5588"/>
                </a:lnTo>
                <a:lnTo>
                  <a:pt x="1848" y="5551"/>
                </a:lnTo>
                <a:lnTo>
                  <a:pt x="1781" y="5510"/>
                </a:lnTo>
                <a:lnTo>
                  <a:pt x="1711" y="5467"/>
                </a:lnTo>
                <a:lnTo>
                  <a:pt x="1641" y="5422"/>
                </a:lnTo>
                <a:lnTo>
                  <a:pt x="1571" y="5374"/>
                </a:lnTo>
                <a:lnTo>
                  <a:pt x="1501" y="5324"/>
                </a:lnTo>
                <a:lnTo>
                  <a:pt x="1429" y="5271"/>
                </a:lnTo>
                <a:lnTo>
                  <a:pt x="1357" y="5215"/>
                </a:lnTo>
                <a:lnTo>
                  <a:pt x="1285" y="5159"/>
                </a:lnTo>
                <a:lnTo>
                  <a:pt x="1213" y="5098"/>
                </a:lnTo>
                <a:lnTo>
                  <a:pt x="1142" y="5036"/>
                </a:lnTo>
                <a:lnTo>
                  <a:pt x="1070" y="4973"/>
                </a:lnTo>
                <a:lnTo>
                  <a:pt x="999" y="4908"/>
                </a:lnTo>
                <a:lnTo>
                  <a:pt x="930" y="4842"/>
                </a:lnTo>
                <a:lnTo>
                  <a:pt x="864" y="4776"/>
                </a:lnTo>
                <a:lnTo>
                  <a:pt x="800" y="4710"/>
                </a:lnTo>
                <a:lnTo>
                  <a:pt x="737" y="4645"/>
                </a:lnTo>
                <a:lnTo>
                  <a:pt x="679" y="4579"/>
                </a:lnTo>
                <a:lnTo>
                  <a:pt x="621" y="4513"/>
                </a:lnTo>
                <a:lnTo>
                  <a:pt x="566" y="4448"/>
                </a:lnTo>
                <a:lnTo>
                  <a:pt x="514" y="4383"/>
                </a:lnTo>
                <a:lnTo>
                  <a:pt x="465" y="4319"/>
                </a:lnTo>
                <a:lnTo>
                  <a:pt x="418" y="4255"/>
                </a:lnTo>
                <a:lnTo>
                  <a:pt x="374" y="4193"/>
                </a:lnTo>
                <a:lnTo>
                  <a:pt x="332" y="4130"/>
                </a:lnTo>
                <a:lnTo>
                  <a:pt x="294" y="4069"/>
                </a:lnTo>
                <a:lnTo>
                  <a:pt x="258" y="4009"/>
                </a:lnTo>
                <a:lnTo>
                  <a:pt x="225" y="3950"/>
                </a:lnTo>
                <a:lnTo>
                  <a:pt x="203" y="3906"/>
                </a:lnTo>
                <a:lnTo>
                  <a:pt x="182" y="3863"/>
                </a:lnTo>
                <a:lnTo>
                  <a:pt x="163" y="3823"/>
                </a:lnTo>
                <a:lnTo>
                  <a:pt x="145" y="3783"/>
                </a:lnTo>
                <a:lnTo>
                  <a:pt x="130" y="3746"/>
                </a:lnTo>
                <a:lnTo>
                  <a:pt x="116" y="3709"/>
                </a:lnTo>
                <a:lnTo>
                  <a:pt x="104" y="3675"/>
                </a:lnTo>
                <a:lnTo>
                  <a:pt x="95" y="3642"/>
                </a:lnTo>
                <a:lnTo>
                  <a:pt x="81" y="3657"/>
                </a:lnTo>
                <a:lnTo>
                  <a:pt x="70" y="3674"/>
                </a:lnTo>
                <a:lnTo>
                  <a:pt x="59" y="3691"/>
                </a:lnTo>
                <a:lnTo>
                  <a:pt x="48" y="3708"/>
                </a:lnTo>
                <a:lnTo>
                  <a:pt x="39" y="3726"/>
                </a:lnTo>
                <a:lnTo>
                  <a:pt x="31" y="3746"/>
                </a:lnTo>
                <a:lnTo>
                  <a:pt x="24" y="3765"/>
                </a:lnTo>
                <a:lnTo>
                  <a:pt x="17" y="3784"/>
                </a:lnTo>
                <a:lnTo>
                  <a:pt x="12" y="3805"/>
                </a:lnTo>
                <a:lnTo>
                  <a:pt x="7" y="3826"/>
                </a:lnTo>
                <a:lnTo>
                  <a:pt x="4" y="3847"/>
                </a:lnTo>
                <a:lnTo>
                  <a:pt x="2" y="3869"/>
                </a:lnTo>
                <a:lnTo>
                  <a:pt x="0" y="3891"/>
                </a:lnTo>
                <a:lnTo>
                  <a:pt x="0" y="3915"/>
                </a:lnTo>
                <a:lnTo>
                  <a:pt x="0" y="3937"/>
                </a:lnTo>
                <a:lnTo>
                  <a:pt x="1" y="3962"/>
                </a:lnTo>
                <a:lnTo>
                  <a:pt x="3" y="3986"/>
                </a:lnTo>
                <a:lnTo>
                  <a:pt x="6" y="4010"/>
                </a:lnTo>
                <a:lnTo>
                  <a:pt x="11" y="4035"/>
                </a:lnTo>
                <a:lnTo>
                  <a:pt x="15" y="4061"/>
                </a:lnTo>
                <a:lnTo>
                  <a:pt x="21" y="4086"/>
                </a:lnTo>
                <a:lnTo>
                  <a:pt x="28" y="4112"/>
                </a:lnTo>
                <a:lnTo>
                  <a:pt x="35" y="4139"/>
                </a:lnTo>
                <a:lnTo>
                  <a:pt x="44" y="4166"/>
                </a:lnTo>
                <a:lnTo>
                  <a:pt x="52" y="4193"/>
                </a:lnTo>
                <a:lnTo>
                  <a:pt x="62" y="4220"/>
                </a:lnTo>
                <a:lnTo>
                  <a:pt x="74" y="4248"/>
                </a:lnTo>
                <a:lnTo>
                  <a:pt x="85" y="4276"/>
                </a:lnTo>
                <a:lnTo>
                  <a:pt x="111" y="4333"/>
                </a:lnTo>
                <a:lnTo>
                  <a:pt x="140" y="4391"/>
                </a:lnTo>
                <a:lnTo>
                  <a:pt x="167" y="4441"/>
                </a:lnTo>
                <a:lnTo>
                  <a:pt x="197" y="4493"/>
                </a:lnTo>
                <a:lnTo>
                  <a:pt x="229" y="4544"/>
                </a:lnTo>
                <a:lnTo>
                  <a:pt x="265" y="4598"/>
                </a:lnTo>
                <a:lnTo>
                  <a:pt x="301" y="4651"/>
                </a:lnTo>
                <a:lnTo>
                  <a:pt x="340" y="4705"/>
                </a:lnTo>
                <a:lnTo>
                  <a:pt x="382" y="4759"/>
                </a:lnTo>
                <a:lnTo>
                  <a:pt x="424" y="4813"/>
                </a:lnTo>
                <a:lnTo>
                  <a:pt x="469" y="4869"/>
                </a:lnTo>
                <a:lnTo>
                  <a:pt x="517" y="4924"/>
                </a:lnTo>
                <a:lnTo>
                  <a:pt x="566" y="4978"/>
                </a:lnTo>
                <a:lnTo>
                  <a:pt x="617" y="5033"/>
                </a:lnTo>
                <a:lnTo>
                  <a:pt x="670" y="5088"/>
                </a:lnTo>
                <a:lnTo>
                  <a:pt x="725" y="5142"/>
                </a:lnTo>
                <a:lnTo>
                  <a:pt x="781" y="5197"/>
                </a:lnTo>
                <a:lnTo>
                  <a:pt x="839" y="5251"/>
                </a:lnTo>
                <a:lnTo>
                  <a:pt x="899" y="5303"/>
                </a:lnTo>
                <a:lnTo>
                  <a:pt x="958" y="5354"/>
                </a:lnTo>
                <a:lnTo>
                  <a:pt x="1018" y="5403"/>
                </a:lnTo>
                <a:lnTo>
                  <a:pt x="1077" y="5450"/>
                </a:lnTo>
                <a:lnTo>
                  <a:pt x="1137" y="5496"/>
                </a:lnTo>
                <a:lnTo>
                  <a:pt x="1196" y="5539"/>
                </a:lnTo>
                <a:lnTo>
                  <a:pt x="1256" y="5581"/>
                </a:lnTo>
                <a:lnTo>
                  <a:pt x="1315" y="5621"/>
                </a:lnTo>
                <a:lnTo>
                  <a:pt x="1373" y="5658"/>
                </a:lnTo>
                <a:lnTo>
                  <a:pt x="1432" y="5693"/>
                </a:lnTo>
                <a:lnTo>
                  <a:pt x="1489" y="5727"/>
                </a:lnTo>
                <a:lnTo>
                  <a:pt x="1546" y="5759"/>
                </a:lnTo>
                <a:lnTo>
                  <a:pt x="1601" y="5788"/>
                </a:lnTo>
                <a:lnTo>
                  <a:pt x="1657" y="5815"/>
                </a:lnTo>
                <a:lnTo>
                  <a:pt x="1711" y="5839"/>
                </a:lnTo>
                <a:lnTo>
                  <a:pt x="1764" y="5862"/>
                </a:lnTo>
                <a:lnTo>
                  <a:pt x="1824" y="5885"/>
                </a:lnTo>
                <a:lnTo>
                  <a:pt x="1854" y="5896"/>
                </a:lnTo>
                <a:lnTo>
                  <a:pt x="1884" y="5906"/>
                </a:lnTo>
                <a:lnTo>
                  <a:pt x="1913" y="5914"/>
                </a:lnTo>
                <a:lnTo>
                  <a:pt x="1942" y="5923"/>
                </a:lnTo>
                <a:lnTo>
                  <a:pt x="1970" y="5929"/>
                </a:lnTo>
                <a:lnTo>
                  <a:pt x="1998" y="5936"/>
                </a:lnTo>
                <a:lnTo>
                  <a:pt x="2026" y="5942"/>
                </a:lnTo>
                <a:lnTo>
                  <a:pt x="2054" y="5946"/>
                </a:lnTo>
                <a:lnTo>
                  <a:pt x="2081" y="5951"/>
                </a:lnTo>
                <a:lnTo>
                  <a:pt x="2106" y="5954"/>
                </a:lnTo>
                <a:lnTo>
                  <a:pt x="2132" y="5956"/>
                </a:lnTo>
                <a:lnTo>
                  <a:pt x="2158" y="5957"/>
                </a:lnTo>
                <a:lnTo>
                  <a:pt x="2182" y="5958"/>
                </a:lnTo>
                <a:lnTo>
                  <a:pt x="2207" y="5957"/>
                </a:lnTo>
                <a:lnTo>
                  <a:pt x="2231" y="5956"/>
                </a:lnTo>
                <a:lnTo>
                  <a:pt x="2254" y="5954"/>
                </a:lnTo>
                <a:lnTo>
                  <a:pt x="2277" y="5951"/>
                </a:lnTo>
                <a:lnTo>
                  <a:pt x="2299" y="5948"/>
                </a:lnTo>
                <a:lnTo>
                  <a:pt x="2321" y="5942"/>
                </a:lnTo>
                <a:lnTo>
                  <a:pt x="2342" y="5937"/>
                </a:lnTo>
                <a:lnTo>
                  <a:pt x="2363" y="5930"/>
                </a:lnTo>
                <a:lnTo>
                  <a:pt x="2382" y="5923"/>
                </a:lnTo>
                <a:lnTo>
                  <a:pt x="2401" y="5914"/>
                </a:lnTo>
                <a:lnTo>
                  <a:pt x="2420" y="5906"/>
                </a:lnTo>
                <a:lnTo>
                  <a:pt x="2438" y="5895"/>
                </a:lnTo>
                <a:lnTo>
                  <a:pt x="2455" y="5884"/>
                </a:lnTo>
                <a:lnTo>
                  <a:pt x="2472" y="5871"/>
                </a:lnTo>
                <a:lnTo>
                  <a:pt x="2487" y="5859"/>
                </a:lnTo>
                <a:lnTo>
                  <a:pt x="2502" y="5845"/>
                </a:lnTo>
                <a:lnTo>
                  <a:pt x="2517" y="5830"/>
                </a:lnTo>
                <a:lnTo>
                  <a:pt x="2528" y="5817"/>
                </a:lnTo>
                <a:close/>
                <a:moveTo>
                  <a:pt x="1640" y="2625"/>
                </a:moveTo>
                <a:lnTo>
                  <a:pt x="1640" y="2625"/>
                </a:lnTo>
                <a:lnTo>
                  <a:pt x="1678" y="2672"/>
                </a:lnTo>
                <a:lnTo>
                  <a:pt x="1715" y="2720"/>
                </a:lnTo>
                <a:lnTo>
                  <a:pt x="1755" y="2767"/>
                </a:lnTo>
                <a:lnTo>
                  <a:pt x="1794" y="2814"/>
                </a:lnTo>
                <a:lnTo>
                  <a:pt x="1835" y="2861"/>
                </a:lnTo>
                <a:lnTo>
                  <a:pt x="1877" y="2908"/>
                </a:lnTo>
                <a:lnTo>
                  <a:pt x="1920" y="2955"/>
                </a:lnTo>
                <a:lnTo>
                  <a:pt x="1964" y="3003"/>
                </a:lnTo>
                <a:lnTo>
                  <a:pt x="2009" y="3050"/>
                </a:lnTo>
                <a:lnTo>
                  <a:pt x="2054" y="3097"/>
                </a:lnTo>
                <a:lnTo>
                  <a:pt x="2101" y="3144"/>
                </a:lnTo>
                <a:lnTo>
                  <a:pt x="2148" y="3191"/>
                </a:lnTo>
                <a:lnTo>
                  <a:pt x="2195" y="3238"/>
                </a:lnTo>
                <a:lnTo>
                  <a:pt x="2245" y="3285"/>
                </a:lnTo>
                <a:lnTo>
                  <a:pt x="2294" y="3332"/>
                </a:lnTo>
                <a:lnTo>
                  <a:pt x="2345" y="3378"/>
                </a:lnTo>
                <a:lnTo>
                  <a:pt x="2400" y="3427"/>
                </a:lnTo>
                <a:lnTo>
                  <a:pt x="2456" y="3476"/>
                </a:lnTo>
                <a:lnTo>
                  <a:pt x="2512" y="3524"/>
                </a:lnTo>
                <a:lnTo>
                  <a:pt x="2567" y="3571"/>
                </a:lnTo>
                <a:lnTo>
                  <a:pt x="2623" y="3616"/>
                </a:lnTo>
                <a:lnTo>
                  <a:pt x="2680" y="3661"/>
                </a:lnTo>
                <a:lnTo>
                  <a:pt x="2736" y="3705"/>
                </a:lnTo>
                <a:lnTo>
                  <a:pt x="2791" y="3747"/>
                </a:lnTo>
                <a:lnTo>
                  <a:pt x="2847" y="3788"/>
                </a:lnTo>
                <a:lnTo>
                  <a:pt x="2903" y="3829"/>
                </a:lnTo>
                <a:lnTo>
                  <a:pt x="2959" y="3869"/>
                </a:lnTo>
                <a:lnTo>
                  <a:pt x="3013" y="3906"/>
                </a:lnTo>
                <a:lnTo>
                  <a:pt x="3069" y="3944"/>
                </a:lnTo>
                <a:lnTo>
                  <a:pt x="3124" y="3980"/>
                </a:lnTo>
                <a:lnTo>
                  <a:pt x="3179" y="4015"/>
                </a:lnTo>
                <a:lnTo>
                  <a:pt x="3233" y="4049"/>
                </a:lnTo>
                <a:lnTo>
                  <a:pt x="3238" y="4018"/>
                </a:lnTo>
                <a:lnTo>
                  <a:pt x="3243" y="3987"/>
                </a:lnTo>
                <a:lnTo>
                  <a:pt x="3245" y="3955"/>
                </a:lnTo>
                <a:lnTo>
                  <a:pt x="3247" y="3922"/>
                </a:lnTo>
                <a:lnTo>
                  <a:pt x="3246" y="3889"/>
                </a:lnTo>
                <a:lnTo>
                  <a:pt x="3245" y="3856"/>
                </a:lnTo>
                <a:lnTo>
                  <a:pt x="3243" y="3823"/>
                </a:lnTo>
                <a:lnTo>
                  <a:pt x="3238" y="3788"/>
                </a:lnTo>
                <a:lnTo>
                  <a:pt x="3233" y="3754"/>
                </a:lnTo>
                <a:lnTo>
                  <a:pt x="3227" y="3720"/>
                </a:lnTo>
                <a:lnTo>
                  <a:pt x="3218" y="3686"/>
                </a:lnTo>
                <a:lnTo>
                  <a:pt x="3209" y="3651"/>
                </a:lnTo>
                <a:lnTo>
                  <a:pt x="3199" y="3616"/>
                </a:lnTo>
                <a:lnTo>
                  <a:pt x="3187" y="3580"/>
                </a:lnTo>
                <a:lnTo>
                  <a:pt x="3174" y="3546"/>
                </a:lnTo>
                <a:lnTo>
                  <a:pt x="3159" y="3511"/>
                </a:lnTo>
                <a:lnTo>
                  <a:pt x="3144" y="3475"/>
                </a:lnTo>
                <a:lnTo>
                  <a:pt x="3127" y="3440"/>
                </a:lnTo>
                <a:lnTo>
                  <a:pt x="3110" y="3406"/>
                </a:lnTo>
                <a:lnTo>
                  <a:pt x="3090" y="3370"/>
                </a:lnTo>
                <a:lnTo>
                  <a:pt x="3070" y="3336"/>
                </a:lnTo>
                <a:lnTo>
                  <a:pt x="3049" y="3302"/>
                </a:lnTo>
                <a:lnTo>
                  <a:pt x="3026" y="3267"/>
                </a:lnTo>
                <a:lnTo>
                  <a:pt x="3003" y="3233"/>
                </a:lnTo>
                <a:lnTo>
                  <a:pt x="2977" y="3199"/>
                </a:lnTo>
                <a:lnTo>
                  <a:pt x="2951" y="3166"/>
                </a:lnTo>
                <a:lnTo>
                  <a:pt x="2923" y="3133"/>
                </a:lnTo>
                <a:lnTo>
                  <a:pt x="2895" y="3100"/>
                </a:lnTo>
                <a:lnTo>
                  <a:pt x="2865" y="3068"/>
                </a:lnTo>
                <a:lnTo>
                  <a:pt x="2835" y="3037"/>
                </a:lnTo>
                <a:lnTo>
                  <a:pt x="2803" y="3006"/>
                </a:lnTo>
                <a:lnTo>
                  <a:pt x="2770" y="2975"/>
                </a:lnTo>
                <a:lnTo>
                  <a:pt x="2737" y="2945"/>
                </a:lnTo>
                <a:lnTo>
                  <a:pt x="2701" y="2916"/>
                </a:lnTo>
                <a:lnTo>
                  <a:pt x="2666" y="2888"/>
                </a:lnTo>
                <a:lnTo>
                  <a:pt x="2631" y="2861"/>
                </a:lnTo>
                <a:lnTo>
                  <a:pt x="2595" y="2836"/>
                </a:lnTo>
                <a:lnTo>
                  <a:pt x="2559" y="2812"/>
                </a:lnTo>
                <a:lnTo>
                  <a:pt x="2522" y="2788"/>
                </a:lnTo>
                <a:lnTo>
                  <a:pt x="2486" y="2767"/>
                </a:lnTo>
                <a:lnTo>
                  <a:pt x="2449" y="2746"/>
                </a:lnTo>
                <a:lnTo>
                  <a:pt x="2412" y="2727"/>
                </a:lnTo>
                <a:lnTo>
                  <a:pt x="2375" y="2709"/>
                </a:lnTo>
                <a:lnTo>
                  <a:pt x="2338" y="2693"/>
                </a:lnTo>
                <a:lnTo>
                  <a:pt x="2300" y="2677"/>
                </a:lnTo>
                <a:lnTo>
                  <a:pt x="2264" y="2663"/>
                </a:lnTo>
                <a:lnTo>
                  <a:pt x="2226" y="2649"/>
                </a:lnTo>
                <a:lnTo>
                  <a:pt x="2189" y="2637"/>
                </a:lnTo>
                <a:lnTo>
                  <a:pt x="2152" y="2627"/>
                </a:lnTo>
                <a:lnTo>
                  <a:pt x="2115" y="2618"/>
                </a:lnTo>
                <a:lnTo>
                  <a:pt x="2079" y="2610"/>
                </a:lnTo>
                <a:lnTo>
                  <a:pt x="2042" y="2603"/>
                </a:lnTo>
                <a:lnTo>
                  <a:pt x="2007" y="2597"/>
                </a:lnTo>
                <a:lnTo>
                  <a:pt x="1970" y="2594"/>
                </a:lnTo>
                <a:lnTo>
                  <a:pt x="1935" y="2591"/>
                </a:lnTo>
                <a:lnTo>
                  <a:pt x="1901" y="2590"/>
                </a:lnTo>
                <a:lnTo>
                  <a:pt x="1866" y="2589"/>
                </a:lnTo>
                <a:lnTo>
                  <a:pt x="1832" y="2590"/>
                </a:lnTo>
                <a:lnTo>
                  <a:pt x="1799" y="2593"/>
                </a:lnTo>
                <a:lnTo>
                  <a:pt x="1765" y="2596"/>
                </a:lnTo>
                <a:lnTo>
                  <a:pt x="1733" y="2602"/>
                </a:lnTo>
                <a:lnTo>
                  <a:pt x="1701" y="2608"/>
                </a:lnTo>
                <a:lnTo>
                  <a:pt x="1670" y="2616"/>
                </a:lnTo>
                <a:lnTo>
                  <a:pt x="1640" y="2625"/>
                </a:lnTo>
                <a:close/>
                <a:moveTo>
                  <a:pt x="3487" y="2116"/>
                </a:moveTo>
                <a:lnTo>
                  <a:pt x="3487" y="2116"/>
                </a:lnTo>
                <a:lnTo>
                  <a:pt x="3421" y="2056"/>
                </a:lnTo>
                <a:lnTo>
                  <a:pt x="3391" y="2067"/>
                </a:lnTo>
                <a:lnTo>
                  <a:pt x="3361" y="2076"/>
                </a:lnTo>
                <a:lnTo>
                  <a:pt x="3332" y="2085"/>
                </a:lnTo>
                <a:lnTo>
                  <a:pt x="3303" y="2092"/>
                </a:lnTo>
                <a:lnTo>
                  <a:pt x="3276" y="2098"/>
                </a:lnTo>
                <a:lnTo>
                  <a:pt x="3249" y="2103"/>
                </a:lnTo>
                <a:lnTo>
                  <a:pt x="3221" y="2107"/>
                </a:lnTo>
                <a:lnTo>
                  <a:pt x="3193" y="2112"/>
                </a:lnTo>
                <a:lnTo>
                  <a:pt x="3277" y="2184"/>
                </a:lnTo>
                <a:lnTo>
                  <a:pt x="3360" y="2258"/>
                </a:lnTo>
                <a:lnTo>
                  <a:pt x="3423" y="2315"/>
                </a:lnTo>
                <a:lnTo>
                  <a:pt x="3485" y="2374"/>
                </a:lnTo>
                <a:lnTo>
                  <a:pt x="3525" y="2345"/>
                </a:lnTo>
                <a:lnTo>
                  <a:pt x="3565" y="2318"/>
                </a:lnTo>
                <a:lnTo>
                  <a:pt x="3607" y="2292"/>
                </a:lnTo>
                <a:lnTo>
                  <a:pt x="3649" y="2267"/>
                </a:lnTo>
                <a:lnTo>
                  <a:pt x="3570" y="2191"/>
                </a:lnTo>
                <a:lnTo>
                  <a:pt x="3487" y="2116"/>
                </a:lnTo>
                <a:close/>
                <a:moveTo>
                  <a:pt x="4369" y="3449"/>
                </a:moveTo>
                <a:lnTo>
                  <a:pt x="4369" y="3449"/>
                </a:lnTo>
                <a:lnTo>
                  <a:pt x="4403" y="3504"/>
                </a:lnTo>
                <a:lnTo>
                  <a:pt x="4434" y="3560"/>
                </a:lnTo>
                <a:lnTo>
                  <a:pt x="4463" y="3615"/>
                </a:lnTo>
                <a:lnTo>
                  <a:pt x="4490" y="3668"/>
                </a:lnTo>
                <a:lnTo>
                  <a:pt x="4526" y="3741"/>
                </a:lnTo>
                <a:lnTo>
                  <a:pt x="4557" y="3813"/>
                </a:lnTo>
                <a:lnTo>
                  <a:pt x="4586" y="3882"/>
                </a:lnTo>
                <a:lnTo>
                  <a:pt x="4598" y="3916"/>
                </a:lnTo>
                <a:lnTo>
                  <a:pt x="4609" y="3949"/>
                </a:lnTo>
                <a:lnTo>
                  <a:pt x="4621" y="3981"/>
                </a:lnTo>
                <a:lnTo>
                  <a:pt x="4631" y="4014"/>
                </a:lnTo>
                <a:lnTo>
                  <a:pt x="4639" y="4045"/>
                </a:lnTo>
                <a:lnTo>
                  <a:pt x="4648" y="4076"/>
                </a:lnTo>
                <a:lnTo>
                  <a:pt x="4654" y="4106"/>
                </a:lnTo>
                <a:lnTo>
                  <a:pt x="4661" y="4136"/>
                </a:lnTo>
                <a:lnTo>
                  <a:pt x="4666" y="4165"/>
                </a:lnTo>
                <a:lnTo>
                  <a:pt x="4671" y="4193"/>
                </a:lnTo>
                <a:lnTo>
                  <a:pt x="4674" y="4220"/>
                </a:lnTo>
                <a:lnTo>
                  <a:pt x="4676" y="4247"/>
                </a:lnTo>
                <a:lnTo>
                  <a:pt x="4677" y="4273"/>
                </a:lnTo>
                <a:lnTo>
                  <a:pt x="4677" y="4299"/>
                </a:lnTo>
                <a:lnTo>
                  <a:pt x="4677" y="4323"/>
                </a:lnTo>
                <a:lnTo>
                  <a:pt x="4675" y="4347"/>
                </a:lnTo>
                <a:lnTo>
                  <a:pt x="4672" y="4369"/>
                </a:lnTo>
                <a:lnTo>
                  <a:pt x="4668" y="4392"/>
                </a:lnTo>
                <a:lnTo>
                  <a:pt x="4663" y="4413"/>
                </a:lnTo>
                <a:lnTo>
                  <a:pt x="4657" y="4434"/>
                </a:lnTo>
                <a:lnTo>
                  <a:pt x="4650" y="4453"/>
                </a:lnTo>
                <a:lnTo>
                  <a:pt x="4642" y="4472"/>
                </a:lnTo>
                <a:lnTo>
                  <a:pt x="4632" y="4490"/>
                </a:lnTo>
                <a:lnTo>
                  <a:pt x="4622" y="4507"/>
                </a:lnTo>
                <a:lnTo>
                  <a:pt x="4611" y="4523"/>
                </a:lnTo>
                <a:lnTo>
                  <a:pt x="4598" y="4538"/>
                </a:lnTo>
                <a:lnTo>
                  <a:pt x="4585" y="4552"/>
                </a:lnTo>
                <a:lnTo>
                  <a:pt x="4570" y="4565"/>
                </a:lnTo>
                <a:lnTo>
                  <a:pt x="4554" y="4576"/>
                </a:lnTo>
                <a:lnTo>
                  <a:pt x="4537" y="4587"/>
                </a:lnTo>
                <a:lnTo>
                  <a:pt x="4519" y="4598"/>
                </a:lnTo>
                <a:lnTo>
                  <a:pt x="4500" y="4606"/>
                </a:lnTo>
                <a:lnTo>
                  <a:pt x="4481" y="4615"/>
                </a:lnTo>
                <a:lnTo>
                  <a:pt x="4459" y="4621"/>
                </a:lnTo>
                <a:lnTo>
                  <a:pt x="4438" y="4628"/>
                </a:lnTo>
                <a:lnTo>
                  <a:pt x="4415" y="4633"/>
                </a:lnTo>
                <a:lnTo>
                  <a:pt x="4392" y="4637"/>
                </a:lnTo>
                <a:lnTo>
                  <a:pt x="4368" y="4641"/>
                </a:lnTo>
                <a:lnTo>
                  <a:pt x="4343" y="4643"/>
                </a:lnTo>
                <a:lnTo>
                  <a:pt x="4317" y="4644"/>
                </a:lnTo>
                <a:lnTo>
                  <a:pt x="4290" y="4644"/>
                </a:lnTo>
                <a:lnTo>
                  <a:pt x="4262" y="4644"/>
                </a:lnTo>
                <a:lnTo>
                  <a:pt x="4233" y="4643"/>
                </a:lnTo>
                <a:lnTo>
                  <a:pt x="4204" y="4641"/>
                </a:lnTo>
                <a:lnTo>
                  <a:pt x="4174" y="4637"/>
                </a:lnTo>
                <a:lnTo>
                  <a:pt x="4143" y="4633"/>
                </a:lnTo>
                <a:lnTo>
                  <a:pt x="4112" y="4628"/>
                </a:lnTo>
                <a:lnTo>
                  <a:pt x="4080" y="4622"/>
                </a:lnTo>
                <a:lnTo>
                  <a:pt x="4047" y="4615"/>
                </a:lnTo>
                <a:lnTo>
                  <a:pt x="4013" y="4607"/>
                </a:lnTo>
                <a:lnTo>
                  <a:pt x="3979" y="4599"/>
                </a:lnTo>
                <a:lnTo>
                  <a:pt x="3944" y="4590"/>
                </a:lnTo>
                <a:lnTo>
                  <a:pt x="3873" y="4569"/>
                </a:lnTo>
                <a:lnTo>
                  <a:pt x="3799" y="4544"/>
                </a:lnTo>
                <a:lnTo>
                  <a:pt x="3723" y="4516"/>
                </a:lnTo>
                <a:lnTo>
                  <a:pt x="3680" y="4500"/>
                </a:lnTo>
                <a:lnTo>
                  <a:pt x="3636" y="4482"/>
                </a:lnTo>
                <a:lnTo>
                  <a:pt x="3592" y="4464"/>
                </a:lnTo>
                <a:lnTo>
                  <a:pt x="3548" y="4443"/>
                </a:lnTo>
                <a:lnTo>
                  <a:pt x="3503" y="4423"/>
                </a:lnTo>
                <a:lnTo>
                  <a:pt x="3458" y="4402"/>
                </a:lnTo>
                <a:lnTo>
                  <a:pt x="3413" y="4379"/>
                </a:lnTo>
                <a:lnTo>
                  <a:pt x="3367" y="4356"/>
                </a:lnTo>
                <a:lnTo>
                  <a:pt x="3321" y="4331"/>
                </a:lnTo>
                <a:lnTo>
                  <a:pt x="3274" y="4305"/>
                </a:lnTo>
                <a:lnTo>
                  <a:pt x="3227" y="4279"/>
                </a:lnTo>
                <a:lnTo>
                  <a:pt x="3179" y="4253"/>
                </a:lnTo>
                <a:lnTo>
                  <a:pt x="3085" y="4195"/>
                </a:lnTo>
                <a:lnTo>
                  <a:pt x="2989" y="4135"/>
                </a:lnTo>
                <a:lnTo>
                  <a:pt x="2892" y="4070"/>
                </a:lnTo>
                <a:lnTo>
                  <a:pt x="2795" y="4003"/>
                </a:lnTo>
                <a:lnTo>
                  <a:pt x="2696" y="3932"/>
                </a:lnTo>
                <a:lnTo>
                  <a:pt x="2598" y="3858"/>
                </a:lnTo>
                <a:lnTo>
                  <a:pt x="2500" y="3781"/>
                </a:lnTo>
                <a:lnTo>
                  <a:pt x="2402" y="3701"/>
                </a:lnTo>
                <a:lnTo>
                  <a:pt x="2304" y="3617"/>
                </a:lnTo>
                <a:lnTo>
                  <a:pt x="2206" y="3530"/>
                </a:lnTo>
                <a:lnTo>
                  <a:pt x="2111" y="3442"/>
                </a:lnTo>
                <a:lnTo>
                  <a:pt x="2017" y="3352"/>
                </a:lnTo>
                <a:lnTo>
                  <a:pt x="1928" y="3263"/>
                </a:lnTo>
                <a:lnTo>
                  <a:pt x="1842" y="3173"/>
                </a:lnTo>
                <a:lnTo>
                  <a:pt x="1758" y="3082"/>
                </a:lnTo>
                <a:lnTo>
                  <a:pt x="1678" y="2992"/>
                </a:lnTo>
                <a:lnTo>
                  <a:pt x="1601" y="2902"/>
                </a:lnTo>
                <a:lnTo>
                  <a:pt x="1528" y="2812"/>
                </a:lnTo>
                <a:lnTo>
                  <a:pt x="1458" y="2722"/>
                </a:lnTo>
                <a:lnTo>
                  <a:pt x="1392" y="2633"/>
                </a:lnTo>
                <a:lnTo>
                  <a:pt x="1360" y="2589"/>
                </a:lnTo>
                <a:lnTo>
                  <a:pt x="1329" y="2545"/>
                </a:lnTo>
                <a:lnTo>
                  <a:pt x="1300" y="2501"/>
                </a:lnTo>
                <a:lnTo>
                  <a:pt x="1271" y="2457"/>
                </a:lnTo>
                <a:lnTo>
                  <a:pt x="1243" y="2414"/>
                </a:lnTo>
                <a:lnTo>
                  <a:pt x="1217" y="2370"/>
                </a:lnTo>
                <a:lnTo>
                  <a:pt x="1190" y="2328"/>
                </a:lnTo>
                <a:lnTo>
                  <a:pt x="1165" y="2285"/>
                </a:lnTo>
                <a:lnTo>
                  <a:pt x="1142" y="2244"/>
                </a:lnTo>
                <a:lnTo>
                  <a:pt x="1118" y="2201"/>
                </a:lnTo>
                <a:lnTo>
                  <a:pt x="1097" y="2160"/>
                </a:lnTo>
                <a:lnTo>
                  <a:pt x="1075" y="2118"/>
                </a:lnTo>
                <a:lnTo>
                  <a:pt x="1041" y="2045"/>
                </a:lnTo>
                <a:lnTo>
                  <a:pt x="1009" y="1974"/>
                </a:lnTo>
                <a:lnTo>
                  <a:pt x="981" y="1906"/>
                </a:lnTo>
                <a:lnTo>
                  <a:pt x="968" y="1872"/>
                </a:lnTo>
                <a:lnTo>
                  <a:pt x="956" y="1838"/>
                </a:lnTo>
                <a:lnTo>
                  <a:pt x="945" y="1806"/>
                </a:lnTo>
                <a:lnTo>
                  <a:pt x="936" y="1774"/>
                </a:lnTo>
                <a:lnTo>
                  <a:pt x="926" y="1743"/>
                </a:lnTo>
                <a:lnTo>
                  <a:pt x="919" y="1712"/>
                </a:lnTo>
                <a:lnTo>
                  <a:pt x="911" y="1682"/>
                </a:lnTo>
                <a:lnTo>
                  <a:pt x="905" y="1652"/>
                </a:lnTo>
                <a:lnTo>
                  <a:pt x="900" y="1623"/>
                </a:lnTo>
                <a:lnTo>
                  <a:pt x="896" y="1595"/>
                </a:lnTo>
                <a:lnTo>
                  <a:pt x="893" y="1567"/>
                </a:lnTo>
                <a:lnTo>
                  <a:pt x="891" y="1540"/>
                </a:lnTo>
                <a:lnTo>
                  <a:pt x="889" y="1515"/>
                </a:lnTo>
                <a:lnTo>
                  <a:pt x="889" y="1489"/>
                </a:lnTo>
                <a:lnTo>
                  <a:pt x="890" y="1464"/>
                </a:lnTo>
                <a:lnTo>
                  <a:pt x="892" y="1441"/>
                </a:lnTo>
                <a:lnTo>
                  <a:pt x="894" y="1418"/>
                </a:lnTo>
                <a:lnTo>
                  <a:pt x="898" y="1396"/>
                </a:lnTo>
                <a:lnTo>
                  <a:pt x="904" y="1374"/>
                </a:lnTo>
                <a:lnTo>
                  <a:pt x="909" y="1354"/>
                </a:lnTo>
                <a:lnTo>
                  <a:pt x="916" y="1334"/>
                </a:lnTo>
                <a:lnTo>
                  <a:pt x="925" y="1315"/>
                </a:lnTo>
                <a:lnTo>
                  <a:pt x="934" y="1298"/>
                </a:lnTo>
                <a:lnTo>
                  <a:pt x="944" y="1281"/>
                </a:lnTo>
                <a:lnTo>
                  <a:pt x="956" y="1265"/>
                </a:lnTo>
                <a:lnTo>
                  <a:pt x="968" y="1250"/>
                </a:lnTo>
                <a:lnTo>
                  <a:pt x="982" y="1236"/>
                </a:lnTo>
                <a:lnTo>
                  <a:pt x="997" y="1223"/>
                </a:lnTo>
                <a:lnTo>
                  <a:pt x="1013" y="1211"/>
                </a:lnTo>
                <a:lnTo>
                  <a:pt x="1029" y="1199"/>
                </a:lnTo>
                <a:lnTo>
                  <a:pt x="1047" y="1190"/>
                </a:lnTo>
                <a:lnTo>
                  <a:pt x="1065" y="1181"/>
                </a:lnTo>
                <a:lnTo>
                  <a:pt x="1086" y="1173"/>
                </a:lnTo>
                <a:lnTo>
                  <a:pt x="1106" y="1165"/>
                </a:lnTo>
                <a:lnTo>
                  <a:pt x="1128" y="1160"/>
                </a:lnTo>
                <a:lnTo>
                  <a:pt x="1150" y="1154"/>
                </a:lnTo>
                <a:lnTo>
                  <a:pt x="1174" y="1150"/>
                </a:lnTo>
                <a:lnTo>
                  <a:pt x="1198" y="1147"/>
                </a:lnTo>
                <a:lnTo>
                  <a:pt x="1224" y="1145"/>
                </a:lnTo>
                <a:lnTo>
                  <a:pt x="1250" y="1144"/>
                </a:lnTo>
                <a:lnTo>
                  <a:pt x="1277" y="1143"/>
                </a:lnTo>
                <a:lnTo>
                  <a:pt x="1305" y="1144"/>
                </a:lnTo>
                <a:lnTo>
                  <a:pt x="1332" y="1145"/>
                </a:lnTo>
                <a:lnTo>
                  <a:pt x="1362" y="1147"/>
                </a:lnTo>
                <a:lnTo>
                  <a:pt x="1392" y="1150"/>
                </a:lnTo>
                <a:lnTo>
                  <a:pt x="1424" y="1154"/>
                </a:lnTo>
                <a:lnTo>
                  <a:pt x="1455" y="1160"/>
                </a:lnTo>
                <a:lnTo>
                  <a:pt x="1487" y="1165"/>
                </a:lnTo>
                <a:lnTo>
                  <a:pt x="1520" y="1172"/>
                </a:lnTo>
                <a:lnTo>
                  <a:pt x="1553" y="1180"/>
                </a:lnTo>
                <a:lnTo>
                  <a:pt x="1588" y="1188"/>
                </a:lnTo>
                <a:lnTo>
                  <a:pt x="1622" y="1197"/>
                </a:lnTo>
                <a:lnTo>
                  <a:pt x="1694" y="1219"/>
                </a:lnTo>
                <a:lnTo>
                  <a:pt x="1768" y="1243"/>
                </a:lnTo>
                <a:lnTo>
                  <a:pt x="1844" y="1271"/>
                </a:lnTo>
                <a:lnTo>
                  <a:pt x="1886" y="1287"/>
                </a:lnTo>
                <a:lnTo>
                  <a:pt x="1928" y="1304"/>
                </a:lnTo>
                <a:lnTo>
                  <a:pt x="1972" y="1324"/>
                </a:lnTo>
                <a:lnTo>
                  <a:pt x="2016" y="1343"/>
                </a:lnTo>
                <a:lnTo>
                  <a:pt x="2060" y="1363"/>
                </a:lnTo>
                <a:lnTo>
                  <a:pt x="2105" y="1385"/>
                </a:lnTo>
                <a:lnTo>
                  <a:pt x="2150" y="1407"/>
                </a:lnTo>
                <a:lnTo>
                  <a:pt x="2196" y="1430"/>
                </a:lnTo>
                <a:lnTo>
                  <a:pt x="2241" y="1455"/>
                </a:lnTo>
                <a:lnTo>
                  <a:pt x="2289" y="1479"/>
                </a:lnTo>
                <a:lnTo>
                  <a:pt x="2381" y="1532"/>
                </a:lnTo>
                <a:lnTo>
                  <a:pt x="2475" y="1589"/>
                </a:lnTo>
                <a:lnTo>
                  <a:pt x="2571" y="1649"/>
                </a:lnTo>
                <a:lnTo>
                  <a:pt x="2574" y="1623"/>
                </a:lnTo>
                <a:lnTo>
                  <a:pt x="2579" y="1598"/>
                </a:lnTo>
                <a:lnTo>
                  <a:pt x="2586" y="1575"/>
                </a:lnTo>
                <a:lnTo>
                  <a:pt x="2592" y="1551"/>
                </a:lnTo>
                <a:lnTo>
                  <a:pt x="2602" y="1527"/>
                </a:lnTo>
                <a:lnTo>
                  <a:pt x="2611" y="1505"/>
                </a:lnTo>
                <a:lnTo>
                  <a:pt x="2622" y="1483"/>
                </a:lnTo>
                <a:lnTo>
                  <a:pt x="2634" y="1461"/>
                </a:lnTo>
                <a:lnTo>
                  <a:pt x="2535" y="1400"/>
                </a:lnTo>
                <a:lnTo>
                  <a:pt x="2485" y="1370"/>
                </a:lnTo>
                <a:lnTo>
                  <a:pt x="2437" y="1341"/>
                </a:lnTo>
                <a:lnTo>
                  <a:pt x="2387" y="1314"/>
                </a:lnTo>
                <a:lnTo>
                  <a:pt x="2339" y="1286"/>
                </a:lnTo>
                <a:lnTo>
                  <a:pt x="2290" y="1260"/>
                </a:lnTo>
                <a:lnTo>
                  <a:pt x="2243" y="1236"/>
                </a:lnTo>
                <a:lnTo>
                  <a:pt x="2194" y="1211"/>
                </a:lnTo>
                <a:lnTo>
                  <a:pt x="2147" y="1189"/>
                </a:lnTo>
                <a:lnTo>
                  <a:pt x="2100" y="1166"/>
                </a:lnTo>
                <a:lnTo>
                  <a:pt x="2053" y="1145"/>
                </a:lnTo>
                <a:lnTo>
                  <a:pt x="2007" y="1124"/>
                </a:lnTo>
                <a:lnTo>
                  <a:pt x="1961" y="1105"/>
                </a:lnTo>
                <a:lnTo>
                  <a:pt x="1916" y="1086"/>
                </a:lnTo>
                <a:lnTo>
                  <a:pt x="1871" y="1069"/>
                </a:lnTo>
                <a:lnTo>
                  <a:pt x="1821" y="1050"/>
                </a:lnTo>
                <a:lnTo>
                  <a:pt x="1771" y="1033"/>
                </a:lnTo>
                <a:lnTo>
                  <a:pt x="1723" y="1017"/>
                </a:lnTo>
                <a:lnTo>
                  <a:pt x="1674" y="1002"/>
                </a:lnTo>
                <a:lnTo>
                  <a:pt x="1626" y="988"/>
                </a:lnTo>
                <a:lnTo>
                  <a:pt x="1579" y="976"/>
                </a:lnTo>
                <a:lnTo>
                  <a:pt x="1533" y="965"/>
                </a:lnTo>
                <a:lnTo>
                  <a:pt x="1487" y="955"/>
                </a:lnTo>
                <a:lnTo>
                  <a:pt x="1442" y="947"/>
                </a:lnTo>
                <a:lnTo>
                  <a:pt x="1397" y="940"/>
                </a:lnTo>
                <a:lnTo>
                  <a:pt x="1354" y="935"/>
                </a:lnTo>
                <a:lnTo>
                  <a:pt x="1311" y="929"/>
                </a:lnTo>
                <a:lnTo>
                  <a:pt x="1268" y="926"/>
                </a:lnTo>
                <a:lnTo>
                  <a:pt x="1227" y="925"/>
                </a:lnTo>
                <a:lnTo>
                  <a:pt x="1187" y="924"/>
                </a:lnTo>
                <a:lnTo>
                  <a:pt x="1147" y="925"/>
                </a:lnTo>
                <a:lnTo>
                  <a:pt x="1108" y="927"/>
                </a:lnTo>
                <a:lnTo>
                  <a:pt x="1071" y="931"/>
                </a:lnTo>
                <a:lnTo>
                  <a:pt x="1033" y="936"/>
                </a:lnTo>
                <a:lnTo>
                  <a:pt x="997" y="942"/>
                </a:lnTo>
                <a:lnTo>
                  <a:pt x="963" y="950"/>
                </a:lnTo>
                <a:lnTo>
                  <a:pt x="928" y="959"/>
                </a:lnTo>
                <a:lnTo>
                  <a:pt x="895" y="970"/>
                </a:lnTo>
                <a:lnTo>
                  <a:pt x="863" y="982"/>
                </a:lnTo>
                <a:lnTo>
                  <a:pt x="833" y="996"/>
                </a:lnTo>
                <a:lnTo>
                  <a:pt x="803" y="1011"/>
                </a:lnTo>
                <a:lnTo>
                  <a:pt x="774" y="1027"/>
                </a:lnTo>
                <a:lnTo>
                  <a:pt x="746" y="1045"/>
                </a:lnTo>
                <a:lnTo>
                  <a:pt x="719" y="1064"/>
                </a:lnTo>
                <a:lnTo>
                  <a:pt x="695" y="1085"/>
                </a:lnTo>
                <a:lnTo>
                  <a:pt x="670" y="1107"/>
                </a:lnTo>
                <a:lnTo>
                  <a:pt x="647" y="1131"/>
                </a:lnTo>
                <a:lnTo>
                  <a:pt x="626" y="1155"/>
                </a:lnTo>
                <a:lnTo>
                  <a:pt x="607" y="1182"/>
                </a:lnTo>
                <a:lnTo>
                  <a:pt x="588" y="1209"/>
                </a:lnTo>
                <a:lnTo>
                  <a:pt x="571" y="1237"/>
                </a:lnTo>
                <a:lnTo>
                  <a:pt x="556" y="1267"/>
                </a:lnTo>
                <a:lnTo>
                  <a:pt x="543" y="1297"/>
                </a:lnTo>
                <a:lnTo>
                  <a:pt x="532" y="1328"/>
                </a:lnTo>
                <a:lnTo>
                  <a:pt x="521" y="1360"/>
                </a:lnTo>
                <a:lnTo>
                  <a:pt x="512" y="1393"/>
                </a:lnTo>
                <a:lnTo>
                  <a:pt x="505" y="1427"/>
                </a:lnTo>
                <a:lnTo>
                  <a:pt x="499" y="1462"/>
                </a:lnTo>
                <a:lnTo>
                  <a:pt x="495" y="1497"/>
                </a:lnTo>
                <a:lnTo>
                  <a:pt x="492" y="1534"/>
                </a:lnTo>
                <a:lnTo>
                  <a:pt x="491" y="1571"/>
                </a:lnTo>
                <a:lnTo>
                  <a:pt x="491" y="1609"/>
                </a:lnTo>
                <a:lnTo>
                  <a:pt x="492" y="1648"/>
                </a:lnTo>
                <a:lnTo>
                  <a:pt x="495" y="1687"/>
                </a:lnTo>
                <a:lnTo>
                  <a:pt x="499" y="1728"/>
                </a:lnTo>
                <a:lnTo>
                  <a:pt x="506" y="1769"/>
                </a:lnTo>
                <a:lnTo>
                  <a:pt x="513" y="1810"/>
                </a:lnTo>
                <a:lnTo>
                  <a:pt x="522" y="1852"/>
                </a:lnTo>
                <a:lnTo>
                  <a:pt x="532" y="1895"/>
                </a:lnTo>
                <a:lnTo>
                  <a:pt x="543" y="1939"/>
                </a:lnTo>
                <a:lnTo>
                  <a:pt x="556" y="1983"/>
                </a:lnTo>
                <a:lnTo>
                  <a:pt x="570" y="2028"/>
                </a:lnTo>
                <a:lnTo>
                  <a:pt x="586" y="2073"/>
                </a:lnTo>
                <a:lnTo>
                  <a:pt x="602" y="2118"/>
                </a:lnTo>
                <a:lnTo>
                  <a:pt x="621" y="2165"/>
                </a:lnTo>
                <a:lnTo>
                  <a:pt x="640" y="2211"/>
                </a:lnTo>
                <a:lnTo>
                  <a:pt x="661" y="2259"/>
                </a:lnTo>
                <a:lnTo>
                  <a:pt x="683" y="2306"/>
                </a:lnTo>
                <a:lnTo>
                  <a:pt x="706" y="2354"/>
                </a:lnTo>
                <a:lnTo>
                  <a:pt x="729" y="2398"/>
                </a:lnTo>
                <a:lnTo>
                  <a:pt x="752" y="2443"/>
                </a:lnTo>
                <a:lnTo>
                  <a:pt x="777" y="2488"/>
                </a:lnTo>
                <a:lnTo>
                  <a:pt x="803" y="2533"/>
                </a:lnTo>
                <a:lnTo>
                  <a:pt x="830" y="2579"/>
                </a:lnTo>
                <a:lnTo>
                  <a:pt x="858" y="2625"/>
                </a:lnTo>
                <a:lnTo>
                  <a:pt x="886" y="2671"/>
                </a:lnTo>
                <a:lnTo>
                  <a:pt x="916" y="2717"/>
                </a:lnTo>
                <a:lnTo>
                  <a:pt x="948" y="2765"/>
                </a:lnTo>
                <a:lnTo>
                  <a:pt x="979" y="2812"/>
                </a:lnTo>
                <a:lnTo>
                  <a:pt x="1012" y="2859"/>
                </a:lnTo>
                <a:lnTo>
                  <a:pt x="1045" y="2906"/>
                </a:lnTo>
                <a:lnTo>
                  <a:pt x="1081" y="2953"/>
                </a:lnTo>
                <a:lnTo>
                  <a:pt x="1116" y="3002"/>
                </a:lnTo>
                <a:lnTo>
                  <a:pt x="1152" y="3049"/>
                </a:lnTo>
                <a:lnTo>
                  <a:pt x="1190" y="3097"/>
                </a:lnTo>
                <a:lnTo>
                  <a:pt x="1228" y="3145"/>
                </a:lnTo>
                <a:lnTo>
                  <a:pt x="1268" y="3193"/>
                </a:lnTo>
                <a:lnTo>
                  <a:pt x="1308" y="3241"/>
                </a:lnTo>
                <a:lnTo>
                  <a:pt x="1350" y="3289"/>
                </a:lnTo>
                <a:lnTo>
                  <a:pt x="1391" y="3337"/>
                </a:lnTo>
                <a:lnTo>
                  <a:pt x="1434" y="3385"/>
                </a:lnTo>
                <a:lnTo>
                  <a:pt x="1478" y="3434"/>
                </a:lnTo>
                <a:lnTo>
                  <a:pt x="1522" y="3481"/>
                </a:lnTo>
                <a:lnTo>
                  <a:pt x="1568" y="3529"/>
                </a:lnTo>
                <a:lnTo>
                  <a:pt x="1614" y="3577"/>
                </a:lnTo>
                <a:lnTo>
                  <a:pt x="1662" y="3624"/>
                </a:lnTo>
                <a:lnTo>
                  <a:pt x="1709" y="3672"/>
                </a:lnTo>
                <a:lnTo>
                  <a:pt x="1758" y="3719"/>
                </a:lnTo>
                <a:lnTo>
                  <a:pt x="1807" y="3766"/>
                </a:lnTo>
                <a:lnTo>
                  <a:pt x="1858" y="3813"/>
                </a:lnTo>
                <a:lnTo>
                  <a:pt x="1908" y="3859"/>
                </a:lnTo>
                <a:lnTo>
                  <a:pt x="1960" y="3905"/>
                </a:lnTo>
                <a:lnTo>
                  <a:pt x="2011" y="3951"/>
                </a:lnTo>
                <a:lnTo>
                  <a:pt x="2064" y="3995"/>
                </a:lnTo>
                <a:lnTo>
                  <a:pt x="2115" y="4039"/>
                </a:lnTo>
                <a:lnTo>
                  <a:pt x="2166" y="4082"/>
                </a:lnTo>
                <a:lnTo>
                  <a:pt x="2219" y="4125"/>
                </a:lnTo>
                <a:lnTo>
                  <a:pt x="2270" y="4166"/>
                </a:lnTo>
                <a:lnTo>
                  <a:pt x="2323" y="4207"/>
                </a:lnTo>
                <a:lnTo>
                  <a:pt x="2375" y="4246"/>
                </a:lnTo>
                <a:lnTo>
                  <a:pt x="2427" y="4285"/>
                </a:lnTo>
                <a:lnTo>
                  <a:pt x="2479" y="4322"/>
                </a:lnTo>
                <a:lnTo>
                  <a:pt x="2531" y="4360"/>
                </a:lnTo>
                <a:lnTo>
                  <a:pt x="2583" y="4396"/>
                </a:lnTo>
                <a:lnTo>
                  <a:pt x="2635" y="4432"/>
                </a:lnTo>
                <a:lnTo>
                  <a:pt x="2686" y="4466"/>
                </a:lnTo>
                <a:lnTo>
                  <a:pt x="2738" y="4499"/>
                </a:lnTo>
                <a:lnTo>
                  <a:pt x="2789" y="4532"/>
                </a:lnTo>
                <a:lnTo>
                  <a:pt x="2841" y="4564"/>
                </a:lnTo>
                <a:lnTo>
                  <a:pt x="2891" y="4595"/>
                </a:lnTo>
                <a:lnTo>
                  <a:pt x="2943" y="4625"/>
                </a:lnTo>
                <a:lnTo>
                  <a:pt x="2993" y="4654"/>
                </a:lnTo>
                <a:lnTo>
                  <a:pt x="3042" y="4681"/>
                </a:lnTo>
                <a:lnTo>
                  <a:pt x="3093" y="4708"/>
                </a:lnTo>
                <a:lnTo>
                  <a:pt x="3142" y="4734"/>
                </a:lnTo>
                <a:lnTo>
                  <a:pt x="3191" y="4760"/>
                </a:lnTo>
                <a:lnTo>
                  <a:pt x="3241" y="4783"/>
                </a:lnTo>
                <a:lnTo>
                  <a:pt x="3289" y="4807"/>
                </a:lnTo>
                <a:lnTo>
                  <a:pt x="3337" y="4828"/>
                </a:lnTo>
                <a:lnTo>
                  <a:pt x="3384" y="4850"/>
                </a:lnTo>
                <a:lnTo>
                  <a:pt x="3431" y="4870"/>
                </a:lnTo>
                <a:lnTo>
                  <a:pt x="3479" y="4889"/>
                </a:lnTo>
                <a:lnTo>
                  <a:pt x="3525" y="4907"/>
                </a:lnTo>
                <a:lnTo>
                  <a:pt x="3575" y="4926"/>
                </a:lnTo>
                <a:lnTo>
                  <a:pt x="3624" y="4943"/>
                </a:lnTo>
                <a:lnTo>
                  <a:pt x="3674" y="4959"/>
                </a:lnTo>
                <a:lnTo>
                  <a:pt x="3722" y="4974"/>
                </a:lnTo>
                <a:lnTo>
                  <a:pt x="3769" y="4987"/>
                </a:lnTo>
                <a:lnTo>
                  <a:pt x="3816" y="5000"/>
                </a:lnTo>
                <a:lnTo>
                  <a:pt x="3863" y="5011"/>
                </a:lnTo>
                <a:lnTo>
                  <a:pt x="3908" y="5020"/>
                </a:lnTo>
                <a:lnTo>
                  <a:pt x="3954" y="5029"/>
                </a:lnTo>
                <a:lnTo>
                  <a:pt x="3998" y="5035"/>
                </a:lnTo>
                <a:lnTo>
                  <a:pt x="4042" y="5042"/>
                </a:lnTo>
                <a:lnTo>
                  <a:pt x="4085" y="5046"/>
                </a:lnTo>
                <a:lnTo>
                  <a:pt x="4127" y="5049"/>
                </a:lnTo>
                <a:lnTo>
                  <a:pt x="4169" y="5051"/>
                </a:lnTo>
                <a:lnTo>
                  <a:pt x="4209" y="5051"/>
                </a:lnTo>
                <a:lnTo>
                  <a:pt x="4248" y="5050"/>
                </a:lnTo>
                <a:lnTo>
                  <a:pt x="4288" y="5048"/>
                </a:lnTo>
                <a:lnTo>
                  <a:pt x="4325" y="5045"/>
                </a:lnTo>
                <a:lnTo>
                  <a:pt x="4362" y="5040"/>
                </a:lnTo>
                <a:lnTo>
                  <a:pt x="4398" y="5033"/>
                </a:lnTo>
                <a:lnTo>
                  <a:pt x="4434" y="5026"/>
                </a:lnTo>
                <a:lnTo>
                  <a:pt x="4467" y="5016"/>
                </a:lnTo>
                <a:lnTo>
                  <a:pt x="4500" y="5005"/>
                </a:lnTo>
                <a:lnTo>
                  <a:pt x="4532" y="4993"/>
                </a:lnTo>
                <a:lnTo>
                  <a:pt x="4563" y="4981"/>
                </a:lnTo>
                <a:lnTo>
                  <a:pt x="4593" y="4966"/>
                </a:lnTo>
                <a:lnTo>
                  <a:pt x="4621" y="4948"/>
                </a:lnTo>
                <a:lnTo>
                  <a:pt x="4649" y="4931"/>
                </a:lnTo>
                <a:lnTo>
                  <a:pt x="4676" y="4912"/>
                </a:lnTo>
                <a:lnTo>
                  <a:pt x="4701" y="4891"/>
                </a:lnTo>
                <a:lnTo>
                  <a:pt x="4725" y="4869"/>
                </a:lnTo>
                <a:lnTo>
                  <a:pt x="4748" y="4844"/>
                </a:lnTo>
                <a:lnTo>
                  <a:pt x="4769" y="4820"/>
                </a:lnTo>
                <a:lnTo>
                  <a:pt x="4790" y="4794"/>
                </a:lnTo>
                <a:lnTo>
                  <a:pt x="4808" y="4766"/>
                </a:lnTo>
                <a:lnTo>
                  <a:pt x="4824" y="4738"/>
                </a:lnTo>
                <a:lnTo>
                  <a:pt x="4839" y="4709"/>
                </a:lnTo>
                <a:lnTo>
                  <a:pt x="4853" y="4679"/>
                </a:lnTo>
                <a:lnTo>
                  <a:pt x="4865" y="4647"/>
                </a:lnTo>
                <a:lnTo>
                  <a:pt x="4874" y="4616"/>
                </a:lnTo>
                <a:lnTo>
                  <a:pt x="4884" y="4583"/>
                </a:lnTo>
                <a:lnTo>
                  <a:pt x="4891" y="4549"/>
                </a:lnTo>
                <a:lnTo>
                  <a:pt x="4897" y="4514"/>
                </a:lnTo>
                <a:lnTo>
                  <a:pt x="4901" y="4478"/>
                </a:lnTo>
                <a:lnTo>
                  <a:pt x="4904" y="4441"/>
                </a:lnTo>
                <a:lnTo>
                  <a:pt x="4905" y="4405"/>
                </a:lnTo>
                <a:lnTo>
                  <a:pt x="4905" y="4366"/>
                </a:lnTo>
                <a:lnTo>
                  <a:pt x="4903" y="4328"/>
                </a:lnTo>
                <a:lnTo>
                  <a:pt x="4900" y="4288"/>
                </a:lnTo>
                <a:lnTo>
                  <a:pt x="4896" y="4248"/>
                </a:lnTo>
                <a:lnTo>
                  <a:pt x="4890" y="4207"/>
                </a:lnTo>
                <a:lnTo>
                  <a:pt x="4883" y="4165"/>
                </a:lnTo>
                <a:lnTo>
                  <a:pt x="4874" y="4123"/>
                </a:lnTo>
                <a:lnTo>
                  <a:pt x="4864" y="4080"/>
                </a:lnTo>
                <a:lnTo>
                  <a:pt x="4853" y="4036"/>
                </a:lnTo>
                <a:lnTo>
                  <a:pt x="4840" y="3992"/>
                </a:lnTo>
                <a:lnTo>
                  <a:pt x="4825" y="3948"/>
                </a:lnTo>
                <a:lnTo>
                  <a:pt x="4810" y="3903"/>
                </a:lnTo>
                <a:lnTo>
                  <a:pt x="4793" y="3857"/>
                </a:lnTo>
                <a:lnTo>
                  <a:pt x="4775" y="3811"/>
                </a:lnTo>
                <a:lnTo>
                  <a:pt x="4755" y="3764"/>
                </a:lnTo>
                <a:lnTo>
                  <a:pt x="4735" y="3717"/>
                </a:lnTo>
                <a:lnTo>
                  <a:pt x="4712" y="3669"/>
                </a:lnTo>
                <a:lnTo>
                  <a:pt x="4689" y="3621"/>
                </a:lnTo>
                <a:lnTo>
                  <a:pt x="4658" y="3559"/>
                </a:lnTo>
                <a:lnTo>
                  <a:pt x="4623" y="3497"/>
                </a:lnTo>
                <a:lnTo>
                  <a:pt x="4587" y="3432"/>
                </a:lnTo>
                <a:lnTo>
                  <a:pt x="4549" y="3368"/>
                </a:lnTo>
                <a:lnTo>
                  <a:pt x="4504" y="3391"/>
                </a:lnTo>
                <a:lnTo>
                  <a:pt x="4459" y="3411"/>
                </a:lnTo>
                <a:lnTo>
                  <a:pt x="4414" y="3430"/>
                </a:lnTo>
                <a:lnTo>
                  <a:pt x="4369" y="3449"/>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8" name="KSO_Shape"/>
          <p:cNvSpPr/>
          <p:nvPr/>
        </p:nvSpPr>
        <p:spPr bwMode="auto">
          <a:xfrm flipH="1">
            <a:off x="3916091" y="4597099"/>
            <a:ext cx="437790" cy="351691"/>
          </a:xfrm>
          <a:custGeom>
            <a:avLst/>
            <a:gdLst>
              <a:gd name="T0" fmla="*/ 2147483646 w 288"/>
              <a:gd name="T1" fmla="*/ 0 h 232"/>
              <a:gd name="T2" fmla="*/ 0 w 288"/>
              <a:gd name="T3" fmla="*/ 2147483646 h 232"/>
              <a:gd name="T4" fmla="*/ 2147483646 w 288"/>
              <a:gd name="T5" fmla="*/ 2147483646 h 232"/>
              <a:gd name="T6" fmla="*/ 2147483646 w 288"/>
              <a:gd name="T7" fmla="*/ 2147483646 h 232"/>
              <a:gd name="T8" fmla="*/ 2147483646 w 288"/>
              <a:gd name="T9" fmla="*/ 2147483646 h 232"/>
              <a:gd name="T10" fmla="*/ 2147483646 w 288"/>
              <a:gd name="T11" fmla="*/ 2147483646 h 232"/>
              <a:gd name="T12" fmla="*/ 2147483646 w 288"/>
              <a:gd name="T13" fmla="*/ 2147483646 h 232"/>
              <a:gd name="T14" fmla="*/ 2147483646 w 288"/>
              <a:gd name="T15" fmla="*/ 0 h 232"/>
              <a:gd name="T16" fmla="*/ 2147483646 w 288"/>
              <a:gd name="T17" fmla="*/ 2147483646 h 232"/>
              <a:gd name="T18" fmla="*/ 2147483646 w 288"/>
              <a:gd name="T19" fmla="*/ 2147483646 h 232"/>
              <a:gd name="T20" fmla="*/ 2147483646 w 288"/>
              <a:gd name="T21" fmla="*/ 2147483646 h 232"/>
              <a:gd name="T22" fmla="*/ 2147483646 w 288"/>
              <a:gd name="T23" fmla="*/ 2147483646 h 232"/>
              <a:gd name="T24" fmla="*/ 2147483646 w 288"/>
              <a:gd name="T25" fmla="*/ 2147483646 h 232"/>
              <a:gd name="T26" fmla="*/ 2147483646 w 288"/>
              <a:gd name="T27" fmla="*/ 2147483646 h 232"/>
              <a:gd name="T28" fmla="*/ 2147483646 w 288"/>
              <a:gd name="T29" fmla="*/ 2147483646 h 232"/>
              <a:gd name="T30" fmla="*/ 2147483646 w 288"/>
              <a:gd name="T31" fmla="*/ 2147483646 h 232"/>
              <a:gd name="T32" fmla="*/ 2147483646 w 288"/>
              <a:gd name="T33" fmla="*/ 2147483646 h 232"/>
              <a:gd name="T34" fmla="*/ 2147483646 w 288"/>
              <a:gd name="T35" fmla="*/ 2147483646 h 232"/>
              <a:gd name="T36" fmla="*/ 2147483646 w 288"/>
              <a:gd name="T37" fmla="*/ 2147483646 h 232"/>
              <a:gd name="T38" fmla="*/ 2147483646 w 288"/>
              <a:gd name="T39" fmla="*/ 2147483646 h 232"/>
              <a:gd name="T40" fmla="*/ 2147483646 w 288"/>
              <a:gd name="T41" fmla="*/ 2147483646 h 232"/>
              <a:gd name="T42" fmla="*/ 2147483646 w 288"/>
              <a:gd name="T43" fmla="*/ 2147483646 h 232"/>
              <a:gd name="T44" fmla="*/ 2147483646 w 288"/>
              <a:gd name="T45" fmla="*/ 2147483646 h 232"/>
              <a:gd name="T46" fmla="*/ 2147483646 w 288"/>
              <a:gd name="T47" fmla="*/ 2147483646 h 232"/>
              <a:gd name="T48" fmla="*/ 2147483646 w 288"/>
              <a:gd name="T49" fmla="*/ 2147483646 h 232"/>
              <a:gd name="T50" fmla="*/ 2147483646 w 288"/>
              <a:gd name="T51" fmla="*/ 2147483646 h 232"/>
              <a:gd name="T52" fmla="*/ 2147483646 w 288"/>
              <a:gd name="T53" fmla="*/ 2147483646 h 232"/>
              <a:gd name="T54" fmla="*/ 2147483646 w 288"/>
              <a:gd name="T55" fmla="*/ 2147483646 h 232"/>
              <a:gd name="T56" fmla="*/ 2147483646 w 288"/>
              <a:gd name="T57" fmla="*/ 2147483646 h 232"/>
              <a:gd name="T58" fmla="*/ 2147483646 w 288"/>
              <a:gd name="T59" fmla="*/ 2147483646 h 232"/>
              <a:gd name="T60" fmla="*/ 2147483646 w 288"/>
              <a:gd name="T61" fmla="*/ 2147483646 h 232"/>
              <a:gd name="T62" fmla="*/ 2147483646 w 288"/>
              <a:gd name="T63" fmla="*/ 2147483646 h 232"/>
              <a:gd name="T64" fmla="*/ 2147483646 w 288"/>
              <a:gd name="T65" fmla="*/ 2147483646 h 232"/>
              <a:gd name="T66" fmla="*/ 2147483646 w 288"/>
              <a:gd name="T67" fmla="*/ 2147483646 h 232"/>
              <a:gd name="T68" fmla="*/ 2147483646 w 288"/>
              <a:gd name="T69" fmla="*/ 2147483646 h 232"/>
              <a:gd name="T70" fmla="*/ 2147483646 w 288"/>
              <a:gd name="T71" fmla="*/ 2147483646 h 232"/>
              <a:gd name="T72" fmla="*/ 2147483646 w 288"/>
              <a:gd name="T73" fmla="*/ 2147483646 h 232"/>
              <a:gd name="T74" fmla="*/ 2147483646 w 288"/>
              <a:gd name="T75" fmla="*/ 2147483646 h 2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8" h="232">
                <a:moveTo>
                  <a:pt x="144" y="0"/>
                </a:moveTo>
                <a:cubicBezTo>
                  <a:pt x="64" y="0"/>
                  <a:pt x="0" y="52"/>
                  <a:pt x="0" y="116"/>
                </a:cubicBezTo>
                <a:cubicBezTo>
                  <a:pt x="0" y="152"/>
                  <a:pt x="14" y="160"/>
                  <a:pt x="33" y="160"/>
                </a:cubicBezTo>
                <a:cubicBezTo>
                  <a:pt x="49" y="160"/>
                  <a:pt x="67" y="154"/>
                  <a:pt x="84" y="154"/>
                </a:cubicBezTo>
                <a:cubicBezTo>
                  <a:pt x="95" y="154"/>
                  <a:pt x="105" y="157"/>
                  <a:pt x="112" y="165"/>
                </a:cubicBezTo>
                <a:cubicBezTo>
                  <a:pt x="135" y="189"/>
                  <a:pt x="64" y="232"/>
                  <a:pt x="144" y="232"/>
                </a:cubicBezTo>
                <a:cubicBezTo>
                  <a:pt x="224" y="232"/>
                  <a:pt x="288" y="180"/>
                  <a:pt x="288" y="116"/>
                </a:cubicBezTo>
                <a:cubicBezTo>
                  <a:pt x="288" y="52"/>
                  <a:pt x="224" y="0"/>
                  <a:pt x="144" y="0"/>
                </a:cubicBezTo>
                <a:close/>
                <a:moveTo>
                  <a:pt x="60" y="104"/>
                </a:moveTo>
                <a:cubicBezTo>
                  <a:pt x="49" y="104"/>
                  <a:pt x="40" y="95"/>
                  <a:pt x="40" y="84"/>
                </a:cubicBezTo>
                <a:cubicBezTo>
                  <a:pt x="40" y="73"/>
                  <a:pt x="49" y="64"/>
                  <a:pt x="60" y="64"/>
                </a:cubicBezTo>
                <a:cubicBezTo>
                  <a:pt x="71" y="64"/>
                  <a:pt x="80" y="73"/>
                  <a:pt x="80" y="84"/>
                </a:cubicBezTo>
                <a:cubicBezTo>
                  <a:pt x="80" y="95"/>
                  <a:pt x="71" y="104"/>
                  <a:pt x="60" y="104"/>
                </a:cubicBezTo>
                <a:close/>
                <a:moveTo>
                  <a:pt x="116" y="64"/>
                </a:moveTo>
                <a:cubicBezTo>
                  <a:pt x="105" y="64"/>
                  <a:pt x="96" y="55"/>
                  <a:pt x="96" y="44"/>
                </a:cubicBezTo>
                <a:cubicBezTo>
                  <a:pt x="96" y="33"/>
                  <a:pt x="105" y="24"/>
                  <a:pt x="116" y="24"/>
                </a:cubicBezTo>
                <a:cubicBezTo>
                  <a:pt x="127" y="24"/>
                  <a:pt x="136" y="33"/>
                  <a:pt x="136" y="44"/>
                </a:cubicBezTo>
                <a:cubicBezTo>
                  <a:pt x="136" y="55"/>
                  <a:pt x="127" y="64"/>
                  <a:pt x="116" y="64"/>
                </a:cubicBezTo>
                <a:close/>
                <a:moveTo>
                  <a:pt x="164" y="216"/>
                </a:moveTo>
                <a:cubicBezTo>
                  <a:pt x="149" y="216"/>
                  <a:pt x="136" y="207"/>
                  <a:pt x="136" y="196"/>
                </a:cubicBezTo>
                <a:cubicBezTo>
                  <a:pt x="136" y="185"/>
                  <a:pt x="149" y="176"/>
                  <a:pt x="164" y="176"/>
                </a:cubicBezTo>
                <a:cubicBezTo>
                  <a:pt x="179" y="176"/>
                  <a:pt x="192" y="185"/>
                  <a:pt x="192" y="196"/>
                </a:cubicBezTo>
                <a:cubicBezTo>
                  <a:pt x="192" y="207"/>
                  <a:pt x="179" y="216"/>
                  <a:pt x="164" y="216"/>
                </a:cubicBezTo>
                <a:close/>
                <a:moveTo>
                  <a:pt x="172" y="64"/>
                </a:moveTo>
                <a:cubicBezTo>
                  <a:pt x="161" y="64"/>
                  <a:pt x="152" y="55"/>
                  <a:pt x="152" y="44"/>
                </a:cubicBezTo>
                <a:cubicBezTo>
                  <a:pt x="152" y="33"/>
                  <a:pt x="161" y="24"/>
                  <a:pt x="172" y="24"/>
                </a:cubicBezTo>
                <a:cubicBezTo>
                  <a:pt x="183" y="24"/>
                  <a:pt x="192" y="33"/>
                  <a:pt x="192" y="44"/>
                </a:cubicBezTo>
                <a:cubicBezTo>
                  <a:pt x="192" y="55"/>
                  <a:pt x="183" y="64"/>
                  <a:pt x="172" y="64"/>
                </a:cubicBezTo>
                <a:close/>
                <a:moveTo>
                  <a:pt x="208" y="76"/>
                </a:moveTo>
                <a:cubicBezTo>
                  <a:pt x="208" y="65"/>
                  <a:pt x="217" y="56"/>
                  <a:pt x="228" y="56"/>
                </a:cubicBezTo>
                <a:cubicBezTo>
                  <a:pt x="239" y="56"/>
                  <a:pt x="248" y="65"/>
                  <a:pt x="248" y="76"/>
                </a:cubicBezTo>
                <a:cubicBezTo>
                  <a:pt x="248" y="87"/>
                  <a:pt x="239" y="96"/>
                  <a:pt x="228" y="96"/>
                </a:cubicBezTo>
                <a:cubicBezTo>
                  <a:pt x="217" y="96"/>
                  <a:pt x="208" y="87"/>
                  <a:pt x="208" y="76"/>
                </a:cubicBezTo>
                <a:close/>
                <a:moveTo>
                  <a:pt x="264" y="132"/>
                </a:moveTo>
                <a:cubicBezTo>
                  <a:pt x="264" y="143"/>
                  <a:pt x="255" y="152"/>
                  <a:pt x="244" y="152"/>
                </a:cubicBezTo>
                <a:cubicBezTo>
                  <a:pt x="233" y="152"/>
                  <a:pt x="224" y="143"/>
                  <a:pt x="224" y="132"/>
                </a:cubicBezTo>
                <a:cubicBezTo>
                  <a:pt x="224" y="121"/>
                  <a:pt x="233" y="112"/>
                  <a:pt x="244" y="112"/>
                </a:cubicBezTo>
                <a:cubicBezTo>
                  <a:pt x="255" y="112"/>
                  <a:pt x="264" y="121"/>
                  <a:pt x="264" y="132"/>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9" name="KSO_Shape"/>
          <p:cNvSpPr/>
          <p:nvPr/>
        </p:nvSpPr>
        <p:spPr bwMode="auto">
          <a:xfrm flipH="1">
            <a:off x="5175726" y="3830920"/>
            <a:ext cx="437790" cy="401307"/>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KSO_Shape"/>
          <p:cNvSpPr/>
          <p:nvPr/>
        </p:nvSpPr>
        <p:spPr bwMode="auto">
          <a:xfrm>
            <a:off x="6572795" y="3796623"/>
            <a:ext cx="451887" cy="469900"/>
          </a:xfrm>
          <a:custGeom>
            <a:avLst/>
            <a:gdLst>
              <a:gd name="T0" fmla="*/ 374375749 w 6050"/>
              <a:gd name="T1" fmla="*/ 250808329 h 6285"/>
              <a:gd name="T2" fmla="*/ 390796604 w 6050"/>
              <a:gd name="T3" fmla="*/ 290312907 h 6285"/>
              <a:gd name="T4" fmla="*/ 391530605 w 6050"/>
              <a:gd name="T5" fmla="*/ 309789675 h 6285"/>
              <a:gd name="T6" fmla="*/ 380889102 w 6050"/>
              <a:gd name="T7" fmla="*/ 334043644 h 6285"/>
              <a:gd name="T8" fmla="*/ 360340096 w 6050"/>
              <a:gd name="T9" fmla="*/ 354806477 h 6285"/>
              <a:gd name="T10" fmla="*/ 329058138 w 6050"/>
              <a:gd name="T11" fmla="*/ 373272702 h 6285"/>
              <a:gd name="T12" fmla="*/ 307408433 w 6050"/>
              <a:gd name="T13" fmla="*/ 389350174 h 6285"/>
              <a:gd name="T14" fmla="*/ 296858680 w 6050"/>
              <a:gd name="T15" fmla="*/ 407816399 h 6285"/>
              <a:gd name="T16" fmla="*/ 290528827 w 6050"/>
              <a:gd name="T17" fmla="*/ 453292401 h 6285"/>
              <a:gd name="T18" fmla="*/ 281722024 w 6050"/>
              <a:gd name="T19" fmla="*/ 492521458 h 6285"/>
              <a:gd name="T20" fmla="*/ 267136172 w 6050"/>
              <a:gd name="T21" fmla="*/ 522195811 h 6285"/>
              <a:gd name="T22" fmla="*/ 238881364 w 6050"/>
              <a:gd name="T23" fmla="*/ 554350757 h 6285"/>
              <a:gd name="T24" fmla="*/ 206314905 w 6050"/>
              <a:gd name="T25" fmla="*/ 572173797 h 6285"/>
              <a:gd name="T26" fmla="*/ 171088297 w 6050"/>
              <a:gd name="T27" fmla="*/ 577410501 h 6285"/>
              <a:gd name="T28" fmla="*/ 134852437 w 6050"/>
              <a:gd name="T29" fmla="*/ 571622757 h 6285"/>
              <a:gd name="T30" fmla="*/ 99625526 w 6050"/>
              <a:gd name="T31" fmla="*/ 556555828 h 6285"/>
              <a:gd name="T32" fmla="*/ 67059369 w 6050"/>
              <a:gd name="T33" fmla="*/ 533955284 h 6285"/>
              <a:gd name="T34" fmla="*/ 38988062 w 6050"/>
              <a:gd name="T35" fmla="*/ 505475458 h 6285"/>
              <a:gd name="T36" fmla="*/ 17429804 w 6050"/>
              <a:gd name="T37" fmla="*/ 472769169 h 6285"/>
              <a:gd name="T38" fmla="*/ 3852901 w 6050"/>
              <a:gd name="T39" fmla="*/ 437582592 h 6285"/>
              <a:gd name="T40" fmla="*/ 91750 w 6050"/>
              <a:gd name="T41" fmla="*/ 401660990 h 6285"/>
              <a:gd name="T42" fmla="*/ 8164552 w 6050"/>
              <a:gd name="T43" fmla="*/ 366565950 h 6285"/>
              <a:gd name="T44" fmla="*/ 29722507 w 6050"/>
              <a:gd name="T45" fmla="*/ 334227325 h 6285"/>
              <a:gd name="T46" fmla="*/ 60179016 w 6050"/>
              <a:gd name="T47" fmla="*/ 309881516 h 6285"/>
              <a:gd name="T48" fmla="*/ 90085024 w 6050"/>
              <a:gd name="T49" fmla="*/ 295733291 h 6285"/>
              <a:gd name="T50" fmla="*/ 144117688 w 6050"/>
              <a:gd name="T51" fmla="*/ 283514618 h 6285"/>
              <a:gd name="T52" fmla="*/ 169070096 w 6050"/>
              <a:gd name="T53" fmla="*/ 273592554 h 6285"/>
              <a:gd name="T54" fmla="*/ 185032200 w 6050"/>
              <a:gd name="T55" fmla="*/ 256596377 h 6285"/>
              <a:gd name="T56" fmla="*/ 199251354 w 6050"/>
              <a:gd name="T57" fmla="*/ 226095160 h 6285"/>
              <a:gd name="T58" fmla="*/ 215488406 w 6050"/>
              <a:gd name="T59" fmla="*/ 199360599 h 6285"/>
              <a:gd name="T60" fmla="*/ 238606114 w 6050"/>
              <a:gd name="T61" fmla="*/ 180343031 h 6285"/>
              <a:gd name="T62" fmla="*/ 265576419 w 6050"/>
              <a:gd name="T63" fmla="*/ 175382150 h 6285"/>
              <a:gd name="T64" fmla="*/ 295299230 w 6050"/>
              <a:gd name="T65" fmla="*/ 182915463 h 6285"/>
              <a:gd name="T66" fmla="*/ 444003517 w 6050"/>
              <a:gd name="T67" fmla="*/ 82500291 h 6285"/>
              <a:gd name="T68" fmla="*/ 96598376 w 6050"/>
              <a:gd name="T69" fmla="*/ 384848494 h 6285"/>
              <a:gd name="T70" fmla="*/ 223469458 w 6050"/>
              <a:gd name="T71" fmla="*/ 314107675 h 6285"/>
              <a:gd name="T72" fmla="*/ 199801552 w 6050"/>
              <a:gd name="T73" fmla="*/ 310800220 h 6285"/>
              <a:gd name="T74" fmla="*/ 174482447 w 6050"/>
              <a:gd name="T75" fmla="*/ 319160699 h 6285"/>
              <a:gd name="T76" fmla="*/ 156869143 w 6050"/>
              <a:gd name="T77" fmla="*/ 336983437 h 6285"/>
              <a:gd name="T78" fmla="*/ 148704590 w 6050"/>
              <a:gd name="T79" fmla="*/ 362431933 h 6285"/>
              <a:gd name="T80" fmla="*/ 152282241 w 6050"/>
              <a:gd name="T81" fmla="*/ 386042718 h 6285"/>
              <a:gd name="T82" fmla="*/ 166042644 w 6050"/>
              <a:gd name="T83" fmla="*/ 406438191 h 6285"/>
              <a:gd name="T84" fmla="*/ 189802300 w 6050"/>
              <a:gd name="T85" fmla="*/ 419851391 h 6285"/>
              <a:gd name="T86" fmla="*/ 213653706 w 6050"/>
              <a:gd name="T87" fmla="*/ 420861936 h 6285"/>
              <a:gd name="T88" fmla="*/ 238147363 w 6050"/>
              <a:gd name="T89" fmla="*/ 410021167 h 6285"/>
              <a:gd name="T90" fmla="*/ 253834217 w 6050"/>
              <a:gd name="T91" fmla="*/ 390544399 h 6285"/>
              <a:gd name="T92" fmla="*/ 259430370 w 6050"/>
              <a:gd name="T93" fmla="*/ 364544862 h 6285"/>
              <a:gd name="T94" fmla="*/ 253650716 w 6050"/>
              <a:gd name="T95" fmla="*/ 341301437 h 6285"/>
              <a:gd name="T96" fmla="*/ 240440814 w 6050"/>
              <a:gd name="T97" fmla="*/ 365096205 h 6285"/>
              <a:gd name="T98" fmla="*/ 235762162 w 6050"/>
              <a:gd name="T99" fmla="*/ 348283709 h 6285"/>
              <a:gd name="T100" fmla="*/ 224753960 w 6050"/>
              <a:gd name="T101" fmla="*/ 336156876 h 6285"/>
              <a:gd name="T102" fmla="*/ 208241355 w 6050"/>
              <a:gd name="T103" fmla="*/ 330001468 h 6285"/>
              <a:gd name="T104" fmla="*/ 192646252 w 6050"/>
              <a:gd name="T105" fmla="*/ 331563053 h 6285"/>
              <a:gd name="T106" fmla="*/ 177601346 w 6050"/>
              <a:gd name="T107" fmla="*/ 341117757 h 6285"/>
              <a:gd name="T108" fmla="*/ 169345044 w 6050"/>
              <a:gd name="T109" fmla="*/ 355082301 h 6285"/>
              <a:gd name="T110" fmla="*/ 167969094 w 6050"/>
              <a:gd name="T111" fmla="*/ 370608430 h 6285"/>
              <a:gd name="T112" fmla="*/ 174298946 w 6050"/>
              <a:gd name="T113" fmla="*/ 387053263 h 6285"/>
              <a:gd name="T114" fmla="*/ 186499900 w 6050"/>
              <a:gd name="T115" fmla="*/ 397986174 h 6285"/>
              <a:gd name="T116" fmla="*/ 203379203 w 6050"/>
              <a:gd name="T117" fmla="*/ 402579695 h 6285"/>
              <a:gd name="T118" fmla="*/ 218699359 w 6050"/>
              <a:gd name="T119" fmla="*/ 399455919 h 6285"/>
              <a:gd name="T120" fmla="*/ 231725761 w 6050"/>
              <a:gd name="T121" fmla="*/ 389717535 h 6285"/>
              <a:gd name="T122" fmla="*/ 239706813 w 6050"/>
              <a:gd name="T123" fmla="*/ 373824045 h 62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050" h="6285">
                <a:moveTo>
                  <a:pt x="5635" y="0"/>
                </a:moveTo>
                <a:lnTo>
                  <a:pt x="6050" y="392"/>
                </a:lnTo>
                <a:lnTo>
                  <a:pt x="6020" y="603"/>
                </a:lnTo>
                <a:lnTo>
                  <a:pt x="5267" y="1303"/>
                </a:lnTo>
                <a:lnTo>
                  <a:pt x="5210" y="1249"/>
                </a:lnTo>
                <a:lnTo>
                  <a:pt x="3983" y="2591"/>
                </a:lnTo>
                <a:lnTo>
                  <a:pt x="4018" y="2637"/>
                </a:lnTo>
                <a:lnTo>
                  <a:pt x="4050" y="2683"/>
                </a:lnTo>
                <a:lnTo>
                  <a:pt x="4081" y="2730"/>
                </a:lnTo>
                <a:lnTo>
                  <a:pt x="4110" y="2777"/>
                </a:lnTo>
                <a:lnTo>
                  <a:pt x="4137" y="2824"/>
                </a:lnTo>
                <a:lnTo>
                  <a:pt x="4161" y="2873"/>
                </a:lnTo>
                <a:lnTo>
                  <a:pt x="4184" y="2920"/>
                </a:lnTo>
                <a:lnTo>
                  <a:pt x="4204" y="2968"/>
                </a:lnTo>
                <a:lnTo>
                  <a:pt x="4221" y="3016"/>
                </a:lnTo>
                <a:lnTo>
                  <a:pt x="4237" y="3064"/>
                </a:lnTo>
                <a:lnTo>
                  <a:pt x="4250" y="3112"/>
                </a:lnTo>
                <a:lnTo>
                  <a:pt x="4256" y="3136"/>
                </a:lnTo>
                <a:lnTo>
                  <a:pt x="4260" y="3160"/>
                </a:lnTo>
                <a:lnTo>
                  <a:pt x="4264" y="3183"/>
                </a:lnTo>
                <a:lnTo>
                  <a:pt x="4267" y="3207"/>
                </a:lnTo>
                <a:lnTo>
                  <a:pt x="4270" y="3229"/>
                </a:lnTo>
                <a:lnTo>
                  <a:pt x="4272" y="3253"/>
                </a:lnTo>
                <a:lnTo>
                  <a:pt x="4273" y="3277"/>
                </a:lnTo>
                <a:lnTo>
                  <a:pt x="4273" y="3299"/>
                </a:lnTo>
                <a:lnTo>
                  <a:pt x="4273" y="3322"/>
                </a:lnTo>
                <a:lnTo>
                  <a:pt x="4272" y="3344"/>
                </a:lnTo>
                <a:lnTo>
                  <a:pt x="4268" y="3372"/>
                </a:lnTo>
                <a:lnTo>
                  <a:pt x="4264" y="3399"/>
                </a:lnTo>
                <a:lnTo>
                  <a:pt x="4258" y="3427"/>
                </a:lnTo>
                <a:lnTo>
                  <a:pt x="4249" y="3453"/>
                </a:lnTo>
                <a:lnTo>
                  <a:pt x="4240" y="3480"/>
                </a:lnTo>
                <a:lnTo>
                  <a:pt x="4228" y="3507"/>
                </a:lnTo>
                <a:lnTo>
                  <a:pt x="4215" y="3534"/>
                </a:lnTo>
                <a:lnTo>
                  <a:pt x="4201" y="3560"/>
                </a:lnTo>
                <a:lnTo>
                  <a:pt x="4186" y="3585"/>
                </a:lnTo>
                <a:lnTo>
                  <a:pt x="4169" y="3611"/>
                </a:lnTo>
                <a:lnTo>
                  <a:pt x="4152" y="3636"/>
                </a:lnTo>
                <a:lnTo>
                  <a:pt x="4132" y="3660"/>
                </a:lnTo>
                <a:lnTo>
                  <a:pt x="4113" y="3685"/>
                </a:lnTo>
                <a:lnTo>
                  <a:pt x="4092" y="3709"/>
                </a:lnTo>
                <a:lnTo>
                  <a:pt x="4070" y="3732"/>
                </a:lnTo>
                <a:lnTo>
                  <a:pt x="4048" y="3755"/>
                </a:lnTo>
                <a:lnTo>
                  <a:pt x="4025" y="3777"/>
                </a:lnTo>
                <a:lnTo>
                  <a:pt x="4002" y="3800"/>
                </a:lnTo>
                <a:lnTo>
                  <a:pt x="3977" y="3821"/>
                </a:lnTo>
                <a:lnTo>
                  <a:pt x="3953" y="3841"/>
                </a:lnTo>
                <a:lnTo>
                  <a:pt x="3928" y="3862"/>
                </a:lnTo>
                <a:lnTo>
                  <a:pt x="3903" y="3881"/>
                </a:lnTo>
                <a:lnTo>
                  <a:pt x="3877" y="3899"/>
                </a:lnTo>
                <a:lnTo>
                  <a:pt x="3852" y="3918"/>
                </a:lnTo>
                <a:lnTo>
                  <a:pt x="3801" y="3951"/>
                </a:lnTo>
                <a:lnTo>
                  <a:pt x="3751" y="3981"/>
                </a:lnTo>
                <a:lnTo>
                  <a:pt x="3700" y="4009"/>
                </a:lnTo>
                <a:lnTo>
                  <a:pt x="3653" y="4031"/>
                </a:lnTo>
                <a:lnTo>
                  <a:pt x="3619" y="4047"/>
                </a:lnTo>
                <a:lnTo>
                  <a:pt x="3587" y="4063"/>
                </a:lnTo>
                <a:lnTo>
                  <a:pt x="3557" y="4079"/>
                </a:lnTo>
                <a:lnTo>
                  <a:pt x="3528" y="4097"/>
                </a:lnTo>
                <a:lnTo>
                  <a:pt x="3501" y="4114"/>
                </a:lnTo>
                <a:lnTo>
                  <a:pt x="3475" y="4131"/>
                </a:lnTo>
                <a:lnTo>
                  <a:pt x="3451" y="4148"/>
                </a:lnTo>
                <a:lnTo>
                  <a:pt x="3428" y="4165"/>
                </a:lnTo>
                <a:lnTo>
                  <a:pt x="3407" y="4183"/>
                </a:lnTo>
                <a:lnTo>
                  <a:pt x="3388" y="4202"/>
                </a:lnTo>
                <a:lnTo>
                  <a:pt x="3369" y="4220"/>
                </a:lnTo>
                <a:lnTo>
                  <a:pt x="3351" y="4238"/>
                </a:lnTo>
                <a:lnTo>
                  <a:pt x="3335" y="4257"/>
                </a:lnTo>
                <a:lnTo>
                  <a:pt x="3320" y="4277"/>
                </a:lnTo>
                <a:lnTo>
                  <a:pt x="3307" y="4296"/>
                </a:lnTo>
                <a:lnTo>
                  <a:pt x="3294" y="4315"/>
                </a:lnTo>
                <a:lnTo>
                  <a:pt x="3283" y="4336"/>
                </a:lnTo>
                <a:lnTo>
                  <a:pt x="3271" y="4356"/>
                </a:lnTo>
                <a:lnTo>
                  <a:pt x="3261" y="4376"/>
                </a:lnTo>
                <a:lnTo>
                  <a:pt x="3252" y="4398"/>
                </a:lnTo>
                <a:lnTo>
                  <a:pt x="3244" y="4418"/>
                </a:lnTo>
                <a:lnTo>
                  <a:pt x="3236" y="4439"/>
                </a:lnTo>
                <a:lnTo>
                  <a:pt x="3229" y="4461"/>
                </a:lnTo>
                <a:lnTo>
                  <a:pt x="3224" y="4483"/>
                </a:lnTo>
                <a:lnTo>
                  <a:pt x="3213" y="4528"/>
                </a:lnTo>
                <a:lnTo>
                  <a:pt x="3204" y="4575"/>
                </a:lnTo>
                <a:lnTo>
                  <a:pt x="3197" y="4622"/>
                </a:lnTo>
                <a:lnTo>
                  <a:pt x="3191" y="4670"/>
                </a:lnTo>
                <a:lnTo>
                  <a:pt x="3186" y="4720"/>
                </a:lnTo>
                <a:lnTo>
                  <a:pt x="3182" y="4772"/>
                </a:lnTo>
                <a:lnTo>
                  <a:pt x="3172" y="4878"/>
                </a:lnTo>
                <a:lnTo>
                  <a:pt x="3167" y="4934"/>
                </a:lnTo>
                <a:lnTo>
                  <a:pt x="3160" y="4989"/>
                </a:lnTo>
                <a:lnTo>
                  <a:pt x="3152" y="5048"/>
                </a:lnTo>
                <a:lnTo>
                  <a:pt x="3141" y="5107"/>
                </a:lnTo>
                <a:lnTo>
                  <a:pt x="3128" y="5168"/>
                </a:lnTo>
                <a:lnTo>
                  <a:pt x="3121" y="5199"/>
                </a:lnTo>
                <a:lnTo>
                  <a:pt x="3113" y="5230"/>
                </a:lnTo>
                <a:lnTo>
                  <a:pt x="3104" y="5263"/>
                </a:lnTo>
                <a:lnTo>
                  <a:pt x="3094" y="5295"/>
                </a:lnTo>
                <a:lnTo>
                  <a:pt x="3083" y="5328"/>
                </a:lnTo>
                <a:lnTo>
                  <a:pt x="3071" y="5361"/>
                </a:lnTo>
                <a:lnTo>
                  <a:pt x="3060" y="5394"/>
                </a:lnTo>
                <a:lnTo>
                  <a:pt x="3046" y="5428"/>
                </a:lnTo>
                <a:lnTo>
                  <a:pt x="3031" y="5462"/>
                </a:lnTo>
                <a:lnTo>
                  <a:pt x="3015" y="5496"/>
                </a:lnTo>
                <a:lnTo>
                  <a:pt x="2997" y="5532"/>
                </a:lnTo>
                <a:lnTo>
                  <a:pt x="2979" y="5567"/>
                </a:lnTo>
                <a:lnTo>
                  <a:pt x="2960" y="5603"/>
                </a:lnTo>
                <a:lnTo>
                  <a:pt x="2938" y="5639"/>
                </a:lnTo>
                <a:lnTo>
                  <a:pt x="2912" y="5684"/>
                </a:lnTo>
                <a:lnTo>
                  <a:pt x="2884" y="5727"/>
                </a:lnTo>
                <a:lnTo>
                  <a:pt x="2855" y="5767"/>
                </a:lnTo>
                <a:lnTo>
                  <a:pt x="2826" y="5806"/>
                </a:lnTo>
                <a:lnTo>
                  <a:pt x="2796" y="5843"/>
                </a:lnTo>
                <a:lnTo>
                  <a:pt x="2765" y="5880"/>
                </a:lnTo>
                <a:lnTo>
                  <a:pt x="2734" y="5914"/>
                </a:lnTo>
                <a:lnTo>
                  <a:pt x="2703" y="5946"/>
                </a:lnTo>
                <a:lnTo>
                  <a:pt x="2671" y="5977"/>
                </a:lnTo>
                <a:lnTo>
                  <a:pt x="2637" y="6006"/>
                </a:lnTo>
                <a:lnTo>
                  <a:pt x="2604" y="6034"/>
                </a:lnTo>
                <a:lnTo>
                  <a:pt x="2571" y="6060"/>
                </a:lnTo>
                <a:lnTo>
                  <a:pt x="2537" y="6085"/>
                </a:lnTo>
                <a:lnTo>
                  <a:pt x="2502" y="6108"/>
                </a:lnTo>
                <a:lnTo>
                  <a:pt x="2467" y="6130"/>
                </a:lnTo>
                <a:lnTo>
                  <a:pt x="2432" y="6150"/>
                </a:lnTo>
                <a:lnTo>
                  <a:pt x="2396" y="6168"/>
                </a:lnTo>
                <a:lnTo>
                  <a:pt x="2360" y="6185"/>
                </a:lnTo>
                <a:lnTo>
                  <a:pt x="2323" y="6201"/>
                </a:lnTo>
                <a:lnTo>
                  <a:pt x="2286" y="6215"/>
                </a:lnTo>
                <a:lnTo>
                  <a:pt x="2249" y="6228"/>
                </a:lnTo>
                <a:lnTo>
                  <a:pt x="2212" y="6240"/>
                </a:lnTo>
                <a:lnTo>
                  <a:pt x="2173" y="6251"/>
                </a:lnTo>
                <a:lnTo>
                  <a:pt x="2136" y="6259"/>
                </a:lnTo>
                <a:lnTo>
                  <a:pt x="2097" y="6267"/>
                </a:lnTo>
                <a:lnTo>
                  <a:pt x="2059" y="6273"/>
                </a:lnTo>
                <a:lnTo>
                  <a:pt x="2020" y="6277"/>
                </a:lnTo>
                <a:lnTo>
                  <a:pt x="1981" y="6282"/>
                </a:lnTo>
                <a:lnTo>
                  <a:pt x="1943" y="6284"/>
                </a:lnTo>
                <a:lnTo>
                  <a:pt x="1903" y="6285"/>
                </a:lnTo>
                <a:lnTo>
                  <a:pt x="1865" y="6285"/>
                </a:lnTo>
                <a:lnTo>
                  <a:pt x="1825" y="6284"/>
                </a:lnTo>
                <a:lnTo>
                  <a:pt x="1785" y="6282"/>
                </a:lnTo>
                <a:lnTo>
                  <a:pt x="1746" y="6277"/>
                </a:lnTo>
                <a:lnTo>
                  <a:pt x="1706" y="6273"/>
                </a:lnTo>
                <a:lnTo>
                  <a:pt x="1667" y="6268"/>
                </a:lnTo>
                <a:lnTo>
                  <a:pt x="1628" y="6260"/>
                </a:lnTo>
                <a:lnTo>
                  <a:pt x="1588" y="6253"/>
                </a:lnTo>
                <a:lnTo>
                  <a:pt x="1549" y="6243"/>
                </a:lnTo>
                <a:lnTo>
                  <a:pt x="1509" y="6234"/>
                </a:lnTo>
                <a:lnTo>
                  <a:pt x="1470" y="6222"/>
                </a:lnTo>
                <a:lnTo>
                  <a:pt x="1431" y="6210"/>
                </a:lnTo>
                <a:lnTo>
                  <a:pt x="1392" y="6197"/>
                </a:lnTo>
                <a:lnTo>
                  <a:pt x="1352" y="6183"/>
                </a:lnTo>
                <a:lnTo>
                  <a:pt x="1314" y="6167"/>
                </a:lnTo>
                <a:lnTo>
                  <a:pt x="1275" y="6152"/>
                </a:lnTo>
                <a:lnTo>
                  <a:pt x="1237" y="6135"/>
                </a:lnTo>
                <a:lnTo>
                  <a:pt x="1199" y="6117"/>
                </a:lnTo>
                <a:lnTo>
                  <a:pt x="1161" y="6099"/>
                </a:lnTo>
                <a:lnTo>
                  <a:pt x="1123" y="6078"/>
                </a:lnTo>
                <a:lnTo>
                  <a:pt x="1086" y="6058"/>
                </a:lnTo>
                <a:lnTo>
                  <a:pt x="1049" y="6037"/>
                </a:lnTo>
                <a:lnTo>
                  <a:pt x="1012" y="6015"/>
                </a:lnTo>
                <a:lnTo>
                  <a:pt x="975" y="5992"/>
                </a:lnTo>
                <a:lnTo>
                  <a:pt x="939" y="5969"/>
                </a:lnTo>
                <a:lnTo>
                  <a:pt x="903" y="5944"/>
                </a:lnTo>
                <a:lnTo>
                  <a:pt x="868" y="5920"/>
                </a:lnTo>
                <a:lnTo>
                  <a:pt x="834" y="5894"/>
                </a:lnTo>
                <a:lnTo>
                  <a:pt x="798" y="5867"/>
                </a:lnTo>
                <a:lnTo>
                  <a:pt x="765" y="5839"/>
                </a:lnTo>
                <a:lnTo>
                  <a:pt x="731" y="5812"/>
                </a:lnTo>
                <a:lnTo>
                  <a:pt x="698" y="5783"/>
                </a:lnTo>
                <a:lnTo>
                  <a:pt x="665" y="5754"/>
                </a:lnTo>
                <a:lnTo>
                  <a:pt x="633" y="5724"/>
                </a:lnTo>
                <a:lnTo>
                  <a:pt x="602" y="5694"/>
                </a:lnTo>
                <a:lnTo>
                  <a:pt x="571" y="5663"/>
                </a:lnTo>
                <a:lnTo>
                  <a:pt x="541" y="5632"/>
                </a:lnTo>
                <a:lnTo>
                  <a:pt x="511" y="5600"/>
                </a:lnTo>
                <a:lnTo>
                  <a:pt x="482" y="5568"/>
                </a:lnTo>
                <a:lnTo>
                  <a:pt x="453" y="5535"/>
                </a:lnTo>
                <a:lnTo>
                  <a:pt x="425" y="5502"/>
                </a:lnTo>
                <a:lnTo>
                  <a:pt x="399" y="5467"/>
                </a:lnTo>
                <a:lnTo>
                  <a:pt x="373" y="5433"/>
                </a:lnTo>
                <a:lnTo>
                  <a:pt x="347" y="5399"/>
                </a:lnTo>
                <a:lnTo>
                  <a:pt x="323" y="5363"/>
                </a:lnTo>
                <a:lnTo>
                  <a:pt x="298" y="5328"/>
                </a:lnTo>
                <a:lnTo>
                  <a:pt x="274" y="5293"/>
                </a:lnTo>
                <a:lnTo>
                  <a:pt x="252" y="5256"/>
                </a:lnTo>
                <a:lnTo>
                  <a:pt x="230" y="5220"/>
                </a:lnTo>
                <a:lnTo>
                  <a:pt x="210" y="5183"/>
                </a:lnTo>
                <a:lnTo>
                  <a:pt x="190" y="5146"/>
                </a:lnTo>
                <a:lnTo>
                  <a:pt x="170" y="5108"/>
                </a:lnTo>
                <a:lnTo>
                  <a:pt x="152" y="5071"/>
                </a:lnTo>
                <a:lnTo>
                  <a:pt x="135" y="5033"/>
                </a:lnTo>
                <a:lnTo>
                  <a:pt x="119" y="4995"/>
                </a:lnTo>
                <a:lnTo>
                  <a:pt x="103" y="4957"/>
                </a:lnTo>
                <a:lnTo>
                  <a:pt x="89" y="4919"/>
                </a:lnTo>
                <a:lnTo>
                  <a:pt x="75" y="4880"/>
                </a:lnTo>
                <a:lnTo>
                  <a:pt x="63" y="4841"/>
                </a:lnTo>
                <a:lnTo>
                  <a:pt x="51" y="4802"/>
                </a:lnTo>
                <a:lnTo>
                  <a:pt x="42" y="4763"/>
                </a:lnTo>
                <a:lnTo>
                  <a:pt x="32" y="4725"/>
                </a:lnTo>
                <a:lnTo>
                  <a:pt x="25" y="4685"/>
                </a:lnTo>
                <a:lnTo>
                  <a:pt x="17" y="4645"/>
                </a:lnTo>
                <a:lnTo>
                  <a:pt x="12" y="4607"/>
                </a:lnTo>
                <a:lnTo>
                  <a:pt x="6" y="4567"/>
                </a:lnTo>
                <a:lnTo>
                  <a:pt x="3" y="4528"/>
                </a:lnTo>
                <a:lnTo>
                  <a:pt x="1" y="4489"/>
                </a:lnTo>
                <a:lnTo>
                  <a:pt x="0" y="4450"/>
                </a:lnTo>
                <a:lnTo>
                  <a:pt x="0" y="4411"/>
                </a:lnTo>
                <a:lnTo>
                  <a:pt x="1" y="4372"/>
                </a:lnTo>
                <a:lnTo>
                  <a:pt x="4" y="4333"/>
                </a:lnTo>
                <a:lnTo>
                  <a:pt x="9" y="4294"/>
                </a:lnTo>
                <a:lnTo>
                  <a:pt x="14" y="4255"/>
                </a:lnTo>
                <a:lnTo>
                  <a:pt x="20" y="4218"/>
                </a:lnTo>
                <a:lnTo>
                  <a:pt x="28" y="4179"/>
                </a:lnTo>
                <a:lnTo>
                  <a:pt x="37" y="4140"/>
                </a:lnTo>
                <a:lnTo>
                  <a:pt x="48" y="4103"/>
                </a:lnTo>
                <a:lnTo>
                  <a:pt x="60" y="4065"/>
                </a:lnTo>
                <a:lnTo>
                  <a:pt x="74" y="4028"/>
                </a:lnTo>
                <a:lnTo>
                  <a:pt x="89" y="3990"/>
                </a:lnTo>
                <a:lnTo>
                  <a:pt x="106" y="3954"/>
                </a:lnTo>
                <a:lnTo>
                  <a:pt x="123" y="3918"/>
                </a:lnTo>
                <a:lnTo>
                  <a:pt x="144" y="3881"/>
                </a:lnTo>
                <a:lnTo>
                  <a:pt x="164" y="3846"/>
                </a:lnTo>
                <a:lnTo>
                  <a:pt x="186" y="3809"/>
                </a:lnTo>
                <a:lnTo>
                  <a:pt x="211" y="3775"/>
                </a:lnTo>
                <a:lnTo>
                  <a:pt x="237" y="3740"/>
                </a:lnTo>
                <a:lnTo>
                  <a:pt x="265" y="3705"/>
                </a:lnTo>
                <a:lnTo>
                  <a:pt x="294" y="3671"/>
                </a:lnTo>
                <a:lnTo>
                  <a:pt x="324" y="3638"/>
                </a:lnTo>
                <a:lnTo>
                  <a:pt x="356" y="3605"/>
                </a:lnTo>
                <a:lnTo>
                  <a:pt x="390" y="3572"/>
                </a:lnTo>
                <a:lnTo>
                  <a:pt x="427" y="3540"/>
                </a:lnTo>
                <a:lnTo>
                  <a:pt x="463" y="3509"/>
                </a:lnTo>
                <a:lnTo>
                  <a:pt x="503" y="3478"/>
                </a:lnTo>
                <a:lnTo>
                  <a:pt x="543" y="3448"/>
                </a:lnTo>
                <a:lnTo>
                  <a:pt x="586" y="3418"/>
                </a:lnTo>
                <a:lnTo>
                  <a:pt x="622" y="3395"/>
                </a:lnTo>
                <a:lnTo>
                  <a:pt x="656" y="3373"/>
                </a:lnTo>
                <a:lnTo>
                  <a:pt x="690" y="3353"/>
                </a:lnTo>
                <a:lnTo>
                  <a:pt x="724" y="3333"/>
                </a:lnTo>
                <a:lnTo>
                  <a:pt x="758" y="3315"/>
                </a:lnTo>
                <a:lnTo>
                  <a:pt x="791" y="3299"/>
                </a:lnTo>
                <a:lnTo>
                  <a:pt x="823" y="3283"/>
                </a:lnTo>
                <a:lnTo>
                  <a:pt x="855" y="3268"/>
                </a:lnTo>
                <a:lnTo>
                  <a:pt x="887" y="3254"/>
                </a:lnTo>
                <a:lnTo>
                  <a:pt x="919" y="3241"/>
                </a:lnTo>
                <a:lnTo>
                  <a:pt x="951" y="3229"/>
                </a:lnTo>
                <a:lnTo>
                  <a:pt x="982" y="3219"/>
                </a:lnTo>
                <a:lnTo>
                  <a:pt x="1042" y="3198"/>
                </a:lnTo>
                <a:lnTo>
                  <a:pt x="1101" y="3181"/>
                </a:lnTo>
                <a:lnTo>
                  <a:pt x="1158" y="3166"/>
                </a:lnTo>
                <a:lnTo>
                  <a:pt x="1215" y="3153"/>
                </a:lnTo>
                <a:lnTo>
                  <a:pt x="1270" y="3143"/>
                </a:lnTo>
                <a:lnTo>
                  <a:pt x="1323" y="3132"/>
                </a:lnTo>
                <a:lnTo>
                  <a:pt x="1426" y="3114"/>
                </a:lnTo>
                <a:lnTo>
                  <a:pt x="1476" y="3105"/>
                </a:lnTo>
                <a:lnTo>
                  <a:pt x="1524" y="3097"/>
                </a:lnTo>
                <a:lnTo>
                  <a:pt x="1571" y="3086"/>
                </a:lnTo>
                <a:lnTo>
                  <a:pt x="1616" y="3075"/>
                </a:lnTo>
                <a:lnTo>
                  <a:pt x="1660" y="3063"/>
                </a:lnTo>
                <a:lnTo>
                  <a:pt x="1703" y="3048"/>
                </a:lnTo>
                <a:lnTo>
                  <a:pt x="1724" y="3041"/>
                </a:lnTo>
                <a:lnTo>
                  <a:pt x="1745" y="3031"/>
                </a:lnTo>
                <a:lnTo>
                  <a:pt x="1765" y="3023"/>
                </a:lnTo>
                <a:lnTo>
                  <a:pt x="1785" y="3012"/>
                </a:lnTo>
                <a:lnTo>
                  <a:pt x="1805" y="3001"/>
                </a:lnTo>
                <a:lnTo>
                  <a:pt x="1824" y="2989"/>
                </a:lnTo>
                <a:lnTo>
                  <a:pt x="1843" y="2978"/>
                </a:lnTo>
                <a:lnTo>
                  <a:pt x="1861" y="2964"/>
                </a:lnTo>
                <a:lnTo>
                  <a:pt x="1881" y="2950"/>
                </a:lnTo>
                <a:lnTo>
                  <a:pt x="1898" y="2934"/>
                </a:lnTo>
                <a:lnTo>
                  <a:pt x="1916" y="2918"/>
                </a:lnTo>
                <a:lnTo>
                  <a:pt x="1933" y="2899"/>
                </a:lnTo>
                <a:lnTo>
                  <a:pt x="1950" y="2881"/>
                </a:lnTo>
                <a:lnTo>
                  <a:pt x="1968" y="2861"/>
                </a:lnTo>
                <a:lnTo>
                  <a:pt x="1985" y="2839"/>
                </a:lnTo>
                <a:lnTo>
                  <a:pt x="2001" y="2817"/>
                </a:lnTo>
                <a:lnTo>
                  <a:pt x="2017" y="2793"/>
                </a:lnTo>
                <a:lnTo>
                  <a:pt x="2032" y="2769"/>
                </a:lnTo>
                <a:lnTo>
                  <a:pt x="2048" y="2742"/>
                </a:lnTo>
                <a:lnTo>
                  <a:pt x="2063" y="2713"/>
                </a:lnTo>
                <a:lnTo>
                  <a:pt x="2078" y="2683"/>
                </a:lnTo>
                <a:lnTo>
                  <a:pt x="2092" y="2652"/>
                </a:lnTo>
                <a:lnTo>
                  <a:pt x="2107" y="2619"/>
                </a:lnTo>
                <a:lnTo>
                  <a:pt x="2121" y="2584"/>
                </a:lnTo>
                <a:lnTo>
                  <a:pt x="2145" y="2522"/>
                </a:lnTo>
                <a:lnTo>
                  <a:pt x="2172" y="2461"/>
                </a:lnTo>
                <a:lnTo>
                  <a:pt x="2187" y="2430"/>
                </a:lnTo>
                <a:lnTo>
                  <a:pt x="2202" y="2400"/>
                </a:lnTo>
                <a:lnTo>
                  <a:pt x="2218" y="2369"/>
                </a:lnTo>
                <a:lnTo>
                  <a:pt x="2235" y="2339"/>
                </a:lnTo>
                <a:lnTo>
                  <a:pt x="2253" y="2310"/>
                </a:lnTo>
                <a:lnTo>
                  <a:pt x="2270" y="2280"/>
                </a:lnTo>
                <a:lnTo>
                  <a:pt x="2289" y="2252"/>
                </a:lnTo>
                <a:lnTo>
                  <a:pt x="2308" y="2224"/>
                </a:lnTo>
                <a:lnTo>
                  <a:pt x="2329" y="2196"/>
                </a:lnTo>
                <a:lnTo>
                  <a:pt x="2349" y="2170"/>
                </a:lnTo>
                <a:lnTo>
                  <a:pt x="2371" y="2144"/>
                </a:lnTo>
                <a:lnTo>
                  <a:pt x="2393" y="2119"/>
                </a:lnTo>
                <a:lnTo>
                  <a:pt x="2417" y="2096"/>
                </a:lnTo>
                <a:lnTo>
                  <a:pt x="2440" y="2073"/>
                </a:lnTo>
                <a:lnTo>
                  <a:pt x="2465" y="2052"/>
                </a:lnTo>
                <a:lnTo>
                  <a:pt x="2491" y="2031"/>
                </a:lnTo>
                <a:lnTo>
                  <a:pt x="2516" y="2012"/>
                </a:lnTo>
                <a:lnTo>
                  <a:pt x="2544" y="1994"/>
                </a:lnTo>
                <a:lnTo>
                  <a:pt x="2572" y="1978"/>
                </a:lnTo>
                <a:lnTo>
                  <a:pt x="2601" y="1963"/>
                </a:lnTo>
                <a:lnTo>
                  <a:pt x="2630" y="1950"/>
                </a:lnTo>
                <a:lnTo>
                  <a:pt x="2661" y="1938"/>
                </a:lnTo>
                <a:lnTo>
                  <a:pt x="2692" y="1928"/>
                </a:lnTo>
                <a:lnTo>
                  <a:pt x="2724" y="1921"/>
                </a:lnTo>
                <a:lnTo>
                  <a:pt x="2758" y="1914"/>
                </a:lnTo>
                <a:lnTo>
                  <a:pt x="2792" y="1910"/>
                </a:lnTo>
                <a:lnTo>
                  <a:pt x="2827" y="1908"/>
                </a:lnTo>
                <a:lnTo>
                  <a:pt x="2863" y="1908"/>
                </a:lnTo>
                <a:lnTo>
                  <a:pt x="2895" y="1909"/>
                </a:lnTo>
                <a:lnTo>
                  <a:pt x="2927" y="1912"/>
                </a:lnTo>
                <a:lnTo>
                  <a:pt x="2958" y="1917"/>
                </a:lnTo>
                <a:lnTo>
                  <a:pt x="2990" y="1922"/>
                </a:lnTo>
                <a:lnTo>
                  <a:pt x="3023" y="1928"/>
                </a:lnTo>
                <a:lnTo>
                  <a:pt x="3055" y="1936"/>
                </a:lnTo>
                <a:lnTo>
                  <a:pt x="3087" y="1944"/>
                </a:lnTo>
                <a:lnTo>
                  <a:pt x="3121" y="1954"/>
                </a:lnTo>
                <a:lnTo>
                  <a:pt x="3154" y="1965"/>
                </a:lnTo>
                <a:lnTo>
                  <a:pt x="3186" y="1977"/>
                </a:lnTo>
                <a:lnTo>
                  <a:pt x="3219" y="1991"/>
                </a:lnTo>
                <a:lnTo>
                  <a:pt x="3252" y="2005"/>
                </a:lnTo>
                <a:lnTo>
                  <a:pt x="3286" y="2020"/>
                </a:lnTo>
                <a:lnTo>
                  <a:pt x="3318" y="2036"/>
                </a:lnTo>
                <a:lnTo>
                  <a:pt x="3351" y="2052"/>
                </a:lnTo>
                <a:lnTo>
                  <a:pt x="3383" y="2070"/>
                </a:lnTo>
                <a:lnTo>
                  <a:pt x="2672" y="2952"/>
                </a:lnTo>
                <a:lnTo>
                  <a:pt x="2733" y="3017"/>
                </a:lnTo>
                <a:lnTo>
                  <a:pt x="3564" y="2186"/>
                </a:lnTo>
                <a:lnTo>
                  <a:pt x="4840" y="898"/>
                </a:lnTo>
                <a:lnTo>
                  <a:pt x="4772" y="835"/>
                </a:lnTo>
                <a:lnTo>
                  <a:pt x="5440" y="39"/>
                </a:lnTo>
                <a:lnTo>
                  <a:pt x="5635" y="0"/>
                </a:lnTo>
                <a:close/>
                <a:moveTo>
                  <a:pt x="1053" y="4189"/>
                </a:moveTo>
                <a:lnTo>
                  <a:pt x="865" y="4388"/>
                </a:lnTo>
                <a:lnTo>
                  <a:pt x="1960" y="5423"/>
                </a:lnTo>
                <a:lnTo>
                  <a:pt x="2150" y="5223"/>
                </a:lnTo>
                <a:lnTo>
                  <a:pt x="1053" y="4189"/>
                </a:lnTo>
                <a:close/>
                <a:moveTo>
                  <a:pt x="2640" y="3546"/>
                </a:moveTo>
                <a:lnTo>
                  <a:pt x="2640" y="3546"/>
                </a:lnTo>
                <a:lnTo>
                  <a:pt x="2616" y="3525"/>
                </a:lnTo>
                <a:lnTo>
                  <a:pt x="2592" y="3506"/>
                </a:lnTo>
                <a:lnTo>
                  <a:pt x="2568" y="3488"/>
                </a:lnTo>
                <a:lnTo>
                  <a:pt x="2542" y="3472"/>
                </a:lnTo>
                <a:lnTo>
                  <a:pt x="2516" y="3456"/>
                </a:lnTo>
                <a:lnTo>
                  <a:pt x="2491" y="3443"/>
                </a:lnTo>
                <a:lnTo>
                  <a:pt x="2463" y="3430"/>
                </a:lnTo>
                <a:lnTo>
                  <a:pt x="2436" y="3419"/>
                </a:lnTo>
                <a:lnTo>
                  <a:pt x="2408" y="3410"/>
                </a:lnTo>
                <a:lnTo>
                  <a:pt x="2380" y="3401"/>
                </a:lnTo>
                <a:lnTo>
                  <a:pt x="2351" y="3395"/>
                </a:lnTo>
                <a:lnTo>
                  <a:pt x="2322" y="3389"/>
                </a:lnTo>
                <a:lnTo>
                  <a:pt x="2294" y="3385"/>
                </a:lnTo>
                <a:lnTo>
                  <a:pt x="2265" y="3383"/>
                </a:lnTo>
                <a:lnTo>
                  <a:pt x="2235" y="3382"/>
                </a:lnTo>
                <a:lnTo>
                  <a:pt x="2207" y="3382"/>
                </a:lnTo>
                <a:lnTo>
                  <a:pt x="2178" y="3383"/>
                </a:lnTo>
                <a:lnTo>
                  <a:pt x="2149" y="3386"/>
                </a:lnTo>
                <a:lnTo>
                  <a:pt x="2121" y="3390"/>
                </a:lnTo>
                <a:lnTo>
                  <a:pt x="2092" y="3396"/>
                </a:lnTo>
                <a:lnTo>
                  <a:pt x="2064" y="3403"/>
                </a:lnTo>
                <a:lnTo>
                  <a:pt x="2036" y="3412"/>
                </a:lnTo>
                <a:lnTo>
                  <a:pt x="2008" y="3421"/>
                </a:lnTo>
                <a:lnTo>
                  <a:pt x="1981" y="3432"/>
                </a:lnTo>
                <a:lnTo>
                  <a:pt x="1955" y="3445"/>
                </a:lnTo>
                <a:lnTo>
                  <a:pt x="1928" y="3459"/>
                </a:lnTo>
                <a:lnTo>
                  <a:pt x="1902" y="3474"/>
                </a:lnTo>
                <a:lnTo>
                  <a:pt x="1878" y="3491"/>
                </a:lnTo>
                <a:lnTo>
                  <a:pt x="1853" y="3508"/>
                </a:lnTo>
                <a:lnTo>
                  <a:pt x="1829" y="3527"/>
                </a:lnTo>
                <a:lnTo>
                  <a:pt x="1807" y="3549"/>
                </a:lnTo>
                <a:lnTo>
                  <a:pt x="1785" y="3570"/>
                </a:lnTo>
                <a:lnTo>
                  <a:pt x="1764" y="3594"/>
                </a:lnTo>
                <a:lnTo>
                  <a:pt x="1745" y="3617"/>
                </a:lnTo>
                <a:lnTo>
                  <a:pt x="1726" y="3642"/>
                </a:lnTo>
                <a:lnTo>
                  <a:pt x="1710" y="3668"/>
                </a:lnTo>
                <a:lnTo>
                  <a:pt x="1695" y="3694"/>
                </a:lnTo>
                <a:lnTo>
                  <a:pt x="1681" y="3720"/>
                </a:lnTo>
                <a:lnTo>
                  <a:pt x="1669" y="3747"/>
                </a:lnTo>
                <a:lnTo>
                  <a:pt x="1658" y="3774"/>
                </a:lnTo>
                <a:lnTo>
                  <a:pt x="1648" y="3802"/>
                </a:lnTo>
                <a:lnTo>
                  <a:pt x="1641" y="3831"/>
                </a:lnTo>
                <a:lnTo>
                  <a:pt x="1633" y="3859"/>
                </a:lnTo>
                <a:lnTo>
                  <a:pt x="1628" y="3888"/>
                </a:lnTo>
                <a:lnTo>
                  <a:pt x="1624" y="3916"/>
                </a:lnTo>
                <a:lnTo>
                  <a:pt x="1621" y="3945"/>
                </a:lnTo>
                <a:lnTo>
                  <a:pt x="1620" y="3974"/>
                </a:lnTo>
                <a:lnTo>
                  <a:pt x="1620" y="4003"/>
                </a:lnTo>
                <a:lnTo>
                  <a:pt x="1621" y="4032"/>
                </a:lnTo>
                <a:lnTo>
                  <a:pt x="1625" y="4061"/>
                </a:lnTo>
                <a:lnTo>
                  <a:pt x="1629" y="4089"/>
                </a:lnTo>
                <a:lnTo>
                  <a:pt x="1634" y="4118"/>
                </a:lnTo>
                <a:lnTo>
                  <a:pt x="1642" y="4146"/>
                </a:lnTo>
                <a:lnTo>
                  <a:pt x="1650" y="4175"/>
                </a:lnTo>
                <a:lnTo>
                  <a:pt x="1660" y="4202"/>
                </a:lnTo>
                <a:lnTo>
                  <a:pt x="1671" y="4229"/>
                </a:lnTo>
                <a:lnTo>
                  <a:pt x="1684" y="4256"/>
                </a:lnTo>
                <a:lnTo>
                  <a:pt x="1698" y="4282"/>
                </a:lnTo>
                <a:lnTo>
                  <a:pt x="1713" y="4308"/>
                </a:lnTo>
                <a:lnTo>
                  <a:pt x="1730" y="4332"/>
                </a:lnTo>
                <a:lnTo>
                  <a:pt x="1748" y="4357"/>
                </a:lnTo>
                <a:lnTo>
                  <a:pt x="1767" y="4381"/>
                </a:lnTo>
                <a:lnTo>
                  <a:pt x="1788" y="4403"/>
                </a:lnTo>
                <a:lnTo>
                  <a:pt x="1810" y="4424"/>
                </a:lnTo>
                <a:lnTo>
                  <a:pt x="1833" y="4446"/>
                </a:lnTo>
                <a:lnTo>
                  <a:pt x="1856" y="4465"/>
                </a:lnTo>
                <a:lnTo>
                  <a:pt x="1881" y="4483"/>
                </a:lnTo>
                <a:lnTo>
                  <a:pt x="1906" y="4499"/>
                </a:lnTo>
                <a:lnTo>
                  <a:pt x="1932" y="4514"/>
                </a:lnTo>
                <a:lnTo>
                  <a:pt x="1959" y="4528"/>
                </a:lnTo>
                <a:lnTo>
                  <a:pt x="1986" y="4541"/>
                </a:lnTo>
                <a:lnTo>
                  <a:pt x="2014" y="4552"/>
                </a:lnTo>
                <a:lnTo>
                  <a:pt x="2042" y="4562"/>
                </a:lnTo>
                <a:lnTo>
                  <a:pt x="2069" y="4570"/>
                </a:lnTo>
                <a:lnTo>
                  <a:pt x="2097" y="4577"/>
                </a:lnTo>
                <a:lnTo>
                  <a:pt x="2126" y="4582"/>
                </a:lnTo>
                <a:lnTo>
                  <a:pt x="2155" y="4586"/>
                </a:lnTo>
                <a:lnTo>
                  <a:pt x="2184" y="4588"/>
                </a:lnTo>
                <a:lnTo>
                  <a:pt x="2213" y="4590"/>
                </a:lnTo>
                <a:lnTo>
                  <a:pt x="2242" y="4590"/>
                </a:lnTo>
                <a:lnTo>
                  <a:pt x="2271" y="4588"/>
                </a:lnTo>
                <a:lnTo>
                  <a:pt x="2300" y="4585"/>
                </a:lnTo>
                <a:lnTo>
                  <a:pt x="2329" y="4581"/>
                </a:lnTo>
                <a:lnTo>
                  <a:pt x="2357" y="4576"/>
                </a:lnTo>
                <a:lnTo>
                  <a:pt x="2386" y="4568"/>
                </a:lnTo>
                <a:lnTo>
                  <a:pt x="2413" y="4560"/>
                </a:lnTo>
                <a:lnTo>
                  <a:pt x="2441" y="4550"/>
                </a:lnTo>
                <a:lnTo>
                  <a:pt x="2468" y="4539"/>
                </a:lnTo>
                <a:lnTo>
                  <a:pt x="2495" y="4526"/>
                </a:lnTo>
                <a:lnTo>
                  <a:pt x="2521" y="4512"/>
                </a:lnTo>
                <a:lnTo>
                  <a:pt x="2546" y="4497"/>
                </a:lnTo>
                <a:lnTo>
                  <a:pt x="2571" y="4480"/>
                </a:lnTo>
                <a:lnTo>
                  <a:pt x="2596" y="4463"/>
                </a:lnTo>
                <a:lnTo>
                  <a:pt x="2619" y="4444"/>
                </a:lnTo>
                <a:lnTo>
                  <a:pt x="2642" y="4422"/>
                </a:lnTo>
                <a:lnTo>
                  <a:pt x="2664" y="4401"/>
                </a:lnTo>
                <a:lnTo>
                  <a:pt x="2685" y="4377"/>
                </a:lnTo>
                <a:lnTo>
                  <a:pt x="2704" y="4354"/>
                </a:lnTo>
                <a:lnTo>
                  <a:pt x="2722" y="4329"/>
                </a:lnTo>
                <a:lnTo>
                  <a:pt x="2738" y="4303"/>
                </a:lnTo>
                <a:lnTo>
                  <a:pt x="2754" y="4278"/>
                </a:lnTo>
                <a:lnTo>
                  <a:pt x="2767" y="4251"/>
                </a:lnTo>
                <a:lnTo>
                  <a:pt x="2780" y="4224"/>
                </a:lnTo>
                <a:lnTo>
                  <a:pt x="2791" y="4197"/>
                </a:lnTo>
                <a:lnTo>
                  <a:pt x="2800" y="4169"/>
                </a:lnTo>
                <a:lnTo>
                  <a:pt x="2809" y="4140"/>
                </a:lnTo>
                <a:lnTo>
                  <a:pt x="2815" y="4113"/>
                </a:lnTo>
                <a:lnTo>
                  <a:pt x="2821" y="4084"/>
                </a:lnTo>
                <a:lnTo>
                  <a:pt x="2825" y="4055"/>
                </a:lnTo>
                <a:lnTo>
                  <a:pt x="2827" y="4026"/>
                </a:lnTo>
                <a:lnTo>
                  <a:pt x="2829" y="3997"/>
                </a:lnTo>
                <a:lnTo>
                  <a:pt x="2828" y="3968"/>
                </a:lnTo>
                <a:lnTo>
                  <a:pt x="2827" y="3939"/>
                </a:lnTo>
                <a:lnTo>
                  <a:pt x="2824" y="3910"/>
                </a:lnTo>
                <a:lnTo>
                  <a:pt x="2820" y="3881"/>
                </a:lnTo>
                <a:lnTo>
                  <a:pt x="2814" y="3853"/>
                </a:lnTo>
                <a:lnTo>
                  <a:pt x="2807" y="3824"/>
                </a:lnTo>
                <a:lnTo>
                  <a:pt x="2799" y="3796"/>
                </a:lnTo>
                <a:lnTo>
                  <a:pt x="2788" y="3770"/>
                </a:lnTo>
                <a:lnTo>
                  <a:pt x="2778" y="3742"/>
                </a:lnTo>
                <a:lnTo>
                  <a:pt x="2765" y="3715"/>
                </a:lnTo>
                <a:lnTo>
                  <a:pt x="2751" y="3689"/>
                </a:lnTo>
                <a:lnTo>
                  <a:pt x="2736" y="3664"/>
                </a:lnTo>
                <a:lnTo>
                  <a:pt x="2720" y="3639"/>
                </a:lnTo>
                <a:lnTo>
                  <a:pt x="2702" y="3614"/>
                </a:lnTo>
                <a:lnTo>
                  <a:pt x="2682" y="3591"/>
                </a:lnTo>
                <a:lnTo>
                  <a:pt x="2661" y="3568"/>
                </a:lnTo>
                <a:lnTo>
                  <a:pt x="2640" y="3546"/>
                </a:lnTo>
                <a:close/>
                <a:moveTo>
                  <a:pt x="2621" y="3974"/>
                </a:moveTo>
                <a:lnTo>
                  <a:pt x="2621" y="3974"/>
                </a:lnTo>
                <a:lnTo>
                  <a:pt x="2620" y="3955"/>
                </a:lnTo>
                <a:lnTo>
                  <a:pt x="2618" y="3936"/>
                </a:lnTo>
                <a:lnTo>
                  <a:pt x="2615" y="3918"/>
                </a:lnTo>
                <a:lnTo>
                  <a:pt x="2612" y="3898"/>
                </a:lnTo>
                <a:lnTo>
                  <a:pt x="2607" y="3880"/>
                </a:lnTo>
                <a:lnTo>
                  <a:pt x="2601" y="3862"/>
                </a:lnTo>
                <a:lnTo>
                  <a:pt x="2594" y="3844"/>
                </a:lnTo>
                <a:lnTo>
                  <a:pt x="2588" y="3825"/>
                </a:lnTo>
                <a:lnTo>
                  <a:pt x="2579" y="3808"/>
                </a:lnTo>
                <a:lnTo>
                  <a:pt x="2570" y="3791"/>
                </a:lnTo>
                <a:lnTo>
                  <a:pt x="2560" y="3774"/>
                </a:lnTo>
                <a:lnTo>
                  <a:pt x="2549" y="3758"/>
                </a:lnTo>
                <a:lnTo>
                  <a:pt x="2538" y="3742"/>
                </a:lnTo>
                <a:lnTo>
                  <a:pt x="2525" y="3727"/>
                </a:lnTo>
                <a:lnTo>
                  <a:pt x="2511" y="3712"/>
                </a:lnTo>
                <a:lnTo>
                  <a:pt x="2497" y="3697"/>
                </a:lnTo>
                <a:lnTo>
                  <a:pt x="2482" y="3684"/>
                </a:lnTo>
                <a:lnTo>
                  <a:pt x="2466" y="3671"/>
                </a:lnTo>
                <a:lnTo>
                  <a:pt x="2450" y="3659"/>
                </a:lnTo>
                <a:lnTo>
                  <a:pt x="2433" y="3649"/>
                </a:lnTo>
                <a:lnTo>
                  <a:pt x="2417" y="3638"/>
                </a:lnTo>
                <a:lnTo>
                  <a:pt x="2398" y="3629"/>
                </a:lnTo>
                <a:lnTo>
                  <a:pt x="2381" y="3621"/>
                </a:lnTo>
                <a:lnTo>
                  <a:pt x="2363" y="3614"/>
                </a:lnTo>
                <a:lnTo>
                  <a:pt x="2345" y="3608"/>
                </a:lnTo>
                <a:lnTo>
                  <a:pt x="2327" y="3602"/>
                </a:lnTo>
                <a:lnTo>
                  <a:pt x="2307" y="3598"/>
                </a:lnTo>
                <a:lnTo>
                  <a:pt x="2289" y="3594"/>
                </a:lnTo>
                <a:lnTo>
                  <a:pt x="2270" y="3592"/>
                </a:lnTo>
                <a:lnTo>
                  <a:pt x="2252" y="3590"/>
                </a:lnTo>
                <a:lnTo>
                  <a:pt x="2232" y="3589"/>
                </a:lnTo>
                <a:lnTo>
                  <a:pt x="2213" y="3590"/>
                </a:lnTo>
                <a:lnTo>
                  <a:pt x="2194" y="3590"/>
                </a:lnTo>
                <a:lnTo>
                  <a:pt x="2175" y="3592"/>
                </a:lnTo>
                <a:lnTo>
                  <a:pt x="2156" y="3595"/>
                </a:lnTo>
                <a:lnTo>
                  <a:pt x="2138" y="3598"/>
                </a:lnTo>
                <a:lnTo>
                  <a:pt x="2119" y="3604"/>
                </a:lnTo>
                <a:lnTo>
                  <a:pt x="2100" y="3609"/>
                </a:lnTo>
                <a:lnTo>
                  <a:pt x="2082" y="3615"/>
                </a:lnTo>
                <a:lnTo>
                  <a:pt x="2065" y="3623"/>
                </a:lnTo>
                <a:lnTo>
                  <a:pt x="2047" y="3630"/>
                </a:lnTo>
                <a:lnTo>
                  <a:pt x="2030" y="3640"/>
                </a:lnTo>
                <a:lnTo>
                  <a:pt x="2014" y="3650"/>
                </a:lnTo>
                <a:lnTo>
                  <a:pt x="1997" y="3660"/>
                </a:lnTo>
                <a:lnTo>
                  <a:pt x="1980" y="3672"/>
                </a:lnTo>
                <a:lnTo>
                  <a:pt x="1965" y="3685"/>
                </a:lnTo>
                <a:lnTo>
                  <a:pt x="1950" y="3699"/>
                </a:lnTo>
                <a:lnTo>
                  <a:pt x="1936" y="3713"/>
                </a:lnTo>
                <a:lnTo>
                  <a:pt x="1923" y="3729"/>
                </a:lnTo>
                <a:lnTo>
                  <a:pt x="1910" y="3744"/>
                </a:lnTo>
                <a:lnTo>
                  <a:pt x="1898" y="3760"/>
                </a:lnTo>
                <a:lnTo>
                  <a:pt x="1887" y="3777"/>
                </a:lnTo>
                <a:lnTo>
                  <a:pt x="1878" y="3794"/>
                </a:lnTo>
                <a:lnTo>
                  <a:pt x="1868" y="3811"/>
                </a:lnTo>
                <a:lnTo>
                  <a:pt x="1860" y="3829"/>
                </a:lnTo>
                <a:lnTo>
                  <a:pt x="1853" y="3847"/>
                </a:lnTo>
                <a:lnTo>
                  <a:pt x="1846" y="3865"/>
                </a:lnTo>
                <a:lnTo>
                  <a:pt x="1841" y="3883"/>
                </a:lnTo>
                <a:lnTo>
                  <a:pt x="1837" y="3903"/>
                </a:lnTo>
                <a:lnTo>
                  <a:pt x="1834" y="3921"/>
                </a:lnTo>
                <a:lnTo>
                  <a:pt x="1830" y="3940"/>
                </a:lnTo>
                <a:lnTo>
                  <a:pt x="1829" y="3959"/>
                </a:lnTo>
                <a:lnTo>
                  <a:pt x="1828" y="3978"/>
                </a:lnTo>
                <a:lnTo>
                  <a:pt x="1828" y="3997"/>
                </a:lnTo>
                <a:lnTo>
                  <a:pt x="1829" y="4016"/>
                </a:lnTo>
                <a:lnTo>
                  <a:pt x="1831" y="4034"/>
                </a:lnTo>
                <a:lnTo>
                  <a:pt x="1834" y="4054"/>
                </a:lnTo>
                <a:lnTo>
                  <a:pt x="1838" y="4072"/>
                </a:lnTo>
                <a:lnTo>
                  <a:pt x="1842" y="4091"/>
                </a:lnTo>
                <a:lnTo>
                  <a:pt x="1848" y="4109"/>
                </a:lnTo>
                <a:lnTo>
                  <a:pt x="1854" y="4128"/>
                </a:lnTo>
                <a:lnTo>
                  <a:pt x="1861" y="4145"/>
                </a:lnTo>
                <a:lnTo>
                  <a:pt x="1870" y="4163"/>
                </a:lnTo>
                <a:lnTo>
                  <a:pt x="1879" y="4180"/>
                </a:lnTo>
                <a:lnTo>
                  <a:pt x="1888" y="4196"/>
                </a:lnTo>
                <a:lnTo>
                  <a:pt x="1900" y="4213"/>
                </a:lnTo>
                <a:lnTo>
                  <a:pt x="1912" y="4229"/>
                </a:lnTo>
                <a:lnTo>
                  <a:pt x="1925" y="4244"/>
                </a:lnTo>
                <a:lnTo>
                  <a:pt x="1938" y="4259"/>
                </a:lnTo>
                <a:lnTo>
                  <a:pt x="1953" y="4273"/>
                </a:lnTo>
                <a:lnTo>
                  <a:pt x="1968" y="4287"/>
                </a:lnTo>
                <a:lnTo>
                  <a:pt x="1984" y="4300"/>
                </a:lnTo>
                <a:lnTo>
                  <a:pt x="2000" y="4312"/>
                </a:lnTo>
                <a:lnTo>
                  <a:pt x="2016" y="4323"/>
                </a:lnTo>
                <a:lnTo>
                  <a:pt x="2033" y="4332"/>
                </a:lnTo>
                <a:lnTo>
                  <a:pt x="2050" y="4342"/>
                </a:lnTo>
                <a:lnTo>
                  <a:pt x="2068" y="4349"/>
                </a:lnTo>
                <a:lnTo>
                  <a:pt x="2085" y="4357"/>
                </a:lnTo>
                <a:lnTo>
                  <a:pt x="2104" y="4363"/>
                </a:lnTo>
                <a:lnTo>
                  <a:pt x="2123" y="4369"/>
                </a:lnTo>
                <a:lnTo>
                  <a:pt x="2141" y="4373"/>
                </a:lnTo>
                <a:lnTo>
                  <a:pt x="2160" y="4377"/>
                </a:lnTo>
                <a:lnTo>
                  <a:pt x="2179" y="4379"/>
                </a:lnTo>
                <a:lnTo>
                  <a:pt x="2198" y="4382"/>
                </a:lnTo>
                <a:lnTo>
                  <a:pt x="2217" y="4382"/>
                </a:lnTo>
                <a:lnTo>
                  <a:pt x="2235" y="4382"/>
                </a:lnTo>
                <a:lnTo>
                  <a:pt x="2255" y="4381"/>
                </a:lnTo>
                <a:lnTo>
                  <a:pt x="2274" y="4379"/>
                </a:lnTo>
                <a:lnTo>
                  <a:pt x="2292" y="4376"/>
                </a:lnTo>
                <a:lnTo>
                  <a:pt x="2312" y="4373"/>
                </a:lnTo>
                <a:lnTo>
                  <a:pt x="2330" y="4368"/>
                </a:lnTo>
                <a:lnTo>
                  <a:pt x="2348" y="4362"/>
                </a:lnTo>
                <a:lnTo>
                  <a:pt x="2366" y="4356"/>
                </a:lnTo>
                <a:lnTo>
                  <a:pt x="2384" y="4348"/>
                </a:lnTo>
                <a:lnTo>
                  <a:pt x="2402" y="4341"/>
                </a:lnTo>
                <a:lnTo>
                  <a:pt x="2419" y="4331"/>
                </a:lnTo>
                <a:lnTo>
                  <a:pt x="2436" y="4322"/>
                </a:lnTo>
                <a:lnTo>
                  <a:pt x="2452" y="4311"/>
                </a:lnTo>
                <a:lnTo>
                  <a:pt x="2468" y="4298"/>
                </a:lnTo>
                <a:lnTo>
                  <a:pt x="2483" y="4286"/>
                </a:lnTo>
                <a:lnTo>
                  <a:pt x="2498" y="4272"/>
                </a:lnTo>
                <a:lnTo>
                  <a:pt x="2513" y="4257"/>
                </a:lnTo>
                <a:lnTo>
                  <a:pt x="2526" y="4242"/>
                </a:lnTo>
                <a:lnTo>
                  <a:pt x="2539" y="4227"/>
                </a:lnTo>
                <a:lnTo>
                  <a:pt x="2551" y="4210"/>
                </a:lnTo>
                <a:lnTo>
                  <a:pt x="2561" y="4194"/>
                </a:lnTo>
                <a:lnTo>
                  <a:pt x="2572" y="4177"/>
                </a:lnTo>
                <a:lnTo>
                  <a:pt x="2581" y="4160"/>
                </a:lnTo>
                <a:lnTo>
                  <a:pt x="2589" y="4142"/>
                </a:lnTo>
                <a:lnTo>
                  <a:pt x="2597" y="4124"/>
                </a:lnTo>
                <a:lnTo>
                  <a:pt x="2602" y="4106"/>
                </a:lnTo>
                <a:lnTo>
                  <a:pt x="2607" y="4088"/>
                </a:lnTo>
                <a:lnTo>
                  <a:pt x="2613" y="4069"/>
                </a:lnTo>
                <a:lnTo>
                  <a:pt x="2616" y="4050"/>
                </a:lnTo>
                <a:lnTo>
                  <a:pt x="2618" y="4031"/>
                </a:lnTo>
                <a:lnTo>
                  <a:pt x="2620" y="4012"/>
                </a:lnTo>
                <a:lnTo>
                  <a:pt x="2621" y="3994"/>
                </a:lnTo>
                <a:lnTo>
                  <a:pt x="2621" y="3974"/>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1" name="KSO_Shape"/>
          <p:cNvSpPr/>
          <p:nvPr/>
        </p:nvSpPr>
        <p:spPr>
          <a:xfrm>
            <a:off x="7810788" y="4606948"/>
            <a:ext cx="437790" cy="331991"/>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tx1"/>
              </a:solidFill>
              <a:latin typeface="Calibri" panose="020F0502020204030204" pitchFamily="34" charset="0"/>
              <a:ea typeface="宋体" panose="02010600030101010101" pitchFamily="2" charset="-122"/>
            </a:endParaRPr>
          </a:p>
        </p:txBody>
      </p:sp>
      <p:sp>
        <p:nvSpPr>
          <p:cNvPr id="22" name="KSO_Shape"/>
          <p:cNvSpPr/>
          <p:nvPr/>
        </p:nvSpPr>
        <p:spPr bwMode="auto">
          <a:xfrm>
            <a:off x="8393207" y="5851359"/>
            <a:ext cx="437790" cy="439340"/>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文本框 22"/>
          <p:cNvSpPr txBox="1"/>
          <p:nvPr/>
        </p:nvSpPr>
        <p:spPr>
          <a:xfrm>
            <a:off x="808605" y="4569607"/>
            <a:ext cx="1549400" cy="369332"/>
          </a:xfrm>
          <a:prstGeom prst="rect">
            <a:avLst/>
          </a:prstGeom>
          <a:noFill/>
        </p:spPr>
        <p:txBody>
          <a:bodyPr wrap="square" rtlCol="0">
            <a:noAutofit/>
          </a:bodyPr>
          <a:lstStyle/>
          <a:p>
            <a:pPr algn="ctr"/>
            <a:r>
              <a:rPr lang="zh-CN" altLang="en-US" b="1"/>
              <a:t>输入小标题</a:t>
            </a:r>
            <a:endParaRPr lang="zh-CN" altLang="en-US" b="1"/>
          </a:p>
        </p:txBody>
      </p:sp>
      <p:sp>
        <p:nvSpPr>
          <p:cNvPr id="24" name="文本框 23"/>
          <p:cNvSpPr txBox="1"/>
          <p:nvPr/>
        </p:nvSpPr>
        <p:spPr>
          <a:xfrm>
            <a:off x="300605" y="4943716"/>
            <a:ext cx="2590800" cy="972091"/>
          </a:xfrm>
          <a:prstGeom prst="rect">
            <a:avLst/>
          </a:prstGeom>
          <a:noFill/>
        </p:spPr>
        <p:txBody>
          <a:bodyPr wrap="square" rtlCol="0">
            <a:noAutofit/>
          </a:bodyPr>
          <a:lstStyle/>
          <a:p>
            <a:pPr algn="ctr">
              <a:lnSpc>
                <a:spcPct val="150000"/>
              </a:lnSpc>
            </a:pPr>
            <a:r>
              <a:rPr lang="zh-CN" altLang="en-US" sz="1200"/>
              <a:t>单击此处添加内容单击此处添加内容单击此处添加内容单击此处添加内容单击此处添加内容</a:t>
            </a:r>
            <a:endParaRPr lang="zh-CN" altLang="en-US" sz="1200"/>
          </a:p>
        </p:txBody>
      </p:sp>
      <p:sp>
        <p:nvSpPr>
          <p:cNvPr id="25" name="文本框 24"/>
          <p:cNvSpPr txBox="1"/>
          <p:nvPr/>
        </p:nvSpPr>
        <p:spPr>
          <a:xfrm>
            <a:off x="1280591" y="2609950"/>
            <a:ext cx="1549400" cy="369332"/>
          </a:xfrm>
          <a:prstGeom prst="rect">
            <a:avLst/>
          </a:prstGeom>
          <a:noFill/>
        </p:spPr>
        <p:txBody>
          <a:bodyPr wrap="square" rtlCol="0">
            <a:noAutofit/>
          </a:bodyPr>
          <a:lstStyle/>
          <a:p>
            <a:pPr algn="ctr"/>
            <a:r>
              <a:rPr lang="zh-CN" altLang="en-US" b="1"/>
              <a:t>输入小标题</a:t>
            </a:r>
            <a:endParaRPr lang="zh-CN" altLang="en-US" b="1"/>
          </a:p>
        </p:txBody>
      </p:sp>
      <p:sp>
        <p:nvSpPr>
          <p:cNvPr id="26" name="文本框 25"/>
          <p:cNvSpPr txBox="1"/>
          <p:nvPr/>
        </p:nvSpPr>
        <p:spPr>
          <a:xfrm>
            <a:off x="772591" y="2984059"/>
            <a:ext cx="2590800" cy="972091"/>
          </a:xfrm>
          <a:prstGeom prst="rect">
            <a:avLst/>
          </a:prstGeom>
          <a:noFill/>
        </p:spPr>
        <p:txBody>
          <a:bodyPr wrap="square" rtlCol="0">
            <a:noAutofit/>
          </a:bodyPr>
          <a:lstStyle/>
          <a:p>
            <a:pPr algn="ctr">
              <a:lnSpc>
                <a:spcPct val="150000"/>
              </a:lnSpc>
            </a:pPr>
            <a:r>
              <a:rPr lang="zh-CN" altLang="en-US" sz="1200"/>
              <a:t>单击此处添加内容单击此处添加内容单击此处添加内容单击此处添加内容单击此处添加内容</a:t>
            </a:r>
            <a:endParaRPr lang="zh-CN" altLang="en-US" sz="1200"/>
          </a:p>
        </p:txBody>
      </p:sp>
      <p:sp>
        <p:nvSpPr>
          <p:cNvPr id="27" name="文本框 26"/>
          <p:cNvSpPr txBox="1"/>
          <p:nvPr/>
        </p:nvSpPr>
        <p:spPr>
          <a:xfrm>
            <a:off x="9164867" y="2609950"/>
            <a:ext cx="1549400" cy="369332"/>
          </a:xfrm>
          <a:prstGeom prst="rect">
            <a:avLst/>
          </a:prstGeom>
          <a:noFill/>
        </p:spPr>
        <p:txBody>
          <a:bodyPr wrap="square" rtlCol="0">
            <a:noAutofit/>
          </a:bodyPr>
          <a:lstStyle/>
          <a:p>
            <a:pPr algn="ctr"/>
            <a:r>
              <a:rPr lang="zh-CN" altLang="en-US" b="1"/>
              <a:t>输入小标题</a:t>
            </a:r>
            <a:endParaRPr lang="zh-CN" altLang="en-US" b="1"/>
          </a:p>
        </p:txBody>
      </p:sp>
      <p:sp>
        <p:nvSpPr>
          <p:cNvPr id="28" name="文本框 27"/>
          <p:cNvSpPr txBox="1"/>
          <p:nvPr/>
        </p:nvSpPr>
        <p:spPr>
          <a:xfrm>
            <a:off x="8656867" y="2984059"/>
            <a:ext cx="2590800" cy="972091"/>
          </a:xfrm>
          <a:prstGeom prst="rect">
            <a:avLst/>
          </a:prstGeom>
          <a:noFill/>
        </p:spPr>
        <p:txBody>
          <a:bodyPr wrap="square" rtlCol="0">
            <a:noAutofit/>
          </a:bodyPr>
          <a:lstStyle/>
          <a:p>
            <a:pPr algn="ctr">
              <a:lnSpc>
                <a:spcPct val="150000"/>
              </a:lnSpc>
            </a:pPr>
            <a:r>
              <a:rPr lang="zh-CN" altLang="en-US" sz="1200"/>
              <a:t>单击此处添加内容单击此处添加内容单击此处添加内容单击此处添加内容单击此处添加内容</a:t>
            </a:r>
            <a:endParaRPr lang="zh-CN" altLang="en-US" sz="1200"/>
          </a:p>
        </p:txBody>
      </p:sp>
      <p:sp>
        <p:nvSpPr>
          <p:cNvPr id="29" name="文本框 28"/>
          <p:cNvSpPr txBox="1"/>
          <p:nvPr/>
        </p:nvSpPr>
        <p:spPr>
          <a:xfrm>
            <a:off x="9939567" y="4569607"/>
            <a:ext cx="1549400" cy="369332"/>
          </a:xfrm>
          <a:prstGeom prst="rect">
            <a:avLst/>
          </a:prstGeom>
          <a:noFill/>
        </p:spPr>
        <p:txBody>
          <a:bodyPr wrap="square" rtlCol="0">
            <a:noAutofit/>
          </a:bodyPr>
          <a:lstStyle/>
          <a:p>
            <a:pPr algn="ctr"/>
            <a:r>
              <a:rPr lang="zh-CN" altLang="en-US" b="1"/>
              <a:t>输入小标题</a:t>
            </a:r>
            <a:endParaRPr lang="zh-CN" altLang="en-US" b="1"/>
          </a:p>
        </p:txBody>
      </p:sp>
      <p:sp>
        <p:nvSpPr>
          <p:cNvPr id="30" name="文本框 29"/>
          <p:cNvSpPr txBox="1"/>
          <p:nvPr/>
        </p:nvSpPr>
        <p:spPr>
          <a:xfrm>
            <a:off x="9431567" y="4943716"/>
            <a:ext cx="2590800" cy="972091"/>
          </a:xfrm>
          <a:prstGeom prst="rect">
            <a:avLst/>
          </a:prstGeom>
          <a:noFill/>
        </p:spPr>
        <p:txBody>
          <a:bodyPr wrap="square" rtlCol="0">
            <a:noAutofit/>
          </a:bodyPr>
          <a:lstStyle/>
          <a:p>
            <a:pPr algn="ctr">
              <a:lnSpc>
                <a:spcPct val="150000"/>
              </a:lnSpc>
            </a:pPr>
            <a:r>
              <a:rPr lang="zh-CN" altLang="en-US" sz="1200"/>
              <a:t>单击此处添加内容单击此处添加内容单击此处添加内容单击此处添加内容单击此处添加内容</a:t>
            </a:r>
            <a:endParaRPr lang="zh-CN" altLang="en-US" sz="1200"/>
          </a:p>
        </p:txBody>
      </p:sp>
      <p:sp>
        <p:nvSpPr>
          <p:cNvPr id="31" name="文本框 30"/>
          <p:cNvSpPr txBox="1"/>
          <p:nvPr/>
        </p:nvSpPr>
        <p:spPr>
          <a:xfrm>
            <a:off x="3742452" y="1737618"/>
            <a:ext cx="1549400" cy="369332"/>
          </a:xfrm>
          <a:prstGeom prst="rect">
            <a:avLst/>
          </a:prstGeom>
          <a:noFill/>
        </p:spPr>
        <p:txBody>
          <a:bodyPr wrap="square" rtlCol="0">
            <a:noAutofit/>
          </a:bodyPr>
          <a:lstStyle/>
          <a:p>
            <a:pPr algn="ctr"/>
            <a:r>
              <a:rPr lang="zh-CN" altLang="en-US" b="1"/>
              <a:t>输入小标题</a:t>
            </a:r>
            <a:endParaRPr lang="zh-CN" altLang="en-US" b="1"/>
          </a:p>
        </p:txBody>
      </p:sp>
      <p:sp>
        <p:nvSpPr>
          <p:cNvPr id="32" name="文本框 31"/>
          <p:cNvSpPr txBox="1"/>
          <p:nvPr/>
        </p:nvSpPr>
        <p:spPr>
          <a:xfrm>
            <a:off x="3234452" y="2111727"/>
            <a:ext cx="2590800" cy="972091"/>
          </a:xfrm>
          <a:prstGeom prst="rect">
            <a:avLst/>
          </a:prstGeom>
          <a:noFill/>
        </p:spPr>
        <p:txBody>
          <a:bodyPr wrap="square" rtlCol="0">
            <a:noAutofit/>
          </a:bodyPr>
          <a:lstStyle/>
          <a:p>
            <a:pPr algn="ctr">
              <a:lnSpc>
                <a:spcPct val="150000"/>
              </a:lnSpc>
            </a:pPr>
            <a:r>
              <a:rPr lang="zh-CN" altLang="en-US" sz="1200"/>
              <a:t>单击此处添加内容单击此处添加内容单击此处添加内容单击此处添加内容单击此处添加内容</a:t>
            </a:r>
            <a:endParaRPr lang="zh-CN" altLang="en-US" sz="1200"/>
          </a:p>
        </p:txBody>
      </p:sp>
      <p:sp>
        <p:nvSpPr>
          <p:cNvPr id="33" name="文本框 32"/>
          <p:cNvSpPr txBox="1"/>
          <p:nvPr/>
        </p:nvSpPr>
        <p:spPr>
          <a:xfrm>
            <a:off x="6629283" y="1737618"/>
            <a:ext cx="1549400" cy="369332"/>
          </a:xfrm>
          <a:prstGeom prst="rect">
            <a:avLst/>
          </a:prstGeom>
          <a:noFill/>
        </p:spPr>
        <p:txBody>
          <a:bodyPr wrap="square" rtlCol="0">
            <a:noAutofit/>
          </a:bodyPr>
          <a:lstStyle/>
          <a:p>
            <a:pPr algn="ctr"/>
            <a:r>
              <a:rPr lang="zh-CN" altLang="en-US" b="1"/>
              <a:t>输入小标题</a:t>
            </a:r>
            <a:endParaRPr lang="zh-CN" altLang="en-US" b="1"/>
          </a:p>
        </p:txBody>
      </p:sp>
      <p:sp>
        <p:nvSpPr>
          <p:cNvPr id="34" name="文本框 33"/>
          <p:cNvSpPr txBox="1"/>
          <p:nvPr/>
        </p:nvSpPr>
        <p:spPr>
          <a:xfrm>
            <a:off x="6121283" y="2111727"/>
            <a:ext cx="2590800" cy="972091"/>
          </a:xfrm>
          <a:prstGeom prst="rect">
            <a:avLst/>
          </a:prstGeom>
          <a:noFill/>
        </p:spPr>
        <p:txBody>
          <a:bodyPr wrap="square" rtlCol="0">
            <a:noAutofit/>
          </a:bodyPr>
          <a:lstStyle/>
          <a:p>
            <a:pPr algn="ctr">
              <a:lnSpc>
                <a:spcPct val="150000"/>
              </a:lnSpc>
            </a:pPr>
            <a:r>
              <a:rPr lang="zh-CN" altLang="en-US" sz="1200"/>
              <a:t>单击此处添加内容单击此处添加内容单击此处添加内容单击此处添加内容单击此处添加内容</a:t>
            </a:r>
            <a:endParaRPr lang="zh-CN" altLang="en-US" sz="1200"/>
          </a:p>
        </p:txBody>
      </p:sp>
      <p:sp>
        <p:nvSpPr>
          <p:cNvPr id="35" name="KSO_Shape"/>
          <p:cNvSpPr/>
          <p:nvPr/>
        </p:nvSpPr>
        <p:spPr bwMode="auto">
          <a:xfrm>
            <a:off x="5420369" y="5350033"/>
            <a:ext cx="1299008" cy="97209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1">
              <a:lumMod val="20000"/>
              <a:lumOff val="80000"/>
            </a:schemeClr>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a:t>请在这里输入您的标题</a:t>
            </a:r>
            <a:endParaRPr lang="zh-CN" altLang="en-US"/>
          </a:p>
        </p:txBody>
      </p:sp>
      <p:cxnSp>
        <p:nvCxnSpPr>
          <p:cNvPr id="3" name="直接连接符 2"/>
          <p:cNvCxnSpPr/>
          <p:nvPr/>
        </p:nvCxnSpPr>
        <p:spPr>
          <a:xfrm>
            <a:off x="951763" y="2506318"/>
            <a:ext cx="456800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îş1iḑê"/>
          <p:cNvSpPr/>
          <p:nvPr/>
        </p:nvSpPr>
        <p:spPr bwMode="auto">
          <a:xfrm>
            <a:off x="6071397" y="1425408"/>
            <a:ext cx="5227176" cy="1614721"/>
          </a:xfrm>
          <a:prstGeom prst="rect">
            <a:avLst/>
          </a:prstGeom>
          <a:blipFill dpi="0" rotWithShape="1">
            <a:blip r:embed="rId1">
              <a:extLst>
                <a:ext uri="{28A0092B-C50C-407E-A947-70E740481C1C}">
                  <a14:useLocalDpi xmlns:a14="http://schemas.microsoft.com/office/drawing/2010/main" val="0"/>
                </a:ext>
              </a:extLst>
            </a:blip>
            <a:srcRect/>
            <a:stretch>
              <a:fillRect t="-56357" b="-56357"/>
            </a:stretch>
          </a:blipFill>
          <a:ln w="9525">
            <a:noFill/>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p>
        </p:txBody>
      </p:sp>
      <p:sp>
        <p:nvSpPr>
          <p:cNvPr id="22" name="îs1ïḓê"/>
          <p:cNvSpPr/>
          <p:nvPr/>
        </p:nvSpPr>
        <p:spPr bwMode="auto">
          <a:xfrm>
            <a:off x="6071397" y="4619221"/>
            <a:ext cx="2609849" cy="1323031"/>
          </a:xfrm>
          <a:prstGeom prst="rect">
            <a:avLst/>
          </a:prstGeom>
          <a:blipFill dpi="0" rotWithShape="1">
            <a:blip r:embed="rId2">
              <a:extLst>
                <a:ext uri="{28A0092B-C50C-407E-A947-70E740481C1C}">
                  <a14:useLocalDpi xmlns:a14="http://schemas.microsoft.com/office/drawing/2010/main" val="0"/>
                </a:ext>
              </a:extLst>
            </a:blip>
            <a:srcRect/>
            <a:stretch>
              <a:fillRect t="-22591" b="-22591"/>
            </a:stretch>
          </a:blipFill>
          <a:ln w="9525">
            <a:noFill/>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p>
        </p:txBody>
      </p:sp>
      <p:sp>
        <p:nvSpPr>
          <p:cNvPr id="23" name="îš1iďè"/>
          <p:cNvSpPr/>
          <p:nvPr/>
        </p:nvSpPr>
        <p:spPr bwMode="auto">
          <a:xfrm>
            <a:off x="6071397" y="3168159"/>
            <a:ext cx="2609849" cy="1323031"/>
          </a:xfrm>
          <a:prstGeom prst="rect">
            <a:avLst/>
          </a:prstGeom>
          <a:blipFill dpi="0" rotWithShape="1">
            <a:blip r:embed="rId3">
              <a:extLst>
                <a:ext uri="{28A0092B-C50C-407E-A947-70E740481C1C}">
                  <a14:useLocalDpi xmlns:a14="http://schemas.microsoft.com/office/drawing/2010/main" val="0"/>
                </a:ext>
              </a:extLst>
            </a:blip>
            <a:srcRect/>
            <a:stretch>
              <a:fillRect t="-15651" b="-15651"/>
            </a:stretch>
          </a:blipFill>
          <a:ln w="9525">
            <a:noFill/>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p>
        </p:txBody>
      </p:sp>
      <p:sp>
        <p:nvSpPr>
          <p:cNvPr id="24" name="işľîdé"/>
          <p:cNvSpPr/>
          <p:nvPr/>
        </p:nvSpPr>
        <p:spPr bwMode="auto">
          <a:xfrm>
            <a:off x="8842953" y="3168159"/>
            <a:ext cx="2455620" cy="2762242"/>
          </a:xfrm>
          <a:prstGeom prst="rect">
            <a:avLst/>
          </a:prstGeom>
          <a:blipFill dpi="0" rotWithShape="1">
            <a:blip r:embed="rId4">
              <a:extLst>
                <a:ext uri="{28A0092B-C50C-407E-A947-70E740481C1C}">
                  <a14:useLocalDpi xmlns:a14="http://schemas.microsoft.com/office/drawing/2010/main" val="0"/>
                </a:ext>
              </a:extLst>
            </a:blip>
            <a:srcRect/>
            <a:stretch>
              <a:fillRect l="-34497" r="-34497"/>
            </a:stretch>
          </a:blipFill>
          <a:ln w="9525">
            <a:noFill/>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p>
        </p:txBody>
      </p:sp>
      <p:cxnSp>
        <p:nvCxnSpPr>
          <p:cNvPr id="8" name="直接连接符 7"/>
          <p:cNvCxnSpPr/>
          <p:nvPr/>
        </p:nvCxnSpPr>
        <p:spPr>
          <a:xfrm>
            <a:off x="951763" y="4362216"/>
            <a:ext cx="462433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383277" y="3077576"/>
            <a:ext cx="1670138" cy="406008"/>
          </a:xfrm>
          <a:prstGeom prst="rect">
            <a:avLst/>
          </a:prstGeom>
        </p:spPr>
        <p:txBody>
          <a:bodyPr wrap="square" anchor="ctr" anchorCtr="0">
            <a:noAutofit/>
          </a:bodyPr>
          <a:lstStyle/>
          <a:p>
            <a:pPr defTabSz="457200">
              <a:lnSpc>
                <a:spcPct val="130000"/>
              </a:lnSpc>
            </a:pPr>
            <a:r>
              <a:rPr lang="zh-CN" altLang="en-US" b="1">
                <a:latin typeface="Century Gothic" panose="020B0502020202020204" pitchFamily="34" charset="0"/>
              </a:rPr>
              <a:t>输入标题</a:t>
            </a:r>
            <a:endParaRPr lang="zh-CN" altLang="en-US" b="1" dirty="0">
              <a:latin typeface="Century Gothic" panose="020B0502020202020204" pitchFamily="34" charset="0"/>
            </a:endParaRPr>
          </a:p>
        </p:txBody>
      </p:sp>
      <p:sp>
        <p:nvSpPr>
          <p:cNvPr id="25" name="矩形 24"/>
          <p:cNvSpPr/>
          <p:nvPr/>
        </p:nvSpPr>
        <p:spPr>
          <a:xfrm>
            <a:off x="866008" y="1657803"/>
            <a:ext cx="4653759" cy="890244"/>
          </a:xfrm>
          <a:prstGeom prst="rect">
            <a:avLst/>
          </a:prstGeom>
        </p:spPr>
        <p:txBody>
          <a:bodyPr wrap="square"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400">
                <a:latin typeface="Century Gothic" panose="020B0502020202020204" pitchFamily="34" charset="0"/>
              </a:rPr>
              <a:t>这里输入您的内容描述这里输入您的内容描述这里输入您的内容描述这里输入您的内容描述</a:t>
            </a:r>
            <a:endParaRPr lang="zh-CN" altLang="en-US" sz="1400" dirty="0">
              <a:latin typeface="Century Gothic" panose="020B0502020202020204" pitchFamily="34" charset="0"/>
            </a:endParaRPr>
          </a:p>
        </p:txBody>
      </p:sp>
      <p:sp>
        <p:nvSpPr>
          <p:cNvPr id="26" name="矩形 25"/>
          <p:cNvSpPr/>
          <p:nvPr/>
        </p:nvSpPr>
        <p:spPr>
          <a:xfrm>
            <a:off x="2353297" y="3519861"/>
            <a:ext cx="3166469" cy="750726"/>
          </a:xfrm>
          <a:prstGeom prst="rect">
            <a:avLst/>
          </a:prstGeom>
        </p:spPr>
        <p:txBody>
          <a:bodyPr wrap="square"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400">
                <a:latin typeface="Century Gothic" panose="020B0502020202020204" pitchFamily="34" charset="0"/>
              </a:rPr>
              <a:t>这里输入您的内容描述这里输入您的内容描述这里输入您的内容描述</a:t>
            </a:r>
            <a:endParaRPr lang="zh-CN" altLang="en-US" sz="1400" dirty="0">
              <a:latin typeface="Century Gothic" panose="020B0502020202020204" pitchFamily="34" charset="0"/>
            </a:endParaRPr>
          </a:p>
        </p:txBody>
      </p:sp>
      <p:sp>
        <p:nvSpPr>
          <p:cNvPr id="27" name="KSO_Shape"/>
          <p:cNvSpPr/>
          <p:nvPr/>
        </p:nvSpPr>
        <p:spPr bwMode="auto">
          <a:xfrm>
            <a:off x="1219028" y="3131822"/>
            <a:ext cx="810421" cy="873591"/>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8" name="矩形 27"/>
          <p:cNvSpPr/>
          <p:nvPr/>
        </p:nvSpPr>
        <p:spPr>
          <a:xfrm>
            <a:off x="2383277" y="4678744"/>
            <a:ext cx="1670138" cy="406008"/>
          </a:xfrm>
          <a:prstGeom prst="rect">
            <a:avLst/>
          </a:prstGeom>
        </p:spPr>
        <p:txBody>
          <a:bodyPr wrap="square" anchor="ctr" anchorCtr="0">
            <a:noAutofit/>
          </a:bodyPr>
          <a:lstStyle/>
          <a:p>
            <a:pPr defTabSz="457200">
              <a:lnSpc>
                <a:spcPct val="130000"/>
              </a:lnSpc>
            </a:pPr>
            <a:r>
              <a:rPr lang="zh-CN" altLang="en-US" b="1">
                <a:latin typeface="Century Gothic" panose="020B0502020202020204" pitchFamily="34" charset="0"/>
              </a:rPr>
              <a:t>输入标题</a:t>
            </a:r>
            <a:endParaRPr lang="zh-CN" altLang="en-US" b="1" dirty="0">
              <a:latin typeface="Century Gothic" panose="020B0502020202020204" pitchFamily="34" charset="0"/>
            </a:endParaRPr>
          </a:p>
        </p:txBody>
      </p:sp>
      <p:sp>
        <p:nvSpPr>
          <p:cNvPr id="29" name="矩形 28"/>
          <p:cNvSpPr/>
          <p:nvPr/>
        </p:nvSpPr>
        <p:spPr>
          <a:xfrm>
            <a:off x="2353297" y="5121029"/>
            <a:ext cx="3166469" cy="750726"/>
          </a:xfrm>
          <a:prstGeom prst="rect">
            <a:avLst/>
          </a:prstGeom>
        </p:spPr>
        <p:txBody>
          <a:bodyPr wrap="square"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400">
                <a:latin typeface="Century Gothic" panose="020B0502020202020204" pitchFamily="34" charset="0"/>
              </a:rPr>
              <a:t>这里输入您的内容描述这里输入您的内容描述这里输入您的内容描述</a:t>
            </a:r>
            <a:endParaRPr lang="zh-CN" altLang="en-US" sz="1400" dirty="0">
              <a:latin typeface="Century Gothic" panose="020B0502020202020204" pitchFamily="34" charset="0"/>
            </a:endParaRPr>
          </a:p>
        </p:txBody>
      </p:sp>
      <p:sp>
        <p:nvSpPr>
          <p:cNvPr id="32" name="KSO_Shape"/>
          <p:cNvSpPr/>
          <p:nvPr/>
        </p:nvSpPr>
        <p:spPr bwMode="auto">
          <a:xfrm>
            <a:off x="1207127" y="4764575"/>
            <a:ext cx="719924" cy="810421"/>
          </a:xfrm>
          <a:custGeom>
            <a:avLst/>
            <a:gdLst>
              <a:gd name="T0" fmla="*/ 1252613 w 1933575"/>
              <a:gd name="T1" fmla="*/ 1198604 h 2176463"/>
              <a:gd name="T2" fmla="*/ 1489555 w 1933575"/>
              <a:gd name="T3" fmla="*/ 1325509 h 2176463"/>
              <a:gd name="T4" fmla="*/ 1551222 w 1933575"/>
              <a:gd name="T5" fmla="*/ 1386270 h 2176463"/>
              <a:gd name="T6" fmla="*/ 1614105 w 1933575"/>
              <a:gd name="T7" fmla="*/ 1571679 h 2176463"/>
              <a:gd name="T8" fmla="*/ 1310633 w 1933575"/>
              <a:gd name="T9" fmla="*/ 1468732 h 2176463"/>
              <a:gd name="T10" fmla="*/ 23456 w 1933575"/>
              <a:gd name="T11" fmla="*/ 1795977 h 2176463"/>
              <a:gd name="T12" fmla="*/ 116411 w 1933575"/>
              <a:gd name="T13" fmla="*/ 1445816 h 2176463"/>
              <a:gd name="T14" fmla="*/ 156547 w 1933575"/>
              <a:gd name="T15" fmla="*/ 1362833 h 2176463"/>
              <a:gd name="T16" fmla="*/ 263402 w 1933575"/>
              <a:gd name="T17" fmla="*/ 1288530 h 2176463"/>
              <a:gd name="T18" fmla="*/ 1164090 w 1933575"/>
              <a:gd name="T19" fmla="*/ 1157113 h 2176463"/>
              <a:gd name="T20" fmla="*/ 603663 w 1933575"/>
              <a:gd name="T21" fmla="*/ 1123931 h 2176463"/>
              <a:gd name="T22" fmla="*/ 1105535 w 1933575"/>
              <a:gd name="T23" fmla="*/ 261375 h 2176463"/>
              <a:gd name="T24" fmla="*/ 1146886 w 1933575"/>
              <a:gd name="T25" fmla="*/ 328540 h 2176463"/>
              <a:gd name="T26" fmla="*/ 1189975 w 1933575"/>
              <a:gd name="T27" fmla="*/ 532118 h 2176463"/>
              <a:gd name="T28" fmla="*/ 1239665 w 1933575"/>
              <a:gd name="T29" fmla="*/ 552424 h 2176463"/>
              <a:gd name="T30" fmla="*/ 1271981 w 1933575"/>
              <a:gd name="T31" fmla="*/ 591474 h 2176463"/>
              <a:gd name="T32" fmla="*/ 1278236 w 1933575"/>
              <a:gd name="T33" fmla="*/ 643714 h 2176463"/>
              <a:gd name="T34" fmla="*/ 1250090 w 1933575"/>
              <a:gd name="T35" fmla="*/ 703936 h 2176463"/>
              <a:gd name="T36" fmla="*/ 1184414 w 1933575"/>
              <a:gd name="T37" fmla="*/ 770754 h 2176463"/>
              <a:gd name="T38" fmla="*/ 1150014 w 1933575"/>
              <a:gd name="T39" fmla="*/ 883391 h 2176463"/>
              <a:gd name="T40" fmla="*/ 1095458 w 1933575"/>
              <a:gd name="T41" fmla="*/ 983705 h 2176463"/>
              <a:gd name="T42" fmla="*/ 1023006 w 1933575"/>
              <a:gd name="T43" fmla="*/ 1064060 h 2176463"/>
              <a:gd name="T44" fmla="*/ 935266 w 1933575"/>
              <a:gd name="T45" fmla="*/ 1116126 h 2176463"/>
              <a:gd name="T46" fmla="*/ 834321 w 1933575"/>
              <a:gd name="T47" fmla="*/ 1131746 h 2176463"/>
              <a:gd name="T48" fmla="*/ 736677 w 1933575"/>
              <a:gd name="T49" fmla="*/ 1103630 h 2176463"/>
              <a:gd name="T50" fmla="*/ 653454 w 1933575"/>
              <a:gd name="T51" fmla="*/ 1041845 h 2176463"/>
              <a:gd name="T52" fmla="*/ 586214 w 1933575"/>
              <a:gd name="T53" fmla="*/ 954548 h 2176463"/>
              <a:gd name="T54" fmla="*/ 537740 w 1933575"/>
              <a:gd name="T55" fmla="*/ 849548 h 2176463"/>
              <a:gd name="T56" fmla="*/ 494651 w 1933575"/>
              <a:gd name="T57" fmla="*/ 747325 h 2176463"/>
              <a:gd name="T58" fmla="*/ 437664 w 1933575"/>
              <a:gd name="T59" fmla="*/ 684672 h 2176463"/>
              <a:gd name="T60" fmla="*/ 420984 w 1933575"/>
              <a:gd name="T61" fmla="*/ 626531 h 2176463"/>
              <a:gd name="T62" fmla="*/ 435926 w 1933575"/>
              <a:gd name="T63" fmla="*/ 577763 h 2176463"/>
              <a:gd name="T64" fmla="*/ 474497 w 1933575"/>
              <a:gd name="T65" fmla="*/ 543920 h 2176463"/>
              <a:gd name="T66" fmla="*/ 523145 w 1933575"/>
              <a:gd name="T67" fmla="*/ 464432 h 2176463"/>
              <a:gd name="T68" fmla="*/ 560153 w 1933575"/>
              <a:gd name="T69" fmla="*/ 312400 h 2176463"/>
              <a:gd name="T70" fmla="*/ 684727 w 1933575"/>
              <a:gd name="T71" fmla="*/ 328019 h 2176463"/>
              <a:gd name="T72" fmla="*/ 810171 w 1933575"/>
              <a:gd name="T73" fmla="*/ 327846 h 2176463"/>
              <a:gd name="T74" fmla="*/ 937178 w 1933575"/>
              <a:gd name="T75" fmla="*/ 296606 h 2176463"/>
              <a:gd name="T76" fmla="*/ 839622 w 1933575"/>
              <a:gd name="T77" fmla="*/ 0 h 2176463"/>
              <a:gd name="T78" fmla="*/ 970947 w 1933575"/>
              <a:gd name="T79" fmla="*/ 14247 h 2176463"/>
              <a:gd name="T80" fmla="*/ 1071005 w 1933575"/>
              <a:gd name="T81" fmla="*/ 56467 h 2176463"/>
              <a:gd name="T82" fmla="*/ 1129546 w 1933575"/>
              <a:gd name="T83" fmla="*/ 90867 h 2176463"/>
              <a:gd name="T84" fmla="*/ 1173147 w 1933575"/>
              <a:gd name="T85" fmla="*/ 111717 h 2176463"/>
              <a:gd name="T86" fmla="*/ 1227171 w 1933575"/>
              <a:gd name="T87" fmla="*/ 194245 h 2176463"/>
              <a:gd name="T88" fmla="*/ 1250969 w 1933575"/>
              <a:gd name="T89" fmla="*/ 313606 h 2176463"/>
              <a:gd name="T90" fmla="*/ 1248537 w 1933575"/>
              <a:gd name="T91" fmla="*/ 521229 h 2176463"/>
              <a:gd name="T92" fmla="*/ 1188955 w 1933575"/>
              <a:gd name="T93" fmla="*/ 420284 h 2176463"/>
              <a:gd name="T94" fmla="*/ 1145701 w 1933575"/>
              <a:gd name="T95" fmla="*/ 284938 h 2176463"/>
              <a:gd name="T96" fmla="*/ 1104358 w 1933575"/>
              <a:gd name="T97" fmla="*/ 235248 h 2176463"/>
              <a:gd name="T98" fmla="*/ 1021150 w 1933575"/>
              <a:gd name="T99" fmla="*/ 237160 h 2176463"/>
              <a:gd name="T100" fmla="*/ 883919 w 1933575"/>
              <a:gd name="T101" fmla="*/ 296059 h 2176463"/>
              <a:gd name="T102" fmla="*/ 758499 w 1933575"/>
              <a:gd name="T103" fmla="*/ 314996 h 2176463"/>
              <a:gd name="T104" fmla="*/ 609803 w 1933575"/>
              <a:gd name="T105" fmla="*/ 300402 h 2176463"/>
              <a:gd name="T106" fmla="*/ 535628 w 1933575"/>
              <a:gd name="T107" fmla="*/ 326637 h 2176463"/>
              <a:gd name="T108" fmla="*/ 495848 w 1933575"/>
              <a:gd name="T109" fmla="*/ 524704 h 2176463"/>
              <a:gd name="T110" fmla="*/ 445472 w 1933575"/>
              <a:gd name="T111" fmla="*/ 474840 h 2176463"/>
              <a:gd name="T112" fmla="*/ 449294 w 1933575"/>
              <a:gd name="T113" fmla="*/ 329764 h 2176463"/>
              <a:gd name="T114" fmla="*/ 496023 w 1933575"/>
              <a:gd name="T115" fmla="*/ 179477 h 2176463"/>
              <a:gd name="T116" fmla="*/ 548657 w 1933575"/>
              <a:gd name="T117" fmla="*/ 107026 h 2176463"/>
              <a:gd name="T118" fmla="*/ 619531 w 1933575"/>
              <a:gd name="T119" fmla="*/ 52471 h 2176463"/>
              <a:gd name="T120" fmla="*/ 715246 w 1933575"/>
              <a:gd name="T121" fmla="*/ 14942 h 2176463"/>
              <a:gd name="T122" fmla="*/ 839622 w 1933575"/>
              <a:gd name="T123" fmla="*/ 0 h 21764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33575" h="2176463">
                <a:moveTo>
                  <a:pt x="917922" y="1365250"/>
                </a:moveTo>
                <a:lnTo>
                  <a:pt x="1015653" y="1365250"/>
                </a:lnTo>
                <a:lnTo>
                  <a:pt x="1065212" y="1459535"/>
                </a:lnTo>
                <a:lnTo>
                  <a:pt x="1030719" y="1495660"/>
                </a:lnTo>
                <a:lnTo>
                  <a:pt x="1062239" y="1712415"/>
                </a:lnTo>
                <a:lnTo>
                  <a:pt x="966688" y="2066925"/>
                </a:lnTo>
                <a:lnTo>
                  <a:pt x="871336" y="1712415"/>
                </a:lnTo>
                <a:lnTo>
                  <a:pt x="902657" y="1495660"/>
                </a:lnTo>
                <a:lnTo>
                  <a:pt x="868362" y="1459535"/>
                </a:lnTo>
                <a:lnTo>
                  <a:pt x="917922" y="1365250"/>
                </a:lnTo>
                <a:close/>
                <a:moveTo>
                  <a:pt x="1374656" y="1343025"/>
                </a:moveTo>
                <a:lnTo>
                  <a:pt x="1402443" y="1355917"/>
                </a:lnTo>
                <a:lnTo>
                  <a:pt x="1431222" y="1369405"/>
                </a:lnTo>
                <a:lnTo>
                  <a:pt x="1460597" y="1383487"/>
                </a:lnTo>
                <a:lnTo>
                  <a:pt x="1490369" y="1397768"/>
                </a:lnTo>
                <a:lnTo>
                  <a:pt x="1520141" y="1412644"/>
                </a:lnTo>
                <a:lnTo>
                  <a:pt x="1549318" y="1427519"/>
                </a:lnTo>
                <a:lnTo>
                  <a:pt x="1578296" y="1442395"/>
                </a:lnTo>
                <a:lnTo>
                  <a:pt x="1605885" y="1457271"/>
                </a:lnTo>
                <a:lnTo>
                  <a:pt x="1632481" y="1472146"/>
                </a:lnTo>
                <a:lnTo>
                  <a:pt x="1645382" y="1479485"/>
                </a:lnTo>
                <a:lnTo>
                  <a:pt x="1657688" y="1486427"/>
                </a:lnTo>
                <a:lnTo>
                  <a:pt x="1669597" y="1493568"/>
                </a:lnTo>
                <a:lnTo>
                  <a:pt x="1680910" y="1500708"/>
                </a:lnTo>
                <a:lnTo>
                  <a:pt x="1691827" y="1507650"/>
                </a:lnTo>
                <a:lnTo>
                  <a:pt x="1701949" y="1514394"/>
                </a:lnTo>
                <a:lnTo>
                  <a:pt x="1711675" y="1520939"/>
                </a:lnTo>
                <a:lnTo>
                  <a:pt x="1720606" y="1527484"/>
                </a:lnTo>
                <a:lnTo>
                  <a:pt x="1729141" y="1533633"/>
                </a:lnTo>
                <a:lnTo>
                  <a:pt x="1736683" y="1539980"/>
                </a:lnTo>
                <a:lnTo>
                  <a:pt x="1743431" y="1545732"/>
                </a:lnTo>
                <a:lnTo>
                  <a:pt x="1749584" y="1551484"/>
                </a:lnTo>
                <a:lnTo>
                  <a:pt x="1754745" y="1557037"/>
                </a:lnTo>
                <a:lnTo>
                  <a:pt x="1757127" y="1559616"/>
                </a:lnTo>
                <a:lnTo>
                  <a:pt x="1759111" y="1562393"/>
                </a:lnTo>
                <a:lnTo>
                  <a:pt x="1762287" y="1566756"/>
                </a:lnTo>
                <a:lnTo>
                  <a:pt x="1765661" y="1571913"/>
                </a:lnTo>
                <a:lnTo>
                  <a:pt x="1769035" y="1577467"/>
                </a:lnTo>
                <a:lnTo>
                  <a:pt x="1772409" y="1583814"/>
                </a:lnTo>
                <a:lnTo>
                  <a:pt x="1775585" y="1590557"/>
                </a:lnTo>
                <a:lnTo>
                  <a:pt x="1778959" y="1598094"/>
                </a:lnTo>
                <a:lnTo>
                  <a:pt x="1782532" y="1605830"/>
                </a:lnTo>
                <a:lnTo>
                  <a:pt x="1786105" y="1614160"/>
                </a:lnTo>
                <a:lnTo>
                  <a:pt x="1789677" y="1622887"/>
                </a:lnTo>
                <a:lnTo>
                  <a:pt x="1793250" y="1632209"/>
                </a:lnTo>
                <a:lnTo>
                  <a:pt x="1800197" y="1651845"/>
                </a:lnTo>
                <a:lnTo>
                  <a:pt x="1807540" y="1673266"/>
                </a:lnTo>
                <a:lnTo>
                  <a:pt x="1814884" y="1695878"/>
                </a:lnTo>
                <a:lnTo>
                  <a:pt x="1822228" y="1719282"/>
                </a:lnTo>
                <a:lnTo>
                  <a:pt x="1829572" y="1744075"/>
                </a:lnTo>
                <a:lnTo>
                  <a:pt x="1836915" y="1769661"/>
                </a:lnTo>
                <a:lnTo>
                  <a:pt x="1844259" y="1795644"/>
                </a:lnTo>
                <a:lnTo>
                  <a:pt x="1851405" y="1822222"/>
                </a:lnTo>
                <a:lnTo>
                  <a:pt x="1858153" y="1848999"/>
                </a:lnTo>
                <a:lnTo>
                  <a:pt x="1865100" y="1875775"/>
                </a:lnTo>
                <a:lnTo>
                  <a:pt x="1871649" y="1902551"/>
                </a:lnTo>
                <a:lnTo>
                  <a:pt x="1884551" y="1955112"/>
                </a:lnTo>
                <a:lnTo>
                  <a:pt x="1896261" y="2005491"/>
                </a:lnTo>
                <a:lnTo>
                  <a:pt x="1906780" y="2051904"/>
                </a:lnTo>
                <a:lnTo>
                  <a:pt x="1915911" y="2092961"/>
                </a:lnTo>
                <a:lnTo>
                  <a:pt x="1923453" y="2127274"/>
                </a:lnTo>
                <a:lnTo>
                  <a:pt x="1929010" y="2153654"/>
                </a:lnTo>
                <a:lnTo>
                  <a:pt x="1933575" y="2176463"/>
                </a:lnTo>
                <a:lnTo>
                  <a:pt x="1006475" y="2176463"/>
                </a:lnTo>
                <a:lnTo>
                  <a:pt x="1497515" y="1678027"/>
                </a:lnTo>
                <a:lnTo>
                  <a:pt x="1340716" y="1562393"/>
                </a:lnTo>
                <a:lnTo>
                  <a:pt x="1470720" y="1508642"/>
                </a:lnTo>
                <a:lnTo>
                  <a:pt x="1374656" y="1343025"/>
                </a:lnTo>
                <a:close/>
                <a:moveTo>
                  <a:pt x="559238" y="1343025"/>
                </a:moveTo>
                <a:lnTo>
                  <a:pt x="463153" y="1508642"/>
                </a:lnTo>
                <a:lnTo>
                  <a:pt x="593185" y="1562393"/>
                </a:lnTo>
                <a:lnTo>
                  <a:pt x="435955" y="1678027"/>
                </a:lnTo>
                <a:lnTo>
                  <a:pt x="927100" y="2176463"/>
                </a:lnTo>
                <a:lnTo>
                  <a:pt x="0" y="2176463"/>
                </a:lnTo>
                <a:lnTo>
                  <a:pt x="4566" y="2153654"/>
                </a:lnTo>
                <a:lnTo>
                  <a:pt x="10125" y="2127274"/>
                </a:lnTo>
                <a:lnTo>
                  <a:pt x="17668" y="2092961"/>
                </a:lnTo>
                <a:lnTo>
                  <a:pt x="26800" y="2051904"/>
                </a:lnTo>
                <a:lnTo>
                  <a:pt x="37322" y="2005491"/>
                </a:lnTo>
                <a:lnTo>
                  <a:pt x="49035" y="1955112"/>
                </a:lnTo>
                <a:lnTo>
                  <a:pt x="61740" y="1902551"/>
                </a:lnTo>
                <a:lnTo>
                  <a:pt x="68490" y="1875775"/>
                </a:lnTo>
                <a:lnTo>
                  <a:pt x="75438" y="1848999"/>
                </a:lnTo>
                <a:lnTo>
                  <a:pt x="82387" y="1822222"/>
                </a:lnTo>
                <a:lnTo>
                  <a:pt x="89335" y="1795644"/>
                </a:lnTo>
                <a:lnTo>
                  <a:pt x="96680" y="1769661"/>
                </a:lnTo>
                <a:lnTo>
                  <a:pt x="103827" y="1744075"/>
                </a:lnTo>
                <a:lnTo>
                  <a:pt x="111172" y="1719282"/>
                </a:lnTo>
                <a:lnTo>
                  <a:pt x="118518" y="1695878"/>
                </a:lnTo>
                <a:lnTo>
                  <a:pt x="125863" y="1673266"/>
                </a:lnTo>
                <a:lnTo>
                  <a:pt x="133010" y="1651845"/>
                </a:lnTo>
                <a:lnTo>
                  <a:pt x="140355" y="1632209"/>
                </a:lnTo>
                <a:lnTo>
                  <a:pt x="143929" y="1622887"/>
                </a:lnTo>
                <a:lnTo>
                  <a:pt x="147502" y="1614160"/>
                </a:lnTo>
                <a:lnTo>
                  <a:pt x="150877" y="1605830"/>
                </a:lnTo>
                <a:lnTo>
                  <a:pt x="154450" y="1598094"/>
                </a:lnTo>
                <a:lnTo>
                  <a:pt x="158024" y="1590557"/>
                </a:lnTo>
                <a:lnTo>
                  <a:pt x="161200" y="1583814"/>
                </a:lnTo>
                <a:lnTo>
                  <a:pt x="164575" y="1577467"/>
                </a:lnTo>
                <a:lnTo>
                  <a:pt x="167950" y="1571913"/>
                </a:lnTo>
                <a:lnTo>
                  <a:pt x="171325" y="1566756"/>
                </a:lnTo>
                <a:lnTo>
                  <a:pt x="174303" y="1562393"/>
                </a:lnTo>
                <a:lnTo>
                  <a:pt x="176288" y="1559616"/>
                </a:lnTo>
                <a:lnTo>
                  <a:pt x="178869" y="1557037"/>
                </a:lnTo>
                <a:lnTo>
                  <a:pt x="183832" y="1551484"/>
                </a:lnTo>
                <a:lnTo>
                  <a:pt x="189986" y="1545732"/>
                </a:lnTo>
                <a:lnTo>
                  <a:pt x="196736" y="1539980"/>
                </a:lnTo>
                <a:lnTo>
                  <a:pt x="204280" y="1533633"/>
                </a:lnTo>
                <a:lnTo>
                  <a:pt x="212816" y="1527484"/>
                </a:lnTo>
                <a:lnTo>
                  <a:pt x="221948" y="1520939"/>
                </a:lnTo>
                <a:lnTo>
                  <a:pt x="231477" y="1514394"/>
                </a:lnTo>
                <a:lnTo>
                  <a:pt x="241800" y="1507650"/>
                </a:lnTo>
                <a:lnTo>
                  <a:pt x="252520" y="1500708"/>
                </a:lnTo>
                <a:lnTo>
                  <a:pt x="264035" y="1493568"/>
                </a:lnTo>
                <a:lnTo>
                  <a:pt x="275748" y="1486427"/>
                </a:lnTo>
                <a:lnTo>
                  <a:pt x="288255" y="1479485"/>
                </a:lnTo>
                <a:lnTo>
                  <a:pt x="300960" y="1472146"/>
                </a:lnTo>
                <a:lnTo>
                  <a:pt x="327562" y="1457271"/>
                </a:lnTo>
                <a:lnTo>
                  <a:pt x="355355" y="1442395"/>
                </a:lnTo>
                <a:lnTo>
                  <a:pt x="384141" y="1427519"/>
                </a:lnTo>
                <a:lnTo>
                  <a:pt x="413522" y="1412644"/>
                </a:lnTo>
                <a:lnTo>
                  <a:pt x="443301" y="1397768"/>
                </a:lnTo>
                <a:lnTo>
                  <a:pt x="473079" y="1383487"/>
                </a:lnTo>
                <a:lnTo>
                  <a:pt x="502262" y="1369405"/>
                </a:lnTo>
                <a:lnTo>
                  <a:pt x="531246" y="1355917"/>
                </a:lnTo>
                <a:lnTo>
                  <a:pt x="559238" y="1343025"/>
                </a:lnTo>
                <a:close/>
                <a:moveTo>
                  <a:pt x="1211362" y="1270000"/>
                </a:moveTo>
                <a:lnTo>
                  <a:pt x="1244912" y="1284092"/>
                </a:lnTo>
                <a:lnTo>
                  <a:pt x="1282233" y="1300765"/>
                </a:lnTo>
                <a:lnTo>
                  <a:pt x="1330076" y="1322002"/>
                </a:lnTo>
                <a:lnTo>
                  <a:pt x="1429931" y="1494284"/>
                </a:lnTo>
                <a:lnTo>
                  <a:pt x="1283424" y="1554622"/>
                </a:lnTo>
                <a:lnTo>
                  <a:pt x="1454150" y="1680856"/>
                </a:lnTo>
                <a:lnTo>
                  <a:pt x="966787" y="2176463"/>
                </a:lnTo>
                <a:lnTo>
                  <a:pt x="1211362" y="1270000"/>
                </a:lnTo>
                <a:close/>
                <a:moveTo>
                  <a:pt x="723008" y="1270000"/>
                </a:moveTo>
                <a:lnTo>
                  <a:pt x="966787" y="2176463"/>
                </a:lnTo>
                <a:lnTo>
                  <a:pt x="481012" y="1680856"/>
                </a:lnTo>
                <a:lnTo>
                  <a:pt x="650924" y="1554622"/>
                </a:lnTo>
                <a:lnTo>
                  <a:pt x="504974" y="1494284"/>
                </a:lnTo>
                <a:lnTo>
                  <a:pt x="604584" y="1322002"/>
                </a:lnTo>
                <a:lnTo>
                  <a:pt x="652310" y="1300765"/>
                </a:lnTo>
                <a:lnTo>
                  <a:pt x="689739" y="1284092"/>
                </a:lnTo>
                <a:lnTo>
                  <a:pt x="723008" y="1270000"/>
                </a:lnTo>
                <a:close/>
                <a:moveTo>
                  <a:pt x="1212153" y="261938"/>
                </a:moveTo>
                <a:lnTo>
                  <a:pt x="1217712" y="264714"/>
                </a:lnTo>
                <a:lnTo>
                  <a:pt x="1223072" y="267887"/>
                </a:lnTo>
                <a:lnTo>
                  <a:pt x="1228035" y="271059"/>
                </a:lnTo>
                <a:lnTo>
                  <a:pt x="1232998" y="274034"/>
                </a:lnTo>
                <a:lnTo>
                  <a:pt x="1237762" y="277404"/>
                </a:lnTo>
                <a:lnTo>
                  <a:pt x="1242328" y="280775"/>
                </a:lnTo>
                <a:lnTo>
                  <a:pt x="1246695" y="284146"/>
                </a:lnTo>
                <a:lnTo>
                  <a:pt x="1251261" y="287517"/>
                </a:lnTo>
                <a:lnTo>
                  <a:pt x="1255430" y="291086"/>
                </a:lnTo>
                <a:lnTo>
                  <a:pt x="1259400" y="294853"/>
                </a:lnTo>
                <a:lnTo>
                  <a:pt x="1263172" y="298621"/>
                </a:lnTo>
                <a:lnTo>
                  <a:pt x="1266944" y="302388"/>
                </a:lnTo>
                <a:lnTo>
                  <a:pt x="1270517" y="306354"/>
                </a:lnTo>
                <a:lnTo>
                  <a:pt x="1274091" y="310518"/>
                </a:lnTo>
                <a:lnTo>
                  <a:pt x="1277466" y="314484"/>
                </a:lnTo>
                <a:lnTo>
                  <a:pt x="1280443" y="318648"/>
                </a:lnTo>
                <a:lnTo>
                  <a:pt x="1283620" y="323010"/>
                </a:lnTo>
                <a:lnTo>
                  <a:pt x="1286399" y="327372"/>
                </a:lnTo>
                <a:lnTo>
                  <a:pt x="1289377" y="331734"/>
                </a:lnTo>
                <a:lnTo>
                  <a:pt x="1291957" y="336295"/>
                </a:lnTo>
                <a:lnTo>
                  <a:pt x="1297317" y="345614"/>
                </a:lnTo>
                <a:lnTo>
                  <a:pt x="1302082" y="355132"/>
                </a:lnTo>
                <a:lnTo>
                  <a:pt x="1306449" y="365245"/>
                </a:lnTo>
                <a:lnTo>
                  <a:pt x="1310420" y="375357"/>
                </a:lnTo>
                <a:lnTo>
                  <a:pt x="1314191" y="385866"/>
                </a:lnTo>
                <a:lnTo>
                  <a:pt x="1317765" y="396574"/>
                </a:lnTo>
                <a:lnTo>
                  <a:pt x="1320941" y="407678"/>
                </a:lnTo>
                <a:lnTo>
                  <a:pt x="1323919" y="419178"/>
                </a:lnTo>
                <a:lnTo>
                  <a:pt x="1326698" y="431075"/>
                </a:lnTo>
                <a:lnTo>
                  <a:pt x="1329279" y="442972"/>
                </a:lnTo>
                <a:lnTo>
                  <a:pt x="1332058" y="455068"/>
                </a:lnTo>
                <a:lnTo>
                  <a:pt x="1334440" y="467758"/>
                </a:lnTo>
                <a:lnTo>
                  <a:pt x="1339006" y="493733"/>
                </a:lnTo>
                <a:lnTo>
                  <a:pt x="1348337" y="548658"/>
                </a:lnTo>
                <a:lnTo>
                  <a:pt x="1353696" y="577806"/>
                </a:lnTo>
                <a:lnTo>
                  <a:pt x="1356674" y="592678"/>
                </a:lnTo>
                <a:lnTo>
                  <a:pt x="1359652" y="607945"/>
                </a:lnTo>
                <a:lnTo>
                  <a:pt x="1364615" y="608739"/>
                </a:lnTo>
                <a:lnTo>
                  <a:pt x="1369181" y="609928"/>
                </a:lnTo>
                <a:lnTo>
                  <a:pt x="1374144" y="610920"/>
                </a:lnTo>
                <a:lnTo>
                  <a:pt x="1378710" y="612308"/>
                </a:lnTo>
                <a:lnTo>
                  <a:pt x="1383276" y="613894"/>
                </a:lnTo>
                <a:lnTo>
                  <a:pt x="1387842" y="615679"/>
                </a:lnTo>
                <a:lnTo>
                  <a:pt x="1392010" y="617463"/>
                </a:lnTo>
                <a:lnTo>
                  <a:pt x="1396576" y="619446"/>
                </a:lnTo>
                <a:lnTo>
                  <a:pt x="1400745" y="621429"/>
                </a:lnTo>
                <a:lnTo>
                  <a:pt x="1404914" y="623610"/>
                </a:lnTo>
                <a:lnTo>
                  <a:pt x="1408884" y="625990"/>
                </a:lnTo>
                <a:lnTo>
                  <a:pt x="1412656" y="628567"/>
                </a:lnTo>
                <a:lnTo>
                  <a:pt x="1416428" y="631145"/>
                </a:lnTo>
                <a:lnTo>
                  <a:pt x="1420200" y="634119"/>
                </a:lnTo>
                <a:lnTo>
                  <a:pt x="1423773" y="636895"/>
                </a:lnTo>
                <a:lnTo>
                  <a:pt x="1427148" y="639869"/>
                </a:lnTo>
                <a:lnTo>
                  <a:pt x="1430523" y="642844"/>
                </a:lnTo>
                <a:lnTo>
                  <a:pt x="1433501" y="646214"/>
                </a:lnTo>
                <a:lnTo>
                  <a:pt x="1436677" y="649585"/>
                </a:lnTo>
                <a:lnTo>
                  <a:pt x="1439655" y="652956"/>
                </a:lnTo>
                <a:lnTo>
                  <a:pt x="1442235" y="656327"/>
                </a:lnTo>
                <a:lnTo>
                  <a:pt x="1444618" y="660094"/>
                </a:lnTo>
                <a:lnTo>
                  <a:pt x="1447198" y="663862"/>
                </a:lnTo>
                <a:lnTo>
                  <a:pt x="1449382" y="667629"/>
                </a:lnTo>
                <a:lnTo>
                  <a:pt x="1451566" y="671793"/>
                </a:lnTo>
                <a:lnTo>
                  <a:pt x="1453352" y="675759"/>
                </a:lnTo>
                <a:lnTo>
                  <a:pt x="1455139" y="679923"/>
                </a:lnTo>
                <a:lnTo>
                  <a:pt x="1456727" y="684087"/>
                </a:lnTo>
                <a:lnTo>
                  <a:pt x="1457918" y="688251"/>
                </a:lnTo>
                <a:lnTo>
                  <a:pt x="1459109" y="692811"/>
                </a:lnTo>
                <a:lnTo>
                  <a:pt x="1460301" y="697174"/>
                </a:lnTo>
                <a:lnTo>
                  <a:pt x="1460896" y="701933"/>
                </a:lnTo>
                <a:lnTo>
                  <a:pt x="1461492" y="706493"/>
                </a:lnTo>
                <a:lnTo>
                  <a:pt x="1461690" y="711252"/>
                </a:lnTo>
                <a:lnTo>
                  <a:pt x="1462087" y="715812"/>
                </a:lnTo>
                <a:lnTo>
                  <a:pt x="1462087" y="720770"/>
                </a:lnTo>
                <a:lnTo>
                  <a:pt x="1461690" y="725528"/>
                </a:lnTo>
                <a:lnTo>
                  <a:pt x="1461095" y="730485"/>
                </a:lnTo>
                <a:lnTo>
                  <a:pt x="1460499" y="735443"/>
                </a:lnTo>
                <a:lnTo>
                  <a:pt x="1459506" y="740400"/>
                </a:lnTo>
                <a:lnTo>
                  <a:pt x="1458315" y="745555"/>
                </a:lnTo>
                <a:lnTo>
                  <a:pt x="1456926" y="750711"/>
                </a:lnTo>
                <a:lnTo>
                  <a:pt x="1455139" y="755866"/>
                </a:lnTo>
                <a:lnTo>
                  <a:pt x="1453352" y="761021"/>
                </a:lnTo>
                <a:lnTo>
                  <a:pt x="1451169" y="766375"/>
                </a:lnTo>
                <a:lnTo>
                  <a:pt x="1448588" y="771729"/>
                </a:lnTo>
                <a:lnTo>
                  <a:pt x="1446007" y="777083"/>
                </a:lnTo>
                <a:lnTo>
                  <a:pt x="1442831" y="782238"/>
                </a:lnTo>
                <a:lnTo>
                  <a:pt x="1439655" y="787790"/>
                </a:lnTo>
                <a:lnTo>
                  <a:pt x="1436280" y="793144"/>
                </a:lnTo>
                <a:lnTo>
                  <a:pt x="1432310" y="798696"/>
                </a:lnTo>
                <a:lnTo>
                  <a:pt x="1428339" y="804247"/>
                </a:lnTo>
                <a:lnTo>
                  <a:pt x="1423773" y="809601"/>
                </a:lnTo>
                <a:lnTo>
                  <a:pt x="1419207" y="815153"/>
                </a:lnTo>
                <a:lnTo>
                  <a:pt x="1414244" y="820705"/>
                </a:lnTo>
                <a:lnTo>
                  <a:pt x="1408884" y="826257"/>
                </a:lnTo>
                <a:lnTo>
                  <a:pt x="1403326" y="831809"/>
                </a:lnTo>
                <a:lnTo>
                  <a:pt x="1397370" y="837361"/>
                </a:lnTo>
                <a:lnTo>
                  <a:pt x="1391216" y="842913"/>
                </a:lnTo>
                <a:lnTo>
                  <a:pt x="1384864" y="848267"/>
                </a:lnTo>
                <a:lnTo>
                  <a:pt x="1377916" y="853819"/>
                </a:lnTo>
                <a:lnTo>
                  <a:pt x="1370769" y="859371"/>
                </a:lnTo>
                <a:lnTo>
                  <a:pt x="1363225" y="864724"/>
                </a:lnTo>
                <a:lnTo>
                  <a:pt x="1355285" y="870276"/>
                </a:lnTo>
                <a:lnTo>
                  <a:pt x="1353299" y="880587"/>
                </a:lnTo>
                <a:lnTo>
                  <a:pt x="1351314" y="890700"/>
                </a:lnTo>
                <a:lnTo>
                  <a:pt x="1348932" y="900812"/>
                </a:lnTo>
                <a:lnTo>
                  <a:pt x="1346351" y="911123"/>
                </a:lnTo>
                <a:lnTo>
                  <a:pt x="1343771" y="921037"/>
                </a:lnTo>
                <a:lnTo>
                  <a:pt x="1340991" y="930952"/>
                </a:lnTo>
                <a:lnTo>
                  <a:pt x="1338212" y="941064"/>
                </a:lnTo>
                <a:lnTo>
                  <a:pt x="1335036" y="950978"/>
                </a:lnTo>
                <a:lnTo>
                  <a:pt x="1332058" y="960893"/>
                </a:lnTo>
                <a:lnTo>
                  <a:pt x="1328683" y="970609"/>
                </a:lnTo>
                <a:lnTo>
                  <a:pt x="1325110" y="980523"/>
                </a:lnTo>
                <a:lnTo>
                  <a:pt x="1321537" y="990239"/>
                </a:lnTo>
                <a:lnTo>
                  <a:pt x="1317765" y="999756"/>
                </a:lnTo>
                <a:lnTo>
                  <a:pt x="1313993" y="1009274"/>
                </a:lnTo>
                <a:lnTo>
                  <a:pt x="1310023" y="1018594"/>
                </a:lnTo>
                <a:lnTo>
                  <a:pt x="1305854" y="1028111"/>
                </a:lnTo>
                <a:lnTo>
                  <a:pt x="1301486" y="1037232"/>
                </a:lnTo>
                <a:lnTo>
                  <a:pt x="1297119" y="1046552"/>
                </a:lnTo>
                <a:lnTo>
                  <a:pt x="1292553" y="1055276"/>
                </a:lnTo>
                <a:lnTo>
                  <a:pt x="1287789" y="1064397"/>
                </a:lnTo>
                <a:lnTo>
                  <a:pt x="1283223" y="1073320"/>
                </a:lnTo>
                <a:lnTo>
                  <a:pt x="1278061" y="1082045"/>
                </a:lnTo>
                <a:lnTo>
                  <a:pt x="1273098" y="1090571"/>
                </a:lnTo>
                <a:lnTo>
                  <a:pt x="1267937" y="1099295"/>
                </a:lnTo>
                <a:lnTo>
                  <a:pt x="1262577" y="1107425"/>
                </a:lnTo>
                <a:lnTo>
                  <a:pt x="1257217" y="1115951"/>
                </a:lnTo>
                <a:lnTo>
                  <a:pt x="1251658" y="1123883"/>
                </a:lnTo>
                <a:lnTo>
                  <a:pt x="1245901" y="1131814"/>
                </a:lnTo>
                <a:lnTo>
                  <a:pt x="1240144" y="1139745"/>
                </a:lnTo>
                <a:lnTo>
                  <a:pt x="1234387" y="1147280"/>
                </a:lnTo>
                <a:lnTo>
                  <a:pt x="1228432" y="1154815"/>
                </a:lnTo>
                <a:lnTo>
                  <a:pt x="1222079" y="1162350"/>
                </a:lnTo>
                <a:lnTo>
                  <a:pt x="1215925" y="1169488"/>
                </a:lnTo>
                <a:lnTo>
                  <a:pt x="1209573" y="1176626"/>
                </a:lnTo>
                <a:lnTo>
                  <a:pt x="1203021" y="1183765"/>
                </a:lnTo>
                <a:lnTo>
                  <a:pt x="1196470" y="1190308"/>
                </a:lnTo>
                <a:lnTo>
                  <a:pt x="1189721" y="1197050"/>
                </a:lnTo>
                <a:lnTo>
                  <a:pt x="1182773" y="1203197"/>
                </a:lnTo>
                <a:lnTo>
                  <a:pt x="1176023" y="1209542"/>
                </a:lnTo>
                <a:lnTo>
                  <a:pt x="1168876" y="1215689"/>
                </a:lnTo>
                <a:lnTo>
                  <a:pt x="1161730" y="1221439"/>
                </a:lnTo>
                <a:lnTo>
                  <a:pt x="1154583" y="1227189"/>
                </a:lnTo>
                <a:lnTo>
                  <a:pt x="1147436" y="1232543"/>
                </a:lnTo>
                <a:lnTo>
                  <a:pt x="1139893" y="1237698"/>
                </a:lnTo>
                <a:lnTo>
                  <a:pt x="1132349" y="1242655"/>
                </a:lnTo>
                <a:lnTo>
                  <a:pt x="1124805" y="1247613"/>
                </a:lnTo>
                <a:lnTo>
                  <a:pt x="1116865" y="1252173"/>
                </a:lnTo>
                <a:lnTo>
                  <a:pt x="1109122" y="1256535"/>
                </a:lnTo>
                <a:lnTo>
                  <a:pt x="1101182" y="1260898"/>
                </a:lnTo>
                <a:lnTo>
                  <a:pt x="1093241" y="1264863"/>
                </a:lnTo>
                <a:lnTo>
                  <a:pt x="1085102" y="1268432"/>
                </a:lnTo>
                <a:lnTo>
                  <a:pt x="1076764" y="1272002"/>
                </a:lnTo>
                <a:lnTo>
                  <a:pt x="1068625" y="1275174"/>
                </a:lnTo>
                <a:lnTo>
                  <a:pt x="1060089" y="1278148"/>
                </a:lnTo>
                <a:lnTo>
                  <a:pt x="1051751" y="1280924"/>
                </a:lnTo>
                <a:lnTo>
                  <a:pt x="1043016" y="1283502"/>
                </a:lnTo>
                <a:lnTo>
                  <a:pt x="1034480" y="1285683"/>
                </a:lnTo>
                <a:lnTo>
                  <a:pt x="1025745" y="1287666"/>
                </a:lnTo>
                <a:lnTo>
                  <a:pt x="1016812" y="1289451"/>
                </a:lnTo>
                <a:lnTo>
                  <a:pt x="1008077" y="1290839"/>
                </a:lnTo>
                <a:lnTo>
                  <a:pt x="998945" y="1292028"/>
                </a:lnTo>
                <a:lnTo>
                  <a:pt x="989813" y="1293020"/>
                </a:lnTo>
                <a:lnTo>
                  <a:pt x="980681" y="1293416"/>
                </a:lnTo>
                <a:lnTo>
                  <a:pt x="971550" y="1293813"/>
                </a:lnTo>
                <a:lnTo>
                  <a:pt x="962219" y="1293416"/>
                </a:lnTo>
                <a:lnTo>
                  <a:pt x="953286" y="1293020"/>
                </a:lnTo>
                <a:lnTo>
                  <a:pt x="944154" y="1292028"/>
                </a:lnTo>
                <a:lnTo>
                  <a:pt x="935022" y="1290839"/>
                </a:lnTo>
                <a:lnTo>
                  <a:pt x="926089" y="1289451"/>
                </a:lnTo>
                <a:lnTo>
                  <a:pt x="917156" y="1287666"/>
                </a:lnTo>
                <a:lnTo>
                  <a:pt x="908619" y="1285683"/>
                </a:lnTo>
                <a:lnTo>
                  <a:pt x="899885" y="1283502"/>
                </a:lnTo>
                <a:lnTo>
                  <a:pt x="891348" y="1280924"/>
                </a:lnTo>
                <a:lnTo>
                  <a:pt x="882812" y="1278148"/>
                </a:lnTo>
                <a:lnTo>
                  <a:pt x="874474" y="1275174"/>
                </a:lnTo>
                <a:lnTo>
                  <a:pt x="866136" y="1272002"/>
                </a:lnTo>
                <a:lnTo>
                  <a:pt x="857997" y="1268432"/>
                </a:lnTo>
                <a:lnTo>
                  <a:pt x="849858" y="1264863"/>
                </a:lnTo>
                <a:lnTo>
                  <a:pt x="841719" y="1260898"/>
                </a:lnTo>
                <a:lnTo>
                  <a:pt x="833778" y="1256535"/>
                </a:lnTo>
                <a:lnTo>
                  <a:pt x="826036" y="1252173"/>
                </a:lnTo>
                <a:lnTo>
                  <a:pt x="818294" y="1247613"/>
                </a:lnTo>
                <a:lnTo>
                  <a:pt x="810750" y="1242655"/>
                </a:lnTo>
                <a:lnTo>
                  <a:pt x="803206" y="1237698"/>
                </a:lnTo>
                <a:lnTo>
                  <a:pt x="795663" y="1232543"/>
                </a:lnTo>
                <a:lnTo>
                  <a:pt x="788317" y="1227189"/>
                </a:lnTo>
                <a:lnTo>
                  <a:pt x="780972" y="1221439"/>
                </a:lnTo>
                <a:lnTo>
                  <a:pt x="773826" y="1215689"/>
                </a:lnTo>
                <a:lnTo>
                  <a:pt x="767076" y="1209542"/>
                </a:lnTo>
                <a:lnTo>
                  <a:pt x="759929" y="1203197"/>
                </a:lnTo>
                <a:lnTo>
                  <a:pt x="753180" y="1197050"/>
                </a:lnTo>
                <a:lnTo>
                  <a:pt x="746629" y="1190308"/>
                </a:lnTo>
                <a:lnTo>
                  <a:pt x="739879" y="1183765"/>
                </a:lnTo>
                <a:lnTo>
                  <a:pt x="733527" y="1176626"/>
                </a:lnTo>
                <a:lnTo>
                  <a:pt x="727174" y="1169488"/>
                </a:lnTo>
                <a:lnTo>
                  <a:pt x="720821" y="1162350"/>
                </a:lnTo>
                <a:lnTo>
                  <a:pt x="714667" y="1154815"/>
                </a:lnTo>
                <a:lnTo>
                  <a:pt x="708712" y="1147280"/>
                </a:lnTo>
                <a:lnTo>
                  <a:pt x="702756" y="1139745"/>
                </a:lnTo>
                <a:lnTo>
                  <a:pt x="696999" y="1131814"/>
                </a:lnTo>
                <a:lnTo>
                  <a:pt x="691441" y="1123883"/>
                </a:lnTo>
                <a:lnTo>
                  <a:pt x="685882" y="1115951"/>
                </a:lnTo>
                <a:lnTo>
                  <a:pt x="680324" y="1107425"/>
                </a:lnTo>
                <a:lnTo>
                  <a:pt x="674964" y="1099295"/>
                </a:lnTo>
                <a:lnTo>
                  <a:pt x="669802" y="1090571"/>
                </a:lnTo>
                <a:lnTo>
                  <a:pt x="664641" y="1082045"/>
                </a:lnTo>
                <a:lnTo>
                  <a:pt x="659876" y="1073320"/>
                </a:lnTo>
                <a:lnTo>
                  <a:pt x="654913" y="1064397"/>
                </a:lnTo>
                <a:lnTo>
                  <a:pt x="650348" y="1055276"/>
                </a:lnTo>
                <a:lnTo>
                  <a:pt x="645782" y="1046552"/>
                </a:lnTo>
                <a:lnTo>
                  <a:pt x="641414" y="1037232"/>
                </a:lnTo>
                <a:lnTo>
                  <a:pt x="637245" y="1028111"/>
                </a:lnTo>
                <a:lnTo>
                  <a:pt x="633077" y="1018594"/>
                </a:lnTo>
                <a:lnTo>
                  <a:pt x="629106" y="1009274"/>
                </a:lnTo>
                <a:lnTo>
                  <a:pt x="624937" y="999756"/>
                </a:lnTo>
                <a:lnTo>
                  <a:pt x="621562" y="990239"/>
                </a:lnTo>
                <a:lnTo>
                  <a:pt x="617791" y="980523"/>
                </a:lnTo>
                <a:lnTo>
                  <a:pt x="614416" y="970609"/>
                </a:lnTo>
                <a:lnTo>
                  <a:pt x="611041" y="960893"/>
                </a:lnTo>
                <a:lnTo>
                  <a:pt x="607666" y="950978"/>
                </a:lnTo>
                <a:lnTo>
                  <a:pt x="604887" y="941064"/>
                </a:lnTo>
                <a:lnTo>
                  <a:pt x="601909" y="930952"/>
                </a:lnTo>
                <a:lnTo>
                  <a:pt x="599130" y="921037"/>
                </a:lnTo>
                <a:lnTo>
                  <a:pt x="596351" y="911123"/>
                </a:lnTo>
                <a:lnTo>
                  <a:pt x="593969" y="900812"/>
                </a:lnTo>
                <a:lnTo>
                  <a:pt x="591785" y="890700"/>
                </a:lnTo>
                <a:lnTo>
                  <a:pt x="589601" y="880587"/>
                </a:lnTo>
                <a:lnTo>
                  <a:pt x="587616" y="870276"/>
                </a:lnTo>
                <a:lnTo>
                  <a:pt x="579675" y="864724"/>
                </a:lnTo>
                <a:lnTo>
                  <a:pt x="572132" y="859371"/>
                </a:lnTo>
                <a:lnTo>
                  <a:pt x="565183" y="853819"/>
                </a:lnTo>
                <a:lnTo>
                  <a:pt x="558235" y="848267"/>
                </a:lnTo>
                <a:lnTo>
                  <a:pt x="551486" y="842913"/>
                </a:lnTo>
                <a:lnTo>
                  <a:pt x="545332" y="837361"/>
                </a:lnTo>
                <a:lnTo>
                  <a:pt x="539575" y="831809"/>
                </a:lnTo>
                <a:lnTo>
                  <a:pt x="534016" y="826257"/>
                </a:lnTo>
                <a:lnTo>
                  <a:pt x="528656" y="820705"/>
                </a:lnTo>
                <a:lnTo>
                  <a:pt x="523693" y="815153"/>
                </a:lnTo>
                <a:lnTo>
                  <a:pt x="518929" y="809601"/>
                </a:lnTo>
                <a:lnTo>
                  <a:pt x="514760" y="804247"/>
                </a:lnTo>
                <a:lnTo>
                  <a:pt x="510591" y="798696"/>
                </a:lnTo>
                <a:lnTo>
                  <a:pt x="506819" y="793144"/>
                </a:lnTo>
                <a:lnTo>
                  <a:pt x="503246" y="787790"/>
                </a:lnTo>
                <a:lnTo>
                  <a:pt x="500070" y="782238"/>
                </a:lnTo>
                <a:lnTo>
                  <a:pt x="496893" y="777083"/>
                </a:lnTo>
                <a:lnTo>
                  <a:pt x="494313" y="771729"/>
                </a:lnTo>
                <a:lnTo>
                  <a:pt x="491930" y="766375"/>
                </a:lnTo>
                <a:lnTo>
                  <a:pt x="489747" y="761021"/>
                </a:lnTo>
                <a:lnTo>
                  <a:pt x="487761" y="755866"/>
                </a:lnTo>
                <a:lnTo>
                  <a:pt x="486173" y="750711"/>
                </a:lnTo>
                <a:lnTo>
                  <a:pt x="484585" y="745555"/>
                </a:lnTo>
                <a:lnTo>
                  <a:pt x="483394" y="740400"/>
                </a:lnTo>
                <a:lnTo>
                  <a:pt x="482600" y="735443"/>
                </a:lnTo>
                <a:lnTo>
                  <a:pt x="481607" y="730485"/>
                </a:lnTo>
                <a:lnTo>
                  <a:pt x="481210" y="725528"/>
                </a:lnTo>
                <a:lnTo>
                  <a:pt x="481012" y="720770"/>
                </a:lnTo>
                <a:lnTo>
                  <a:pt x="481012" y="715812"/>
                </a:lnTo>
                <a:lnTo>
                  <a:pt x="481012" y="711252"/>
                </a:lnTo>
                <a:lnTo>
                  <a:pt x="481409" y="706493"/>
                </a:lnTo>
                <a:lnTo>
                  <a:pt x="482203" y="701933"/>
                </a:lnTo>
                <a:lnTo>
                  <a:pt x="482799" y="697174"/>
                </a:lnTo>
                <a:lnTo>
                  <a:pt x="483593" y="692811"/>
                </a:lnTo>
                <a:lnTo>
                  <a:pt x="484982" y="688251"/>
                </a:lnTo>
                <a:lnTo>
                  <a:pt x="486372" y="684087"/>
                </a:lnTo>
                <a:lnTo>
                  <a:pt x="487960" y="679923"/>
                </a:lnTo>
                <a:lnTo>
                  <a:pt x="489747" y="675759"/>
                </a:lnTo>
                <a:lnTo>
                  <a:pt x="491533" y="671793"/>
                </a:lnTo>
                <a:lnTo>
                  <a:pt x="493518" y="667629"/>
                </a:lnTo>
                <a:lnTo>
                  <a:pt x="495901" y="663862"/>
                </a:lnTo>
                <a:lnTo>
                  <a:pt x="498084" y="660094"/>
                </a:lnTo>
                <a:lnTo>
                  <a:pt x="500665" y="656327"/>
                </a:lnTo>
                <a:lnTo>
                  <a:pt x="503444" y="652956"/>
                </a:lnTo>
                <a:lnTo>
                  <a:pt x="506224" y="649585"/>
                </a:lnTo>
                <a:lnTo>
                  <a:pt x="509400" y="646214"/>
                </a:lnTo>
                <a:lnTo>
                  <a:pt x="512576" y="642844"/>
                </a:lnTo>
                <a:lnTo>
                  <a:pt x="515752" y="639869"/>
                </a:lnTo>
                <a:lnTo>
                  <a:pt x="519127" y="636895"/>
                </a:lnTo>
                <a:lnTo>
                  <a:pt x="522701" y="634119"/>
                </a:lnTo>
                <a:lnTo>
                  <a:pt x="526274" y="631145"/>
                </a:lnTo>
                <a:lnTo>
                  <a:pt x="530244" y="628567"/>
                </a:lnTo>
                <a:lnTo>
                  <a:pt x="534016" y="625990"/>
                </a:lnTo>
                <a:lnTo>
                  <a:pt x="537986" y="623610"/>
                </a:lnTo>
                <a:lnTo>
                  <a:pt x="542155" y="621429"/>
                </a:lnTo>
                <a:lnTo>
                  <a:pt x="546523" y="619446"/>
                </a:lnTo>
                <a:lnTo>
                  <a:pt x="550692" y="617463"/>
                </a:lnTo>
                <a:lnTo>
                  <a:pt x="555059" y="615679"/>
                </a:lnTo>
                <a:lnTo>
                  <a:pt x="559625" y="613894"/>
                </a:lnTo>
                <a:lnTo>
                  <a:pt x="564191" y="612308"/>
                </a:lnTo>
                <a:lnTo>
                  <a:pt x="568955" y="610920"/>
                </a:lnTo>
                <a:lnTo>
                  <a:pt x="573521" y="609928"/>
                </a:lnTo>
                <a:lnTo>
                  <a:pt x="578484" y="608739"/>
                </a:lnTo>
                <a:lnTo>
                  <a:pt x="583249" y="607945"/>
                </a:lnTo>
                <a:lnTo>
                  <a:pt x="587219" y="587919"/>
                </a:lnTo>
                <a:lnTo>
                  <a:pt x="590991" y="568487"/>
                </a:lnTo>
                <a:lnTo>
                  <a:pt x="594366" y="549451"/>
                </a:lnTo>
                <a:lnTo>
                  <a:pt x="597740" y="530614"/>
                </a:lnTo>
                <a:lnTo>
                  <a:pt x="603696" y="494526"/>
                </a:lnTo>
                <a:lnTo>
                  <a:pt x="606872" y="477276"/>
                </a:lnTo>
                <a:lnTo>
                  <a:pt x="609850" y="460421"/>
                </a:lnTo>
                <a:lnTo>
                  <a:pt x="613225" y="444360"/>
                </a:lnTo>
                <a:lnTo>
                  <a:pt x="616798" y="428299"/>
                </a:lnTo>
                <a:lnTo>
                  <a:pt x="620570" y="413031"/>
                </a:lnTo>
                <a:lnTo>
                  <a:pt x="624739" y="398160"/>
                </a:lnTo>
                <a:lnTo>
                  <a:pt x="626922" y="391022"/>
                </a:lnTo>
                <a:lnTo>
                  <a:pt x="629503" y="384082"/>
                </a:lnTo>
                <a:lnTo>
                  <a:pt x="631885" y="376943"/>
                </a:lnTo>
                <a:lnTo>
                  <a:pt x="634466" y="370003"/>
                </a:lnTo>
                <a:lnTo>
                  <a:pt x="637245" y="363460"/>
                </a:lnTo>
                <a:lnTo>
                  <a:pt x="640025" y="356917"/>
                </a:lnTo>
                <a:lnTo>
                  <a:pt x="643201" y="350572"/>
                </a:lnTo>
                <a:lnTo>
                  <a:pt x="646377" y="344028"/>
                </a:lnTo>
                <a:lnTo>
                  <a:pt x="658685" y="348589"/>
                </a:lnTo>
                <a:lnTo>
                  <a:pt x="666825" y="350968"/>
                </a:lnTo>
                <a:lnTo>
                  <a:pt x="675758" y="353942"/>
                </a:lnTo>
                <a:lnTo>
                  <a:pt x="685882" y="356520"/>
                </a:lnTo>
                <a:lnTo>
                  <a:pt x="696999" y="359693"/>
                </a:lnTo>
                <a:lnTo>
                  <a:pt x="708910" y="362469"/>
                </a:lnTo>
                <a:lnTo>
                  <a:pt x="722012" y="365245"/>
                </a:lnTo>
                <a:lnTo>
                  <a:pt x="735710" y="368021"/>
                </a:lnTo>
                <a:lnTo>
                  <a:pt x="750599" y="370400"/>
                </a:lnTo>
                <a:lnTo>
                  <a:pt x="766083" y="372779"/>
                </a:lnTo>
                <a:lnTo>
                  <a:pt x="782362" y="374762"/>
                </a:lnTo>
                <a:lnTo>
                  <a:pt x="799434" y="376547"/>
                </a:lnTo>
                <a:lnTo>
                  <a:pt x="817103" y="377538"/>
                </a:lnTo>
                <a:lnTo>
                  <a:pt x="826234" y="377935"/>
                </a:lnTo>
                <a:lnTo>
                  <a:pt x="835565" y="378530"/>
                </a:lnTo>
                <a:lnTo>
                  <a:pt x="845094" y="378728"/>
                </a:lnTo>
                <a:lnTo>
                  <a:pt x="854622" y="378728"/>
                </a:lnTo>
                <a:lnTo>
                  <a:pt x="864350" y="378530"/>
                </a:lnTo>
                <a:lnTo>
                  <a:pt x="874474" y="378331"/>
                </a:lnTo>
                <a:lnTo>
                  <a:pt x="884400" y="377737"/>
                </a:lnTo>
                <a:lnTo>
                  <a:pt x="894326" y="377340"/>
                </a:lnTo>
                <a:lnTo>
                  <a:pt x="904848" y="376547"/>
                </a:lnTo>
                <a:lnTo>
                  <a:pt x="915171" y="375555"/>
                </a:lnTo>
                <a:lnTo>
                  <a:pt x="925692" y="374564"/>
                </a:lnTo>
                <a:lnTo>
                  <a:pt x="936412" y="373176"/>
                </a:lnTo>
                <a:lnTo>
                  <a:pt x="946933" y="371590"/>
                </a:lnTo>
                <a:lnTo>
                  <a:pt x="957852" y="369805"/>
                </a:lnTo>
                <a:lnTo>
                  <a:pt x="968770" y="367822"/>
                </a:lnTo>
                <a:lnTo>
                  <a:pt x="979887" y="365641"/>
                </a:lnTo>
                <a:lnTo>
                  <a:pt x="991004" y="363262"/>
                </a:lnTo>
                <a:lnTo>
                  <a:pt x="1001923" y="360486"/>
                </a:lnTo>
                <a:lnTo>
                  <a:pt x="1013238" y="357511"/>
                </a:lnTo>
                <a:lnTo>
                  <a:pt x="1024554" y="354339"/>
                </a:lnTo>
                <a:lnTo>
                  <a:pt x="1036266" y="350770"/>
                </a:lnTo>
                <a:lnTo>
                  <a:pt x="1047582" y="347201"/>
                </a:lnTo>
                <a:lnTo>
                  <a:pt x="1059096" y="343037"/>
                </a:lnTo>
                <a:lnTo>
                  <a:pt x="1070809" y="338873"/>
                </a:lnTo>
                <a:lnTo>
                  <a:pt x="1082323" y="334114"/>
                </a:lnTo>
                <a:lnTo>
                  <a:pt x="1094035" y="329355"/>
                </a:lnTo>
                <a:lnTo>
                  <a:pt x="1105946" y="324200"/>
                </a:lnTo>
                <a:lnTo>
                  <a:pt x="1117659" y="318648"/>
                </a:lnTo>
                <a:lnTo>
                  <a:pt x="1129371" y="312699"/>
                </a:lnTo>
                <a:lnTo>
                  <a:pt x="1141084" y="306354"/>
                </a:lnTo>
                <a:lnTo>
                  <a:pt x="1152995" y="300009"/>
                </a:lnTo>
                <a:lnTo>
                  <a:pt x="1164707" y="293069"/>
                </a:lnTo>
                <a:lnTo>
                  <a:pt x="1176619" y="285732"/>
                </a:lnTo>
                <a:lnTo>
                  <a:pt x="1188331" y="278197"/>
                </a:lnTo>
                <a:lnTo>
                  <a:pt x="1200441" y="270266"/>
                </a:lnTo>
                <a:lnTo>
                  <a:pt x="1212153" y="261938"/>
                </a:lnTo>
                <a:close/>
                <a:moveTo>
                  <a:pt x="959343" y="0"/>
                </a:moveTo>
                <a:lnTo>
                  <a:pt x="971649" y="0"/>
                </a:lnTo>
                <a:lnTo>
                  <a:pt x="983955" y="0"/>
                </a:lnTo>
                <a:lnTo>
                  <a:pt x="996062" y="397"/>
                </a:lnTo>
                <a:lnTo>
                  <a:pt x="1008170" y="794"/>
                </a:lnTo>
                <a:lnTo>
                  <a:pt x="1020078" y="1787"/>
                </a:lnTo>
                <a:lnTo>
                  <a:pt x="1031789" y="2978"/>
                </a:lnTo>
                <a:lnTo>
                  <a:pt x="1043301" y="4169"/>
                </a:lnTo>
                <a:lnTo>
                  <a:pt x="1054812" y="5558"/>
                </a:lnTo>
                <a:lnTo>
                  <a:pt x="1066126" y="7345"/>
                </a:lnTo>
                <a:lnTo>
                  <a:pt x="1077241" y="9330"/>
                </a:lnTo>
                <a:lnTo>
                  <a:pt x="1088157" y="11315"/>
                </a:lnTo>
                <a:lnTo>
                  <a:pt x="1099073" y="13697"/>
                </a:lnTo>
                <a:lnTo>
                  <a:pt x="1109394" y="16277"/>
                </a:lnTo>
                <a:lnTo>
                  <a:pt x="1119914" y="18858"/>
                </a:lnTo>
                <a:lnTo>
                  <a:pt x="1130036" y="21835"/>
                </a:lnTo>
                <a:lnTo>
                  <a:pt x="1139960" y="24813"/>
                </a:lnTo>
                <a:lnTo>
                  <a:pt x="1149686" y="28187"/>
                </a:lnTo>
                <a:lnTo>
                  <a:pt x="1159014" y="31562"/>
                </a:lnTo>
                <a:lnTo>
                  <a:pt x="1168144" y="35135"/>
                </a:lnTo>
                <a:lnTo>
                  <a:pt x="1176878" y="38906"/>
                </a:lnTo>
                <a:lnTo>
                  <a:pt x="1185611" y="42876"/>
                </a:lnTo>
                <a:lnTo>
                  <a:pt x="1193748" y="46846"/>
                </a:lnTo>
                <a:lnTo>
                  <a:pt x="1201688" y="51015"/>
                </a:lnTo>
                <a:lnTo>
                  <a:pt x="1209230" y="55382"/>
                </a:lnTo>
                <a:lnTo>
                  <a:pt x="1216574" y="59948"/>
                </a:lnTo>
                <a:lnTo>
                  <a:pt x="1223719" y="64513"/>
                </a:lnTo>
                <a:lnTo>
                  <a:pt x="1230467" y="69476"/>
                </a:lnTo>
                <a:lnTo>
                  <a:pt x="1236818" y="74240"/>
                </a:lnTo>
                <a:lnTo>
                  <a:pt x="1242574" y="79401"/>
                </a:lnTo>
                <a:lnTo>
                  <a:pt x="1248330" y="84562"/>
                </a:lnTo>
                <a:lnTo>
                  <a:pt x="1253491" y="89921"/>
                </a:lnTo>
                <a:lnTo>
                  <a:pt x="1258254" y="95281"/>
                </a:lnTo>
                <a:lnTo>
                  <a:pt x="1262819" y="100640"/>
                </a:lnTo>
                <a:lnTo>
                  <a:pt x="1267583" y="101037"/>
                </a:lnTo>
                <a:lnTo>
                  <a:pt x="1272346" y="101236"/>
                </a:lnTo>
                <a:lnTo>
                  <a:pt x="1276911" y="101633"/>
                </a:lnTo>
                <a:lnTo>
                  <a:pt x="1281675" y="102228"/>
                </a:lnTo>
                <a:lnTo>
                  <a:pt x="1286042" y="103022"/>
                </a:lnTo>
                <a:lnTo>
                  <a:pt x="1290607" y="103816"/>
                </a:lnTo>
                <a:lnTo>
                  <a:pt x="1294973" y="105007"/>
                </a:lnTo>
                <a:lnTo>
                  <a:pt x="1299141" y="106000"/>
                </a:lnTo>
                <a:lnTo>
                  <a:pt x="1303111" y="107389"/>
                </a:lnTo>
                <a:lnTo>
                  <a:pt x="1307279" y="108977"/>
                </a:lnTo>
                <a:lnTo>
                  <a:pt x="1311447" y="110565"/>
                </a:lnTo>
                <a:lnTo>
                  <a:pt x="1315218" y="112352"/>
                </a:lnTo>
                <a:lnTo>
                  <a:pt x="1319188" y="114138"/>
                </a:lnTo>
                <a:lnTo>
                  <a:pt x="1322959" y="116123"/>
                </a:lnTo>
                <a:lnTo>
                  <a:pt x="1326532" y="118108"/>
                </a:lnTo>
                <a:lnTo>
                  <a:pt x="1329906" y="120292"/>
                </a:lnTo>
                <a:lnTo>
                  <a:pt x="1333478" y="122475"/>
                </a:lnTo>
                <a:lnTo>
                  <a:pt x="1337051" y="124857"/>
                </a:lnTo>
                <a:lnTo>
                  <a:pt x="1340425" y="127637"/>
                </a:lnTo>
                <a:lnTo>
                  <a:pt x="1343799" y="130217"/>
                </a:lnTo>
                <a:lnTo>
                  <a:pt x="1349952" y="135775"/>
                </a:lnTo>
                <a:lnTo>
                  <a:pt x="1356105" y="141730"/>
                </a:lnTo>
                <a:lnTo>
                  <a:pt x="1361861" y="148479"/>
                </a:lnTo>
                <a:lnTo>
                  <a:pt x="1367220" y="155030"/>
                </a:lnTo>
                <a:lnTo>
                  <a:pt x="1372579" y="162374"/>
                </a:lnTo>
                <a:lnTo>
                  <a:pt x="1377541" y="169917"/>
                </a:lnTo>
                <a:lnTo>
                  <a:pt x="1382304" y="177857"/>
                </a:lnTo>
                <a:lnTo>
                  <a:pt x="1386869" y="186194"/>
                </a:lnTo>
                <a:lnTo>
                  <a:pt x="1391038" y="194531"/>
                </a:lnTo>
                <a:lnTo>
                  <a:pt x="1394809" y="203464"/>
                </a:lnTo>
                <a:lnTo>
                  <a:pt x="1398580" y="212595"/>
                </a:lnTo>
                <a:lnTo>
                  <a:pt x="1402152" y="221925"/>
                </a:lnTo>
                <a:lnTo>
                  <a:pt x="1405527" y="231453"/>
                </a:lnTo>
                <a:lnTo>
                  <a:pt x="1408305" y="241179"/>
                </a:lnTo>
                <a:lnTo>
                  <a:pt x="1411282" y="251104"/>
                </a:lnTo>
                <a:lnTo>
                  <a:pt x="1413863" y="261426"/>
                </a:lnTo>
                <a:lnTo>
                  <a:pt x="1416244" y="271550"/>
                </a:lnTo>
                <a:lnTo>
                  <a:pt x="1418428" y="282269"/>
                </a:lnTo>
                <a:lnTo>
                  <a:pt x="1420809" y="292591"/>
                </a:lnTo>
                <a:lnTo>
                  <a:pt x="1422596" y="303509"/>
                </a:lnTo>
                <a:lnTo>
                  <a:pt x="1424382" y="314426"/>
                </a:lnTo>
                <a:lnTo>
                  <a:pt x="1425771" y="325344"/>
                </a:lnTo>
                <a:lnTo>
                  <a:pt x="1427161" y="336063"/>
                </a:lnTo>
                <a:lnTo>
                  <a:pt x="1428352" y="347179"/>
                </a:lnTo>
                <a:lnTo>
                  <a:pt x="1429344" y="358295"/>
                </a:lnTo>
                <a:lnTo>
                  <a:pt x="1430535" y="369411"/>
                </a:lnTo>
                <a:lnTo>
                  <a:pt x="1431924" y="391445"/>
                </a:lnTo>
                <a:lnTo>
                  <a:pt x="1432917" y="413677"/>
                </a:lnTo>
                <a:lnTo>
                  <a:pt x="1433314" y="435115"/>
                </a:lnTo>
                <a:lnTo>
                  <a:pt x="1433512" y="456355"/>
                </a:lnTo>
                <a:lnTo>
                  <a:pt x="1433314" y="477198"/>
                </a:lnTo>
                <a:lnTo>
                  <a:pt x="1432917" y="497246"/>
                </a:lnTo>
                <a:lnTo>
                  <a:pt x="1432123" y="516501"/>
                </a:lnTo>
                <a:lnTo>
                  <a:pt x="1431130" y="534763"/>
                </a:lnTo>
                <a:lnTo>
                  <a:pt x="1430138" y="552033"/>
                </a:lnTo>
                <a:lnTo>
                  <a:pt x="1428947" y="568111"/>
                </a:lnTo>
                <a:lnTo>
                  <a:pt x="1427558" y="582403"/>
                </a:lnTo>
                <a:lnTo>
                  <a:pt x="1426565" y="595504"/>
                </a:lnTo>
                <a:lnTo>
                  <a:pt x="1424382" y="616744"/>
                </a:lnTo>
                <a:lnTo>
                  <a:pt x="1418825" y="613767"/>
                </a:lnTo>
                <a:lnTo>
                  <a:pt x="1413267" y="610988"/>
                </a:lnTo>
                <a:lnTo>
                  <a:pt x="1407511" y="608606"/>
                </a:lnTo>
                <a:lnTo>
                  <a:pt x="1401358" y="606224"/>
                </a:lnTo>
                <a:lnTo>
                  <a:pt x="1395404" y="604239"/>
                </a:lnTo>
                <a:lnTo>
                  <a:pt x="1389251" y="602452"/>
                </a:lnTo>
                <a:lnTo>
                  <a:pt x="1383098" y="600864"/>
                </a:lnTo>
                <a:lnTo>
                  <a:pt x="1376548" y="599475"/>
                </a:lnTo>
                <a:lnTo>
                  <a:pt x="1367815" y="537939"/>
                </a:lnTo>
                <a:lnTo>
                  <a:pt x="1363052" y="508362"/>
                </a:lnTo>
                <a:lnTo>
                  <a:pt x="1360869" y="494070"/>
                </a:lnTo>
                <a:lnTo>
                  <a:pt x="1358487" y="480175"/>
                </a:lnTo>
                <a:lnTo>
                  <a:pt x="1355907" y="466479"/>
                </a:lnTo>
                <a:lnTo>
                  <a:pt x="1353326" y="453179"/>
                </a:lnTo>
                <a:lnTo>
                  <a:pt x="1350349" y="440078"/>
                </a:lnTo>
                <a:lnTo>
                  <a:pt x="1347570" y="427175"/>
                </a:lnTo>
                <a:lnTo>
                  <a:pt x="1344395" y="414471"/>
                </a:lnTo>
                <a:lnTo>
                  <a:pt x="1340822" y="402363"/>
                </a:lnTo>
                <a:lnTo>
                  <a:pt x="1337249" y="390452"/>
                </a:lnTo>
                <a:lnTo>
                  <a:pt x="1333280" y="378741"/>
                </a:lnTo>
                <a:lnTo>
                  <a:pt x="1329112" y="367426"/>
                </a:lnTo>
                <a:lnTo>
                  <a:pt x="1324745" y="356509"/>
                </a:lnTo>
                <a:lnTo>
                  <a:pt x="1319783" y="345988"/>
                </a:lnTo>
                <a:lnTo>
                  <a:pt x="1314623" y="335468"/>
                </a:lnTo>
                <a:lnTo>
                  <a:pt x="1309065" y="325542"/>
                </a:lnTo>
                <a:lnTo>
                  <a:pt x="1306088" y="320580"/>
                </a:lnTo>
                <a:lnTo>
                  <a:pt x="1303111" y="315816"/>
                </a:lnTo>
                <a:lnTo>
                  <a:pt x="1299737" y="311052"/>
                </a:lnTo>
                <a:lnTo>
                  <a:pt x="1296759" y="306486"/>
                </a:lnTo>
                <a:lnTo>
                  <a:pt x="1293385" y="301921"/>
                </a:lnTo>
                <a:lnTo>
                  <a:pt x="1289813" y="297554"/>
                </a:lnTo>
                <a:lnTo>
                  <a:pt x="1286240" y="293187"/>
                </a:lnTo>
                <a:lnTo>
                  <a:pt x="1282469" y="288820"/>
                </a:lnTo>
                <a:lnTo>
                  <a:pt x="1278499" y="284651"/>
                </a:lnTo>
                <a:lnTo>
                  <a:pt x="1274530" y="280483"/>
                </a:lnTo>
                <a:lnTo>
                  <a:pt x="1270560" y="276513"/>
                </a:lnTo>
                <a:lnTo>
                  <a:pt x="1266392" y="272741"/>
                </a:lnTo>
                <a:lnTo>
                  <a:pt x="1261827" y="268771"/>
                </a:lnTo>
                <a:lnTo>
                  <a:pt x="1257460" y="265000"/>
                </a:lnTo>
                <a:lnTo>
                  <a:pt x="1252895" y="261426"/>
                </a:lnTo>
                <a:lnTo>
                  <a:pt x="1247933" y="257853"/>
                </a:lnTo>
                <a:lnTo>
                  <a:pt x="1242971" y="254280"/>
                </a:lnTo>
                <a:lnTo>
                  <a:pt x="1238009" y="250906"/>
                </a:lnTo>
                <a:lnTo>
                  <a:pt x="1232650" y="247531"/>
                </a:lnTo>
                <a:lnTo>
                  <a:pt x="1227291" y="244554"/>
                </a:lnTo>
                <a:lnTo>
                  <a:pt x="1221734" y="241378"/>
                </a:lnTo>
                <a:lnTo>
                  <a:pt x="1215978" y="238400"/>
                </a:lnTo>
                <a:lnTo>
                  <a:pt x="1203672" y="246936"/>
                </a:lnTo>
                <a:lnTo>
                  <a:pt x="1191367" y="255471"/>
                </a:lnTo>
                <a:lnTo>
                  <a:pt x="1178862" y="263411"/>
                </a:lnTo>
                <a:lnTo>
                  <a:pt x="1166755" y="270955"/>
                </a:lnTo>
                <a:lnTo>
                  <a:pt x="1154251" y="278101"/>
                </a:lnTo>
                <a:lnTo>
                  <a:pt x="1142144" y="284850"/>
                </a:lnTo>
                <a:lnTo>
                  <a:pt x="1129838" y="291400"/>
                </a:lnTo>
                <a:lnTo>
                  <a:pt x="1117532" y="297355"/>
                </a:lnTo>
                <a:lnTo>
                  <a:pt x="1105226" y="303112"/>
                </a:lnTo>
                <a:lnTo>
                  <a:pt x="1093317" y="308670"/>
                </a:lnTo>
                <a:lnTo>
                  <a:pt x="1081012" y="313831"/>
                </a:lnTo>
                <a:lnTo>
                  <a:pt x="1069103" y="318595"/>
                </a:lnTo>
                <a:lnTo>
                  <a:pt x="1057194" y="323160"/>
                </a:lnTo>
                <a:lnTo>
                  <a:pt x="1045087" y="327329"/>
                </a:lnTo>
                <a:lnTo>
                  <a:pt x="1033377" y="331101"/>
                </a:lnTo>
                <a:lnTo>
                  <a:pt x="1021468" y="334872"/>
                </a:lnTo>
                <a:lnTo>
                  <a:pt x="1009956" y="338247"/>
                </a:lnTo>
                <a:lnTo>
                  <a:pt x="998047" y="341224"/>
                </a:lnTo>
                <a:lnTo>
                  <a:pt x="986535" y="344003"/>
                </a:lnTo>
                <a:lnTo>
                  <a:pt x="975023" y="346584"/>
                </a:lnTo>
                <a:lnTo>
                  <a:pt x="963710" y="348767"/>
                </a:lnTo>
                <a:lnTo>
                  <a:pt x="952397" y="350951"/>
                </a:lnTo>
                <a:lnTo>
                  <a:pt x="941282" y="352737"/>
                </a:lnTo>
                <a:lnTo>
                  <a:pt x="930167" y="354325"/>
                </a:lnTo>
                <a:lnTo>
                  <a:pt x="919449" y="355913"/>
                </a:lnTo>
                <a:lnTo>
                  <a:pt x="908533" y="357104"/>
                </a:lnTo>
                <a:lnTo>
                  <a:pt x="897815" y="357898"/>
                </a:lnTo>
                <a:lnTo>
                  <a:pt x="887097" y="358692"/>
                </a:lnTo>
                <a:lnTo>
                  <a:pt x="876776" y="359486"/>
                </a:lnTo>
                <a:lnTo>
                  <a:pt x="866653" y="359883"/>
                </a:lnTo>
                <a:lnTo>
                  <a:pt x="856332" y="360082"/>
                </a:lnTo>
                <a:lnTo>
                  <a:pt x="846408" y="360280"/>
                </a:lnTo>
                <a:lnTo>
                  <a:pt x="836683" y="360082"/>
                </a:lnTo>
                <a:lnTo>
                  <a:pt x="826759" y="359883"/>
                </a:lnTo>
                <a:lnTo>
                  <a:pt x="817232" y="359685"/>
                </a:lnTo>
                <a:lnTo>
                  <a:pt x="807903" y="359288"/>
                </a:lnTo>
                <a:lnTo>
                  <a:pt x="789841" y="357898"/>
                </a:lnTo>
                <a:lnTo>
                  <a:pt x="772177" y="356112"/>
                </a:lnTo>
                <a:lnTo>
                  <a:pt x="755504" y="354127"/>
                </a:lnTo>
                <a:lnTo>
                  <a:pt x="739427" y="351745"/>
                </a:lnTo>
                <a:lnTo>
                  <a:pt x="724343" y="348966"/>
                </a:lnTo>
                <a:lnTo>
                  <a:pt x="710251" y="346187"/>
                </a:lnTo>
                <a:lnTo>
                  <a:pt x="696754" y="343209"/>
                </a:lnTo>
                <a:lnTo>
                  <a:pt x="684448" y="340232"/>
                </a:lnTo>
                <a:lnTo>
                  <a:pt x="673135" y="337254"/>
                </a:lnTo>
                <a:lnTo>
                  <a:pt x="662616" y="334078"/>
                </a:lnTo>
                <a:lnTo>
                  <a:pt x="653486" y="331498"/>
                </a:lnTo>
                <a:lnTo>
                  <a:pt x="645348" y="328917"/>
                </a:lnTo>
                <a:lnTo>
                  <a:pt x="632248" y="324153"/>
                </a:lnTo>
                <a:lnTo>
                  <a:pt x="628874" y="330902"/>
                </a:lnTo>
                <a:lnTo>
                  <a:pt x="625897" y="337453"/>
                </a:lnTo>
                <a:lnTo>
                  <a:pt x="622721" y="344400"/>
                </a:lnTo>
                <a:lnTo>
                  <a:pt x="619942" y="351149"/>
                </a:lnTo>
                <a:lnTo>
                  <a:pt x="617164" y="358295"/>
                </a:lnTo>
                <a:lnTo>
                  <a:pt x="614583" y="365640"/>
                </a:lnTo>
                <a:lnTo>
                  <a:pt x="612003" y="373183"/>
                </a:lnTo>
                <a:lnTo>
                  <a:pt x="609820" y="380726"/>
                </a:lnTo>
                <a:lnTo>
                  <a:pt x="607637" y="388269"/>
                </a:lnTo>
                <a:lnTo>
                  <a:pt x="605453" y="396011"/>
                </a:lnTo>
                <a:lnTo>
                  <a:pt x="601484" y="412288"/>
                </a:lnTo>
                <a:lnTo>
                  <a:pt x="597911" y="428763"/>
                </a:lnTo>
                <a:lnTo>
                  <a:pt x="594339" y="445834"/>
                </a:lnTo>
                <a:lnTo>
                  <a:pt x="590964" y="463302"/>
                </a:lnTo>
                <a:lnTo>
                  <a:pt x="587987" y="481565"/>
                </a:lnTo>
                <a:lnTo>
                  <a:pt x="581437" y="519081"/>
                </a:lnTo>
                <a:lnTo>
                  <a:pt x="578063" y="538535"/>
                </a:lnTo>
                <a:lnTo>
                  <a:pt x="574689" y="558385"/>
                </a:lnTo>
                <a:lnTo>
                  <a:pt x="570918" y="578830"/>
                </a:lnTo>
                <a:lnTo>
                  <a:pt x="566551" y="599475"/>
                </a:lnTo>
                <a:lnTo>
                  <a:pt x="560001" y="600864"/>
                </a:lnTo>
                <a:lnTo>
                  <a:pt x="553452" y="602452"/>
                </a:lnTo>
                <a:lnTo>
                  <a:pt x="547299" y="604437"/>
                </a:lnTo>
                <a:lnTo>
                  <a:pt x="541146" y="606422"/>
                </a:lnTo>
                <a:lnTo>
                  <a:pt x="535191" y="608804"/>
                </a:lnTo>
                <a:lnTo>
                  <a:pt x="529039" y="611583"/>
                </a:lnTo>
                <a:lnTo>
                  <a:pt x="523481" y="614362"/>
                </a:lnTo>
                <a:lnTo>
                  <a:pt x="518122" y="617538"/>
                </a:lnTo>
                <a:lnTo>
                  <a:pt x="516336" y="606621"/>
                </a:lnTo>
                <a:lnTo>
                  <a:pt x="514351" y="593519"/>
                </a:lnTo>
                <a:lnTo>
                  <a:pt x="512565" y="578235"/>
                </a:lnTo>
                <a:lnTo>
                  <a:pt x="510580" y="561362"/>
                </a:lnTo>
                <a:lnTo>
                  <a:pt x="508992" y="542505"/>
                </a:lnTo>
                <a:lnTo>
                  <a:pt x="507603" y="522059"/>
                </a:lnTo>
                <a:lnTo>
                  <a:pt x="507206" y="511538"/>
                </a:lnTo>
                <a:lnTo>
                  <a:pt x="507007" y="500422"/>
                </a:lnTo>
                <a:lnTo>
                  <a:pt x="506809" y="489108"/>
                </a:lnTo>
                <a:lnTo>
                  <a:pt x="506412" y="477396"/>
                </a:lnTo>
                <a:lnTo>
                  <a:pt x="506809" y="465486"/>
                </a:lnTo>
                <a:lnTo>
                  <a:pt x="507007" y="453377"/>
                </a:lnTo>
                <a:lnTo>
                  <a:pt x="507404" y="441070"/>
                </a:lnTo>
                <a:lnTo>
                  <a:pt x="508198" y="428366"/>
                </a:lnTo>
                <a:lnTo>
                  <a:pt x="509191" y="415861"/>
                </a:lnTo>
                <a:lnTo>
                  <a:pt x="510183" y="402958"/>
                </a:lnTo>
                <a:lnTo>
                  <a:pt x="511771" y="389857"/>
                </a:lnTo>
                <a:lnTo>
                  <a:pt x="513359" y="376756"/>
                </a:lnTo>
                <a:lnTo>
                  <a:pt x="515343" y="363456"/>
                </a:lnTo>
                <a:lnTo>
                  <a:pt x="517527" y="350157"/>
                </a:lnTo>
                <a:lnTo>
                  <a:pt x="520305" y="336857"/>
                </a:lnTo>
                <a:lnTo>
                  <a:pt x="523084" y="323557"/>
                </a:lnTo>
                <a:lnTo>
                  <a:pt x="526458" y="310059"/>
                </a:lnTo>
                <a:lnTo>
                  <a:pt x="530229" y="296561"/>
                </a:lnTo>
                <a:lnTo>
                  <a:pt x="534199" y="283262"/>
                </a:lnTo>
                <a:lnTo>
                  <a:pt x="538566" y="269962"/>
                </a:lnTo>
                <a:lnTo>
                  <a:pt x="543329" y="256662"/>
                </a:lnTo>
                <a:lnTo>
                  <a:pt x="548688" y="243561"/>
                </a:lnTo>
                <a:lnTo>
                  <a:pt x="554246" y="230460"/>
                </a:lnTo>
                <a:lnTo>
                  <a:pt x="560398" y="217756"/>
                </a:lnTo>
                <a:lnTo>
                  <a:pt x="566750" y="205052"/>
                </a:lnTo>
                <a:lnTo>
                  <a:pt x="573895" y="192546"/>
                </a:lnTo>
                <a:lnTo>
                  <a:pt x="577666" y="186393"/>
                </a:lnTo>
                <a:lnTo>
                  <a:pt x="581437" y="180239"/>
                </a:lnTo>
                <a:lnTo>
                  <a:pt x="585407" y="174086"/>
                </a:lnTo>
                <a:lnTo>
                  <a:pt x="589377" y="168131"/>
                </a:lnTo>
                <a:lnTo>
                  <a:pt x="593743" y="162176"/>
                </a:lnTo>
                <a:lnTo>
                  <a:pt x="598110" y="156221"/>
                </a:lnTo>
                <a:lnTo>
                  <a:pt x="602476" y="150464"/>
                </a:lnTo>
                <a:lnTo>
                  <a:pt x="607240" y="144708"/>
                </a:lnTo>
                <a:lnTo>
                  <a:pt x="611805" y="138951"/>
                </a:lnTo>
                <a:lnTo>
                  <a:pt x="616767" y="133393"/>
                </a:lnTo>
                <a:lnTo>
                  <a:pt x="621927" y="127835"/>
                </a:lnTo>
                <a:lnTo>
                  <a:pt x="626889" y="122277"/>
                </a:lnTo>
                <a:lnTo>
                  <a:pt x="632248" y="116917"/>
                </a:lnTo>
                <a:lnTo>
                  <a:pt x="637806" y="111558"/>
                </a:lnTo>
                <a:lnTo>
                  <a:pt x="643363" y="106595"/>
                </a:lnTo>
                <a:lnTo>
                  <a:pt x="649119" y="101434"/>
                </a:lnTo>
                <a:lnTo>
                  <a:pt x="654875" y="96273"/>
                </a:lnTo>
                <a:lnTo>
                  <a:pt x="661028" y="91509"/>
                </a:lnTo>
                <a:lnTo>
                  <a:pt x="667379" y="86547"/>
                </a:lnTo>
                <a:lnTo>
                  <a:pt x="673730" y="81783"/>
                </a:lnTo>
                <a:lnTo>
                  <a:pt x="680280" y="77217"/>
                </a:lnTo>
                <a:lnTo>
                  <a:pt x="686830" y="72850"/>
                </a:lnTo>
                <a:lnTo>
                  <a:pt x="693777" y="68285"/>
                </a:lnTo>
                <a:lnTo>
                  <a:pt x="700922" y="64116"/>
                </a:lnTo>
                <a:lnTo>
                  <a:pt x="707869" y="59948"/>
                </a:lnTo>
                <a:lnTo>
                  <a:pt x="715213" y="55977"/>
                </a:lnTo>
                <a:lnTo>
                  <a:pt x="722755" y="52007"/>
                </a:lnTo>
                <a:lnTo>
                  <a:pt x="730496" y="48236"/>
                </a:lnTo>
                <a:lnTo>
                  <a:pt x="738236" y="44464"/>
                </a:lnTo>
                <a:lnTo>
                  <a:pt x="746573" y="40891"/>
                </a:lnTo>
                <a:lnTo>
                  <a:pt x="754710" y="37318"/>
                </a:lnTo>
                <a:lnTo>
                  <a:pt x="763245" y="33944"/>
                </a:lnTo>
                <a:lnTo>
                  <a:pt x="771581" y="30768"/>
                </a:lnTo>
                <a:lnTo>
                  <a:pt x="780513" y="27790"/>
                </a:lnTo>
                <a:lnTo>
                  <a:pt x="789444" y="24813"/>
                </a:lnTo>
                <a:lnTo>
                  <a:pt x="798376" y="22232"/>
                </a:lnTo>
                <a:lnTo>
                  <a:pt x="807903" y="19453"/>
                </a:lnTo>
                <a:lnTo>
                  <a:pt x="817232" y="17071"/>
                </a:lnTo>
                <a:lnTo>
                  <a:pt x="827156" y="14888"/>
                </a:lnTo>
                <a:lnTo>
                  <a:pt x="837080" y="12704"/>
                </a:lnTo>
                <a:lnTo>
                  <a:pt x="847004" y="10719"/>
                </a:lnTo>
                <a:lnTo>
                  <a:pt x="857523" y="8933"/>
                </a:lnTo>
                <a:lnTo>
                  <a:pt x="867844" y="7146"/>
                </a:lnTo>
                <a:lnTo>
                  <a:pt x="878562" y="5757"/>
                </a:lnTo>
                <a:lnTo>
                  <a:pt x="889479" y="4367"/>
                </a:lnTo>
                <a:lnTo>
                  <a:pt x="900593" y="3176"/>
                </a:lnTo>
                <a:lnTo>
                  <a:pt x="911907" y="2184"/>
                </a:lnTo>
                <a:lnTo>
                  <a:pt x="923419" y="1390"/>
                </a:lnTo>
                <a:lnTo>
                  <a:pt x="935129" y="596"/>
                </a:lnTo>
                <a:lnTo>
                  <a:pt x="947038" y="199"/>
                </a:lnTo>
                <a:lnTo>
                  <a:pt x="959343"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3" name="Freeform 29"/>
          <p:cNvSpPr/>
          <p:nvPr/>
        </p:nvSpPr>
        <p:spPr bwMode="auto">
          <a:xfrm>
            <a:off x="4521892" y="2035254"/>
            <a:ext cx="2487494" cy="1644918"/>
          </a:xfrm>
          <a:custGeom>
            <a:avLst/>
            <a:gdLst>
              <a:gd name="T0" fmla="*/ 480 w 499"/>
              <a:gd name="T1" fmla="*/ 72 h 312"/>
              <a:gd name="T2" fmla="*/ 457 w 499"/>
              <a:gd name="T3" fmla="*/ 18 h 312"/>
              <a:gd name="T4" fmla="*/ 443 w 499"/>
              <a:gd name="T5" fmla="*/ 54 h 312"/>
              <a:gd name="T6" fmla="*/ 91 w 499"/>
              <a:gd name="T7" fmla="*/ 172 h 312"/>
              <a:gd name="T8" fmla="*/ 54 w 499"/>
              <a:gd name="T9" fmla="*/ 295 h 312"/>
              <a:gd name="T10" fmla="*/ 1 w 499"/>
              <a:gd name="T11" fmla="*/ 295 h 312"/>
              <a:gd name="T12" fmla="*/ 0 w 499"/>
              <a:gd name="T13" fmla="*/ 312 h 312"/>
              <a:gd name="T14" fmla="*/ 54 w 499"/>
              <a:gd name="T15" fmla="*/ 312 h 312"/>
              <a:gd name="T16" fmla="*/ 54 w 499"/>
              <a:gd name="T17" fmla="*/ 312 h 312"/>
              <a:gd name="T18" fmla="*/ 129 w 499"/>
              <a:gd name="T19" fmla="*/ 312 h 312"/>
              <a:gd name="T20" fmla="*/ 130 w 499"/>
              <a:gd name="T21" fmla="*/ 302 h 312"/>
              <a:gd name="T22" fmla="*/ 157 w 499"/>
              <a:gd name="T23" fmla="*/ 210 h 312"/>
              <a:gd name="T24" fmla="*/ 413 w 499"/>
              <a:gd name="T25" fmla="*/ 123 h 312"/>
              <a:gd name="T26" fmla="*/ 399 w 499"/>
              <a:gd name="T27" fmla="*/ 158 h 312"/>
              <a:gd name="T28" fmla="*/ 446 w 499"/>
              <a:gd name="T29" fmla="*/ 141 h 312"/>
              <a:gd name="T30" fmla="*/ 499 w 499"/>
              <a:gd name="T31" fmla="*/ 121 h 312"/>
              <a:gd name="T32" fmla="*/ 480 w 499"/>
              <a:gd name="T33" fmla="*/ 72 h 312"/>
              <a:gd name="connsiteX0" fmla="*/ 9599 w 9980"/>
              <a:gd name="connsiteY0" fmla="*/ 1731 h 9423"/>
              <a:gd name="connsiteX1" fmla="*/ 9138 w 9980"/>
              <a:gd name="connsiteY1" fmla="*/ 0 h 9423"/>
              <a:gd name="connsiteX2" fmla="*/ 8858 w 9980"/>
              <a:gd name="connsiteY2" fmla="*/ 1154 h 9423"/>
              <a:gd name="connsiteX3" fmla="*/ 1804 w 9980"/>
              <a:gd name="connsiteY3" fmla="*/ 4936 h 9423"/>
              <a:gd name="connsiteX4" fmla="*/ 1062 w 9980"/>
              <a:gd name="connsiteY4" fmla="*/ 8878 h 9423"/>
              <a:gd name="connsiteX5" fmla="*/ 0 w 9980"/>
              <a:gd name="connsiteY5" fmla="*/ 8878 h 9423"/>
              <a:gd name="connsiteX6" fmla="*/ 1062 w 9980"/>
              <a:gd name="connsiteY6" fmla="*/ 9423 h 9423"/>
              <a:gd name="connsiteX7" fmla="*/ 1062 w 9980"/>
              <a:gd name="connsiteY7" fmla="*/ 9423 h 9423"/>
              <a:gd name="connsiteX8" fmla="*/ 2565 w 9980"/>
              <a:gd name="connsiteY8" fmla="*/ 9423 h 9423"/>
              <a:gd name="connsiteX9" fmla="*/ 2585 w 9980"/>
              <a:gd name="connsiteY9" fmla="*/ 9102 h 9423"/>
              <a:gd name="connsiteX10" fmla="*/ 3126 w 9980"/>
              <a:gd name="connsiteY10" fmla="*/ 6154 h 9423"/>
              <a:gd name="connsiteX11" fmla="*/ 8257 w 9980"/>
              <a:gd name="connsiteY11" fmla="*/ 3365 h 9423"/>
              <a:gd name="connsiteX12" fmla="*/ 7976 w 9980"/>
              <a:gd name="connsiteY12" fmla="*/ 4487 h 9423"/>
              <a:gd name="connsiteX13" fmla="*/ 8918 w 9980"/>
              <a:gd name="connsiteY13" fmla="*/ 3942 h 9423"/>
              <a:gd name="connsiteX14" fmla="*/ 9980 w 9980"/>
              <a:gd name="connsiteY14" fmla="*/ 3301 h 9423"/>
              <a:gd name="connsiteX15" fmla="*/ 9599 w 9980"/>
              <a:gd name="connsiteY15" fmla="*/ 1731 h 9423"/>
              <a:gd name="connsiteX0-1" fmla="*/ 8554 w 8936"/>
              <a:gd name="connsiteY0-2" fmla="*/ 1837 h 10000"/>
              <a:gd name="connsiteX1-3" fmla="*/ 8092 w 8936"/>
              <a:gd name="connsiteY1-4" fmla="*/ 0 h 10000"/>
              <a:gd name="connsiteX2-5" fmla="*/ 7812 w 8936"/>
              <a:gd name="connsiteY2-6" fmla="*/ 1225 h 10000"/>
              <a:gd name="connsiteX3-7" fmla="*/ 744 w 8936"/>
              <a:gd name="connsiteY3-8" fmla="*/ 5238 h 10000"/>
              <a:gd name="connsiteX4-9" fmla="*/ 0 w 8936"/>
              <a:gd name="connsiteY4-10" fmla="*/ 9422 h 10000"/>
              <a:gd name="connsiteX5-11" fmla="*/ 0 w 8936"/>
              <a:gd name="connsiteY5-12" fmla="*/ 10000 h 10000"/>
              <a:gd name="connsiteX6-13" fmla="*/ 0 w 8936"/>
              <a:gd name="connsiteY6-14" fmla="*/ 10000 h 10000"/>
              <a:gd name="connsiteX7-15" fmla="*/ 1506 w 8936"/>
              <a:gd name="connsiteY7-16" fmla="*/ 10000 h 10000"/>
              <a:gd name="connsiteX8-17" fmla="*/ 1526 w 8936"/>
              <a:gd name="connsiteY8-18" fmla="*/ 9659 h 10000"/>
              <a:gd name="connsiteX9-19" fmla="*/ 2068 w 8936"/>
              <a:gd name="connsiteY9-20" fmla="*/ 6531 h 10000"/>
              <a:gd name="connsiteX10-21" fmla="*/ 7210 w 8936"/>
              <a:gd name="connsiteY10-22" fmla="*/ 3571 h 10000"/>
              <a:gd name="connsiteX11-23" fmla="*/ 6928 w 8936"/>
              <a:gd name="connsiteY11-24" fmla="*/ 4762 h 10000"/>
              <a:gd name="connsiteX12-25" fmla="*/ 7872 w 8936"/>
              <a:gd name="connsiteY12-26" fmla="*/ 4183 h 10000"/>
              <a:gd name="connsiteX13-27" fmla="*/ 8936 w 8936"/>
              <a:gd name="connsiteY13-28" fmla="*/ 3503 h 10000"/>
              <a:gd name="connsiteX14-29" fmla="*/ 8554 w 8936"/>
              <a:gd name="connsiteY14-30" fmla="*/ 183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8936" h="10000">
                <a:moveTo>
                  <a:pt x="8554" y="1837"/>
                </a:moveTo>
                <a:lnTo>
                  <a:pt x="8092" y="0"/>
                </a:lnTo>
                <a:cubicBezTo>
                  <a:pt x="7999" y="408"/>
                  <a:pt x="7905" y="817"/>
                  <a:pt x="7812" y="1225"/>
                </a:cubicBezTo>
                <a:cubicBezTo>
                  <a:pt x="5222" y="-612"/>
                  <a:pt x="2190" y="1020"/>
                  <a:pt x="744" y="5238"/>
                </a:cubicBezTo>
                <a:cubicBezTo>
                  <a:pt x="302" y="6565"/>
                  <a:pt x="60" y="7993"/>
                  <a:pt x="0" y="9422"/>
                </a:cubicBezTo>
                <a:lnTo>
                  <a:pt x="0" y="10000"/>
                </a:lnTo>
                <a:lnTo>
                  <a:pt x="0" y="10000"/>
                </a:lnTo>
                <a:lnTo>
                  <a:pt x="1506" y="10000"/>
                </a:lnTo>
                <a:cubicBezTo>
                  <a:pt x="1513" y="9886"/>
                  <a:pt x="1519" y="9773"/>
                  <a:pt x="1526" y="9659"/>
                </a:cubicBezTo>
                <a:cubicBezTo>
                  <a:pt x="1546" y="8572"/>
                  <a:pt x="1728" y="7517"/>
                  <a:pt x="2068" y="6531"/>
                </a:cubicBezTo>
                <a:cubicBezTo>
                  <a:pt x="3112" y="3435"/>
                  <a:pt x="5342" y="2245"/>
                  <a:pt x="7210" y="3571"/>
                </a:cubicBezTo>
                <a:lnTo>
                  <a:pt x="6928" y="4762"/>
                </a:lnTo>
                <a:lnTo>
                  <a:pt x="7872" y="4183"/>
                </a:lnTo>
                <a:lnTo>
                  <a:pt x="8936" y="3503"/>
                </a:lnTo>
                <a:lnTo>
                  <a:pt x="8554" y="1837"/>
                </a:lnTo>
                <a:close/>
              </a:path>
            </a:pathLst>
          </a:custGeom>
          <a:solidFill>
            <a:schemeClr val="accent1"/>
          </a:solidFill>
          <a:ln w="6350">
            <a:noFill/>
          </a:ln>
          <a:effectLst/>
        </p:spPr>
        <p:txBody>
          <a:bodyPr vert="horz" wrap="square" lIns="91440" tIns="45720" rIns="91440" bIns="45720" numCol="1" anchor="t" anchorCtr="0" compatLnSpc="1"/>
          <a:lstStyle/>
          <a:p>
            <a:endParaRPr lang="ko-KR" altLang="en-US" dirty="0">
              <a:latin typeface="Roboto Condensed Light" charset="0"/>
            </a:endParaRPr>
          </a:p>
        </p:txBody>
      </p:sp>
      <p:sp>
        <p:nvSpPr>
          <p:cNvPr id="4" name="Freeform 30"/>
          <p:cNvSpPr/>
          <p:nvPr/>
        </p:nvSpPr>
        <p:spPr bwMode="auto">
          <a:xfrm>
            <a:off x="5327214" y="3889923"/>
            <a:ext cx="2493037" cy="1644107"/>
          </a:xfrm>
          <a:custGeom>
            <a:avLst/>
            <a:gdLst>
              <a:gd name="T0" fmla="*/ 20 w 499"/>
              <a:gd name="T1" fmla="*/ 240 h 313"/>
              <a:gd name="T2" fmla="*/ 42 w 499"/>
              <a:gd name="T3" fmla="*/ 294 h 313"/>
              <a:gd name="T4" fmla="*/ 57 w 499"/>
              <a:gd name="T5" fmla="*/ 259 h 313"/>
              <a:gd name="T6" fmla="*/ 408 w 499"/>
              <a:gd name="T7" fmla="*/ 141 h 313"/>
              <a:gd name="T8" fmla="*/ 445 w 499"/>
              <a:gd name="T9" fmla="*/ 18 h 313"/>
              <a:gd name="T10" fmla="*/ 499 w 499"/>
              <a:gd name="T11" fmla="*/ 18 h 313"/>
              <a:gd name="T12" fmla="*/ 499 w 499"/>
              <a:gd name="T13" fmla="*/ 0 h 313"/>
              <a:gd name="T14" fmla="*/ 446 w 499"/>
              <a:gd name="T15" fmla="*/ 0 h 313"/>
              <a:gd name="T16" fmla="*/ 446 w 499"/>
              <a:gd name="T17" fmla="*/ 0 h 313"/>
              <a:gd name="T18" fmla="*/ 370 w 499"/>
              <a:gd name="T19" fmla="*/ 0 h 313"/>
              <a:gd name="T20" fmla="*/ 370 w 499"/>
              <a:gd name="T21" fmla="*/ 11 h 313"/>
              <a:gd name="T22" fmla="*/ 343 w 499"/>
              <a:gd name="T23" fmla="*/ 103 h 313"/>
              <a:gd name="T24" fmla="*/ 86 w 499"/>
              <a:gd name="T25" fmla="*/ 189 h 313"/>
              <a:gd name="T26" fmla="*/ 101 w 499"/>
              <a:gd name="T27" fmla="*/ 154 h 313"/>
              <a:gd name="T28" fmla="*/ 53 w 499"/>
              <a:gd name="T29" fmla="*/ 172 h 313"/>
              <a:gd name="T30" fmla="*/ 0 w 499"/>
              <a:gd name="T31" fmla="*/ 192 h 313"/>
              <a:gd name="T32" fmla="*/ 20 w 499"/>
              <a:gd name="T33" fmla="*/ 240 h 313"/>
              <a:gd name="connsiteX0" fmla="*/ 401 w 10000"/>
              <a:gd name="connsiteY0" fmla="*/ 7668 h 9393"/>
              <a:gd name="connsiteX1" fmla="*/ 842 w 10000"/>
              <a:gd name="connsiteY1" fmla="*/ 9393 h 9393"/>
              <a:gd name="connsiteX2" fmla="*/ 1142 w 10000"/>
              <a:gd name="connsiteY2" fmla="*/ 8275 h 9393"/>
              <a:gd name="connsiteX3" fmla="*/ 8176 w 10000"/>
              <a:gd name="connsiteY3" fmla="*/ 4505 h 9393"/>
              <a:gd name="connsiteX4" fmla="*/ 8918 w 10000"/>
              <a:gd name="connsiteY4" fmla="*/ 575 h 9393"/>
              <a:gd name="connsiteX5" fmla="*/ 10000 w 10000"/>
              <a:gd name="connsiteY5" fmla="*/ 0 h 9393"/>
              <a:gd name="connsiteX6" fmla="*/ 8938 w 10000"/>
              <a:gd name="connsiteY6" fmla="*/ 0 h 9393"/>
              <a:gd name="connsiteX7" fmla="*/ 8938 w 10000"/>
              <a:gd name="connsiteY7" fmla="*/ 0 h 9393"/>
              <a:gd name="connsiteX8" fmla="*/ 7415 w 10000"/>
              <a:gd name="connsiteY8" fmla="*/ 0 h 9393"/>
              <a:gd name="connsiteX9" fmla="*/ 7415 w 10000"/>
              <a:gd name="connsiteY9" fmla="*/ 351 h 9393"/>
              <a:gd name="connsiteX10" fmla="*/ 6874 w 10000"/>
              <a:gd name="connsiteY10" fmla="*/ 3291 h 9393"/>
              <a:gd name="connsiteX11" fmla="*/ 1723 w 10000"/>
              <a:gd name="connsiteY11" fmla="*/ 6038 h 9393"/>
              <a:gd name="connsiteX12" fmla="*/ 2024 w 10000"/>
              <a:gd name="connsiteY12" fmla="*/ 4920 h 9393"/>
              <a:gd name="connsiteX13" fmla="*/ 1062 w 10000"/>
              <a:gd name="connsiteY13" fmla="*/ 5495 h 9393"/>
              <a:gd name="connsiteX14" fmla="*/ 0 w 10000"/>
              <a:gd name="connsiteY14" fmla="*/ 6134 h 9393"/>
              <a:gd name="connsiteX15" fmla="*/ 401 w 10000"/>
              <a:gd name="connsiteY15" fmla="*/ 7668 h 9393"/>
              <a:gd name="connsiteX0-1" fmla="*/ 401 w 8938"/>
              <a:gd name="connsiteY0-2" fmla="*/ 8164 h 10000"/>
              <a:gd name="connsiteX1-3" fmla="*/ 842 w 8938"/>
              <a:gd name="connsiteY1-4" fmla="*/ 10000 h 10000"/>
              <a:gd name="connsiteX2-5" fmla="*/ 1142 w 8938"/>
              <a:gd name="connsiteY2-6" fmla="*/ 8810 h 10000"/>
              <a:gd name="connsiteX3-7" fmla="*/ 8176 w 8938"/>
              <a:gd name="connsiteY3-8" fmla="*/ 4796 h 10000"/>
              <a:gd name="connsiteX4-9" fmla="*/ 8918 w 8938"/>
              <a:gd name="connsiteY4-10" fmla="*/ 612 h 10000"/>
              <a:gd name="connsiteX5-11" fmla="*/ 8938 w 8938"/>
              <a:gd name="connsiteY5-12" fmla="*/ 0 h 10000"/>
              <a:gd name="connsiteX6-13" fmla="*/ 8938 w 8938"/>
              <a:gd name="connsiteY6-14" fmla="*/ 0 h 10000"/>
              <a:gd name="connsiteX7-15" fmla="*/ 7415 w 8938"/>
              <a:gd name="connsiteY7-16" fmla="*/ 0 h 10000"/>
              <a:gd name="connsiteX8-17" fmla="*/ 7415 w 8938"/>
              <a:gd name="connsiteY8-18" fmla="*/ 374 h 10000"/>
              <a:gd name="connsiteX9-19" fmla="*/ 6874 w 8938"/>
              <a:gd name="connsiteY9-20" fmla="*/ 3504 h 10000"/>
              <a:gd name="connsiteX10-21" fmla="*/ 1723 w 8938"/>
              <a:gd name="connsiteY10-22" fmla="*/ 6428 h 10000"/>
              <a:gd name="connsiteX11-23" fmla="*/ 2024 w 8938"/>
              <a:gd name="connsiteY11-24" fmla="*/ 5238 h 10000"/>
              <a:gd name="connsiteX12-25" fmla="*/ 1062 w 8938"/>
              <a:gd name="connsiteY12-26" fmla="*/ 5850 h 10000"/>
              <a:gd name="connsiteX13-27" fmla="*/ 0 w 8938"/>
              <a:gd name="connsiteY13-28" fmla="*/ 6530 h 10000"/>
              <a:gd name="connsiteX14-29" fmla="*/ 401 w 8938"/>
              <a:gd name="connsiteY14-30" fmla="*/ 8164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8938" h="10000">
                <a:moveTo>
                  <a:pt x="401" y="8164"/>
                </a:moveTo>
                <a:lnTo>
                  <a:pt x="842" y="10000"/>
                </a:lnTo>
                <a:lnTo>
                  <a:pt x="1142" y="8810"/>
                </a:lnTo>
                <a:cubicBezTo>
                  <a:pt x="3707" y="10646"/>
                  <a:pt x="6754" y="8980"/>
                  <a:pt x="8176" y="4796"/>
                </a:cubicBezTo>
                <a:cubicBezTo>
                  <a:pt x="8637" y="3470"/>
                  <a:pt x="8878" y="2041"/>
                  <a:pt x="8918" y="612"/>
                </a:cubicBezTo>
                <a:cubicBezTo>
                  <a:pt x="8925" y="408"/>
                  <a:pt x="8931" y="204"/>
                  <a:pt x="8938" y="0"/>
                </a:cubicBezTo>
                <a:lnTo>
                  <a:pt x="8938" y="0"/>
                </a:lnTo>
                <a:lnTo>
                  <a:pt x="7415" y="0"/>
                </a:lnTo>
                <a:lnTo>
                  <a:pt x="7415" y="374"/>
                </a:lnTo>
                <a:cubicBezTo>
                  <a:pt x="7375" y="1429"/>
                  <a:pt x="7214" y="2517"/>
                  <a:pt x="6874" y="3504"/>
                </a:cubicBezTo>
                <a:cubicBezTo>
                  <a:pt x="5812" y="6564"/>
                  <a:pt x="3607" y="7789"/>
                  <a:pt x="1723" y="6428"/>
                </a:cubicBezTo>
                <a:cubicBezTo>
                  <a:pt x="1823" y="6031"/>
                  <a:pt x="1924" y="5635"/>
                  <a:pt x="2024" y="5238"/>
                </a:cubicBezTo>
                <a:lnTo>
                  <a:pt x="1062" y="5850"/>
                </a:lnTo>
                <a:lnTo>
                  <a:pt x="0" y="6530"/>
                </a:lnTo>
                <a:cubicBezTo>
                  <a:pt x="134" y="7074"/>
                  <a:pt x="267" y="7620"/>
                  <a:pt x="401" y="8164"/>
                </a:cubicBezTo>
                <a:close/>
              </a:path>
            </a:pathLst>
          </a:custGeom>
          <a:solidFill>
            <a:schemeClr val="accent1">
              <a:lumMod val="60000"/>
              <a:lumOff val="40000"/>
            </a:schemeClr>
          </a:solidFill>
          <a:ln w="6350">
            <a:noFill/>
          </a:ln>
          <a:effectLst/>
        </p:spPr>
        <p:txBody>
          <a:bodyPr vert="horz" wrap="square" lIns="91440" tIns="45720" rIns="91440" bIns="45720" numCol="1" anchor="t" anchorCtr="0" compatLnSpc="1"/>
          <a:lstStyle/>
          <a:p>
            <a:endParaRPr lang="ko-KR" altLang="en-US" dirty="0">
              <a:latin typeface="Roboto Condensed Light" charset="0"/>
            </a:endParaRPr>
          </a:p>
        </p:txBody>
      </p:sp>
      <p:sp>
        <p:nvSpPr>
          <p:cNvPr id="5" name="타원 34"/>
          <p:cNvSpPr/>
          <p:nvPr/>
        </p:nvSpPr>
        <p:spPr>
          <a:xfrm>
            <a:off x="4352743" y="4014050"/>
            <a:ext cx="974471" cy="974469"/>
          </a:xfrm>
          <a:prstGeom prst="ellipse">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ko-KR" sz="2400">
                <a:solidFill>
                  <a:srgbClr val="FEFFFF"/>
                </a:solidFill>
                <a:ea typeface="Roboto Condensed Light" charset="0"/>
                <a:cs typeface="Roboto Condensed Light" charset="0"/>
              </a:rPr>
              <a:t>01</a:t>
            </a:r>
            <a:endParaRPr lang="ko-KR" altLang="en-US" sz="2400" dirty="0">
              <a:solidFill>
                <a:srgbClr val="FEFFFF"/>
              </a:solidFill>
              <a:ea typeface="Roboto Condensed Light" charset="0"/>
              <a:cs typeface="Roboto Condensed Light" charset="0"/>
            </a:endParaRPr>
          </a:p>
        </p:txBody>
      </p:sp>
      <p:sp>
        <p:nvSpPr>
          <p:cNvPr id="6" name="타원 30"/>
          <p:cNvSpPr/>
          <p:nvPr/>
        </p:nvSpPr>
        <p:spPr>
          <a:xfrm>
            <a:off x="7009386" y="2673461"/>
            <a:ext cx="974471" cy="974469"/>
          </a:xfrm>
          <a:prstGeom prst="ellipse">
            <a:avLst/>
          </a:prstGeom>
          <a:solidFill>
            <a:schemeClr val="accent1">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ko-KR" sz="2400">
                <a:solidFill>
                  <a:srgbClr val="FEFFFF"/>
                </a:solidFill>
                <a:ea typeface="Roboto Condensed Light" charset="0"/>
                <a:cs typeface="Roboto Condensed Light" charset="0"/>
              </a:rPr>
              <a:t>02</a:t>
            </a:r>
            <a:endParaRPr lang="ko-KR" altLang="en-US" sz="2400" dirty="0">
              <a:solidFill>
                <a:srgbClr val="FEFFFF"/>
              </a:solidFill>
              <a:ea typeface="Roboto Condensed Light" charset="0"/>
              <a:cs typeface="Roboto Condensed Light" charset="0"/>
            </a:endParaRPr>
          </a:p>
        </p:txBody>
      </p:sp>
      <p:sp>
        <p:nvSpPr>
          <p:cNvPr id="8" name="Rounded Rectangle 27"/>
          <p:cNvSpPr/>
          <p:nvPr/>
        </p:nvSpPr>
        <p:spPr>
          <a:xfrm>
            <a:off x="950100" y="2550579"/>
            <a:ext cx="2787712" cy="2755344"/>
          </a:xfrm>
          <a:prstGeom prst="roundRect">
            <a:avLst>
              <a:gd name="adj" fmla="val 6226"/>
            </a:avLst>
          </a:prstGeom>
          <a:solidFill>
            <a:schemeClr val="accent1">
              <a:lumMod val="40000"/>
              <a:lumOff val="60000"/>
              <a:alpha val="20000"/>
            </a:schemeClr>
          </a:solidFill>
          <a:effectLst/>
        </p:spPr>
        <p:txBody>
          <a:bodyPr wrap="square" lIns="182880" tIns="365760" rIns="91440" bIns="274320">
            <a:noAutofit/>
          </a:bodyPr>
          <a:lstStyle/>
          <a:p>
            <a:pPr algn="just" eaLnBrk="1" hangingPunct="1">
              <a:lnSpc>
                <a:spcPct val="150000"/>
              </a:lnSpc>
              <a:spcBef>
                <a:spcPts val="600"/>
              </a:spcBef>
              <a:spcAft>
                <a:spcPts val="600"/>
              </a:spcAft>
            </a:pPr>
            <a:r>
              <a:rPr lang="zh-CN" altLang="en-US" sz="1200"/>
              <a:t>单击此处添加内容单击此处添加内容单击此处添加内容单击此处添加内容单击此处添加内容</a:t>
            </a:r>
            <a:endParaRPr lang="en-US" altLang="zh-CN" sz="1200"/>
          </a:p>
          <a:p>
            <a:pPr algn="just" eaLnBrk="1" hangingPunct="1">
              <a:lnSpc>
                <a:spcPct val="150000"/>
              </a:lnSpc>
              <a:spcBef>
                <a:spcPts val="600"/>
              </a:spcBef>
              <a:spcAft>
                <a:spcPts val="600"/>
              </a:spcAft>
            </a:pPr>
            <a:r>
              <a:rPr lang="zh-CN" altLang="en-US" sz="1200"/>
              <a:t>单击此处添加内容单击此处添加内容单击此处添加内容单击此处添加内容单击此处添加内容</a:t>
            </a:r>
            <a:endParaRPr lang="zh-CN" altLang="en-US" sz="1200"/>
          </a:p>
        </p:txBody>
      </p:sp>
      <p:sp>
        <p:nvSpPr>
          <p:cNvPr id="9" name="TextBox 28"/>
          <p:cNvSpPr txBox="1"/>
          <p:nvPr/>
        </p:nvSpPr>
        <p:spPr>
          <a:xfrm>
            <a:off x="950101" y="2118250"/>
            <a:ext cx="2787711" cy="645319"/>
          </a:xfrm>
          <a:prstGeom prst="round2SameRect">
            <a:avLst/>
          </a:prstGeom>
          <a:solidFill>
            <a:schemeClr val="accent1"/>
          </a:solidFill>
        </p:spPr>
        <p:txBody>
          <a:bodyPr wrap="square" lIns="243840" tIns="121920" rIns="243840" bIns="121920" rtlCol="0" anchor="ctr" anchorCtr="0">
            <a:noAutofit/>
          </a:bodyPr>
          <a:lstStyle/>
          <a:p>
            <a:pPr algn="ctr"/>
            <a:r>
              <a:rPr lang="zh-CN" altLang="en-US" sz="2400">
                <a:solidFill>
                  <a:srgbClr val="FFFFFF"/>
                </a:solidFill>
                <a:latin typeface="Roboto Condensed Light" charset="0"/>
              </a:rPr>
              <a:t>添加标题</a:t>
            </a:r>
            <a:endParaRPr lang="en-US" sz="2400" dirty="0">
              <a:solidFill>
                <a:srgbClr val="FFFFFF"/>
              </a:solidFill>
              <a:latin typeface="Roboto Condensed Light" charset="0"/>
            </a:endParaRPr>
          </a:p>
        </p:txBody>
      </p:sp>
      <p:sp>
        <p:nvSpPr>
          <p:cNvPr id="11" name="Rounded Rectangle 31"/>
          <p:cNvSpPr/>
          <p:nvPr/>
        </p:nvSpPr>
        <p:spPr>
          <a:xfrm>
            <a:off x="8489888" y="2550579"/>
            <a:ext cx="2787712" cy="2755344"/>
          </a:xfrm>
          <a:prstGeom prst="roundRect">
            <a:avLst>
              <a:gd name="adj" fmla="val 6226"/>
            </a:avLst>
          </a:prstGeom>
          <a:solidFill>
            <a:schemeClr val="accent1">
              <a:lumMod val="40000"/>
              <a:lumOff val="60000"/>
              <a:alpha val="20000"/>
            </a:schemeClr>
          </a:solidFill>
          <a:effectLst/>
        </p:spPr>
        <p:txBody>
          <a:bodyPr wrap="square" lIns="182880" tIns="365760" rIns="91440" bIns="274320">
            <a:noAutofit/>
          </a:bodyPr>
          <a:lstStyle/>
          <a:p>
            <a:pPr algn="just" eaLnBrk="1" hangingPunct="1">
              <a:lnSpc>
                <a:spcPct val="150000"/>
              </a:lnSpc>
              <a:spcBef>
                <a:spcPts val="600"/>
              </a:spcBef>
              <a:spcAft>
                <a:spcPts val="600"/>
              </a:spcAft>
            </a:pPr>
            <a:r>
              <a:rPr lang="zh-CN" altLang="en-US" sz="1200"/>
              <a:t>单击此处添加内容单击此处添加内容单击此处添加内容单击此处添加内容单击此处添加内容</a:t>
            </a:r>
            <a:endParaRPr lang="en-US" altLang="zh-CN" sz="1200"/>
          </a:p>
          <a:p>
            <a:pPr algn="just" eaLnBrk="1" hangingPunct="1">
              <a:lnSpc>
                <a:spcPct val="150000"/>
              </a:lnSpc>
              <a:spcBef>
                <a:spcPts val="600"/>
              </a:spcBef>
              <a:spcAft>
                <a:spcPts val="600"/>
              </a:spcAft>
            </a:pPr>
            <a:r>
              <a:rPr lang="zh-CN" altLang="en-US" sz="1200"/>
              <a:t>单击此处添加内容单击此处添加内容单击此处添加内容单击此处添加内容单击此处添加内容</a:t>
            </a:r>
            <a:endParaRPr lang="zh-CN" altLang="en-US" sz="1200"/>
          </a:p>
        </p:txBody>
      </p:sp>
      <p:sp>
        <p:nvSpPr>
          <p:cNvPr id="12" name="TextBox 32"/>
          <p:cNvSpPr txBox="1"/>
          <p:nvPr/>
        </p:nvSpPr>
        <p:spPr>
          <a:xfrm>
            <a:off x="8489889" y="2118250"/>
            <a:ext cx="2787711" cy="645319"/>
          </a:xfrm>
          <a:prstGeom prst="round2SameRect">
            <a:avLst/>
          </a:prstGeom>
          <a:solidFill>
            <a:schemeClr val="accent1">
              <a:lumMod val="60000"/>
              <a:lumOff val="40000"/>
            </a:schemeClr>
          </a:solidFill>
        </p:spPr>
        <p:txBody>
          <a:bodyPr wrap="square" lIns="243840" tIns="121920" rIns="243840" bIns="121920" rtlCol="0" anchor="ctr" anchorCtr="0">
            <a:noAutofit/>
          </a:bodyPr>
          <a:lstStyle/>
          <a:p>
            <a:pPr algn="ctr"/>
            <a:r>
              <a:rPr lang="zh-CN" altLang="en-US" sz="2400">
                <a:solidFill>
                  <a:srgbClr val="FFFFFF"/>
                </a:solidFill>
                <a:latin typeface="Roboto Condensed Light" charset="0"/>
              </a:rPr>
              <a:t>添加标题</a:t>
            </a:r>
            <a:endParaRPr lang="en-US" altLang="zh-CN" sz="2400" dirty="0">
              <a:solidFill>
                <a:srgbClr val="FFFFFF"/>
              </a:solidFill>
              <a:latin typeface="Roboto Condensed Light" charset="0"/>
            </a:endParaRPr>
          </a:p>
        </p:txBody>
      </p:sp>
      <p:cxnSp>
        <p:nvCxnSpPr>
          <p:cNvPr id="13" name="Elbow Connector 34"/>
          <p:cNvCxnSpPr/>
          <p:nvPr/>
        </p:nvCxnSpPr>
        <p:spPr>
          <a:xfrm rot="5400000" flipH="1" flipV="1">
            <a:off x="7864568" y="2594738"/>
            <a:ext cx="715003" cy="223607"/>
          </a:xfrm>
          <a:prstGeom prst="bentConnector3">
            <a:avLst>
              <a:gd name="adj1" fmla="val 100482"/>
            </a:avLst>
          </a:prstGeom>
          <a:ln w="12700" cmpd="sng">
            <a:solidFill>
              <a:schemeClr val="accent1"/>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cxnSp>
        <p:nvCxnSpPr>
          <p:cNvPr id="14" name="Elbow Connector 41"/>
          <p:cNvCxnSpPr/>
          <p:nvPr/>
        </p:nvCxnSpPr>
        <p:spPr>
          <a:xfrm rot="16200000" flipV="1">
            <a:off x="3023644" y="3311093"/>
            <a:ext cx="2060375" cy="320008"/>
          </a:xfrm>
          <a:prstGeom prst="bentConnector3">
            <a:avLst>
              <a:gd name="adj1" fmla="val 100220"/>
            </a:avLst>
          </a:prstGeom>
          <a:ln w="12700" cmpd="sng">
            <a:solidFill>
              <a:schemeClr val="accent1"/>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sp>
        <p:nvSpPr>
          <p:cNvPr id="15" name="TextBox 46"/>
          <p:cNvSpPr txBox="1"/>
          <p:nvPr/>
        </p:nvSpPr>
        <p:spPr>
          <a:xfrm>
            <a:off x="5134153" y="3486559"/>
            <a:ext cx="2134480" cy="646331"/>
          </a:xfrm>
          <a:prstGeom prst="rect">
            <a:avLst/>
          </a:prstGeom>
          <a:noFill/>
        </p:spPr>
        <p:txBody>
          <a:bodyPr wrap="square" rtlCol="0">
            <a:spAutoFit/>
          </a:bodyPr>
          <a:lstStyle/>
          <a:p>
            <a:pPr algn="ctr"/>
            <a:r>
              <a:rPr lang="en-US" sz="3600" dirty="0">
                <a:latin typeface="Roboto Condensed Light" charset="0"/>
                <a:ea typeface="Roboto Condensed Light" charset="0"/>
                <a:cs typeface="Roboto Condensed Light" charset="0"/>
              </a:rPr>
              <a:t>VS</a:t>
            </a:r>
            <a:endParaRPr lang="en-US" sz="3600" dirty="0">
              <a:latin typeface="Roboto Condensed Light" charset="0"/>
              <a:ea typeface="Roboto Condensed Light" charset="0"/>
              <a:cs typeface="Roboto Condensed Light"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5" name="Freeform 46"/>
          <p:cNvSpPr>
            <a:spLocks noEditPoints="1"/>
          </p:cNvSpPr>
          <p:nvPr/>
        </p:nvSpPr>
        <p:spPr bwMode="auto">
          <a:xfrm>
            <a:off x="1429374" y="2046814"/>
            <a:ext cx="256806" cy="256802"/>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ln>
        </p:spPr>
        <p:txBody>
          <a:bodyPr vert="horz" wrap="square" lIns="105873" tIns="52936" rIns="105873" bIns="52936" numCol="1" anchor="t" anchorCtr="0" compatLnSpc="1"/>
          <a:lstStyle/>
          <a:p>
            <a:pPr>
              <a:lnSpc>
                <a:spcPct val="120000"/>
              </a:lnSpc>
            </a:pPr>
            <a:endParaRPr lang="en-US" sz="76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22"/>
          <p:cNvSpPr txBox="1">
            <a:spLocks noChangeArrowheads="1"/>
          </p:cNvSpPr>
          <p:nvPr/>
        </p:nvSpPr>
        <p:spPr bwMode="auto">
          <a:xfrm>
            <a:off x="1822881" y="1831475"/>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1" name="文本框 14"/>
          <p:cNvSpPr txBox="1">
            <a:spLocks noChangeArrowheads="1"/>
          </p:cNvSpPr>
          <p:nvPr/>
        </p:nvSpPr>
        <p:spPr bwMode="auto">
          <a:xfrm>
            <a:off x="1809602" y="2156913"/>
            <a:ext cx="349430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400"/>
              <a:t>单击此处添加内容单击此处添加内容</a:t>
            </a:r>
            <a:endParaRPr lang="zh-CN" altLang="en-US" sz="1400"/>
          </a:p>
        </p:txBody>
      </p:sp>
      <p:sp>
        <p:nvSpPr>
          <p:cNvPr id="22" name="Freeform 46"/>
          <p:cNvSpPr>
            <a:spLocks noEditPoints="1"/>
          </p:cNvSpPr>
          <p:nvPr/>
        </p:nvSpPr>
        <p:spPr bwMode="auto">
          <a:xfrm>
            <a:off x="1429374" y="2887396"/>
            <a:ext cx="256806" cy="256802"/>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lumMod val="60000"/>
              <a:lumOff val="40000"/>
            </a:schemeClr>
          </a:solidFill>
          <a:ln w="9525">
            <a:noFill/>
            <a:round/>
          </a:ln>
        </p:spPr>
        <p:txBody>
          <a:bodyPr vert="horz" wrap="square" lIns="105873" tIns="52936" rIns="105873" bIns="52936" numCol="1" anchor="t" anchorCtr="0" compatLnSpc="1"/>
          <a:lstStyle/>
          <a:p>
            <a:pPr>
              <a:lnSpc>
                <a:spcPct val="120000"/>
              </a:lnSpc>
            </a:pPr>
            <a:endParaRPr lang="en-US" sz="76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a:spLocks noChangeArrowheads="1"/>
          </p:cNvSpPr>
          <p:nvPr/>
        </p:nvSpPr>
        <p:spPr bwMode="auto">
          <a:xfrm>
            <a:off x="1822881" y="2672057"/>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4" name="文本框 14"/>
          <p:cNvSpPr txBox="1">
            <a:spLocks noChangeArrowheads="1"/>
          </p:cNvSpPr>
          <p:nvPr/>
        </p:nvSpPr>
        <p:spPr bwMode="auto">
          <a:xfrm>
            <a:off x="1809602" y="2997495"/>
            <a:ext cx="349430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400"/>
              <a:t>单击此处添加内容单击此处添加内容</a:t>
            </a:r>
            <a:endParaRPr lang="zh-CN" altLang="en-US" sz="1400"/>
          </a:p>
        </p:txBody>
      </p:sp>
      <p:sp>
        <p:nvSpPr>
          <p:cNvPr id="25" name="Freeform 46"/>
          <p:cNvSpPr>
            <a:spLocks noEditPoints="1"/>
          </p:cNvSpPr>
          <p:nvPr/>
        </p:nvSpPr>
        <p:spPr bwMode="auto">
          <a:xfrm>
            <a:off x="1429374" y="3727978"/>
            <a:ext cx="256806" cy="256802"/>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ln>
        </p:spPr>
        <p:txBody>
          <a:bodyPr vert="horz" wrap="square" lIns="105873" tIns="52936" rIns="105873" bIns="52936" numCol="1" anchor="t" anchorCtr="0" compatLnSpc="1"/>
          <a:lstStyle/>
          <a:p>
            <a:pPr>
              <a:lnSpc>
                <a:spcPct val="120000"/>
              </a:lnSpc>
            </a:pPr>
            <a:endParaRPr lang="en-US" sz="76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a:spLocks noChangeArrowheads="1"/>
          </p:cNvSpPr>
          <p:nvPr/>
        </p:nvSpPr>
        <p:spPr bwMode="auto">
          <a:xfrm>
            <a:off x="1822881" y="3512639"/>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7" name="文本框 14"/>
          <p:cNvSpPr txBox="1">
            <a:spLocks noChangeArrowheads="1"/>
          </p:cNvSpPr>
          <p:nvPr/>
        </p:nvSpPr>
        <p:spPr bwMode="auto">
          <a:xfrm>
            <a:off x="1809602" y="3838077"/>
            <a:ext cx="349430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400"/>
              <a:t>单击此处添加内容单击此处添加内容</a:t>
            </a:r>
            <a:endParaRPr lang="zh-CN" altLang="en-US" sz="1400"/>
          </a:p>
        </p:txBody>
      </p:sp>
      <p:sp>
        <p:nvSpPr>
          <p:cNvPr id="28" name="Freeform 46"/>
          <p:cNvSpPr>
            <a:spLocks noEditPoints="1"/>
          </p:cNvSpPr>
          <p:nvPr/>
        </p:nvSpPr>
        <p:spPr bwMode="auto">
          <a:xfrm>
            <a:off x="1429374" y="4568560"/>
            <a:ext cx="256806" cy="256802"/>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lumMod val="60000"/>
              <a:lumOff val="40000"/>
            </a:schemeClr>
          </a:solidFill>
          <a:ln w="9525">
            <a:noFill/>
            <a:round/>
          </a:ln>
        </p:spPr>
        <p:txBody>
          <a:bodyPr vert="horz" wrap="square" lIns="105873" tIns="52936" rIns="105873" bIns="52936" numCol="1" anchor="t" anchorCtr="0" compatLnSpc="1"/>
          <a:lstStyle/>
          <a:p>
            <a:pPr>
              <a:lnSpc>
                <a:spcPct val="120000"/>
              </a:lnSpc>
            </a:pPr>
            <a:endParaRPr lang="en-US" sz="76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a:spLocks noChangeArrowheads="1"/>
          </p:cNvSpPr>
          <p:nvPr/>
        </p:nvSpPr>
        <p:spPr bwMode="auto">
          <a:xfrm>
            <a:off x="1822881" y="4353221"/>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30" name="文本框 14"/>
          <p:cNvSpPr txBox="1">
            <a:spLocks noChangeArrowheads="1"/>
          </p:cNvSpPr>
          <p:nvPr/>
        </p:nvSpPr>
        <p:spPr bwMode="auto">
          <a:xfrm>
            <a:off x="1809602" y="4678659"/>
            <a:ext cx="349430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400"/>
              <a:t>单击此处添加内容单击此处添加内容</a:t>
            </a:r>
            <a:endParaRPr lang="zh-CN" altLang="en-US" sz="1400"/>
          </a:p>
        </p:txBody>
      </p:sp>
      <p:sp>
        <p:nvSpPr>
          <p:cNvPr id="31" name="Freeform 46"/>
          <p:cNvSpPr>
            <a:spLocks noEditPoints="1"/>
          </p:cNvSpPr>
          <p:nvPr/>
        </p:nvSpPr>
        <p:spPr bwMode="auto">
          <a:xfrm>
            <a:off x="1429374" y="5409142"/>
            <a:ext cx="256806" cy="256802"/>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ln>
        </p:spPr>
        <p:txBody>
          <a:bodyPr vert="horz" wrap="square" lIns="105873" tIns="52936" rIns="105873" bIns="52936" numCol="1" anchor="t" anchorCtr="0" compatLnSpc="1"/>
          <a:lstStyle/>
          <a:p>
            <a:pPr>
              <a:lnSpc>
                <a:spcPct val="120000"/>
              </a:lnSpc>
            </a:pPr>
            <a:endParaRPr lang="en-US" sz="76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文本框 31"/>
          <p:cNvSpPr txBox="1">
            <a:spLocks noChangeArrowheads="1"/>
          </p:cNvSpPr>
          <p:nvPr/>
        </p:nvSpPr>
        <p:spPr bwMode="auto">
          <a:xfrm>
            <a:off x="1822881" y="5193803"/>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33" name="文本框 14"/>
          <p:cNvSpPr txBox="1">
            <a:spLocks noChangeArrowheads="1"/>
          </p:cNvSpPr>
          <p:nvPr/>
        </p:nvSpPr>
        <p:spPr bwMode="auto">
          <a:xfrm>
            <a:off x="1809602" y="5519241"/>
            <a:ext cx="349430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400"/>
              <a:t>单击此处添加内容单击此处添加内容</a:t>
            </a:r>
            <a:endParaRPr lang="zh-CN" altLang="en-US" sz="1400"/>
          </a:p>
        </p:txBody>
      </p:sp>
      <p:sp>
        <p:nvSpPr>
          <p:cNvPr id="19" name="矩形: 圆角 18"/>
          <p:cNvSpPr/>
          <p:nvPr/>
        </p:nvSpPr>
        <p:spPr>
          <a:xfrm>
            <a:off x="5951984" y="2156914"/>
            <a:ext cx="4320480" cy="419078"/>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p:cNvSpPr/>
          <p:nvPr/>
        </p:nvSpPr>
        <p:spPr>
          <a:xfrm>
            <a:off x="5951984" y="2945111"/>
            <a:ext cx="3672408" cy="419078"/>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p:cNvSpPr/>
          <p:nvPr/>
        </p:nvSpPr>
        <p:spPr>
          <a:xfrm>
            <a:off x="5951984" y="3733308"/>
            <a:ext cx="3104555" cy="419078"/>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p:cNvSpPr/>
          <p:nvPr/>
        </p:nvSpPr>
        <p:spPr>
          <a:xfrm>
            <a:off x="5951984" y="4521505"/>
            <a:ext cx="2448272" cy="419078"/>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5951984" y="5309702"/>
            <a:ext cx="1872208" cy="419078"/>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22"/>
          <p:cNvSpPr txBox="1">
            <a:spLocks noChangeArrowheads="1"/>
          </p:cNvSpPr>
          <p:nvPr/>
        </p:nvSpPr>
        <p:spPr bwMode="auto">
          <a:xfrm>
            <a:off x="10369119" y="2132713"/>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en-US" altLang="zh-CN" sz="2400" b="1">
                <a:solidFill>
                  <a:schemeClr val="accent1"/>
                </a:solidFill>
              </a:rPr>
              <a:t>100</a:t>
            </a:r>
            <a:endParaRPr lang="zh-CN" altLang="en-US" sz="2400" b="1">
              <a:solidFill>
                <a:schemeClr val="accent1"/>
              </a:solidFill>
            </a:endParaRPr>
          </a:p>
        </p:txBody>
      </p:sp>
      <p:sp>
        <p:nvSpPr>
          <p:cNvPr id="40" name="文本框 22"/>
          <p:cNvSpPr txBox="1">
            <a:spLocks noChangeArrowheads="1"/>
          </p:cNvSpPr>
          <p:nvPr/>
        </p:nvSpPr>
        <p:spPr bwMode="auto">
          <a:xfrm>
            <a:off x="9750890" y="2930345"/>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en-US" altLang="zh-CN" sz="2400" b="1">
                <a:solidFill>
                  <a:schemeClr val="accent1"/>
                </a:solidFill>
              </a:rPr>
              <a:t>85</a:t>
            </a:r>
            <a:endParaRPr lang="zh-CN" altLang="en-US" sz="2400" b="1">
              <a:solidFill>
                <a:schemeClr val="accent1"/>
              </a:solidFill>
            </a:endParaRPr>
          </a:p>
        </p:txBody>
      </p:sp>
      <p:sp>
        <p:nvSpPr>
          <p:cNvPr id="41" name="文本框 22"/>
          <p:cNvSpPr txBox="1">
            <a:spLocks noChangeArrowheads="1"/>
          </p:cNvSpPr>
          <p:nvPr/>
        </p:nvSpPr>
        <p:spPr bwMode="auto">
          <a:xfrm>
            <a:off x="9132660" y="3727977"/>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en-US" altLang="zh-CN" sz="2400" b="1">
                <a:solidFill>
                  <a:schemeClr val="accent1"/>
                </a:solidFill>
              </a:rPr>
              <a:t>70</a:t>
            </a:r>
            <a:endParaRPr lang="zh-CN" altLang="en-US" sz="2400" b="1">
              <a:solidFill>
                <a:schemeClr val="accent1"/>
              </a:solidFill>
            </a:endParaRPr>
          </a:p>
        </p:txBody>
      </p:sp>
      <p:sp>
        <p:nvSpPr>
          <p:cNvPr id="42" name="文本框 22"/>
          <p:cNvSpPr txBox="1">
            <a:spLocks noChangeArrowheads="1"/>
          </p:cNvSpPr>
          <p:nvPr/>
        </p:nvSpPr>
        <p:spPr bwMode="auto">
          <a:xfrm>
            <a:off x="8514430" y="4525609"/>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en-US" altLang="zh-CN" sz="2400" b="1">
                <a:solidFill>
                  <a:schemeClr val="accent1"/>
                </a:solidFill>
              </a:rPr>
              <a:t>55</a:t>
            </a:r>
            <a:endParaRPr lang="zh-CN" altLang="en-US" sz="2400" b="1">
              <a:solidFill>
                <a:schemeClr val="accent1"/>
              </a:solidFill>
            </a:endParaRPr>
          </a:p>
        </p:txBody>
      </p:sp>
      <p:sp>
        <p:nvSpPr>
          <p:cNvPr id="43" name="文本框 22"/>
          <p:cNvSpPr txBox="1">
            <a:spLocks noChangeArrowheads="1"/>
          </p:cNvSpPr>
          <p:nvPr/>
        </p:nvSpPr>
        <p:spPr bwMode="auto">
          <a:xfrm>
            <a:off x="7896200" y="5323240"/>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en-US" altLang="zh-CN" sz="2400" b="1">
                <a:solidFill>
                  <a:schemeClr val="accent1"/>
                </a:solidFill>
              </a:rPr>
              <a:t>40</a:t>
            </a:r>
            <a:endParaRPr lang="zh-CN" altLang="en-US" sz="2400" b="1">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3" name="원호 74"/>
          <p:cNvSpPr/>
          <p:nvPr/>
        </p:nvSpPr>
        <p:spPr>
          <a:xfrm>
            <a:off x="4114552" y="1772816"/>
            <a:ext cx="3962896" cy="3962896"/>
          </a:xfrm>
          <a:prstGeom prst="arc">
            <a:avLst>
              <a:gd name="adj1" fmla="val 12272767"/>
              <a:gd name="adj2" fmla="val 20003823"/>
            </a:avLst>
          </a:prstGeom>
          <a:noFill/>
          <a:ln>
            <a:solidFill>
              <a:schemeClr val="accent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a:p>
        </p:txBody>
      </p:sp>
      <p:sp>
        <p:nvSpPr>
          <p:cNvPr id="4" name="원호 75"/>
          <p:cNvSpPr/>
          <p:nvPr/>
        </p:nvSpPr>
        <p:spPr>
          <a:xfrm>
            <a:off x="4114552" y="1772816"/>
            <a:ext cx="3962896" cy="3962896"/>
          </a:xfrm>
          <a:prstGeom prst="arc">
            <a:avLst>
              <a:gd name="adj1" fmla="val 1657893"/>
              <a:gd name="adj2" fmla="val 9194934"/>
            </a:avLst>
          </a:prstGeom>
          <a:noFill/>
          <a:ln>
            <a:solidFill>
              <a:schemeClr val="accent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a:p>
        </p:txBody>
      </p:sp>
      <p:sp>
        <p:nvSpPr>
          <p:cNvPr id="14" name="椭圆 13"/>
          <p:cNvSpPr/>
          <p:nvPr/>
        </p:nvSpPr>
        <p:spPr>
          <a:xfrm>
            <a:off x="3137282" y="2821391"/>
            <a:ext cx="1885989" cy="1885989"/>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6" name="KSO_Shape"/>
          <p:cNvSpPr/>
          <p:nvPr/>
        </p:nvSpPr>
        <p:spPr bwMode="auto">
          <a:xfrm>
            <a:off x="3817819" y="3501928"/>
            <a:ext cx="524914" cy="524914"/>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rgbClr val="FFFFFF"/>
          </a:solidFill>
          <a:ln w="57150">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4400" eaLnBrk="1" fontAlgn="auto" hangingPunct="1">
              <a:spcBef>
                <a:spcPts val="0"/>
              </a:spcBef>
              <a:spcAft>
                <a:spcPts val="0"/>
              </a:spcAft>
            </a:pPr>
            <a:endParaRPr lang="zh-CN" altLang="en-US" sz="1600">
              <a:solidFill>
                <a:prstClr val="white"/>
              </a:solidFill>
              <a:latin typeface="Arial" panose="020B0604020202020204"/>
              <a:ea typeface="微软雅黑" panose="020B0503020204020204" pitchFamily="34" charset="-122"/>
            </a:endParaRPr>
          </a:p>
        </p:txBody>
      </p:sp>
      <p:sp>
        <p:nvSpPr>
          <p:cNvPr id="17" name="椭圆 16"/>
          <p:cNvSpPr/>
          <p:nvPr/>
        </p:nvSpPr>
        <p:spPr>
          <a:xfrm>
            <a:off x="7193091" y="2821391"/>
            <a:ext cx="1885989" cy="1885989"/>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9" name="KSO_Shape"/>
          <p:cNvSpPr/>
          <p:nvPr/>
        </p:nvSpPr>
        <p:spPr bwMode="auto">
          <a:xfrm>
            <a:off x="7926859" y="3501928"/>
            <a:ext cx="418450" cy="524914"/>
          </a:xfrm>
          <a:custGeom>
            <a:avLst/>
            <a:gdLst>
              <a:gd name="T0" fmla="*/ 288248 w 7158"/>
              <a:gd name="T1" fmla="*/ 137213 h 8988"/>
              <a:gd name="T2" fmla="*/ 167460 w 7158"/>
              <a:gd name="T3" fmla="*/ 305274 h 8988"/>
              <a:gd name="T4" fmla="*/ 1265766 w 7158"/>
              <a:gd name="T5" fmla="*/ 1632737 h 8988"/>
              <a:gd name="T6" fmla="*/ 1029599 w 7158"/>
              <a:gd name="T7" fmla="*/ 305274 h 8988"/>
              <a:gd name="T8" fmla="*/ 374381 w 7158"/>
              <a:gd name="T9" fmla="*/ 374782 h 8988"/>
              <a:gd name="T10" fmla="*/ 374381 w 7158"/>
              <a:gd name="T11" fmla="*/ 137213 h 8988"/>
              <a:gd name="T12" fmla="*/ 499376 w 7158"/>
              <a:gd name="T13" fmla="*/ 67505 h 8988"/>
              <a:gd name="T14" fmla="*/ 902602 w 7158"/>
              <a:gd name="T15" fmla="*/ 0 h 8988"/>
              <a:gd name="T16" fmla="*/ 1029599 w 7158"/>
              <a:gd name="T17" fmla="*/ 67505 h 8988"/>
              <a:gd name="T18" fmla="*/ 1350097 w 7158"/>
              <a:gd name="T19" fmla="*/ 137213 h 8988"/>
              <a:gd name="T20" fmla="*/ 1433827 w 7158"/>
              <a:gd name="T21" fmla="*/ 220943 h 8988"/>
              <a:gd name="T22" fmla="*/ 1433827 w 7158"/>
              <a:gd name="T23" fmla="*/ 1800397 h 8988"/>
              <a:gd name="T24" fmla="*/ 83730 w 7158"/>
              <a:gd name="T25" fmla="*/ 1800397 h 8988"/>
              <a:gd name="T26" fmla="*/ 0 w 7158"/>
              <a:gd name="T27" fmla="*/ 1716467 h 8988"/>
              <a:gd name="T28" fmla="*/ 0 w 7158"/>
              <a:gd name="T29" fmla="*/ 137213 h 8988"/>
              <a:gd name="T30" fmla="*/ 83730 w 7158"/>
              <a:gd name="T31" fmla="*/ 137213 h 8988"/>
              <a:gd name="T32" fmla="*/ 392409 w 7158"/>
              <a:gd name="T33" fmla="*/ 1059246 h 8988"/>
              <a:gd name="T34" fmla="*/ 392409 w 7158"/>
              <a:gd name="T35" fmla="*/ 1352501 h 8988"/>
              <a:gd name="T36" fmla="*/ 588314 w 7158"/>
              <a:gd name="T37" fmla="*/ 1352501 h 8988"/>
              <a:gd name="T38" fmla="*/ 504584 w 7158"/>
              <a:gd name="T39" fmla="*/ 1185442 h 8988"/>
              <a:gd name="T40" fmla="*/ 802847 w 7158"/>
              <a:gd name="T41" fmla="*/ 1433026 h 8988"/>
              <a:gd name="T42" fmla="*/ 1000153 w 7158"/>
              <a:gd name="T43" fmla="*/ 1352501 h 8988"/>
              <a:gd name="T44" fmla="*/ 1056040 w 7158"/>
              <a:gd name="T45" fmla="*/ 1296815 h 8988"/>
              <a:gd name="T46" fmla="*/ 1171019 w 7158"/>
              <a:gd name="T47" fmla="*/ 629378 h 8988"/>
              <a:gd name="T48" fmla="*/ 744156 w 7158"/>
              <a:gd name="T49" fmla="*/ 1157598 h 8988"/>
              <a:gd name="T50" fmla="*/ 341330 w 7158"/>
              <a:gd name="T51" fmla="*/ 1001356 h 8988"/>
              <a:gd name="T52" fmla="*/ 890784 w 7158"/>
              <a:gd name="T53" fmla="*/ 1240527 h 8988"/>
              <a:gd name="T54" fmla="*/ 943866 w 7158"/>
              <a:gd name="T55" fmla="*/ 1124948 h 8988"/>
              <a:gd name="T56" fmla="*/ 890784 w 7158"/>
              <a:gd name="T57" fmla="*/ 1240527 h 8988"/>
              <a:gd name="T58" fmla="*/ 392409 w 7158"/>
              <a:gd name="T59" fmla="*/ 690473 h 8988"/>
              <a:gd name="T60" fmla="*/ 392409 w 7158"/>
              <a:gd name="T61" fmla="*/ 880768 h 8988"/>
              <a:gd name="T62" fmla="*/ 504584 w 7158"/>
              <a:gd name="T63" fmla="*/ 802647 h 8988"/>
              <a:gd name="T64" fmla="*/ 938257 w 7158"/>
              <a:gd name="T65" fmla="*/ 690473 h 89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158" h="8988">
                <a:moveTo>
                  <a:pt x="418" y="685"/>
                </a:moveTo>
                <a:lnTo>
                  <a:pt x="1439" y="685"/>
                </a:lnTo>
                <a:lnTo>
                  <a:pt x="1439" y="1524"/>
                </a:lnTo>
                <a:lnTo>
                  <a:pt x="836" y="1524"/>
                </a:lnTo>
                <a:lnTo>
                  <a:pt x="836" y="8151"/>
                </a:lnTo>
                <a:lnTo>
                  <a:pt x="6319" y="8151"/>
                </a:lnTo>
                <a:lnTo>
                  <a:pt x="6319" y="1524"/>
                </a:lnTo>
                <a:lnTo>
                  <a:pt x="5140" y="1524"/>
                </a:lnTo>
                <a:lnTo>
                  <a:pt x="5140" y="1871"/>
                </a:lnTo>
                <a:lnTo>
                  <a:pt x="1869" y="1871"/>
                </a:lnTo>
                <a:lnTo>
                  <a:pt x="1869" y="1524"/>
                </a:lnTo>
                <a:lnTo>
                  <a:pt x="1869" y="685"/>
                </a:lnTo>
                <a:lnTo>
                  <a:pt x="1869" y="337"/>
                </a:lnTo>
                <a:lnTo>
                  <a:pt x="2493" y="337"/>
                </a:lnTo>
                <a:lnTo>
                  <a:pt x="2493" y="0"/>
                </a:lnTo>
                <a:lnTo>
                  <a:pt x="4506" y="0"/>
                </a:lnTo>
                <a:lnTo>
                  <a:pt x="4506" y="337"/>
                </a:lnTo>
                <a:lnTo>
                  <a:pt x="5140" y="337"/>
                </a:lnTo>
                <a:lnTo>
                  <a:pt x="5140" y="685"/>
                </a:lnTo>
                <a:lnTo>
                  <a:pt x="6740" y="685"/>
                </a:lnTo>
                <a:lnTo>
                  <a:pt x="7158" y="685"/>
                </a:lnTo>
                <a:lnTo>
                  <a:pt x="7158" y="1103"/>
                </a:lnTo>
                <a:lnTo>
                  <a:pt x="7158" y="8569"/>
                </a:lnTo>
                <a:lnTo>
                  <a:pt x="7158" y="8988"/>
                </a:lnTo>
                <a:lnTo>
                  <a:pt x="6740" y="8988"/>
                </a:lnTo>
                <a:lnTo>
                  <a:pt x="418" y="8988"/>
                </a:lnTo>
                <a:lnTo>
                  <a:pt x="0" y="8988"/>
                </a:lnTo>
                <a:lnTo>
                  <a:pt x="0" y="8569"/>
                </a:lnTo>
                <a:lnTo>
                  <a:pt x="0" y="1103"/>
                </a:lnTo>
                <a:lnTo>
                  <a:pt x="0" y="685"/>
                </a:lnTo>
                <a:lnTo>
                  <a:pt x="418" y="685"/>
                </a:lnTo>
                <a:close/>
                <a:moveTo>
                  <a:pt x="1704" y="4999"/>
                </a:moveTo>
                <a:lnTo>
                  <a:pt x="1959" y="5288"/>
                </a:lnTo>
                <a:lnTo>
                  <a:pt x="1959" y="6474"/>
                </a:lnTo>
                <a:lnTo>
                  <a:pt x="1959" y="6752"/>
                </a:lnTo>
                <a:lnTo>
                  <a:pt x="2238" y="6752"/>
                </a:lnTo>
                <a:lnTo>
                  <a:pt x="2937" y="6752"/>
                </a:lnTo>
                <a:lnTo>
                  <a:pt x="2519" y="6193"/>
                </a:lnTo>
                <a:lnTo>
                  <a:pt x="2519" y="5918"/>
                </a:lnTo>
                <a:lnTo>
                  <a:pt x="3623" y="7171"/>
                </a:lnTo>
                <a:lnTo>
                  <a:pt x="4008" y="7154"/>
                </a:lnTo>
                <a:lnTo>
                  <a:pt x="4192" y="6752"/>
                </a:lnTo>
                <a:lnTo>
                  <a:pt x="4993" y="6752"/>
                </a:lnTo>
                <a:lnTo>
                  <a:pt x="5272" y="6752"/>
                </a:lnTo>
                <a:lnTo>
                  <a:pt x="5272" y="6474"/>
                </a:lnTo>
                <a:lnTo>
                  <a:pt x="5272" y="4397"/>
                </a:lnTo>
                <a:lnTo>
                  <a:pt x="5846" y="3142"/>
                </a:lnTo>
                <a:lnTo>
                  <a:pt x="5440" y="2951"/>
                </a:lnTo>
                <a:lnTo>
                  <a:pt x="3715" y="5779"/>
                </a:lnTo>
                <a:lnTo>
                  <a:pt x="1961" y="4718"/>
                </a:lnTo>
                <a:lnTo>
                  <a:pt x="1704" y="4999"/>
                </a:lnTo>
                <a:close/>
                <a:moveTo>
                  <a:pt x="4447" y="6193"/>
                </a:moveTo>
                <a:lnTo>
                  <a:pt x="4712" y="6193"/>
                </a:lnTo>
                <a:lnTo>
                  <a:pt x="4712" y="5616"/>
                </a:lnTo>
                <a:lnTo>
                  <a:pt x="4447" y="6193"/>
                </a:lnTo>
                <a:close/>
                <a:moveTo>
                  <a:pt x="2238" y="3447"/>
                </a:moveTo>
                <a:lnTo>
                  <a:pt x="1959" y="3447"/>
                </a:lnTo>
                <a:lnTo>
                  <a:pt x="1959" y="3728"/>
                </a:lnTo>
                <a:lnTo>
                  <a:pt x="1959" y="4397"/>
                </a:lnTo>
                <a:lnTo>
                  <a:pt x="2519" y="4680"/>
                </a:lnTo>
                <a:lnTo>
                  <a:pt x="2519" y="4007"/>
                </a:lnTo>
                <a:lnTo>
                  <a:pt x="4341" y="4007"/>
                </a:lnTo>
                <a:lnTo>
                  <a:pt x="4684" y="3447"/>
                </a:lnTo>
                <a:lnTo>
                  <a:pt x="2238" y="3447"/>
                </a:lnTo>
                <a:close/>
              </a:path>
            </a:pathLst>
          </a:custGeom>
          <a:solidFill>
            <a:srgbClr val="FFFFFF"/>
          </a:solidFill>
          <a:ln w="57150">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4400" eaLnBrk="1" fontAlgn="auto" hangingPunct="1">
              <a:spcBef>
                <a:spcPts val="0"/>
              </a:spcBef>
              <a:spcAft>
                <a:spcPts val="0"/>
              </a:spcAft>
            </a:pPr>
            <a:endParaRPr lang="zh-CN" altLang="en-US" sz="1600">
              <a:solidFill>
                <a:prstClr val="white"/>
              </a:solidFill>
              <a:latin typeface="Arial" panose="020B0604020202020204"/>
              <a:ea typeface="微软雅黑" panose="020B0503020204020204" pitchFamily="34" charset="-122"/>
            </a:endParaRPr>
          </a:p>
        </p:txBody>
      </p:sp>
      <p:sp>
        <p:nvSpPr>
          <p:cNvPr id="20" name="文本框 22"/>
          <p:cNvSpPr txBox="1">
            <a:spLocks noChangeArrowheads="1"/>
          </p:cNvSpPr>
          <p:nvPr/>
        </p:nvSpPr>
        <p:spPr bwMode="auto">
          <a:xfrm>
            <a:off x="9709443" y="2835678"/>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小标题</a:t>
            </a:r>
            <a:endParaRPr lang="zh-CN" altLang="en-US" sz="1800" b="1"/>
          </a:p>
        </p:txBody>
      </p:sp>
      <p:sp>
        <p:nvSpPr>
          <p:cNvPr id="21" name="文本框 14"/>
          <p:cNvSpPr txBox="1">
            <a:spLocks noChangeArrowheads="1"/>
          </p:cNvSpPr>
          <p:nvPr/>
        </p:nvSpPr>
        <p:spPr bwMode="auto">
          <a:xfrm>
            <a:off x="9162860" y="3161115"/>
            <a:ext cx="2405748" cy="149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spcBef>
                <a:spcPct val="0"/>
              </a:spcBef>
              <a:buNone/>
            </a:pPr>
            <a:r>
              <a:rPr lang="zh-CN" altLang="en-US" sz="1400"/>
              <a:t>单击此处添加内容单击此处添加内容单击此处添加内容单击此处添加内容单击此处添加内容</a:t>
            </a:r>
            <a:endParaRPr lang="zh-CN" altLang="en-US" sz="1400"/>
          </a:p>
        </p:txBody>
      </p:sp>
      <p:sp>
        <p:nvSpPr>
          <p:cNvPr id="22" name="文本框 22"/>
          <p:cNvSpPr txBox="1">
            <a:spLocks noChangeArrowheads="1"/>
          </p:cNvSpPr>
          <p:nvPr/>
        </p:nvSpPr>
        <p:spPr bwMode="auto">
          <a:xfrm>
            <a:off x="1115036" y="2835678"/>
            <a:ext cx="131258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小标题</a:t>
            </a:r>
            <a:endParaRPr lang="zh-CN" altLang="en-US" sz="1800" b="1"/>
          </a:p>
        </p:txBody>
      </p:sp>
      <p:sp>
        <p:nvSpPr>
          <p:cNvPr id="23" name="文本框 14"/>
          <p:cNvSpPr txBox="1">
            <a:spLocks noChangeArrowheads="1"/>
          </p:cNvSpPr>
          <p:nvPr/>
        </p:nvSpPr>
        <p:spPr bwMode="auto">
          <a:xfrm>
            <a:off x="568453" y="3161115"/>
            <a:ext cx="2405748" cy="149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spcBef>
                <a:spcPct val="0"/>
              </a:spcBef>
              <a:buNone/>
            </a:pPr>
            <a:r>
              <a:rPr lang="zh-CN" altLang="en-US" sz="1400"/>
              <a:t>单击此处添加内容单击此处添加内容单击此处添加内容单击此处添加内容单击此处添加内容</a:t>
            </a:r>
            <a:endParaRPr lang="zh-CN" altLang="en-US" sz="1400"/>
          </a:p>
        </p:txBody>
      </p:sp>
      <p:sp>
        <p:nvSpPr>
          <p:cNvPr id="24" name="文本框 22"/>
          <p:cNvSpPr txBox="1">
            <a:spLocks noChangeArrowheads="1"/>
          </p:cNvSpPr>
          <p:nvPr/>
        </p:nvSpPr>
        <p:spPr bwMode="auto">
          <a:xfrm>
            <a:off x="5301548" y="3399538"/>
            <a:ext cx="1729022" cy="627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400" b="1"/>
              <a:t>添加标题</a:t>
            </a:r>
            <a:endParaRPr lang="zh-CN" altLang="en-US" sz="24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3" name="矩形 2"/>
          <p:cNvSpPr/>
          <p:nvPr/>
        </p:nvSpPr>
        <p:spPr>
          <a:xfrm>
            <a:off x="1991544" y="1988840"/>
            <a:ext cx="4104456" cy="158417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646018" y="2449916"/>
            <a:ext cx="720080" cy="7200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BatangChe" panose="02030609000101010101" pitchFamily="49" charset="-127"/>
                <a:ea typeface="BatangChe" panose="02030609000101010101" pitchFamily="49" charset="-127"/>
              </a:rPr>
              <a:t>01</a:t>
            </a:r>
            <a:endParaRPr lang="zh-CN" altLang="en-US" sz="2400">
              <a:latin typeface="BatangChe" panose="02030609000101010101" pitchFamily="49" charset="-127"/>
              <a:ea typeface="BatangChe" panose="02030609000101010101" pitchFamily="49" charset="-127"/>
            </a:endParaRPr>
          </a:p>
        </p:txBody>
      </p:sp>
      <p:sp>
        <p:nvSpPr>
          <p:cNvPr id="6" name="文本框 22"/>
          <p:cNvSpPr txBox="1">
            <a:spLocks noChangeArrowheads="1"/>
          </p:cNvSpPr>
          <p:nvPr/>
        </p:nvSpPr>
        <p:spPr bwMode="auto">
          <a:xfrm>
            <a:off x="2483523" y="2260209"/>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7" name="文本框 14"/>
          <p:cNvSpPr txBox="1">
            <a:spLocks noChangeArrowheads="1"/>
          </p:cNvSpPr>
          <p:nvPr/>
        </p:nvSpPr>
        <p:spPr bwMode="auto">
          <a:xfrm>
            <a:off x="2483523" y="2687245"/>
            <a:ext cx="3180430" cy="80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20000"/>
              </a:lnSpc>
              <a:spcBef>
                <a:spcPct val="0"/>
              </a:spcBef>
              <a:buNone/>
            </a:pPr>
            <a:r>
              <a:rPr lang="zh-CN" altLang="en-US" sz="1400"/>
              <a:t>单击此处添加内容单击此处添加内容单击此处添加内容</a:t>
            </a:r>
            <a:endParaRPr lang="zh-CN" altLang="en-US" sz="1400"/>
          </a:p>
        </p:txBody>
      </p:sp>
      <p:sp>
        <p:nvSpPr>
          <p:cNvPr id="8" name="矩形 7"/>
          <p:cNvSpPr/>
          <p:nvPr/>
        </p:nvSpPr>
        <p:spPr>
          <a:xfrm>
            <a:off x="1991544" y="4162553"/>
            <a:ext cx="4104456" cy="158417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646018" y="4623629"/>
            <a:ext cx="720080" cy="7200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BatangChe" panose="02030609000101010101" pitchFamily="49" charset="-127"/>
                <a:ea typeface="BatangChe" panose="02030609000101010101" pitchFamily="49" charset="-127"/>
              </a:rPr>
              <a:t>03</a:t>
            </a:r>
            <a:endParaRPr lang="zh-CN" altLang="en-US" sz="2400">
              <a:latin typeface="BatangChe" panose="02030609000101010101" pitchFamily="49" charset="-127"/>
              <a:ea typeface="BatangChe" panose="02030609000101010101" pitchFamily="49" charset="-127"/>
            </a:endParaRPr>
          </a:p>
        </p:txBody>
      </p:sp>
      <p:sp>
        <p:nvSpPr>
          <p:cNvPr id="10" name="文本框 22"/>
          <p:cNvSpPr txBox="1">
            <a:spLocks noChangeArrowheads="1"/>
          </p:cNvSpPr>
          <p:nvPr/>
        </p:nvSpPr>
        <p:spPr bwMode="auto">
          <a:xfrm>
            <a:off x="2483523" y="4433922"/>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11" name="文本框 14"/>
          <p:cNvSpPr txBox="1">
            <a:spLocks noChangeArrowheads="1"/>
          </p:cNvSpPr>
          <p:nvPr/>
        </p:nvSpPr>
        <p:spPr bwMode="auto">
          <a:xfrm>
            <a:off x="2483523" y="4860958"/>
            <a:ext cx="3180430" cy="80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20000"/>
              </a:lnSpc>
              <a:spcBef>
                <a:spcPct val="0"/>
              </a:spcBef>
              <a:buNone/>
            </a:pPr>
            <a:r>
              <a:rPr lang="zh-CN" altLang="en-US" sz="1400"/>
              <a:t>单击此处添加内容单击此处添加内容单击此处添加内容</a:t>
            </a:r>
            <a:endParaRPr lang="zh-CN" altLang="en-US" sz="1400"/>
          </a:p>
        </p:txBody>
      </p:sp>
      <p:sp>
        <p:nvSpPr>
          <p:cNvPr id="12" name="矩形 11"/>
          <p:cNvSpPr/>
          <p:nvPr/>
        </p:nvSpPr>
        <p:spPr>
          <a:xfrm>
            <a:off x="6636520" y="1988840"/>
            <a:ext cx="4104456" cy="158417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0342104" y="2449916"/>
            <a:ext cx="720080" cy="7200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BatangChe" panose="02030609000101010101" pitchFamily="49" charset="-127"/>
                <a:ea typeface="BatangChe" panose="02030609000101010101" pitchFamily="49" charset="-127"/>
              </a:rPr>
              <a:t>02</a:t>
            </a:r>
            <a:endParaRPr lang="zh-CN" altLang="en-US" sz="2400">
              <a:latin typeface="BatangChe" panose="02030609000101010101" pitchFamily="49" charset="-127"/>
              <a:ea typeface="BatangChe" panose="02030609000101010101" pitchFamily="49" charset="-127"/>
            </a:endParaRPr>
          </a:p>
        </p:txBody>
      </p:sp>
      <p:sp>
        <p:nvSpPr>
          <p:cNvPr id="14" name="文本框 22"/>
          <p:cNvSpPr txBox="1">
            <a:spLocks noChangeArrowheads="1"/>
          </p:cNvSpPr>
          <p:nvPr/>
        </p:nvSpPr>
        <p:spPr bwMode="auto">
          <a:xfrm>
            <a:off x="7128499" y="2260209"/>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15" name="文本框 14"/>
          <p:cNvSpPr txBox="1">
            <a:spLocks noChangeArrowheads="1"/>
          </p:cNvSpPr>
          <p:nvPr/>
        </p:nvSpPr>
        <p:spPr bwMode="auto">
          <a:xfrm>
            <a:off x="7128499" y="2687245"/>
            <a:ext cx="3180430" cy="80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20000"/>
              </a:lnSpc>
              <a:spcBef>
                <a:spcPct val="0"/>
              </a:spcBef>
              <a:buNone/>
            </a:pPr>
            <a:r>
              <a:rPr lang="zh-CN" altLang="en-US" sz="1400"/>
              <a:t>单击此处添加内容单击此处添加内容单击此处添加内容</a:t>
            </a:r>
            <a:endParaRPr lang="zh-CN" altLang="en-US" sz="1400"/>
          </a:p>
        </p:txBody>
      </p:sp>
      <p:sp>
        <p:nvSpPr>
          <p:cNvPr id="16" name="矩形 15"/>
          <p:cNvSpPr/>
          <p:nvPr/>
        </p:nvSpPr>
        <p:spPr>
          <a:xfrm>
            <a:off x="6636520" y="4162553"/>
            <a:ext cx="4104456" cy="158417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0342104" y="4623629"/>
            <a:ext cx="720080" cy="7200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BatangChe" panose="02030609000101010101" pitchFamily="49" charset="-127"/>
                <a:ea typeface="BatangChe" panose="02030609000101010101" pitchFamily="49" charset="-127"/>
              </a:rPr>
              <a:t>04</a:t>
            </a:r>
            <a:endParaRPr lang="zh-CN" altLang="en-US" sz="2400">
              <a:latin typeface="BatangChe" panose="02030609000101010101" pitchFamily="49" charset="-127"/>
              <a:ea typeface="BatangChe" panose="02030609000101010101" pitchFamily="49" charset="-127"/>
            </a:endParaRPr>
          </a:p>
        </p:txBody>
      </p:sp>
      <p:sp>
        <p:nvSpPr>
          <p:cNvPr id="18" name="文本框 22"/>
          <p:cNvSpPr txBox="1">
            <a:spLocks noChangeArrowheads="1"/>
          </p:cNvSpPr>
          <p:nvPr/>
        </p:nvSpPr>
        <p:spPr bwMode="auto">
          <a:xfrm>
            <a:off x="7128499" y="4433922"/>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19" name="文本框 14"/>
          <p:cNvSpPr txBox="1">
            <a:spLocks noChangeArrowheads="1"/>
          </p:cNvSpPr>
          <p:nvPr/>
        </p:nvSpPr>
        <p:spPr bwMode="auto">
          <a:xfrm>
            <a:off x="7128499" y="4860958"/>
            <a:ext cx="3180430" cy="80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20000"/>
              </a:lnSpc>
              <a:spcBef>
                <a:spcPct val="0"/>
              </a:spcBef>
              <a:buNone/>
            </a:pPr>
            <a:r>
              <a:rPr lang="zh-CN" altLang="en-US" sz="1400"/>
              <a:t>单击此处添加内容单击此处添加内容单击此处添加内容</a:t>
            </a:r>
            <a:endParaRPr lang="zh-CN" altLang="en-US" sz="1400"/>
          </a:p>
        </p:txBody>
      </p:sp>
      <p:sp>
        <p:nvSpPr>
          <p:cNvPr id="20" name="椭圆 19"/>
          <p:cNvSpPr/>
          <p:nvPr/>
        </p:nvSpPr>
        <p:spPr>
          <a:xfrm>
            <a:off x="5650426" y="3066591"/>
            <a:ext cx="1444898" cy="14448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BatangChe" panose="02030609000101010101" pitchFamily="49" charset="-127"/>
              <a:ea typeface="BatangChe" panose="02030609000101010101" pitchFamily="49" charset="-127"/>
            </a:endParaRPr>
          </a:p>
        </p:txBody>
      </p:sp>
      <p:sp>
        <p:nvSpPr>
          <p:cNvPr id="21" name="KSO_Shape"/>
          <p:cNvSpPr/>
          <p:nvPr/>
        </p:nvSpPr>
        <p:spPr bwMode="auto">
          <a:xfrm flipH="1">
            <a:off x="6054449" y="3500130"/>
            <a:ext cx="636852" cy="583781"/>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rgbClr val="FFFFFF"/>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99452" y="1528326"/>
            <a:ext cx="3096344" cy="2808312"/>
          </a:xfrm>
          <a:prstGeom prst="rect">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02"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5" name="文本框 22"/>
          <p:cNvSpPr txBox="1">
            <a:spLocks noChangeArrowheads="1"/>
          </p:cNvSpPr>
          <p:nvPr/>
        </p:nvSpPr>
        <p:spPr bwMode="auto">
          <a:xfrm>
            <a:off x="1400282" y="2708920"/>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solidFill>
                  <a:srgbClr val="FFFFFF"/>
                </a:solidFill>
              </a:rPr>
              <a:t>添加小标题</a:t>
            </a:r>
            <a:endParaRPr lang="zh-CN" altLang="en-US" sz="1800" b="1">
              <a:solidFill>
                <a:srgbClr val="FFFFFF"/>
              </a:solidFill>
            </a:endParaRPr>
          </a:p>
        </p:txBody>
      </p:sp>
      <p:sp>
        <p:nvSpPr>
          <p:cNvPr id="6" name="文本框 14"/>
          <p:cNvSpPr txBox="1">
            <a:spLocks noChangeArrowheads="1"/>
          </p:cNvSpPr>
          <p:nvPr/>
        </p:nvSpPr>
        <p:spPr bwMode="auto">
          <a:xfrm>
            <a:off x="1400282" y="3019844"/>
            <a:ext cx="2679490" cy="105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600">
                <a:solidFill>
                  <a:srgbClr val="FFFFFF"/>
                </a:solidFill>
              </a:rPr>
              <a:t>单击此处添加内容单击此处添加内容单击此处添加内容单击此处添加内容</a:t>
            </a:r>
            <a:endParaRPr lang="zh-CN" altLang="en-US" sz="1600">
              <a:solidFill>
                <a:srgbClr val="FFFFFF"/>
              </a:solidFill>
            </a:endParaRPr>
          </a:p>
        </p:txBody>
      </p:sp>
      <p:sp>
        <p:nvSpPr>
          <p:cNvPr id="7" name="KSO_Shape"/>
          <p:cNvSpPr/>
          <p:nvPr/>
        </p:nvSpPr>
        <p:spPr bwMode="auto">
          <a:xfrm>
            <a:off x="1688994" y="1926513"/>
            <a:ext cx="379413" cy="379413"/>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8" name="矩形 7"/>
          <p:cNvSpPr/>
          <p:nvPr/>
        </p:nvSpPr>
        <p:spPr>
          <a:xfrm>
            <a:off x="4655838" y="1528326"/>
            <a:ext cx="3096344" cy="280831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2"/>
          <p:cNvSpPr txBox="1">
            <a:spLocks noChangeArrowheads="1"/>
          </p:cNvSpPr>
          <p:nvPr/>
        </p:nvSpPr>
        <p:spPr bwMode="auto">
          <a:xfrm>
            <a:off x="4856668" y="2708920"/>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10" name="文本框 14"/>
          <p:cNvSpPr txBox="1">
            <a:spLocks noChangeArrowheads="1"/>
          </p:cNvSpPr>
          <p:nvPr/>
        </p:nvSpPr>
        <p:spPr bwMode="auto">
          <a:xfrm>
            <a:off x="4856668" y="3019844"/>
            <a:ext cx="2679490" cy="105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600"/>
              <a:t>单击此处添加内容单击此处添加内容单击此处添加内容单击此处添加内容</a:t>
            </a:r>
            <a:endParaRPr lang="zh-CN" altLang="en-US" sz="1600"/>
          </a:p>
        </p:txBody>
      </p:sp>
      <p:sp>
        <p:nvSpPr>
          <p:cNvPr id="12" name="矩形 11"/>
          <p:cNvSpPr/>
          <p:nvPr/>
        </p:nvSpPr>
        <p:spPr>
          <a:xfrm>
            <a:off x="8112224" y="1528326"/>
            <a:ext cx="3096344" cy="2808312"/>
          </a:xfrm>
          <a:prstGeom prst="rect">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文本框 22"/>
          <p:cNvSpPr txBox="1">
            <a:spLocks noChangeArrowheads="1"/>
          </p:cNvSpPr>
          <p:nvPr/>
        </p:nvSpPr>
        <p:spPr bwMode="auto">
          <a:xfrm>
            <a:off x="8313054" y="2708920"/>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solidFill>
                  <a:srgbClr val="FFFFFF"/>
                </a:solidFill>
              </a:rPr>
              <a:t>添加小标题</a:t>
            </a:r>
            <a:endParaRPr lang="zh-CN" altLang="en-US" sz="1800" b="1">
              <a:solidFill>
                <a:srgbClr val="FFFFFF"/>
              </a:solidFill>
            </a:endParaRPr>
          </a:p>
        </p:txBody>
      </p:sp>
      <p:sp>
        <p:nvSpPr>
          <p:cNvPr id="14" name="文本框 14"/>
          <p:cNvSpPr txBox="1">
            <a:spLocks noChangeArrowheads="1"/>
          </p:cNvSpPr>
          <p:nvPr/>
        </p:nvSpPr>
        <p:spPr bwMode="auto">
          <a:xfrm>
            <a:off x="8313054" y="3019844"/>
            <a:ext cx="2679490" cy="105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None/>
            </a:pPr>
            <a:r>
              <a:rPr lang="zh-CN" altLang="en-US" sz="1600">
                <a:solidFill>
                  <a:srgbClr val="FFFFFF"/>
                </a:solidFill>
              </a:rPr>
              <a:t>单击此处添加内容单击此处添加内容单击此处添加内容单击此处添加内容</a:t>
            </a:r>
            <a:endParaRPr lang="zh-CN" altLang="en-US" sz="1600">
              <a:solidFill>
                <a:srgbClr val="FFFFFF"/>
              </a:solidFill>
            </a:endParaRPr>
          </a:p>
        </p:txBody>
      </p:sp>
      <p:sp>
        <p:nvSpPr>
          <p:cNvPr id="16" name="KSO_Shape"/>
          <p:cNvSpPr/>
          <p:nvPr/>
        </p:nvSpPr>
        <p:spPr bwMode="auto">
          <a:xfrm>
            <a:off x="5145380" y="1926513"/>
            <a:ext cx="379413" cy="379413"/>
          </a:xfrm>
          <a:custGeom>
            <a:avLst/>
            <a:gdLst>
              <a:gd name="T0" fmla="*/ 1627741 w 2756"/>
              <a:gd name="T1" fmla="*/ 729043 h 2756"/>
              <a:gd name="T2" fmla="*/ 1068409 w 2756"/>
              <a:gd name="T3" fmla="*/ 169196 h 2756"/>
              <a:gd name="T4" fmla="*/ 1236144 w 2756"/>
              <a:gd name="T5" fmla="*/ 0 h 2756"/>
              <a:gd name="T6" fmla="*/ 1798739 w 2756"/>
              <a:gd name="T7" fmla="*/ 562461 h 2756"/>
              <a:gd name="T8" fmla="*/ 1627741 w 2756"/>
              <a:gd name="T9" fmla="*/ 729043 h 2756"/>
              <a:gd name="T10" fmla="*/ 1461312 w 2756"/>
              <a:gd name="T11" fmla="*/ 891053 h 2756"/>
              <a:gd name="T12" fmla="*/ 1450870 w 2756"/>
              <a:gd name="T13" fmla="*/ 900199 h 2756"/>
              <a:gd name="T14" fmla="*/ 1349054 w 2756"/>
              <a:gd name="T15" fmla="*/ 900199 h 2756"/>
              <a:gd name="T16" fmla="*/ 1236144 w 2756"/>
              <a:gd name="T17" fmla="*/ 900199 h 2756"/>
              <a:gd name="T18" fmla="*/ 1123886 w 2756"/>
              <a:gd name="T19" fmla="*/ 1350298 h 2756"/>
              <a:gd name="T20" fmla="*/ 224516 w 2756"/>
              <a:gd name="T21" fmla="*/ 1800397 h 2756"/>
              <a:gd name="T22" fmla="*/ 112258 w 2756"/>
              <a:gd name="T23" fmla="*/ 1800397 h 2756"/>
              <a:gd name="T24" fmla="*/ 469917 w 2756"/>
              <a:gd name="T25" fmla="*/ 1442408 h 2756"/>
              <a:gd name="T26" fmla="*/ 561943 w 2756"/>
              <a:gd name="T27" fmla="*/ 1462659 h 2756"/>
              <a:gd name="T28" fmla="*/ 786459 w 2756"/>
              <a:gd name="T29" fmla="*/ 1237936 h 2756"/>
              <a:gd name="T30" fmla="*/ 561943 w 2756"/>
              <a:gd name="T31" fmla="*/ 1012560 h 2756"/>
              <a:gd name="T32" fmla="*/ 336774 w 2756"/>
              <a:gd name="T33" fmla="*/ 1237936 h 2756"/>
              <a:gd name="T34" fmla="*/ 357007 w 2756"/>
              <a:gd name="T35" fmla="*/ 1330047 h 2756"/>
              <a:gd name="T36" fmla="*/ 0 w 2756"/>
              <a:gd name="T37" fmla="*/ 1688036 h 2756"/>
              <a:gd name="T38" fmla="*/ 0 w 2756"/>
              <a:gd name="T39" fmla="*/ 1575674 h 2756"/>
              <a:gd name="T40" fmla="*/ 449685 w 2756"/>
              <a:gd name="T41" fmla="*/ 675476 h 2756"/>
              <a:gd name="T42" fmla="*/ 899370 w 2756"/>
              <a:gd name="T43" fmla="*/ 562461 h 2756"/>
              <a:gd name="T44" fmla="*/ 899370 w 2756"/>
              <a:gd name="T45" fmla="*/ 450099 h 2756"/>
              <a:gd name="T46" fmla="*/ 899370 w 2756"/>
              <a:gd name="T47" fmla="*/ 341004 h 2756"/>
              <a:gd name="T48" fmla="*/ 904591 w 2756"/>
              <a:gd name="T49" fmla="*/ 333818 h 2756"/>
              <a:gd name="T50" fmla="*/ 956151 w 2756"/>
              <a:gd name="T51" fmla="*/ 282210 h 2756"/>
              <a:gd name="T52" fmla="*/ 1513525 w 2756"/>
              <a:gd name="T53" fmla="*/ 840098 h 2756"/>
              <a:gd name="T54" fmla="*/ 1461312 w 2756"/>
              <a:gd name="T55" fmla="*/ 891053 h 275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756" h="2756">
                <a:moveTo>
                  <a:pt x="2494" y="1116"/>
                </a:moveTo>
                <a:cubicBezTo>
                  <a:pt x="1637" y="259"/>
                  <a:pt x="1637" y="259"/>
                  <a:pt x="1637" y="259"/>
                </a:cubicBezTo>
                <a:cubicBezTo>
                  <a:pt x="1894" y="0"/>
                  <a:pt x="1894" y="0"/>
                  <a:pt x="1894" y="0"/>
                </a:cubicBezTo>
                <a:cubicBezTo>
                  <a:pt x="2756" y="861"/>
                  <a:pt x="2756" y="861"/>
                  <a:pt x="2756" y="861"/>
                </a:cubicBezTo>
                <a:lnTo>
                  <a:pt x="2494" y="1116"/>
                </a:lnTo>
                <a:close/>
                <a:moveTo>
                  <a:pt x="2239" y="1364"/>
                </a:moveTo>
                <a:cubicBezTo>
                  <a:pt x="2233" y="1370"/>
                  <a:pt x="2228" y="1373"/>
                  <a:pt x="2223" y="1378"/>
                </a:cubicBezTo>
                <a:cubicBezTo>
                  <a:pt x="2067" y="1378"/>
                  <a:pt x="2067" y="1378"/>
                  <a:pt x="2067" y="1378"/>
                </a:cubicBezTo>
                <a:cubicBezTo>
                  <a:pt x="1894" y="1378"/>
                  <a:pt x="1894" y="1378"/>
                  <a:pt x="1894" y="1378"/>
                </a:cubicBezTo>
                <a:cubicBezTo>
                  <a:pt x="1722" y="2067"/>
                  <a:pt x="1722" y="2067"/>
                  <a:pt x="1722" y="2067"/>
                </a:cubicBezTo>
                <a:cubicBezTo>
                  <a:pt x="344" y="2756"/>
                  <a:pt x="344" y="2756"/>
                  <a:pt x="344" y="2756"/>
                </a:cubicBezTo>
                <a:cubicBezTo>
                  <a:pt x="172" y="2756"/>
                  <a:pt x="172" y="2756"/>
                  <a:pt x="172" y="2756"/>
                </a:cubicBezTo>
                <a:cubicBezTo>
                  <a:pt x="720" y="2208"/>
                  <a:pt x="720" y="2208"/>
                  <a:pt x="720" y="2208"/>
                </a:cubicBezTo>
                <a:cubicBezTo>
                  <a:pt x="763" y="2228"/>
                  <a:pt x="810" y="2239"/>
                  <a:pt x="861" y="2239"/>
                </a:cubicBezTo>
                <a:cubicBezTo>
                  <a:pt x="1051" y="2239"/>
                  <a:pt x="1205" y="2085"/>
                  <a:pt x="1205" y="1895"/>
                </a:cubicBezTo>
                <a:cubicBezTo>
                  <a:pt x="1205" y="1705"/>
                  <a:pt x="1051" y="1550"/>
                  <a:pt x="861" y="1550"/>
                </a:cubicBezTo>
                <a:cubicBezTo>
                  <a:pt x="671" y="1550"/>
                  <a:pt x="516" y="1705"/>
                  <a:pt x="516" y="1895"/>
                </a:cubicBezTo>
                <a:cubicBezTo>
                  <a:pt x="516" y="1945"/>
                  <a:pt x="528" y="1993"/>
                  <a:pt x="547" y="2036"/>
                </a:cubicBezTo>
                <a:cubicBezTo>
                  <a:pt x="0" y="2584"/>
                  <a:pt x="0" y="2584"/>
                  <a:pt x="0" y="2584"/>
                </a:cubicBezTo>
                <a:cubicBezTo>
                  <a:pt x="0" y="2412"/>
                  <a:pt x="0" y="2412"/>
                  <a:pt x="0" y="2412"/>
                </a:cubicBezTo>
                <a:cubicBezTo>
                  <a:pt x="689" y="1034"/>
                  <a:pt x="689" y="1034"/>
                  <a:pt x="689" y="1034"/>
                </a:cubicBezTo>
                <a:cubicBezTo>
                  <a:pt x="1378" y="861"/>
                  <a:pt x="1378" y="861"/>
                  <a:pt x="1378" y="861"/>
                </a:cubicBezTo>
                <a:cubicBezTo>
                  <a:pt x="1378" y="689"/>
                  <a:pt x="1378" y="689"/>
                  <a:pt x="1378" y="689"/>
                </a:cubicBezTo>
                <a:cubicBezTo>
                  <a:pt x="1378" y="522"/>
                  <a:pt x="1378" y="522"/>
                  <a:pt x="1378" y="522"/>
                </a:cubicBezTo>
                <a:cubicBezTo>
                  <a:pt x="1381" y="518"/>
                  <a:pt x="1382" y="515"/>
                  <a:pt x="1386" y="511"/>
                </a:cubicBezTo>
                <a:cubicBezTo>
                  <a:pt x="1465" y="432"/>
                  <a:pt x="1465" y="432"/>
                  <a:pt x="1465" y="432"/>
                </a:cubicBezTo>
                <a:cubicBezTo>
                  <a:pt x="2319" y="1286"/>
                  <a:pt x="2319" y="1286"/>
                  <a:pt x="2319" y="1286"/>
                </a:cubicBezTo>
                <a:lnTo>
                  <a:pt x="2239" y="1364"/>
                </a:ln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KSO_Shape"/>
          <p:cNvSpPr/>
          <p:nvPr/>
        </p:nvSpPr>
        <p:spPr>
          <a:xfrm flipH="1">
            <a:off x="8601766" y="1981844"/>
            <a:ext cx="379413" cy="268751"/>
          </a:xfrm>
          <a:custGeom>
            <a:avLst/>
            <a:gdLst>
              <a:gd name="connsiteX0" fmla="*/ 7782622 w 7782622"/>
              <a:gd name="connsiteY0" fmla="*/ 1956116 h 5514836"/>
              <a:gd name="connsiteX1" fmla="*/ 1120218 w 7782622"/>
              <a:gd name="connsiteY1" fmla="*/ 1956116 h 5514836"/>
              <a:gd name="connsiteX2" fmla="*/ 4 w 7782622"/>
              <a:gd name="connsiteY2" fmla="*/ 5514836 h 5514836"/>
              <a:gd name="connsiteX3" fmla="*/ 6662408 w 7782622"/>
              <a:gd name="connsiteY3" fmla="*/ 5514836 h 5514836"/>
              <a:gd name="connsiteX4" fmla="*/ 2210075 w 7782622"/>
              <a:gd name="connsiteY4" fmla="*/ 0 h 5514836"/>
              <a:gd name="connsiteX5" fmla="*/ 0 w 7782622"/>
              <a:gd name="connsiteY5" fmla="*/ 0 h 5514836"/>
              <a:gd name="connsiteX6" fmla="*/ 0 w 7782622"/>
              <a:gd name="connsiteY6" fmla="*/ 1356040 h 5514836"/>
              <a:gd name="connsiteX7" fmla="*/ 2 w 7782622"/>
              <a:gd name="connsiteY7" fmla="*/ 1356040 h 5514836"/>
              <a:gd name="connsiteX8" fmla="*/ 2 w 7782622"/>
              <a:gd name="connsiteY8" fmla="*/ 4425111 h 5514836"/>
              <a:gd name="connsiteX9" fmla="*/ 872566 w 7782622"/>
              <a:gd name="connsiteY9" fmla="*/ 1653131 h 5514836"/>
              <a:gd name="connsiteX10" fmla="*/ 6705945 w 7782622"/>
              <a:gd name="connsiteY10" fmla="*/ 1653131 h 5514836"/>
              <a:gd name="connsiteX11" fmla="*/ 6705945 w 7782622"/>
              <a:gd name="connsiteY11" fmla="*/ 984566 h 5514836"/>
              <a:gd name="connsiteX12" fmla="*/ 2611236 w 7782622"/>
              <a:gd name="connsiteY12" fmla="*/ 984566 h 551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82622" h="5514836">
                <a:moveTo>
                  <a:pt x="7782622" y="1956116"/>
                </a:moveTo>
                <a:lnTo>
                  <a:pt x="1120218" y="1956116"/>
                </a:lnTo>
                <a:lnTo>
                  <a:pt x="4" y="5514836"/>
                </a:lnTo>
                <a:lnTo>
                  <a:pt x="6662408" y="5514836"/>
                </a:lnTo>
                <a:close/>
                <a:moveTo>
                  <a:pt x="2210075" y="0"/>
                </a:moveTo>
                <a:lnTo>
                  <a:pt x="0" y="0"/>
                </a:lnTo>
                <a:lnTo>
                  <a:pt x="0" y="1356040"/>
                </a:lnTo>
                <a:lnTo>
                  <a:pt x="2" y="1356040"/>
                </a:lnTo>
                <a:lnTo>
                  <a:pt x="2" y="4425111"/>
                </a:lnTo>
                <a:lnTo>
                  <a:pt x="872566" y="1653131"/>
                </a:lnTo>
                <a:lnTo>
                  <a:pt x="6705945" y="1653131"/>
                </a:lnTo>
                <a:lnTo>
                  <a:pt x="6705945" y="984566"/>
                </a:lnTo>
                <a:lnTo>
                  <a:pt x="2611236" y="984566"/>
                </a:ln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tx1"/>
              </a:solidFill>
              <a:latin typeface="Calibri" panose="020F0502020204030204" pitchFamily="34" charset="0"/>
              <a:ea typeface="宋体" panose="02010600030101010101" pitchFamily="2" charset="-122"/>
            </a:endParaRPr>
          </a:p>
        </p:txBody>
      </p:sp>
      <p:sp>
        <p:nvSpPr>
          <p:cNvPr id="18" name="文本框 22"/>
          <p:cNvSpPr txBox="1">
            <a:spLocks noChangeArrowheads="1"/>
          </p:cNvSpPr>
          <p:nvPr/>
        </p:nvSpPr>
        <p:spPr bwMode="auto">
          <a:xfrm>
            <a:off x="4842154" y="4734825"/>
            <a:ext cx="280831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这里添加小标题</a:t>
            </a:r>
            <a:endParaRPr lang="zh-CN" altLang="en-US" sz="1800" b="1"/>
          </a:p>
        </p:txBody>
      </p:sp>
      <p:sp>
        <p:nvSpPr>
          <p:cNvPr id="19" name="文本框 14"/>
          <p:cNvSpPr txBox="1">
            <a:spLocks noChangeArrowheads="1"/>
          </p:cNvSpPr>
          <p:nvPr/>
        </p:nvSpPr>
        <p:spPr bwMode="auto">
          <a:xfrm>
            <a:off x="1284052" y="5060263"/>
            <a:ext cx="9924516" cy="104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spcBef>
                <a:spcPct val="0"/>
              </a:spcBef>
              <a:buNone/>
            </a:pPr>
            <a:r>
              <a:rPr lang="zh-CN" altLang="en-US" sz="1400"/>
              <a:t>单击此处添加内容单击此处添加内容单击此处添加内容单击此处添加内容单击此处添加内容单击此处添加内容单击此处添加内容单击此处添加内容单击此处添加内容单击此处添加内容</a:t>
            </a:r>
            <a:endParaRPr lang="zh-CN" altLang="en-US"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126826" y="3938241"/>
            <a:ext cx="2229328" cy="22293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02"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4" name="泪滴形 3"/>
          <p:cNvSpPr/>
          <p:nvPr/>
        </p:nvSpPr>
        <p:spPr>
          <a:xfrm rot="2431618">
            <a:off x="3875734" y="4562273"/>
            <a:ext cx="1634301" cy="163430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泪滴形 7"/>
          <p:cNvSpPr/>
          <p:nvPr/>
        </p:nvSpPr>
        <p:spPr>
          <a:xfrm rot="13707883">
            <a:off x="6973401" y="4497378"/>
            <a:ext cx="1634301" cy="163430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泪滴形 10"/>
          <p:cNvSpPr/>
          <p:nvPr/>
        </p:nvSpPr>
        <p:spPr>
          <a:xfrm rot="8055296">
            <a:off x="5444296" y="2743068"/>
            <a:ext cx="1634301" cy="163430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p:nvPr/>
        </p:nvSpPr>
        <p:spPr bwMode="auto">
          <a:xfrm>
            <a:off x="4396654" y="5140464"/>
            <a:ext cx="592460" cy="477918"/>
          </a:xfrm>
          <a:custGeom>
            <a:avLst/>
            <a:gdLst>
              <a:gd name="T0" fmla="*/ 1038534 w 1908175"/>
              <a:gd name="T1" fmla="*/ 1254798 h 1538287"/>
              <a:gd name="T2" fmla="*/ 1021765 w 1908175"/>
              <a:gd name="T3" fmla="*/ 1280033 h 1538287"/>
              <a:gd name="T4" fmla="*/ 298181 w 1908175"/>
              <a:gd name="T5" fmla="*/ 1355739 h 1538287"/>
              <a:gd name="T6" fmla="*/ 309965 w 1908175"/>
              <a:gd name="T7" fmla="*/ 1328701 h 1538287"/>
              <a:gd name="T8" fmla="*/ 511914 w 1908175"/>
              <a:gd name="T9" fmla="*/ 1149564 h 1538287"/>
              <a:gd name="T10" fmla="*/ 509878 w 1908175"/>
              <a:gd name="T11" fmla="*/ 1182862 h 1538287"/>
              <a:gd name="T12" fmla="*/ 284589 w 1908175"/>
              <a:gd name="T13" fmla="*/ 1207950 h 1538287"/>
              <a:gd name="T14" fmla="*/ 281422 w 1908175"/>
              <a:gd name="T15" fmla="*/ 1174424 h 1538287"/>
              <a:gd name="T16" fmla="*/ 822326 w 1908175"/>
              <a:gd name="T17" fmla="*/ 1105351 h 1538287"/>
              <a:gd name="T18" fmla="*/ 832279 w 1908175"/>
              <a:gd name="T19" fmla="*/ 1136947 h 1538287"/>
              <a:gd name="T20" fmla="*/ 609024 w 1908175"/>
              <a:gd name="T21" fmla="*/ 1171498 h 1538287"/>
              <a:gd name="T22" fmla="*/ 594774 w 1908175"/>
              <a:gd name="T23" fmla="*/ 1141493 h 1538287"/>
              <a:gd name="T24" fmla="*/ 1130126 w 1908175"/>
              <a:gd name="T25" fmla="*/ 1065699 h 1538287"/>
              <a:gd name="T26" fmla="*/ 1150599 w 1908175"/>
              <a:gd name="T27" fmla="*/ 1078471 h 1538287"/>
              <a:gd name="T28" fmla="*/ 1137179 w 1908175"/>
              <a:gd name="T29" fmla="*/ 1108576 h 1538287"/>
              <a:gd name="T30" fmla="*/ 914024 w 1908175"/>
              <a:gd name="T31" fmla="*/ 1123629 h 1538287"/>
              <a:gd name="T32" fmla="*/ 922895 w 1908175"/>
              <a:gd name="T33" fmla="*/ 1091927 h 1538287"/>
              <a:gd name="T34" fmla="*/ 1465323 w 1908175"/>
              <a:gd name="T35" fmla="*/ 1033327 h 1538287"/>
              <a:gd name="T36" fmla="*/ 1461029 w 1908175"/>
              <a:gd name="T37" fmla="*/ 1066514 h 1538287"/>
              <a:gd name="T38" fmla="*/ 1235726 w 1908175"/>
              <a:gd name="T39" fmla="*/ 1089244 h 1538287"/>
              <a:gd name="T40" fmla="*/ 1235274 w 1908175"/>
              <a:gd name="T41" fmla="*/ 1055830 h 1538287"/>
              <a:gd name="T42" fmla="*/ 236823 w 1908175"/>
              <a:gd name="T43" fmla="*/ 997710 h 1538287"/>
              <a:gd name="T44" fmla="*/ 235917 w 1908175"/>
              <a:gd name="T45" fmla="*/ 994680 h 1538287"/>
              <a:gd name="T46" fmla="*/ 516664 w 1908175"/>
              <a:gd name="T47" fmla="*/ 905313 h 1538287"/>
              <a:gd name="T48" fmla="*/ 220295 w 1908175"/>
              <a:gd name="T49" fmla="*/ 759376 h 1538287"/>
              <a:gd name="T50" fmla="*/ 210992 w 1908175"/>
              <a:gd name="T51" fmla="*/ 776117 h 1538287"/>
              <a:gd name="T52" fmla="*/ 412091 w 1908175"/>
              <a:gd name="T53" fmla="*/ 726757 h 1538287"/>
              <a:gd name="T54" fmla="*/ 493344 w 1908175"/>
              <a:gd name="T55" fmla="*/ 678500 h 1538287"/>
              <a:gd name="T56" fmla="*/ 540663 w 1908175"/>
              <a:gd name="T57" fmla="*/ 722553 h 1538287"/>
              <a:gd name="T58" fmla="*/ 570097 w 1908175"/>
              <a:gd name="T59" fmla="*/ 973989 h 1538287"/>
              <a:gd name="T60" fmla="*/ 531154 w 1908175"/>
              <a:gd name="T61" fmla="*/ 1027981 h 1538287"/>
              <a:gd name="T62" fmla="*/ 261954 w 1908175"/>
              <a:gd name="T63" fmla="*/ 1067968 h 1538287"/>
              <a:gd name="T64" fmla="*/ 206258 w 1908175"/>
              <a:gd name="T65" fmla="*/ 1040858 h 1538287"/>
              <a:gd name="T66" fmla="*/ 157127 w 1908175"/>
              <a:gd name="T67" fmla="*/ 795296 h 1538287"/>
              <a:gd name="T68" fmla="*/ 178410 w 1908175"/>
              <a:gd name="T69" fmla="*/ 729330 h 1538287"/>
              <a:gd name="T70" fmla="*/ 240899 w 1908175"/>
              <a:gd name="T71" fmla="*/ 696347 h 1538287"/>
              <a:gd name="T72" fmla="*/ 54987 w 1908175"/>
              <a:gd name="T73" fmla="*/ 576484 h 1538287"/>
              <a:gd name="T74" fmla="*/ 170620 w 1908175"/>
              <a:gd name="T75" fmla="*/ 1478216 h 1538287"/>
              <a:gd name="T76" fmla="*/ 1603233 w 1908175"/>
              <a:gd name="T77" fmla="*/ 1306394 h 1538287"/>
              <a:gd name="T78" fmla="*/ 1505477 w 1908175"/>
              <a:gd name="T79" fmla="*/ 402620 h 1538287"/>
              <a:gd name="T80" fmla="*/ 1485791 w 1908175"/>
              <a:gd name="T81" fmla="*/ 335297 h 1538287"/>
              <a:gd name="T82" fmla="*/ 1543719 w 1908175"/>
              <a:gd name="T83" fmla="*/ 368165 h 1538287"/>
              <a:gd name="T84" fmla="*/ 1667046 w 1908175"/>
              <a:gd name="T85" fmla="*/ 1285313 h 1538287"/>
              <a:gd name="T86" fmla="*/ 1636723 w 1908175"/>
              <a:gd name="T87" fmla="*/ 1344929 h 1538287"/>
              <a:gd name="T88" fmla="*/ 190080 w 1908175"/>
              <a:gd name="T89" fmla="*/ 1536700 h 1538287"/>
              <a:gd name="T90" fmla="*/ 129210 w 1908175"/>
              <a:gd name="T91" fmla="*/ 1509725 h 1538287"/>
              <a:gd name="T92" fmla="*/ 0 w 1908175"/>
              <a:gd name="T93" fmla="*/ 594845 h 1538287"/>
              <a:gd name="T94" fmla="*/ 23986 w 1908175"/>
              <a:gd name="T95" fmla="*/ 532281 h 1538287"/>
              <a:gd name="T96" fmla="*/ 1468140 w 1908175"/>
              <a:gd name="T97" fmla="*/ 334843 h 1538287"/>
              <a:gd name="T98" fmla="*/ 498976 w 1908175"/>
              <a:gd name="T99" fmla="*/ 310829 h 1538287"/>
              <a:gd name="T100" fmla="*/ 1849764 w 1908175"/>
              <a:gd name="T101" fmla="*/ 191436 h 1538287"/>
              <a:gd name="T102" fmla="*/ 1897529 w 1908175"/>
              <a:gd name="T103" fmla="*/ 237879 h 1538287"/>
              <a:gd name="T104" fmla="*/ 1787058 w 1908175"/>
              <a:gd name="T105" fmla="*/ 1153828 h 1538287"/>
              <a:gd name="T106" fmla="*/ 1752876 w 1908175"/>
              <a:gd name="T107" fmla="*/ 1199592 h 1538287"/>
              <a:gd name="T108" fmla="*/ 1607315 w 1908175"/>
              <a:gd name="T109" fmla="*/ 350929 h 1538287"/>
              <a:gd name="T110" fmla="*/ 1574038 w 1908175"/>
              <a:gd name="T111" fmla="*/ 292251 h 1538287"/>
              <a:gd name="T112" fmla="*/ 1509068 w 1908175"/>
              <a:gd name="T113" fmla="*/ 274128 h 1538287"/>
              <a:gd name="T114" fmla="*/ 758856 w 1908175"/>
              <a:gd name="T115" fmla="*/ 305618 h 1538287"/>
              <a:gd name="T116" fmla="*/ 345945 w 1908175"/>
              <a:gd name="T117" fmla="*/ 67739 h 1538287"/>
              <a:gd name="T118" fmla="*/ 385108 w 1908175"/>
              <a:gd name="T119" fmla="*/ 13139 h 15382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8175" h="1538287">
                <a:moveTo>
                  <a:pt x="1018928" y="1243012"/>
                </a:moveTo>
                <a:lnTo>
                  <a:pt x="1020971" y="1243012"/>
                </a:lnTo>
                <a:lnTo>
                  <a:pt x="1023241" y="1243238"/>
                </a:lnTo>
                <a:lnTo>
                  <a:pt x="1025284" y="1243689"/>
                </a:lnTo>
                <a:lnTo>
                  <a:pt x="1027327" y="1244140"/>
                </a:lnTo>
                <a:lnTo>
                  <a:pt x="1029143" y="1244591"/>
                </a:lnTo>
                <a:lnTo>
                  <a:pt x="1030959" y="1245268"/>
                </a:lnTo>
                <a:lnTo>
                  <a:pt x="1032547" y="1245944"/>
                </a:lnTo>
                <a:lnTo>
                  <a:pt x="1034363" y="1246846"/>
                </a:lnTo>
                <a:lnTo>
                  <a:pt x="1035725" y="1247974"/>
                </a:lnTo>
                <a:lnTo>
                  <a:pt x="1036860" y="1249102"/>
                </a:lnTo>
                <a:lnTo>
                  <a:pt x="1037995" y="1250230"/>
                </a:lnTo>
                <a:lnTo>
                  <a:pt x="1038903" y="1251808"/>
                </a:lnTo>
                <a:lnTo>
                  <a:pt x="1039584" y="1253162"/>
                </a:lnTo>
                <a:lnTo>
                  <a:pt x="1040038" y="1254515"/>
                </a:lnTo>
                <a:lnTo>
                  <a:pt x="1040265" y="1256094"/>
                </a:lnTo>
                <a:lnTo>
                  <a:pt x="1041400" y="1263311"/>
                </a:lnTo>
                <a:lnTo>
                  <a:pt x="1041400" y="1264890"/>
                </a:lnTo>
                <a:lnTo>
                  <a:pt x="1041400" y="1266695"/>
                </a:lnTo>
                <a:lnTo>
                  <a:pt x="1040946" y="1268273"/>
                </a:lnTo>
                <a:lnTo>
                  <a:pt x="1040265" y="1269627"/>
                </a:lnTo>
                <a:lnTo>
                  <a:pt x="1039584" y="1270980"/>
                </a:lnTo>
                <a:lnTo>
                  <a:pt x="1038676" y="1272333"/>
                </a:lnTo>
                <a:lnTo>
                  <a:pt x="1037541" y="1273912"/>
                </a:lnTo>
                <a:lnTo>
                  <a:pt x="1036179" y="1275265"/>
                </a:lnTo>
                <a:lnTo>
                  <a:pt x="1034817" y="1276393"/>
                </a:lnTo>
                <a:lnTo>
                  <a:pt x="1033455" y="1277295"/>
                </a:lnTo>
                <a:lnTo>
                  <a:pt x="1031412" y="1278423"/>
                </a:lnTo>
                <a:lnTo>
                  <a:pt x="1029597" y="1279100"/>
                </a:lnTo>
                <a:lnTo>
                  <a:pt x="1027781" y="1280002"/>
                </a:lnTo>
                <a:lnTo>
                  <a:pt x="1025738" y="1280904"/>
                </a:lnTo>
                <a:lnTo>
                  <a:pt x="1023468" y="1281355"/>
                </a:lnTo>
                <a:lnTo>
                  <a:pt x="1021198" y="1281581"/>
                </a:lnTo>
                <a:lnTo>
                  <a:pt x="321605" y="1366612"/>
                </a:lnTo>
                <a:lnTo>
                  <a:pt x="319335" y="1366837"/>
                </a:lnTo>
                <a:lnTo>
                  <a:pt x="317065" y="1366837"/>
                </a:lnTo>
                <a:lnTo>
                  <a:pt x="315022" y="1366837"/>
                </a:lnTo>
                <a:lnTo>
                  <a:pt x="312752" y="1366612"/>
                </a:lnTo>
                <a:lnTo>
                  <a:pt x="310936" y="1366160"/>
                </a:lnTo>
                <a:lnTo>
                  <a:pt x="309120" y="1365484"/>
                </a:lnTo>
                <a:lnTo>
                  <a:pt x="307304" y="1364807"/>
                </a:lnTo>
                <a:lnTo>
                  <a:pt x="305488" y="1364131"/>
                </a:lnTo>
                <a:lnTo>
                  <a:pt x="303899" y="1363228"/>
                </a:lnTo>
                <a:lnTo>
                  <a:pt x="302537" y="1362326"/>
                </a:lnTo>
                <a:lnTo>
                  <a:pt x="301402" y="1360973"/>
                </a:lnTo>
                <a:lnTo>
                  <a:pt x="300267" y="1359620"/>
                </a:lnTo>
                <a:lnTo>
                  <a:pt x="299359" y="1358492"/>
                </a:lnTo>
                <a:lnTo>
                  <a:pt x="298678" y="1357139"/>
                </a:lnTo>
                <a:lnTo>
                  <a:pt x="297997" y="1355560"/>
                </a:lnTo>
                <a:lnTo>
                  <a:pt x="297770" y="1353755"/>
                </a:lnTo>
                <a:lnTo>
                  <a:pt x="296862" y="1346538"/>
                </a:lnTo>
                <a:lnTo>
                  <a:pt x="296862" y="1344959"/>
                </a:lnTo>
                <a:lnTo>
                  <a:pt x="296862" y="1343380"/>
                </a:lnTo>
                <a:lnTo>
                  <a:pt x="297316" y="1342027"/>
                </a:lnTo>
                <a:lnTo>
                  <a:pt x="297770" y="1340448"/>
                </a:lnTo>
                <a:lnTo>
                  <a:pt x="298678" y="1338869"/>
                </a:lnTo>
                <a:lnTo>
                  <a:pt x="299586" y="1337516"/>
                </a:lnTo>
                <a:lnTo>
                  <a:pt x="300721" y="1336163"/>
                </a:lnTo>
                <a:lnTo>
                  <a:pt x="302083" y="1335035"/>
                </a:lnTo>
                <a:lnTo>
                  <a:pt x="303445" y="1333907"/>
                </a:lnTo>
                <a:lnTo>
                  <a:pt x="304807" y="1332780"/>
                </a:lnTo>
                <a:lnTo>
                  <a:pt x="306850" y="1331652"/>
                </a:lnTo>
                <a:lnTo>
                  <a:pt x="308666" y="1330750"/>
                </a:lnTo>
                <a:lnTo>
                  <a:pt x="310482" y="1330073"/>
                </a:lnTo>
                <a:lnTo>
                  <a:pt x="312525" y="1329396"/>
                </a:lnTo>
                <a:lnTo>
                  <a:pt x="314795" y="1328945"/>
                </a:lnTo>
                <a:lnTo>
                  <a:pt x="316838" y="1328494"/>
                </a:lnTo>
                <a:lnTo>
                  <a:pt x="1016431" y="1243238"/>
                </a:lnTo>
                <a:lnTo>
                  <a:pt x="1018928" y="1243012"/>
                </a:lnTo>
                <a:close/>
                <a:moveTo>
                  <a:pt x="497360" y="1144587"/>
                </a:moveTo>
                <a:lnTo>
                  <a:pt x="499400" y="1144587"/>
                </a:lnTo>
                <a:lnTo>
                  <a:pt x="501212" y="1144815"/>
                </a:lnTo>
                <a:lnTo>
                  <a:pt x="502798" y="1145044"/>
                </a:lnTo>
                <a:lnTo>
                  <a:pt x="504611" y="1145500"/>
                </a:lnTo>
                <a:lnTo>
                  <a:pt x="506197" y="1145957"/>
                </a:lnTo>
                <a:lnTo>
                  <a:pt x="507783" y="1146642"/>
                </a:lnTo>
                <a:lnTo>
                  <a:pt x="509142" y="1147783"/>
                </a:lnTo>
                <a:lnTo>
                  <a:pt x="510502" y="1148697"/>
                </a:lnTo>
                <a:lnTo>
                  <a:pt x="511634" y="1149610"/>
                </a:lnTo>
                <a:lnTo>
                  <a:pt x="512767" y="1150751"/>
                </a:lnTo>
                <a:lnTo>
                  <a:pt x="513900" y="1151893"/>
                </a:lnTo>
                <a:lnTo>
                  <a:pt x="514580" y="1153263"/>
                </a:lnTo>
                <a:lnTo>
                  <a:pt x="515260" y="1154861"/>
                </a:lnTo>
                <a:lnTo>
                  <a:pt x="515713" y="1156231"/>
                </a:lnTo>
                <a:lnTo>
                  <a:pt x="515939" y="1157829"/>
                </a:lnTo>
                <a:lnTo>
                  <a:pt x="517525" y="1170614"/>
                </a:lnTo>
                <a:lnTo>
                  <a:pt x="517525" y="1172212"/>
                </a:lnTo>
                <a:lnTo>
                  <a:pt x="517525" y="1173582"/>
                </a:lnTo>
                <a:lnTo>
                  <a:pt x="517299" y="1175180"/>
                </a:lnTo>
                <a:lnTo>
                  <a:pt x="516846" y="1176550"/>
                </a:lnTo>
                <a:lnTo>
                  <a:pt x="516166" y="1178148"/>
                </a:lnTo>
                <a:lnTo>
                  <a:pt x="515486" y="1179518"/>
                </a:lnTo>
                <a:lnTo>
                  <a:pt x="514580" y="1180659"/>
                </a:lnTo>
                <a:lnTo>
                  <a:pt x="513220" y="1182029"/>
                </a:lnTo>
                <a:lnTo>
                  <a:pt x="512088" y="1182942"/>
                </a:lnTo>
                <a:lnTo>
                  <a:pt x="510728" y="1184084"/>
                </a:lnTo>
                <a:lnTo>
                  <a:pt x="509369" y="1185225"/>
                </a:lnTo>
                <a:lnTo>
                  <a:pt x="508009" y="1186139"/>
                </a:lnTo>
                <a:lnTo>
                  <a:pt x="506197" y="1186823"/>
                </a:lnTo>
                <a:lnTo>
                  <a:pt x="504384" y="1187280"/>
                </a:lnTo>
                <a:lnTo>
                  <a:pt x="502572" y="1187737"/>
                </a:lnTo>
                <a:lnTo>
                  <a:pt x="500759" y="1187965"/>
                </a:lnTo>
                <a:lnTo>
                  <a:pt x="300016" y="1212850"/>
                </a:lnTo>
                <a:lnTo>
                  <a:pt x="297977" y="1212850"/>
                </a:lnTo>
                <a:lnTo>
                  <a:pt x="296165" y="1212850"/>
                </a:lnTo>
                <a:lnTo>
                  <a:pt x="294352" y="1212850"/>
                </a:lnTo>
                <a:lnTo>
                  <a:pt x="292539" y="1212394"/>
                </a:lnTo>
                <a:lnTo>
                  <a:pt x="290727" y="1211937"/>
                </a:lnTo>
                <a:lnTo>
                  <a:pt x="289141" y="1211480"/>
                </a:lnTo>
                <a:lnTo>
                  <a:pt x="287555" y="1210795"/>
                </a:lnTo>
                <a:lnTo>
                  <a:pt x="286195" y="1210110"/>
                </a:lnTo>
                <a:lnTo>
                  <a:pt x="285063" y="1209197"/>
                </a:lnTo>
                <a:lnTo>
                  <a:pt x="283477" y="1208056"/>
                </a:lnTo>
                <a:lnTo>
                  <a:pt x="282570" y="1206686"/>
                </a:lnTo>
                <a:lnTo>
                  <a:pt x="281664" y="1205544"/>
                </a:lnTo>
                <a:lnTo>
                  <a:pt x="280758" y="1204175"/>
                </a:lnTo>
                <a:lnTo>
                  <a:pt x="280305" y="1202805"/>
                </a:lnTo>
                <a:lnTo>
                  <a:pt x="279851" y="1201435"/>
                </a:lnTo>
                <a:lnTo>
                  <a:pt x="279398" y="1200065"/>
                </a:lnTo>
                <a:lnTo>
                  <a:pt x="278039" y="1187280"/>
                </a:lnTo>
                <a:lnTo>
                  <a:pt x="277812" y="1185682"/>
                </a:lnTo>
                <a:lnTo>
                  <a:pt x="278039" y="1183855"/>
                </a:lnTo>
                <a:lnTo>
                  <a:pt x="278265" y="1182486"/>
                </a:lnTo>
                <a:lnTo>
                  <a:pt x="278719" y="1181116"/>
                </a:lnTo>
                <a:lnTo>
                  <a:pt x="279398" y="1179746"/>
                </a:lnTo>
                <a:lnTo>
                  <a:pt x="280078" y="1178376"/>
                </a:lnTo>
                <a:lnTo>
                  <a:pt x="280984" y="1176778"/>
                </a:lnTo>
                <a:lnTo>
                  <a:pt x="281891" y="1175637"/>
                </a:lnTo>
                <a:lnTo>
                  <a:pt x="283250" y="1174495"/>
                </a:lnTo>
                <a:lnTo>
                  <a:pt x="284609" y="1173582"/>
                </a:lnTo>
                <a:lnTo>
                  <a:pt x="285969" y="1172669"/>
                </a:lnTo>
                <a:lnTo>
                  <a:pt x="287555" y="1171755"/>
                </a:lnTo>
                <a:lnTo>
                  <a:pt x="289141" y="1171070"/>
                </a:lnTo>
                <a:lnTo>
                  <a:pt x="290727" y="1170386"/>
                </a:lnTo>
                <a:lnTo>
                  <a:pt x="292766" y="1169929"/>
                </a:lnTo>
                <a:lnTo>
                  <a:pt x="294579" y="1169472"/>
                </a:lnTo>
                <a:lnTo>
                  <a:pt x="495548" y="1144815"/>
                </a:lnTo>
                <a:lnTo>
                  <a:pt x="497360" y="1144587"/>
                </a:lnTo>
                <a:close/>
                <a:moveTo>
                  <a:pt x="814860" y="1104900"/>
                </a:moveTo>
                <a:lnTo>
                  <a:pt x="816673" y="1104900"/>
                </a:lnTo>
                <a:lnTo>
                  <a:pt x="818712" y="1105128"/>
                </a:lnTo>
                <a:lnTo>
                  <a:pt x="820298" y="1105355"/>
                </a:lnTo>
                <a:lnTo>
                  <a:pt x="822111" y="1105810"/>
                </a:lnTo>
                <a:lnTo>
                  <a:pt x="823697" y="1106493"/>
                </a:lnTo>
                <a:lnTo>
                  <a:pt x="825283" y="1107176"/>
                </a:lnTo>
                <a:lnTo>
                  <a:pt x="826642" y="1107858"/>
                </a:lnTo>
                <a:lnTo>
                  <a:pt x="828002" y="1108768"/>
                </a:lnTo>
                <a:lnTo>
                  <a:pt x="829134" y="1110134"/>
                </a:lnTo>
                <a:lnTo>
                  <a:pt x="830267" y="1111044"/>
                </a:lnTo>
                <a:lnTo>
                  <a:pt x="831174" y="1112409"/>
                </a:lnTo>
                <a:lnTo>
                  <a:pt x="832080" y="1113547"/>
                </a:lnTo>
                <a:lnTo>
                  <a:pt x="832760" y="1114912"/>
                </a:lnTo>
                <a:lnTo>
                  <a:pt x="833213" y="1116505"/>
                </a:lnTo>
                <a:lnTo>
                  <a:pt x="833439" y="1118098"/>
                </a:lnTo>
                <a:lnTo>
                  <a:pt x="835025" y="1130613"/>
                </a:lnTo>
                <a:lnTo>
                  <a:pt x="835025" y="1132433"/>
                </a:lnTo>
                <a:lnTo>
                  <a:pt x="835025" y="1133798"/>
                </a:lnTo>
                <a:lnTo>
                  <a:pt x="834799" y="1135391"/>
                </a:lnTo>
                <a:lnTo>
                  <a:pt x="834346" y="1136756"/>
                </a:lnTo>
                <a:lnTo>
                  <a:pt x="833666" y="1138121"/>
                </a:lnTo>
                <a:lnTo>
                  <a:pt x="832986" y="1139714"/>
                </a:lnTo>
                <a:lnTo>
                  <a:pt x="832080" y="1141080"/>
                </a:lnTo>
                <a:lnTo>
                  <a:pt x="830720" y="1142217"/>
                </a:lnTo>
                <a:lnTo>
                  <a:pt x="829588" y="1143355"/>
                </a:lnTo>
                <a:lnTo>
                  <a:pt x="828228" y="1144265"/>
                </a:lnTo>
                <a:lnTo>
                  <a:pt x="826869" y="1145175"/>
                </a:lnTo>
                <a:lnTo>
                  <a:pt x="825509" y="1146085"/>
                </a:lnTo>
                <a:lnTo>
                  <a:pt x="823697" y="1146996"/>
                </a:lnTo>
                <a:lnTo>
                  <a:pt x="821884" y="1147451"/>
                </a:lnTo>
                <a:lnTo>
                  <a:pt x="820072" y="1147906"/>
                </a:lnTo>
                <a:lnTo>
                  <a:pt x="818259" y="1148361"/>
                </a:lnTo>
                <a:lnTo>
                  <a:pt x="617516" y="1172936"/>
                </a:lnTo>
                <a:lnTo>
                  <a:pt x="615477" y="1173163"/>
                </a:lnTo>
                <a:lnTo>
                  <a:pt x="613665" y="1173163"/>
                </a:lnTo>
                <a:lnTo>
                  <a:pt x="611852" y="1172936"/>
                </a:lnTo>
                <a:lnTo>
                  <a:pt x="610039" y="1172708"/>
                </a:lnTo>
                <a:lnTo>
                  <a:pt x="608227" y="1172253"/>
                </a:lnTo>
                <a:lnTo>
                  <a:pt x="606641" y="1171570"/>
                </a:lnTo>
                <a:lnTo>
                  <a:pt x="605055" y="1170888"/>
                </a:lnTo>
                <a:lnTo>
                  <a:pt x="603695" y="1170205"/>
                </a:lnTo>
                <a:lnTo>
                  <a:pt x="602563" y="1169295"/>
                </a:lnTo>
                <a:lnTo>
                  <a:pt x="600977" y="1168157"/>
                </a:lnTo>
                <a:lnTo>
                  <a:pt x="600070" y="1167019"/>
                </a:lnTo>
                <a:lnTo>
                  <a:pt x="599164" y="1165654"/>
                </a:lnTo>
                <a:lnTo>
                  <a:pt x="598258" y="1164516"/>
                </a:lnTo>
                <a:lnTo>
                  <a:pt x="597805" y="1163151"/>
                </a:lnTo>
                <a:lnTo>
                  <a:pt x="597351" y="1161786"/>
                </a:lnTo>
                <a:lnTo>
                  <a:pt x="596898" y="1159966"/>
                </a:lnTo>
                <a:lnTo>
                  <a:pt x="595539" y="1147451"/>
                </a:lnTo>
                <a:lnTo>
                  <a:pt x="595312" y="1145630"/>
                </a:lnTo>
                <a:lnTo>
                  <a:pt x="595539" y="1144265"/>
                </a:lnTo>
                <a:lnTo>
                  <a:pt x="595765" y="1142672"/>
                </a:lnTo>
                <a:lnTo>
                  <a:pt x="596219" y="1141307"/>
                </a:lnTo>
                <a:lnTo>
                  <a:pt x="596672" y="1139942"/>
                </a:lnTo>
                <a:lnTo>
                  <a:pt x="597578" y="1138349"/>
                </a:lnTo>
                <a:lnTo>
                  <a:pt x="598484" y="1136984"/>
                </a:lnTo>
                <a:lnTo>
                  <a:pt x="599391" y="1135846"/>
                </a:lnTo>
                <a:lnTo>
                  <a:pt x="600523" y="1134708"/>
                </a:lnTo>
                <a:lnTo>
                  <a:pt x="601883" y="1133798"/>
                </a:lnTo>
                <a:lnTo>
                  <a:pt x="603469" y="1132888"/>
                </a:lnTo>
                <a:lnTo>
                  <a:pt x="605055" y="1131750"/>
                </a:lnTo>
                <a:lnTo>
                  <a:pt x="606641" y="1131068"/>
                </a:lnTo>
                <a:lnTo>
                  <a:pt x="608227" y="1130613"/>
                </a:lnTo>
                <a:lnTo>
                  <a:pt x="610266" y="1130157"/>
                </a:lnTo>
                <a:lnTo>
                  <a:pt x="612079" y="1129702"/>
                </a:lnTo>
                <a:lnTo>
                  <a:pt x="813048" y="1105128"/>
                </a:lnTo>
                <a:lnTo>
                  <a:pt x="814860" y="1104900"/>
                </a:lnTo>
                <a:close/>
                <a:moveTo>
                  <a:pt x="1132010" y="1066800"/>
                </a:moveTo>
                <a:lnTo>
                  <a:pt x="1133833" y="1066800"/>
                </a:lnTo>
                <a:lnTo>
                  <a:pt x="1135656" y="1066800"/>
                </a:lnTo>
                <a:lnTo>
                  <a:pt x="1137707" y="1066800"/>
                </a:lnTo>
                <a:lnTo>
                  <a:pt x="1139302" y="1067257"/>
                </a:lnTo>
                <a:lnTo>
                  <a:pt x="1141124" y="1067713"/>
                </a:lnTo>
                <a:lnTo>
                  <a:pt x="1142719" y="1068170"/>
                </a:lnTo>
                <a:lnTo>
                  <a:pt x="1144087" y="1068855"/>
                </a:lnTo>
                <a:lnTo>
                  <a:pt x="1145682" y="1069768"/>
                </a:lnTo>
                <a:lnTo>
                  <a:pt x="1147049" y="1070453"/>
                </a:lnTo>
                <a:lnTo>
                  <a:pt x="1148188" y="1071595"/>
                </a:lnTo>
                <a:lnTo>
                  <a:pt x="1149327" y="1072736"/>
                </a:lnTo>
                <a:lnTo>
                  <a:pt x="1150239" y="1074106"/>
                </a:lnTo>
                <a:lnTo>
                  <a:pt x="1150922" y="1075476"/>
                </a:lnTo>
                <a:lnTo>
                  <a:pt x="1151834" y="1076846"/>
                </a:lnTo>
                <a:lnTo>
                  <a:pt x="1152289" y="1078215"/>
                </a:lnTo>
                <a:lnTo>
                  <a:pt x="1152517" y="1079585"/>
                </a:lnTo>
                <a:lnTo>
                  <a:pt x="1154112" y="1092370"/>
                </a:lnTo>
                <a:lnTo>
                  <a:pt x="1154112" y="1093968"/>
                </a:lnTo>
                <a:lnTo>
                  <a:pt x="1154112" y="1095795"/>
                </a:lnTo>
                <a:lnTo>
                  <a:pt x="1153657" y="1097165"/>
                </a:lnTo>
                <a:lnTo>
                  <a:pt x="1153429" y="1098763"/>
                </a:lnTo>
                <a:lnTo>
                  <a:pt x="1152745" y="1100133"/>
                </a:lnTo>
                <a:lnTo>
                  <a:pt x="1152062" y="1101274"/>
                </a:lnTo>
                <a:lnTo>
                  <a:pt x="1150922" y="1102644"/>
                </a:lnTo>
                <a:lnTo>
                  <a:pt x="1149783" y="1104014"/>
                </a:lnTo>
                <a:lnTo>
                  <a:pt x="1148644" y="1105155"/>
                </a:lnTo>
                <a:lnTo>
                  <a:pt x="1147277" y="1106297"/>
                </a:lnTo>
                <a:lnTo>
                  <a:pt x="1145909" y="1107210"/>
                </a:lnTo>
                <a:lnTo>
                  <a:pt x="1144542" y="1107895"/>
                </a:lnTo>
                <a:lnTo>
                  <a:pt x="1142719" y="1108580"/>
                </a:lnTo>
                <a:lnTo>
                  <a:pt x="1140897" y="1109265"/>
                </a:lnTo>
                <a:lnTo>
                  <a:pt x="1139074" y="1109721"/>
                </a:lnTo>
                <a:lnTo>
                  <a:pt x="1137251" y="1109950"/>
                </a:lnTo>
                <a:lnTo>
                  <a:pt x="935142" y="1134835"/>
                </a:lnTo>
                <a:lnTo>
                  <a:pt x="933319" y="1135063"/>
                </a:lnTo>
                <a:lnTo>
                  <a:pt x="931496" y="1135063"/>
                </a:lnTo>
                <a:lnTo>
                  <a:pt x="929674" y="1134835"/>
                </a:lnTo>
                <a:lnTo>
                  <a:pt x="927623" y="1134607"/>
                </a:lnTo>
                <a:lnTo>
                  <a:pt x="926028" y="1134150"/>
                </a:lnTo>
                <a:lnTo>
                  <a:pt x="924433" y="1133693"/>
                </a:lnTo>
                <a:lnTo>
                  <a:pt x="922838" y="1132780"/>
                </a:lnTo>
                <a:lnTo>
                  <a:pt x="921471" y="1131867"/>
                </a:lnTo>
                <a:lnTo>
                  <a:pt x="920104" y="1130954"/>
                </a:lnTo>
                <a:lnTo>
                  <a:pt x="918737" y="1130040"/>
                </a:lnTo>
                <a:lnTo>
                  <a:pt x="917825" y="1128899"/>
                </a:lnTo>
                <a:lnTo>
                  <a:pt x="916914" y="1127757"/>
                </a:lnTo>
                <a:lnTo>
                  <a:pt x="916002" y="1126388"/>
                </a:lnTo>
                <a:lnTo>
                  <a:pt x="915547" y="1124789"/>
                </a:lnTo>
                <a:lnTo>
                  <a:pt x="915091" y="1123420"/>
                </a:lnTo>
                <a:lnTo>
                  <a:pt x="914635" y="1121821"/>
                </a:lnTo>
                <a:lnTo>
                  <a:pt x="913040" y="1109036"/>
                </a:lnTo>
                <a:lnTo>
                  <a:pt x="912812" y="1107667"/>
                </a:lnTo>
                <a:lnTo>
                  <a:pt x="913040" y="1106068"/>
                </a:lnTo>
                <a:lnTo>
                  <a:pt x="913496" y="1104699"/>
                </a:lnTo>
                <a:lnTo>
                  <a:pt x="913952" y="1102872"/>
                </a:lnTo>
                <a:lnTo>
                  <a:pt x="914635" y="1101502"/>
                </a:lnTo>
                <a:lnTo>
                  <a:pt x="915319" y="1100133"/>
                </a:lnTo>
                <a:lnTo>
                  <a:pt x="916230" y="1098991"/>
                </a:lnTo>
                <a:lnTo>
                  <a:pt x="917142" y="1097850"/>
                </a:lnTo>
                <a:lnTo>
                  <a:pt x="918281" y="1096708"/>
                </a:lnTo>
                <a:lnTo>
                  <a:pt x="919648" y="1095338"/>
                </a:lnTo>
                <a:lnTo>
                  <a:pt x="921243" y="1094425"/>
                </a:lnTo>
                <a:lnTo>
                  <a:pt x="922838" y="1093740"/>
                </a:lnTo>
                <a:lnTo>
                  <a:pt x="924433" y="1093055"/>
                </a:lnTo>
                <a:lnTo>
                  <a:pt x="926028" y="1092370"/>
                </a:lnTo>
                <a:lnTo>
                  <a:pt x="927851" y="1091914"/>
                </a:lnTo>
                <a:lnTo>
                  <a:pt x="929901" y="1091685"/>
                </a:lnTo>
                <a:lnTo>
                  <a:pt x="1132010" y="1066800"/>
                </a:lnTo>
                <a:close/>
                <a:moveTo>
                  <a:pt x="1451467" y="1027112"/>
                </a:moveTo>
                <a:lnTo>
                  <a:pt x="1453278" y="1027112"/>
                </a:lnTo>
                <a:lnTo>
                  <a:pt x="1455315" y="1027340"/>
                </a:lnTo>
                <a:lnTo>
                  <a:pt x="1456900" y="1027567"/>
                </a:lnTo>
                <a:lnTo>
                  <a:pt x="1458711" y="1028022"/>
                </a:lnTo>
                <a:lnTo>
                  <a:pt x="1460295" y="1028705"/>
                </a:lnTo>
                <a:lnTo>
                  <a:pt x="1461653" y="1029388"/>
                </a:lnTo>
                <a:lnTo>
                  <a:pt x="1463238" y="1030298"/>
                </a:lnTo>
                <a:lnTo>
                  <a:pt x="1464596" y="1031208"/>
                </a:lnTo>
                <a:lnTo>
                  <a:pt x="1465728" y="1032118"/>
                </a:lnTo>
                <a:lnTo>
                  <a:pt x="1466860" y="1033256"/>
                </a:lnTo>
                <a:lnTo>
                  <a:pt x="1467765" y="1034394"/>
                </a:lnTo>
                <a:lnTo>
                  <a:pt x="1468444" y="1035986"/>
                </a:lnTo>
                <a:lnTo>
                  <a:pt x="1469123" y="1037352"/>
                </a:lnTo>
                <a:lnTo>
                  <a:pt x="1469576" y="1038717"/>
                </a:lnTo>
                <a:lnTo>
                  <a:pt x="1470029" y="1040310"/>
                </a:lnTo>
                <a:lnTo>
                  <a:pt x="1471613" y="1053052"/>
                </a:lnTo>
                <a:lnTo>
                  <a:pt x="1471613" y="1054645"/>
                </a:lnTo>
                <a:lnTo>
                  <a:pt x="1471613" y="1056010"/>
                </a:lnTo>
                <a:lnTo>
                  <a:pt x="1471161" y="1057603"/>
                </a:lnTo>
                <a:lnTo>
                  <a:pt x="1470934" y="1059196"/>
                </a:lnTo>
                <a:lnTo>
                  <a:pt x="1470255" y="1060561"/>
                </a:lnTo>
                <a:lnTo>
                  <a:pt x="1469350" y="1061926"/>
                </a:lnTo>
                <a:lnTo>
                  <a:pt x="1468444" y="1063064"/>
                </a:lnTo>
                <a:lnTo>
                  <a:pt x="1467312" y="1064429"/>
                </a:lnTo>
                <a:lnTo>
                  <a:pt x="1466181" y="1065339"/>
                </a:lnTo>
                <a:lnTo>
                  <a:pt x="1464823" y="1066705"/>
                </a:lnTo>
                <a:lnTo>
                  <a:pt x="1463464" y="1067615"/>
                </a:lnTo>
                <a:lnTo>
                  <a:pt x="1461880" y="1068525"/>
                </a:lnTo>
                <a:lnTo>
                  <a:pt x="1460295" y="1069208"/>
                </a:lnTo>
                <a:lnTo>
                  <a:pt x="1458484" y="1069663"/>
                </a:lnTo>
                <a:lnTo>
                  <a:pt x="1456674" y="1070118"/>
                </a:lnTo>
                <a:lnTo>
                  <a:pt x="1454636" y="1070345"/>
                </a:lnTo>
                <a:lnTo>
                  <a:pt x="1254083" y="1095375"/>
                </a:lnTo>
                <a:lnTo>
                  <a:pt x="1252046" y="1095375"/>
                </a:lnTo>
                <a:lnTo>
                  <a:pt x="1250235" y="1095375"/>
                </a:lnTo>
                <a:lnTo>
                  <a:pt x="1248651" y="1095375"/>
                </a:lnTo>
                <a:lnTo>
                  <a:pt x="1246614" y="1094692"/>
                </a:lnTo>
                <a:lnTo>
                  <a:pt x="1245029" y="1094465"/>
                </a:lnTo>
                <a:lnTo>
                  <a:pt x="1243445" y="1093782"/>
                </a:lnTo>
                <a:lnTo>
                  <a:pt x="1241860" y="1093100"/>
                </a:lnTo>
                <a:lnTo>
                  <a:pt x="1240275" y="1092417"/>
                </a:lnTo>
                <a:lnTo>
                  <a:pt x="1238917" y="1091507"/>
                </a:lnTo>
                <a:lnTo>
                  <a:pt x="1237786" y="1090369"/>
                </a:lnTo>
                <a:lnTo>
                  <a:pt x="1236880" y="1089231"/>
                </a:lnTo>
                <a:lnTo>
                  <a:pt x="1235975" y="1088094"/>
                </a:lnTo>
                <a:lnTo>
                  <a:pt x="1235069" y="1086728"/>
                </a:lnTo>
                <a:lnTo>
                  <a:pt x="1234390" y="1085363"/>
                </a:lnTo>
                <a:lnTo>
                  <a:pt x="1233937" y="1083770"/>
                </a:lnTo>
                <a:lnTo>
                  <a:pt x="1233711" y="1082405"/>
                </a:lnTo>
                <a:lnTo>
                  <a:pt x="1232127" y="1069663"/>
                </a:lnTo>
                <a:lnTo>
                  <a:pt x="1231900" y="1068070"/>
                </a:lnTo>
                <a:lnTo>
                  <a:pt x="1232127" y="1066477"/>
                </a:lnTo>
                <a:lnTo>
                  <a:pt x="1232353" y="1064884"/>
                </a:lnTo>
                <a:lnTo>
                  <a:pt x="1232806" y="1063519"/>
                </a:lnTo>
                <a:lnTo>
                  <a:pt x="1233485" y="1062154"/>
                </a:lnTo>
                <a:lnTo>
                  <a:pt x="1234390" y="1060789"/>
                </a:lnTo>
                <a:lnTo>
                  <a:pt x="1235296" y="1059423"/>
                </a:lnTo>
                <a:lnTo>
                  <a:pt x="1236201" y="1058286"/>
                </a:lnTo>
                <a:lnTo>
                  <a:pt x="1237333" y="1056920"/>
                </a:lnTo>
                <a:lnTo>
                  <a:pt x="1238691" y="1056010"/>
                </a:lnTo>
                <a:lnTo>
                  <a:pt x="1240049" y="1055100"/>
                </a:lnTo>
                <a:lnTo>
                  <a:pt x="1241860" y="1054190"/>
                </a:lnTo>
                <a:lnTo>
                  <a:pt x="1243445" y="1053507"/>
                </a:lnTo>
                <a:lnTo>
                  <a:pt x="1245029" y="1052825"/>
                </a:lnTo>
                <a:lnTo>
                  <a:pt x="1246840" y="1052369"/>
                </a:lnTo>
                <a:lnTo>
                  <a:pt x="1248877" y="1052142"/>
                </a:lnTo>
                <a:lnTo>
                  <a:pt x="1449657" y="1027340"/>
                </a:lnTo>
                <a:lnTo>
                  <a:pt x="1451467" y="1027112"/>
                </a:lnTo>
                <a:close/>
                <a:moveTo>
                  <a:pt x="520020" y="928184"/>
                </a:moveTo>
                <a:lnTo>
                  <a:pt x="229280" y="963688"/>
                </a:lnTo>
                <a:lnTo>
                  <a:pt x="232002" y="983589"/>
                </a:lnTo>
                <a:lnTo>
                  <a:pt x="232682" y="987885"/>
                </a:lnTo>
                <a:lnTo>
                  <a:pt x="233816" y="991730"/>
                </a:lnTo>
                <a:lnTo>
                  <a:pt x="235403" y="995348"/>
                </a:lnTo>
                <a:lnTo>
                  <a:pt x="237218" y="998740"/>
                </a:lnTo>
                <a:lnTo>
                  <a:pt x="239712" y="1002132"/>
                </a:lnTo>
                <a:lnTo>
                  <a:pt x="242207" y="1005072"/>
                </a:lnTo>
                <a:lnTo>
                  <a:pt x="244928" y="1008012"/>
                </a:lnTo>
                <a:lnTo>
                  <a:pt x="248330" y="1010500"/>
                </a:lnTo>
                <a:lnTo>
                  <a:pt x="251505" y="1012761"/>
                </a:lnTo>
                <a:lnTo>
                  <a:pt x="255361" y="1014796"/>
                </a:lnTo>
                <a:lnTo>
                  <a:pt x="259216" y="1016153"/>
                </a:lnTo>
                <a:lnTo>
                  <a:pt x="259463" y="1016235"/>
                </a:lnTo>
                <a:lnTo>
                  <a:pt x="256268" y="1015113"/>
                </a:lnTo>
                <a:lnTo>
                  <a:pt x="252412" y="1013082"/>
                </a:lnTo>
                <a:lnTo>
                  <a:pt x="249237" y="1010826"/>
                </a:lnTo>
                <a:lnTo>
                  <a:pt x="245835" y="1008344"/>
                </a:lnTo>
                <a:lnTo>
                  <a:pt x="243114" y="1005410"/>
                </a:lnTo>
                <a:lnTo>
                  <a:pt x="240619" y="1002477"/>
                </a:lnTo>
                <a:lnTo>
                  <a:pt x="238125" y="999092"/>
                </a:lnTo>
                <a:lnTo>
                  <a:pt x="236310" y="995707"/>
                </a:lnTo>
                <a:lnTo>
                  <a:pt x="234723" y="992096"/>
                </a:lnTo>
                <a:lnTo>
                  <a:pt x="233589" y="988260"/>
                </a:lnTo>
                <a:lnTo>
                  <a:pt x="232909" y="983973"/>
                </a:lnTo>
                <a:lnTo>
                  <a:pt x="230187" y="964115"/>
                </a:lnTo>
                <a:lnTo>
                  <a:pt x="520101" y="928788"/>
                </a:lnTo>
                <a:lnTo>
                  <a:pt x="520020" y="928184"/>
                </a:lnTo>
                <a:close/>
                <a:moveTo>
                  <a:pt x="216449" y="857984"/>
                </a:moveTo>
                <a:lnTo>
                  <a:pt x="226786" y="941752"/>
                </a:lnTo>
                <a:lnTo>
                  <a:pt x="303439" y="932254"/>
                </a:lnTo>
                <a:lnTo>
                  <a:pt x="303424" y="932127"/>
                </a:lnTo>
                <a:lnTo>
                  <a:pt x="226976" y="941388"/>
                </a:lnTo>
                <a:lnTo>
                  <a:pt x="216449" y="857984"/>
                </a:lnTo>
                <a:close/>
                <a:moveTo>
                  <a:pt x="510268" y="848808"/>
                </a:moveTo>
                <a:lnTo>
                  <a:pt x="428171" y="858984"/>
                </a:lnTo>
                <a:lnTo>
                  <a:pt x="435202" y="916198"/>
                </a:lnTo>
                <a:lnTo>
                  <a:pt x="517525" y="906248"/>
                </a:lnTo>
                <a:lnTo>
                  <a:pt x="517512" y="906144"/>
                </a:lnTo>
                <a:lnTo>
                  <a:pt x="435620" y="915987"/>
                </a:lnTo>
                <a:lnTo>
                  <a:pt x="428625" y="859380"/>
                </a:lnTo>
                <a:lnTo>
                  <a:pt x="510305" y="849312"/>
                </a:lnTo>
                <a:lnTo>
                  <a:pt x="515147" y="887422"/>
                </a:lnTo>
                <a:lnTo>
                  <a:pt x="510268" y="848808"/>
                </a:lnTo>
                <a:close/>
                <a:moveTo>
                  <a:pt x="291193" y="831395"/>
                </a:moveTo>
                <a:lnTo>
                  <a:pt x="214312" y="840667"/>
                </a:lnTo>
                <a:lnTo>
                  <a:pt x="214359" y="841048"/>
                </a:lnTo>
                <a:lnTo>
                  <a:pt x="291264" y="831980"/>
                </a:lnTo>
                <a:lnTo>
                  <a:pt x="291193" y="831395"/>
                </a:lnTo>
                <a:close/>
                <a:moveTo>
                  <a:pt x="231342" y="752595"/>
                </a:moveTo>
                <a:lnTo>
                  <a:pt x="230641" y="752923"/>
                </a:lnTo>
                <a:lnTo>
                  <a:pt x="227012" y="754959"/>
                </a:lnTo>
                <a:lnTo>
                  <a:pt x="223837" y="757672"/>
                </a:lnTo>
                <a:lnTo>
                  <a:pt x="220662" y="760160"/>
                </a:lnTo>
                <a:lnTo>
                  <a:pt x="217941" y="763326"/>
                </a:lnTo>
                <a:lnTo>
                  <a:pt x="215219" y="766492"/>
                </a:lnTo>
                <a:lnTo>
                  <a:pt x="213178" y="769658"/>
                </a:lnTo>
                <a:lnTo>
                  <a:pt x="211364" y="773502"/>
                </a:lnTo>
                <a:lnTo>
                  <a:pt x="210003" y="777121"/>
                </a:lnTo>
                <a:lnTo>
                  <a:pt x="209096" y="780965"/>
                </a:lnTo>
                <a:lnTo>
                  <a:pt x="208189" y="785036"/>
                </a:lnTo>
                <a:lnTo>
                  <a:pt x="208189" y="789106"/>
                </a:lnTo>
                <a:lnTo>
                  <a:pt x="208416" y="793403"/>
                </a:lnTo>
                <a:lnTo>
                  <a:pt x="211591" y="818731"/>
                </a:lnTo>
                <a:lnTo>
                  <a:pt x="212844" y="818580"/>
                </a:lnTo>
                <a:lnTo>
                  <a:pt x="209774" y="793444"/>
                </a:lnTo>
                <a:lnTo>
                  <a:pt x="209550" y="789083"/>
                </a:lnTo>
                <a:lnTo>
                  <a:pt x="209550" y="784952"/>
                </a:lnTo>
                <a:lnTo>
                  <a:pt x="210447" y="780821"/>
                </a:lnTo>
                <a:lnTo>
                  <a:pt x="211344" y="776919"/>
                </a:lnTo>
                <a:lnTo>
                  <a:pt x="212689" y="773247"/>
                </a:lnTo>
                <a:lnTo>
                  <a:pt x="214483" y="769345"/>
                </a:lnTo>
                <a:lnTo>
                  <a:pt x="216501" y="766131"/>
                </a:lnTo>
                <a:lnTo>
                  <a:pt x="219192" y="762918"/>
                </a:lnTo>
                <a:lnTo>
                  <a:pt x="221883" y="759705"/>
                </a:lnTo>
                <a:lnTo>
                  <a:pt x="225022" y="757180"/>
                </a:lnTo>
                <a:lnTo>
                  <a:pt x="228161" y="754426"/>
                </a:lnTo>
                <a:lnTo>
                  <a:pt x="231342" y="752595"/>
                </a:lnTo>
                <a:close/>
                <a:moveTo>
                  <a:pt x="390071" y="730309"/>
                </a:moveTo>
                <a:lnTo>
                  <a:pt x="302305" y="741164"/>
                </a:lnTo>
                <a:lnTo>
                  <a:pt x="325437" y="929767"/>
                </a:lnTo>
                <a:lnTo>
                  <a:pt x="326316" y="929660"/>
                </a:lnTo>
                <a:lnTo>
                  <a:pt x="303212" y="741136"/>
                </a:lnTo>
                <a:lnTo>
                  <a:pt x="390080" y="730383"/>
                </a:lnTo>
                <a:lnTo>
                  <a:pt x="390071" y="730309"/>
                </a:lnTo>
                <a:close/>
                <a:moveTo>
                  <a:pt x="412778" y="727508"/>
                </a:moveTo>
                <a:lnTo>
                  <a:pt x="412070" y="727595"/>
                </a:lnTo>
                <a:lnTo>
                  <a:pt x="425450" y="837048"/>
                </a:lnTo>
                <a:lnTo>
                  <a:pt x="507773" y="826872"/>
                </a:lnTo>
                <a:lnTo>
                  <a:pt x="507726" y="826481"/>
                </a:lnTo>
                <a:lnTo>
                  <a:pt x="426067" y="836612"/>
                </a:lnTo>
                <a:lnTo>
                  <a:pt x="412778" y="727508"/>
                </a:lnTo>
                <a:close/>
                <a:moveTo>
                  <a:pt x="456293" y="671512"/>
                </a:moveTo>
                <a:lnTo>
                  <a:pt x="460602" y="671512"/>
                </a:lnTo>
                <a:lnTo>
                  <a:pt x="465138" y="671964"/>
                </a:lnTo>
                <a:lnTo>
                  <a:pt x="469673" y="672417"/>
                </a:lnTo>
                <a:lnTo>
                  <a:pt x="473755" y="673095"/>
                </a:lnTo>
                <a:lnTo>
                  <a:pt x="478064" y="673774"/>
                </a:lnTo>
                <a:lnTo>
                  <a:pt x="482147" y="675130"/>
                </a:lnTo>
                <a:lnTo>
                  <a:pt x="486455" y="676261"/>
                </a:lnTo>
                <a:lnTo>
                  <a:pt x="490311" y="677618"/>
                </a:lnTo>
                <a:lnTo>
                  <a:pt x="494166" y="679201"/>
                </a:lnTo>
                <a:lnTo>
                  <a:pt x="498248" y="680784"/>
                </a:lnTo>
                <a:lnTo>
                  <a:pt x="501877" y="682819"/>
                </a:lnTo>
                <a:lnTo>
                  <a:pt x="505732" y="684855"/>
                </a:lnTo>
                <a:lnTo>
                  <a:pt x="509134" y="686890"/>
                </a:lnTo>
                <a:lnTo>
                  <a:pt x="512309" y="689377"/>
                </a:lnTo>
                <a:lnTo>
                  <a:pt x="515938" y="691865"/>
                </a:lnTo>
                <a:lnTo>
                  <a:pt x="518886" y="694353"/>
                </a:lnTo>
                <a:lnTo>
                  <a:pt x="522061" y="697292"/>
                </a:lnTo>
                <a:lnTo>
                  <a:pt x="525009" y="700006"/>
                </a:lnTo>
                <a:lnTo>
                  <a:pt x="527957" y="702946"/>
                </a:lnTo>
                <a:lnTo>
                  <a:pt x="530452" y="706112"/>
                </a:lnTo>
                <a:lnTo>
                  <a:pt x="532947" y="709278"/>
                </a:lnTo>
                <a:lnTo>
                  <a:pt x="535441" y="712896"/>
                </a:lnTo>
                <a:lnTo>
                  <a:pt x="537709" y="716062"/>
                </a:lnTo>
                <a:lnTo>
                  <a:pt x="539750" y="719907"/>
                </a:lnTo>
                <a:lnTo>
                  <a:pt x="541564" y="723299"/>
                </a:lnTo>
                <a:lnTo>
                  <a:pt x="543379" y="727143"/>
                </a:lnTo>
                <a:lnTo>
                  <a:pt x="544966" y="730988"/>
                </a:lnTo>
                <a:lnTo>
                  <a:pt x="546327" y="735058"/>
                </a:lnTo>
                <a:lnTo>
                  <a:pt x="547461" y="738903"/>
                </a:lnTo>
                <a:lnTo>
                  <a:pt x="548595" y="742973"/>
                </a:lnTo>
                <a:lnTo>
                  <a:pt x="549275" y="747044"/>
                </a:lnTo>
                <a:lnTo>
                  <a:pt x="550182" y="751340"/>
                </a:lnTo>
                <a:lnTo>
                  <a:pt x="564923" y="871422"/>
                </a:lnTo>
                <a:lnTo>
                  <a:pt x="574675" y="950798"/>
                </a:lnTo>
                <a:lnTo>
                  <a:pt x="574222" y="950798"/>
                </a:lnTo>
                <a:lnTo>
                  <a:pt x="574222" y="955095"/>
                </a:lnTo>
                <a:lnTo>
                  <a:pt x="573995" y="958939"/>
                </a:lnTo>
                <a:lnTo>
                  <a:pt x="573541" y="963236"/>
                </a:lnTo>
                <a:lnTo>
                  <a:pt x="573088" y="967080"/>
                </a:lnTo>
                <a:lnTo>
                  <a:pt x="571954" y="971151"/>
                </a:lnTo>
                <a:lnTo>
                  <a:pt x="571047" y="974995"/>
                </a:lnTo>
                <a:lnTo>
                  <a:pt x="569913" y="979066"/>
                </a:lnTo>
                <a:lnTo>
                  <a:pt x="568779" y="982910"/>
                </a:lnTo>
                <a:lnTo>
                  <a:pt x="567418" y="986755"/>
                </a:lnTo>
                <a:lnTo>
                  <a:pt x="565831" y="990373"/>
                </a:lnTo>
                <a:lnTo>
                  <a:pt x="563789" y="994217"/>
                </a:lnTo>
                <a:lnTo>
                  <a:pt x="561748" y="997610"/>
                </a:lnTo>
                <a:lnTo>
                  <a:pt x="559707" y="1001454"/>
                </a:lnTo>
                <a:lnTo>
                  <a:pt x="557213" y="1004620"/>
                </a:lnTo>
                <a:lnTo>
                  <a:pt x="554718" y="1008238"/>
                </a:lnTo>
                <a:lnTo>
                  <a:pt x="552223" y="1011404"/>
                </a:lnTo>
                <a:lnTo>
                  <a:pt x="549048" y="1014796"/>
                </a:lnTo>
                <a:lnTo>
                  <a:pt x="545873" y="1017962"/>
                </a:lnTo>
                <a:lnTo>
                  <a:pt x="542698" y="1020902"/>
                </a:lnTo>
                <a:lnTo>
                  <a:pt x="539297" y="1023842"/>
                </a:lnTo>
                <a:lnTo>
                  <a:pt x="535668" y="1026556"/>
                </a:lnTo>
                <a:lnTo>
                  <a:pt x="532039" y="1029043"/>
                </a:lnTo>
                <a:lnTo>
                  <a:pt x="528411" y="1031531"/>
                </a:lnTo>
                <a:lnTo>
                  <a:pt x="524329" y="1033566"/>
                </a:lnTo>
                <a:lnTo>
                  <a:pt x="520473" y="1035601"/>
                </a:lnTo>
                <a:lnTo>
                  <a:pt x="516164" y="1037411"/>
                </a:lnTo>
                <a:lnTo>
                  <a:pt x="511856" y="1038994"/>
                </a:lnTo>
                <a:lnTo>
                  <a:pt x="507773" y="1040577"/>
                </a:lnTo>
                <a:lnTo>
                  <a:pt x="503238" y="1041707"/>
                </a:lnTo>
                <a:lnTo>
                  <a:pt x="498929" y="1042838"/>
                </a:lnTo>
                <a:lnTo>
                  <a:pt x="494393" y="1043743"/>
                </a:lnTo>
                <a:lnTo>
                  <a:pt x="489857" y="1044421"/>
                </a:lnTo>
                <a:lnTo>
                  <a:pt x="286884" y="1069297"/>
                </a:lnTo>
                <a:lnTo>
                  <a:pt x="280761" y="1069749"/>
                </a:lnTo>
                <a:lnTo>
                  <a:pt x="274637" y="1069975"/>
                </a:lnTo>
                <a:lnTo>
                  <a:pt x="270555" y="1069749"/>
                </a:lnTo>
                <a:lnTo>
                  <a:pt x="266473" y="1069523"/>
                </a:lnTo>
                <a:lnTo>
                  <a:pt x="262391" y="1069071"/>
                </a:lnTo>
                <a:lnTo>
                  <a:pt x="258309" y="1068618"/>
                </a:lnTo>
                <a:lnTo>
                  <a:pt x="254453" y="1067940"/>
                </a:lnTo>
                <a:lnTo>
                  <a:pt x="250371" y="1067035"/>
                </a:lnTo>
                <a:lnTo>
                  <a:pt x="246743" y="1065905"/>
                </a:lnTo>
                <a:lnTo>
                  <a:pt x="242887" y="1064548"/>
                </a:lnTo>
                <a:lnTo>
                  <a:pt x="239259" y="1063191"/>
                </a:lnTo>
                <a:lnTo>
                  <a:pt x="235403" y="1061608"/>
                </a:lnTo>
                <a:lnTo>
                  <a:pt x="232002" y="1060025"/>
                </a:lnTo>
                <a:lnTo>
                  <a:pt x="228373" y="1058442"/>
                </a:lnTo>
                <a:lnTo>
                  <a:pt x="225198" y="1056180"/>
                </a:lnTo>
                <a:lnTo>
                  <a:pt x="221569" y="1054145"/>
                </a:lnTo>
                <a:lnTo>
                  <a:pt x="218621" y="1052110"/>
                </a:lnTo>
                <a:lnTo>
                  <a:pt x="215219" y="1049622"/>
                </a:lnTo>
                <a:lnTo>
                  <a:pt x="212498" y="1047361"/>
                </a:lnTo>
                <a:lnTo>
                  <a:pt x="209550" y="1044873"/>
                </a:lnTo>
                <a:lnTo>
                  <a:pt x="206602" y="1041933"/>
                </a:lnTo>
                <a:lnTo>
                  <a:pt x="204107" y="1039220"/>
                </a:lnTo>
                <a:lnTo>
                  <a:pt x="201612" y="1036506"/>
                </a:lnTo>
                <a:lnTo>
                  <a:pt x="199118" y="1033340"/>
                </a:lnTo>
                <a:lnTo>
                  <a:pt x="196850" y="1030400"/>
                </a:lnTo>
                <a:lnTo>
                  <a:pt x="194809" y="1027008"/>
                </a:lnTo>
                <a:lnTo>
                  <a:pt x="192541" y="1023842"/>
                </a:lnTo>
                <a:lnTo>
                  <a:pt x="190727" y="1020450"/>
                </a:lnTo>
                <a:lnTo>
                  <a:pt x="188912" y="1017058"/>
                </a:lnTo>
                <a:lnTo>
                  <a:pt x="187552" y="1013440"/>
                </a:lnTo>
                <a:lnTo>
                  <a:pt x="185964" y="1009821"/>
                </a:lnTo>
                <a:lnTo>
                  <a:pt x="184603" y="1006429"/>
                </a:lnTo>
                <a:lnTo>
                  <a:pt x="183469" y="1002359"/>
                </a:lnTo>
                <a:lnTo>
                  <a:pt x="182562" y="998514"/>
                </a:lnTo>
                <a:lnTo>
                  <a:pt x="182109" y="998514"/>
                </a:lnTo>
                <a:lnTo>
                  <a:pt x="172584" y="919364"/>
                </a:lnTo>
                <a:lnTo>
                  <a:pt x="157389" y="796117"/>
                </a:lnTo>
                <a:lnTo>
                  <a:pt x="157162" y="791594"/>
                </a:lnTo>
                <a:lnTo>
                  <a:pt x="157162" y="787297"/>
                </a:lnTo>
                <a:lnTo>
                  <a:pt x="157389" y="782774"/>
                </a:lnTo>
                <a:lnTo>
                  <a:pt x="157616" y="778478"/>
                </a:lnTo>
                <a:lnTo>
                  <a:pt x="158296" y="773955"/>
                </a:lnTo>
                <a:lnTo>
                  <a:pt x="159203" y="769658"/>
                </a:lnTo>
                <a:lnTo>
                  <a:pt x="160110" y="765361"/>
                </a:lnTo>
                <a:lnTo>
                  <a:pt x="161471" y="761065"/>
                </a:lnTo>
                <a:lnTo>
                  <a:pt x="162832" y="756994"/>
                </a:lnTo>
                <a:lnTo>
                  <a:pt x="164646" y="752923"/>
                </a:lnTo>
                <a:lnTo>
                  <a:pt x="166460" y="748853"/>
                </a:lnTo>
                <a:lnTo>
                  <a:pt x="168502" y="744782"/>
                </a:lnTo>
                <a:lnTo>
                  <a:pt x="170769" y="741164"/>
                </a:lnTo>
                <a:lnTo>
                  <a:pt x="173491" y="737320"/>
                </a:lnTo>
                <a:lnTo>
                  <a:pt x="175985" y="733701"/>
                </a:lnTo>
                <a:lnTo>
                  <a:pt x="178707" y="730083"/>
                </a:lnTo>
                <a:lnTo>
                  <a:pt x="181882" y="726917"/>
                </a:lnTo>
                <a:lnTo>
                  <a:pt x="185057" y="723525"/>
                </a:lnTo>
                <a:lnTo>
                  <a:pt x="188459" y="720585"/>
                </a:lnTo>
                <a:lnTo>
                  <a:pt x="191861" y="717645"/>
                </a:lnTo>
                <a:lnTo>
                  <a:pt x="195489" y="714931"/>
                </a:lnTo>
                <a:lnTo>
                  <a:pt x="198891" y="712444"/>
                </a:lnTo>
                <a:lnTo>
                  <a:pt x="202973" y="709956"/>
                </a:lnTo>
                <a:lnTo>
                  <a:pt x="206602" y="707921"/>
                </a:lnTo>
                <a:lnTo>
                  <a:pt x="210911" y="705886"/>
                </a:lnTo>
                <a:lnTo>
                  <a:pt x="214766" y="704077"/>
                </a:lnTo>
                <a:lnTo>
                  <a:pt x="219075" y="702268"/>
                </a:lnTo>
                <a:lnTo>
                  <a:pt x="223157" y="700911"/>
                </a:lnTo>
                <a:lnTo>
                  <a:pt x="227693" y="699554"/>
                </a:lnTo>
                <a:lnTo>
                  <a:pt x="232228" y="698649"/>
                </a:lnTo>
                <a:lnTo>
                  <a:pt x="236537" y="697745"/>
                </a:lnTo>
                <a:lnTo>
                  <a:pt x="241300" y="697066"/>
                </a:lnTo>
                <a:lnTo>
                  <a:pt x="444046" y="672191"/>
                </a:lnTo>
                <a:lnTo>
                  <a:pt x="450170" y="671738"/>
                </a:lnTo>
                <a:lnTo>
                  <a:pt x="456293" y="671512"/>
                </a:lnTo>
                <a:close/>
                <a:moveTo>
                  <a:pt x="1474667" y="386245"/>
                </a:moveTo>
                <a:lnTo>
                  <a:pt x="1472400" y="386472"/>
                </a:lnTo>
                <a:lnTo>
                  <a:pt x="83865" y="556884"/>
                </a:lnTo>
                <a:lnTo>
                  <a:pt x="80012" y="557338"/>
                </a:lnTo>
                <a:lnTo>
                  <a:pt x="76612" y="558246"/>
                </a:lnTo>
                <a:lnTo>
                  <a:pt x="73212" y="559607"/>
                </a:lnTo>
                <a:lnTo>
                  <a:pt x="70039" y="561195"/>
                </a:lnTo>
                <a:lnTo>
                  <a:pt x="66866" y="563238"/>
                </a:lnTo>
                <a:lnTo>
                  <a:pt x="64146" y="565507"/>
                </a:lnTo>
                <a:lnTo>
                  <a:pt x="61652" y="568003"/>
                </a:lnTo>
                <a:lnTo>
                  <a:pt x="58933" y="570953"/>
                </a:lnTo>
                <a:lnTo>
                  <a:pt x="56893" y="573676"/>
                </a:lnTo>
                <a:lnTo>
                  <a:pt x="55079" y="577079"/>
                </a:lnTo>
                <a:lnTo>
                  <a:pt x="53493" y="580256"/>
                </a:lnTo>
                <a:lnTo>
                  <a:pt x="52359" y="583660"/>
                </a:lnTo>
                <a:lnTo>
                  <a:pt x="51679" y="587291"/>
                </a:lnTo>
                <a:lnTo>
                  <a:pt x="51226" y="590694"/>
                </a:lnTo>
                <a:lnTo>
                  <a:pt x="50999" y="594552"/>
                </a:lnTo>
                <a:lnTo>
                  <a:pt x="51453" y="598182"/>
                </a:lnTo>
                <a:lnTo>
                  <a:pt x="156171" y="1454556"/>
                </a:lnTo>
                <a:lnTo>
                  <a:pt x="156624" y="1457733"/>
                </a:lnTo>
                <a:lnTo>
                  <a:pt x="157531" y="1461363"/>
                </a:lnTo>
                <a:lnTo>
                  <a:pt x="158891" y="1464313"/>
                </a:lnTo>
                <a:lnTo>
                  <a:pt x="160251" y="1467490"/>
                </a:lnTo>
                <a:lnTo>
                  <a:pt x="161837" y="1470213"/>
                </a:lnTo>
                <a:lnTo>
                  <a:pt x="163877" y="1472936"/>
                </a:lnTo>
                <a:lnTo>
                  <a:pt x="166144" y="1475659"/>
                </a:lnTo>
                <a:lnTo>
                  <a:pt x="168411" y="1477928"/>
                </a:lnTo>
                <a:lnTo>
                  <a:pt x="170904" y="1479743"/>
                </a:lnTo>
                <a:lnTo>
                  <a:pt x="173850" y="1481786"/>
                </a:lnTo>
                <a:lnTo>
                  <a:pt x="176570" y="1483374"/>
                </a:lnTo>
                <a:lnTo>
                  <a:pt x="179517" y="1484736"/>
                </a:lnTo>
                <a:lnTo>
                  <a:pt x="182917" y="1485643"/>
                </a:lnTo>
                <a:lnTo>
                  <a:pt x="186090" y="1486551"/>
                </a:lnTo>
                <a:lnTo>
                  <a:pt x="189490" y="1487005"/>
                </a:lnTo>
                <a:lnTo>
                  <a:pt x="192890" y="1487232"/>
                </a:lnTo>
                <a:lnTo>
                  <a:pt x="195383" y="1487005"/>
                </a:lnTo>
                <a:lnTo>
                  <a:pt x="197650" y="1486778"/>
                </a:lnTo>
                <a:lnTo>
                  <a:pt x="1586185" y="1316592"/>
                </a:lnTo>
                <a:lnTo>
                  <a:pt x="1590038" y="1315911"/>
                </a:lnTo>
                <a:lnTo>
                  <a:pt x="1593438" y="1315004"/>
                </a:lnTo>
                <a:lnTo>
                  <a:pt x="1597065" y="1313642"/>
                </a:lnTo>
                <a:lnTo>
                  <a:pt x="1600011" y="1312054"/>
                </a:lnTo>
                <a:lnTo>
                  <a:pt x="1603185" y="1309785"/>
                </a:lnTo>
                <a:lnTo>
                  <a:pt x="1605905" y="1307743"/>
                </a:lnTo>
                <a:lnTo>
                  <a:pt x="1608398" y="1305246"/>
                </a:lnTo>
                <a:lnTo>
                  <a:pt x="1610891" y="1302524"/>
                </a:lnTo>
                <a:lnTo>
                  <a:pt x="1612931" y="1299574"/>
                </a:lnTo>
                <a:lnTo>
                  <a:pt x="1614745" y="1296624"/>
                </a:lnTo>
                <a:lnTo>
                  <a:pt x="1616105" y="1293220"/>
                </a:lnTo>
                <a:lnTo>
                  <a:pt x="1617238" y="1289816"/>
                </a:lnTo>
                <a:lnTo>
                  <a:pt x="1618371" y="1286186"/>
                </a:lnTo>
                <a:lnTo>
                  <a:pt x="1618824" y="1282782"/>
                </a:lnTo>
                <a:lnTo>
                  <a:pt x="1618824" y="1278924"/>
                </a:lnTo>
                <a:lnTo>
                  <a:pt x="1618598" y="1275067"/>
                </a:lnTo>
                <a:lnTo>
                  <a:pt x="1513653" y="418693"/>
                </a:lnTo>
                <a:lnTo>
                  <a:pt x="1512973" y="415517"/>
                </a:lnTo>
                <a:lnTo>
                  <a:pt x="1512066" y="412113"/>
                </a:lnTo>
                <a:lnTo>
                  <a:pt x="1510933" y="408936"/>
                </a:lnTo>
                <a:lnTo>
                  <a:pt x="1509573" y="405759"/>
                </a:lnTo>
                <a:lnTo>
                  <a:pt x="1507986" y="403036"/>
                </a:lnTo>
                <a:lnTo>
                  <a:pt x="1505946" y="400313"/>
                </a:lnTo>
                <a:lnTo>
                  <a:pt x="1503907" y="397817"/>
                </a:lnTo>
                <a:lnTo>
                  <a:pt x="1501413" y="395548"/>
                </a:lnTo>
                <a:lnTo>
                  <a:pt x="1498693" y="393506"/>
                </a:lnTo>
                <a:lnTo>
                  <a:pt x="1496200" y="391691"/>
                </a:lnTo>
                <a:lnTo>
                  <a:pt x="1493253" y="389875"/>
                </a:lnTo>
                <a:lnTo>
                  <a:pt x="1490080" y="388514"/>
                </a:lnTo>
                <a:lnTo>
                  <a:pt x="1487133" y="387606"/>
                </a:lnTo>
                <a:lnTo>
                  <a:pt x="1483734" y="386925"/>
                </a:lnTo>
                <a:lnTo>
                  <a:pt x="1480334" y="386472"/>
                </a:lnTo>
                <a:lnTo>
                  <a:pt x="1476707" y="386245"/>
                </a:lnTo>
                <a:lnTo>
                  <a:pt x="1474667" y="386245"/>
                </a:lnTo>
                <a:close/>
                <a:moveTo>
                  <a:pt x="1475120" y="334962"/>
                </a:moveTo>
                <a:lnTo>
                  <a:pt x="1479654" y="334962"/>
                </a:lnTo>
                <a:lnTo>
                  <a:pt x="1483960" y="335189"/>
                </a:lnTo>
                <a:lnTo>
                  <a:pt x="1488267" y="335643"/>
                </a:lnTo>
                <a:lnTo>
                  <a:pt x="1492800" y="336324"/>
                </a:lnTo>
                <a:lnTo>
                  <a:pt x="1496880" y="337231"/>
                </a:lnTo>
                <a:lnTo>
                  <a:pt x="1501187" y="338139"/>
                </a:lnTo>
                <a:lnTo>
                  <a:pt x="1505040" y="339727"/>
                </a:lnTo>
                <a:lnTo>
                  <a:pt x="1509120" y="341089"/>
                </a:lnTo>
                <a:lnTo>
                  <a:pt x="1512973" y="342677"/>
                </a:lnTo>
                <a:lnTo>
                  <a:pt x="1517053" y="344493"/>
                </a:lnTo>
                <a:lnTo>
                  <a:pt x="1520680" y="346535"/>
                </a:lnTo>
                <a:lnTo>
                  <a:pt x="1524306" y="348804"/>
                </a:lnTo>
                <a:lnTo>
                  <a:pt x="1527706" y="351073"/>
                </a:lnTo>
                <a:lnTo>
                  <a:pt x="1531333" y="353569"/>
                </a:lnTo>
                <a:lnTo>
                  <a:pt x="1534506" y="356519"/>
                </a:lnTo>
                <a:lnTo>
                  <a:pt x="1537679" y="359242"/>
                </a:lnTo>
                <a:lnTo>
                  <a:pt x="1540626" y="362419"/>
                </a:lnTo>
                <a:lnTo>
                  <a:pt x="1543346" y="365369"/>
                </a:lnTo>
                <a:lnTo>
                  <a:pt x="1546292" y="368545"/>
                </a:lnTo>
                <a:lnTo>
                  <a:pt x="1548786" y="372176"/>
                </a:lnTo>
                <a:lnTo>
                  <a:pt x="1551279" y="375580"/>
                </a:lnTo>
                <a:lnTo>
                  <a:pt x="1553546" y="379210"/>
                </a:lnTo>
                <a:lnTo>
                  <a:pt x="1555359" y="383068"/>
                </a:lnTo>
                <a:lnTo>
                  <a:pt x="1557399" y="386925"/>
                </a:lnTo>
                <a:lnTo>
                  <a:pt x="1559212" y="391010"/>
                </a:lnTo>
                <a:lnTo>
                  <a:pt x="1560572" y="395094"/>
                </a:lnTo>
                <a:lnTo>
                  <a:pt x="1561932" y="399406"/>
                </a:lnTo>
                <a:lnTo>
                  <a:pt x="1562839" y="403717"/>
                </a:lnTo>
                <a:lnTo>
                  <a:pt x="1563745" y="408255"/>
                </a:lnTo>
                <a:lnTo>
                  <a:pt x="1564425" y="412567"/>
                </a:lnTo>
                <a:lnTo>
                  <a:pt x="1669144" y="1268940"/>
                </a:lnTo>
                <a:lnTo>
                  <a:pt x="1669824" y="1273479"/>
                </a:lnTo>
                <a:lnTo>
                  <a:pt x="1670050" y="1277790"/>
                </a:lnTo>
                <a:lnTo>
                  <a:pt x="1670050" y="1282328"/>
                </a:lnTo>
                <a:lnTo>
                  <a:pt x="1669824" y="1286640"/>
                </a:lnTo>
                <a:lnTo>
                  <a:pt x="1669144" y="1291178"/>
                </a:lnTo>
                <a:lnTo>
                  <a:pt x="1668464" y="1295489"/>
                </a:lnTo>
                <a:lnTo>
                  <a:pt x="1667557" y="1299801"/>
                </a:lnTo>
                <a:lnTo>
                  <a:pt x="1666650" y="1303885"/>
                </a:lnTo>
                <a:lnTo>
                  <a:pt x="1665290" y="1307969"/>
                </a:lnTo>
                <a:lnTo>
                  <a:pt x="1663930" y="1312054"/>
                </a:lnTo>
                <a:lnTo>
                  <a:pt x="1662344" y="1315911"/>
                </a:lnTo>
                <a:lnTo>
                  <a:pt x="1660304" y="1319769"/>
                </a:lnTo>
                <a:lnTo>
                  <a:pt x="1658264" y="1323400"/>
                </a:lnTo>
                <a:lnTo>
                  <a:pt x="1656224" y="1327257"/>
                </a:lnTo>
                <a:lnTo>
                  <a:pt x="1653730" y="1330661"/>
                </a:lnTo>
                <a:lnTo>
                  <a:pt x="1651237" y="1334065"/>
                </a:lnTo>
                <a:lnTo>
                  <a:pt x="1648517" y="1337468"/>
                </a:lnTo>
                <a:lnTo>
                  <a:pt x="1645571" y="1340645"/>
                </a:lnTo>
                <a:lnTo>
                  <a:pt x="1642624" y="1343595"/>
                </a:lnTo>
                <a:lnTo>
                  <a:pt x="1639451" y="1346318"/>
                </a:lnTo>
                <a:lnTo>
                  <a:pt x="1636277" y="1349268"/>
                </a:lnTo>
                <a:lnTo>
                  <a:pt x="1632878" y="1351764"/>
                </a:lnTo>
                <a:lnTo>
                  <a:pt x="1629251" y="1354033"/>
                </a:lnTo>
                <a:lnTo>
                  <a:pt x="1625851" y="1356529"/>
                </a:lnTo>
                <a:lnTo>
                  <a:pt x="1621771" y="1358344"/>
                </a:lnTo>
                <a:lnTo>
                  <a:pt x="1618144" y="1360160"/>
                </a:lnTo>
                <a:lnTo>
                  <a:pt x="1613838" y="1362202"/>
                </a:lnTo>
                <a:lnTo>
                  <a:pt x="1609758" y="1363563"/>
                </a:lnTo>
                <a:lnTo>
                  <a:pt x="1605678" y="1364925"/>
                </a:lnTo>
                <a:lnTo>
                  <a:pt x="1601145" y="1365833"/>
                </a:lnTo>
                <a:lnTo>
                  <a:pt x="1596838" y="1366740"/>
                </a:lnTo>
                <a:lnTo>
                  <a:pt x="1592305" y="1367421"/>
                </a:lnTo>
                <a:lnTo>
                  <a:pt x="203997" y="1537833"/>
                </a:lnTo>
                <a:lnTo>
                  <a:pt x="199237" y="1538060"/>
                </a:lnTo>
                <a:lnTo>
                  <a:pt x="194703" y="1538287"/>
                </a:lnTo>
                <a:lnTo>
                  <a:pt x="190397" y="1538287"/>
                </a:lnTo>
                <a:lnTo>
                  <a:pt x="185864" y="1538060"/>
                </a:lnTo>
                <a:lnTo>
                  <a:pt x="181557" y="1537606"/>
                </a:lnTo>
                <a:lnTo>
                  <a:pt x="177250" y="1536926"/>
                </a:lnTo>
                <a:lnTo>
                  <a:pt x="173170" y="1536245"/>
                </a:lnTo>
                <a:lnTo>
                  <a:pt x="168864" y="1535110"/>
                </a:lnTo>
                <a:lnTo>
                  <a:pt x="164557" y="1533749"/>
                </a:lnTo>
                <a:lnTo>
                  <a:pt x="160704" y="1532161"/>
                </a:lnTo>
                <a:lnTo>
                  <a:pt x="156624" y="1530572"/>
                </a:lnTo>
                <a:lnTo>
                  <a:pt x="152997" y="1528757"/>
                </a:lnTo>
                <a:lnTo>
                  <a:pt x="149144" y="1526942"/>
                </a:lnTo>
                <a:lnTo>
                  <a:pt x="145744" y="1524445"/>
                </a:lnTo>
                <a:lnTo>
                  <a:pt x="141891" y="1522176"/>
                </a:lnTo>
                <a:lnTo>
                  <a:pt x="138718" y="1519680"/>
                </a:lnTo>
                <a:lnTo>
                  <a:pt x="135318" y="1516957"/>
                </a:lnTo>
                <a:lnTo>
                  <a:pt x="132145" y="1514234"/>
                </a:lnTo>
                <a:lnTo>
                  <a:pt x="129425" y="1511284"/>
                </a:lnTo>
                <a:lnTo>
                  <a:pt x="126251" y="1507881"/>
                </a:lnTo>
                <a:lnTo>
                  <a:pt x="123758" y="1504704"/>
                </a:lnTo>
                <a:lnTo>
                  <a:pt x="121265" y="1501300"/>
                </a:lnTo>
                <a:lnTo>
                  <a:pt x="118545" y="1497670"/>
                </a:lnTo>
                <a:lnTo>
                  <a:pt x="116505" y="1494039"/>
                </a:lnTo>
                <a:lnTo>
                  <a:pt x="114465" y="1490408"/>
                </a:lnTo>
                <a:lnTo>
                  <a:pt x="112425" y="1486324"/>
                </a:lnTo>
                <a:lnTo>
                  <a:pt x="110838" y="1482466"/>
                </a:lnTo>
                <a:lnTo>
                  <a:pt x="109252" y="1478155"/>
                </a:lnTo>
                <a:lnTo>
                  <a:pt x="108118" y="1474071"/>
                </a:lnTo>
                <a:lnTo>
                  <a:pt x="106985" y="1469759"/>
                </a:lnTo>
                <a:lnTo>
                  <a:pt x="106078" y="1465221"/>
                </a:lnTo>
                <a:lnTo>
                  <a:pt x="105172" y="1460683"/>
                </a:lnTo>
                <a:lnTo>
                  <a:pt x="454" y="604536"/>
                </a:lnTo>
                <a:lnTo>
                  <a:pt x="0" y="599998"/>
                </a:lnTo>
                <a:lnTo>
                  <a:pt x="0" y="595459"/>
                </a:lnTo>
                <a:lnTo>
                  <a:pt x="0" y="590921"/>
                </a:lnTo>
                <a:lnTo>
                  <a:pt x="227" y="586610"/>
                </a:lnTo>
                <a:lnTo>
                  <a:pt x="680" y="582071"/>
                </a:lnTo>
                <a:lnTo>
                  <a:pt x="1360" y="577987"/>
                </a:lnTo>
                <a:lnTo>
                  <a:pt x="2040" y="573676"/>
                </a:lnTo>
                <a:lnTo>
                  <a:pt x="3400" y="569591"/>
                </a:lnTo>
                <a:lnTo>
                  <a:pt x="4534" y="565280"/>
                </a:lnTo>
                <a:lnTo>
                  <a:pt x="6120" y="561195"/>
                </a:lnTo>
                <a:lnTo>
                  <a:pt x="7707" y="557338"/>
                </a:lnTo>
                <a:lnTo>
                  <a:pt x="9747" y="553480"/>
                </a:lnTo>
                <a:lnTo>
                  <a:pt x="11560" y="549850"/>
                </a:lnTo>
                <a:lnTo>
                  <a:pt x="13827" y="545992"/>
                </a:lnTo>
                <a:lnTo>
                  <a:pt x="16093" y="542588"/>
                </a:lnTo>
                <a:lnTo>
                  <a:pt x="18813" y="539185"/>
                </a:lnTo>
                <a:lnTo>
                  <a:pt x="21307" y="536008"/>
                </a:lnTo>
                <a:lnTo>
                  <a:pt x="24026" y="532831"/>
                </a:lnTo>
                <a:lnTo>
                  <a:pt x="27200" y="529654"/>
                </a:lnTo>
                <a:lnTo>
                  <a:pt x="30373" y="526931"/>
                </a:lnTo>
                <a:lnTo>
                  <a:pt x="33773" y="524208"/>
                </a:lnTo>
                <a:lnTo>
                  <a:pt x="36946" y="521712"/>
                </a:lnTo>
                <a:lnTo>
                  <a:pt x="40573" y="519216"/>
                </a:lnTo>
                <a:lnTo>
                  <a:pt x="44199" y="516947"/>
                </a:lnTo>
                <a:lnTo>
                  <a:pt x="48053" y="514905"/>
                </a:lnTo>
                <a:lnTo>
                  <a:pt x="51906" y="513090"/>
                </a:lnTo>
                <a:lnTo>
                  <a:pt x="55986" y="511501"/>
                </a:lnTo>
                <a:lnTo>
                  <a:pt x="60066" y="509913"/>
                </a:lnTo>
                <a:lnTo>
                  <a:pt x="64372" y="508551"/>
                </a:lnTo>
                <a:lnTo>
                  <a:pt x="68452" y="507417"/>
                </a:lnTo>
                <a:lnTo>
                  <a:pt x="72986" y="506509"/>
                </a:lnTo>
                <a:lnTo>
                  <a:pt x="77519" y="505828"/>
                </a:lnTo>
                <a:lnTo>
                  <a:pt x="1466054" y="335643"/>
                </a:lnTo>
                <a:lnTo>
                  <a:pt x="1470587" y="335189"/>
                </a:lnTo>
                <a:lnTo>
                  <a:pt x="1475120" y="334962"/>
                </a:lnTo>
                <a:close/>
                <a:moveTo>
                  <a:pt x="539943" y="276452"/>
                </a:moveTo>
                <a:lnTo>
                  <a:pt x="535408" y="276905"/>
                </a:lnTo>
                <a:lnTo>
                  <a:pt x="531326" y="277586"/>
                </a:lnTo>
                <a:lnTo>
                  <a:pt x="527245" y="278720"/>
                </a:lnTo>
                <a:lnTo>
                  <a:pt x="523390" y="280307"/>
                </a:lnTo>
                <a:lnTo>
                  <a:pt x="519535" y="282348"/>
                </a:lnTo>
                <a:lnTo>
                  <a:pt x="516361" y="284389"/>
                </a:lnTo>
                <a:lnTo>
                  <a:pt x="512959" y="286884"/>
                </a:lnTo>
                <a:lnTo>
                  <a:pt x="510012" y="289832"/>
                </a:lnTo>
                <a:lnTo>
                  <a:pt x="507517" y="292553"/>
                </a:lnTo>
                <a:lnTo>
                  <a:pt x="505023" y="295955"/>
                </a:lnTo>
                <a:lnTo>
                  <a:pt x="503209" y="299357"/>
                </a:lnTo>
                <a:lnTo>
                  <a:pt x="501622" y="302986"/>
                </a:lnTo>
                <a:lnTo>
                  <a:pt x="500488" y="307068"/>
                </a:lnTo>
                <a:lnTo>
                  <a:pt x="499808" y="311150"/>
                </a:lnTo>
                <a:lnTo>
                  <a:pt x="496180" y="336777"/>
                </a:lnTo>
                <a:lnTo>
                  <a:pt x="572822" y="346756"/>
                </a:lnTo>
                <a:lnTo>
                  <a:pt x="581666" y="281214"/>
                </a:lnTo>
                <a:lnTo>
                  <a:pt x="548786" y="276905"/>
                </a:lnTo>
                <a:lnTo>
                  <a:pt x="544251" y="276452"/>
                </a:lnTo>
                <a:lnTo>
                  <a:pt x="539943" y="276452"/>
                </a:lnTo>
                <a:close/>
                <a:moveTo>
                  <a:pt x="430648" y="0"/>
                </a:moveTo>
                <a:lnTo>
                  <a:pt x="435183" y="227"/>
                </a:lnTo>
                <a:lnTo>
                  <a:pt x="439491" y="453"/>
                </a:lnTo>
                <a:lnTo>
                  <a:pt x="444253" y="907"/>
                </a:lnTo>
                <a:lnTo>
                  <a:pt x="1831306" y="185964"/>
                </a:lnTo>
                <a:lnTo>
                  <a:pt x="1835841" y="186645"/>
                </a:lnTo>
                <a:lnTo>
                  <a:pt x="1840149" y="187552"/>
                </a:lnTo>
                <a:lnTo>
                  <a:pt x="1844457" y="188686"/>
                </a:lnTo>
                <a:lnTo>
                  <a:pt x="1848766" y="190046"/>
                </a:lnTo>
                <a:lnTo>
                  <a:pt x="1852847" y="191634"/>
                </a:lnTo>
                <a:lnTo>
                  <a:pt x="1856929" y="193448"/>
                </a:lnTo>
                <a:lnTo>
                  <a:pt x="1860784" y="195262"/>
                </a:lnTo>
                <a:lnTo>
                  <a:pt x="1864638" y="197303"/>
                </a:lnTo>
                <a:lnTo>
                  <a:pt x="1868040" y="199798"/>
                </a:lnTo>
                <a:lnTo>
                  <a:pt x="1871895" y="202066"/>
                </a:lnTo>
                <a:lnTo>
                  <a:pt x="1875069" y="204561"/>
                </a:lnTo>
                <a:lnTo>
                  <a:pt x="1878470" y="207509"/>
                </a:lnTo>
                <a:lnTo>
                  <a:pt x="1881418" y="210457"/>
                </a:lnTo>
                <a:lnTo>
                  <a:pt x="1884366" y="213405"/>
                </a:lnTo>
                <a:lnTo>
                  <a:pt x="1887314" y="216580"/>
                </a:lnTo>
                <a:lnTo>
                  <a:pt x="1889808" y="219755"/>
                </a:lnTo>
                <a:lnTo>
                  <a:pt x="1892302" y="223384"/>
                </a:lnTo>
                <a:lnTo>
                  <a:pt x="1894796" y="226786"/>
                </a:lnTo>
                <a:lnTo>
                  <a:pt x="1896837" y="230641"/>
                </a:lnTo>
                <a:lnTo>
                  <a:pt x="1898878" y="234270"/>
                </a:lnTo>
                <a:lnTo>
                  <a:pt x="1900692" y="238125"/>
                </a:lnTo>
                <a:lnTo>
                  <a:pt x="1902279" y="241980"/>
                </a:lnTo>
                <a:lnTo>
                  <a:pt x="1903640" y="246289"/>
                </a:lnTo>
                <a:lnTo>
                  <a:pt x="1905000" y="250145"/>
                </a:lnTo>
                <a:lnTo>
                  <a:pt x="1905908" y="254453"/>
                </a:lnTo>
                <a:lnTo>
                  <a:pt x="1906814" y="258536"/>
                </a:lnTo>
                <a:lnTo>
                  <a:pt x="1907268" y="263071"/>
                </a:lnTo>
                <a:lnTo>
                  <a:pt x="1907722" y="267380"/>
                </a:lnTo>
                <a:lnTo>
                  <a:pt x="1908175" y="271689"/>
                </a:lnTo>
                <a:lnTo>
                  <a:pt x="1908175" y="276225"/>
                </a:lnTo>
                <a:lnTo>
                  <a:pt x="1907722" y="280761"/>
                </a:lnTo>
                <a:lnTo>
                  <a:pt x="1907041" y="285296"/>
                </a:lnTo>
                <a:lnTo>
                  <a:pt x="1793211" y="1139825"/>
                </a:lnTo>
                <a:lnTo>
                  <a:pt x="1792758" y="1143681"/>
                </a:lnTo>
                <a:lnTo>
                  <a:pt x="1791851" y="1147309"/>
                </a:lnTo>
                <a:lnTo>
                  <a:pt x="1791170" y="1151165"/>
                </a:lnTo>
                <a:lnTo>
                  <a:pt x="1790036" y="1155020"/>
                </a:lnTo>
                <a:lnTo>
                  <a:pt x="1788676" y="1158422"/>
                </a:lnTo>
                <a:lnTo>
                  <a:pt x="1787315" y="1161823"/>
                </a:lnTo>
                <a:lnTo>
                  <a:pt x="1785955" y="1165225"/>
                </a:lnTo>
                <a:lnTo>
                  <a:pt x="1784368" y="1168400"/>
                </a:lnTo>
                <a:lnTo>
                  <a:pt x="1782554" y="1171802"/>
                </a:lnTo>
                <a:lnTo>
                  <a:pt x="1780513" y="1174977"/>
                </a:lnTo>
                <a:lnTo>
                  <a:pt x="1778699" y="1178152"/>
                </a:lnTo>
                <a:lnTo>
                  <a:pt x="1776658" y="1180873"/>
                </a:lnTo>
                <a:lnTo>
                  <a:pt x="1774164" y="1183595"/>
                </a:lnTo>
                <a:lnTo>
                  <a:pt x="1771896" y="1186543"/>
                </a:lnTo>
                <a:lnTo>
                  <a:pt x="1769402" y="1189265"/>
                </a:lnTo>
                <a:lnTo>
                  <a:pt x="1766908" y="1191532"/>
                </a:lnTo>
                <a:lnTo>
                  <a:pt x="1764187" y="1194254"/>
                </a:lnTo>
                <a:lnTo>
                  <a:pt x="1761466" y="1196522"/>
                </a:lnTo>
                <a:lnTo>
                  <a:pt x="1758518" y="1198563"/>
                </a:lnTo>
                <a:lnTo>
                  <a:pt x="1755797" y="1200831"/>
                </a:lnTo>
                <a:lnTo>
                  <a:pt x="1752849" y="1202872"/>
                </a:lnTo>
                <a:lnTo>
                  <a:pt x="1749448" y="1204686"/>
                </a:lnTo>
                <a:lnTo>
                  <a:pt x="1746500" y="1206273"/>
                </a:lnTo>
                <a:lnTo>
                  <a:pt x="1743098" y="1208088"/>
                </a:lnTo>
                <a:lnTo>
                  <a:pt x="1739924" y="1209448"/>
                </a:lnTo>
                <a:lnTo>
                  <a:pt x="1736296" y="1210809"/>
                </a:lnTo>
                <a:lnTo>
                  <a:pt x="1733121" y="1211943"/>
                </a:lnTo>
                <a:lnTo>
                  <a:pt x="1729493" y="1213077"/>
                </a:lnTo>
                <a:lnTo>
                  <a:pt x="1725865" y="1213984"/>
                </a:lnTo>
                <a:lnTo>
                  <a:pt x="1722237" y="1214891"/>
                </a:lnTo>
                <a:lnTo>
                  <a:pt x="1718609" y="1215572"/>
                </a:lnTo>
                <a:lnTo>
                  <a:pt x="1714981" y="1216025"/>
                </a:lnTo>
                <a:lnTo>
                  <a:pt x="1714981" y="1211490"/>
                </a:lnTo>
                <a:lnTo>
                  <a:pt x="1714981" y="1209448"/>
                </a:lnTo>
                <a:lnTo>
                  <a:pt x="1714754" y="1207181"/>
                </a:lnTo>
                <a:lnTo>
                  <a:pt x="1609994" y="351291"/>
                </a:lnTo>
                <a:lnTo>
                  <a:pt x="1609314" y="346756"/>
                </a:lnTo>
                <a:lnTo>
                  <a:pt x="1608407" y="342447"/>
                </a:lnTo>
                <a:lnTo>
                  <a:pt x="1607273" y="338138"/>
                </a:lnTo>
                <a:lnTo>
                  <a:pt x="1606139" y="334055"/>
                </a:lnTo>
                <a:lnTo>
                  <a:pt x="1604552" y="329746"/>
                </a:lnTo>
                <a:lnTo>
                  <a:pt x="1602738" y="325891"/>
                </a:lnTo>
                <a:lnTo>
                  <a:pt x="1600924" y="321809"/>
                </a:lnTo>
                <a:lnTo>
                  <a:pt x="1598883" y="318180"/>
                </a:lnTo>
                <a:lnTo>
                  <a:pt x="1596842" y="314325"/>
                </a:lnTo>
                <a:lnTo>
                  <a:pt x="1594348" y="310923"/>
                </a:lnTo>
                <a:lnTo>
                  <a:pt x="1591854" y="307521"/>
                </a:lnTo>
                <a:lnTo>
                  <a:pt x="1588906" y="304346"/>
                </a:lnTo>
                <a:lnTo>
                  <a:pt x="1586185" y="300945"/>
                </a:lnTo>
                <a:lnTo>
                  <a:pt x="1583237" y="297996"/>
                </a:lnTo>
                <a:lnTo>
                  <a:pt x="1579836" y="295048"/>
                </a:lnTo>
                <a:lnTo>
                  <a:pt x="1576661" y="292553"/>
                </a:lnTo>
                <a:lnTo>
                  <a:pt x="1573260" y="290059"/>
                </a:lnTo>
                <a:lnTo>
                  <a:pt x="1569859" y="287564"/>
                </a:lnTo>
                <a:lnTo>
                  <a:pt x="1566004" y="285296"/>
                </a:lnTo>
                <a:lnTo>
                  <a:pt x="1562376" y="283482"/>
                </a:lnTo>
                <a:lnTo>
                  <a:pt x="1558521" y="281668"/>
                </a:lnTo>
                <a:lnTo>
                  <a:pt x="1554666" y="279853"/>
                </a:lnTo>
                <a:lnTo>
                  <a:pt x="1550584" y="278266"/>
                </a:lnTo>
                <a:lnTo>
                  <a:pt x="1546503" y="277132"/>
                </a:lnTo>
                <a:lnTo>
                  <a:pt x="1542195" y="275998"/>
                </a:lnTo>
                <a:lnTo>
                  <a:pt x="1538113" y="275091"/>
                </a:lnTo>
                <a:lnTo>
                  <a:pt x="1533805" y="274637"/>
                </a:lnTo>
                <a:lnTo>
                  <a:pt x="1529270" y="274184"/>
                </a:lnTo>
                <a:lnTo>
                  <a:pt x="1524961" y="273957"/>
                </a:lnTo>
                <a:lnTo>
                  <a:pt x="1520426" y="273730"/>
                </a:lnTo>
                <a:lnTo>
                  <a:pt x="1516118" y="273957"/>
                </a:lnTo>
                <a:lnTo>
                  <a:pt x="1511583" y="274411"/>
                </a:lnTo>
                <a:lnTo>
                  <a:pt x="788012" y="363084"/>
                </a:lnTo>
                <a:lnTo>
                  <a:pt x="790052" y="349931"/>
                </a:lnTo>
                <a:lnTo>
                  <a:pt x="790279" y="345622"/>
                </a:lnTo>
                <a:lnTo>
                  <a:pt x="790052" y="341766"/>
                </a:lnTo>
                <a:lnTo>
                  <a:pt x="789599" y="337684"/>
                </a:lnTo>
                <a:lnTo>
                  <a:pt x="788692" y="333828"/>
                </a:lnTo>
                <a:lnTo>
                  <a:pt x="787105" y="329973"/>
                </a:lnTo>
                <a:lnTo>
                  <a:pt x="785291" y="326571"/>
                </a:lnTo>
                <a:lnTo>
                  <a:pt x="783250" y="322943"/>
                </a:lnTo>
                <a:lnTo>
                  <a:pt x="780756" y="319768"/>
                </a:lnTo>
                <a:lnTo>
                  <a:pt x="778034" y="316593"/>
                </a:lnTo>
                <a:lnTo>
                  <a:pt x="775087" y="313871"/>
                </a:lnTo>
                <a:lnTo>
                  <a:pt x="771685" y="311603"/>
                </a:lnTo>
                <a:lnTo>
                  <a:pt x="768057" y="309109"/>
                </a:lnTo>
                <a:lnTo>
                  <a:pt x="764202" y="307295"/>
                </a:lnTo>
                <a:lnTo>
                  <a:pt x="760121" y="305934"/>
                </a:lnTo>
                <a:lnTo>
                  <a:pt x="755813" y="304800"/>
                </a:lnTo>
                <a:lnTo>
                  <a:pt x="751278" y="303893"/>
                </a:lnTo>
                <a:lnTo>
                  <a:pt x="712956" y="298677"/>
                </a:lnTo>
                <a:lnTo>
                  <a:pt x="703206" y="373516"/>
                </a:lnTo>
                <a:lnTo>
                  <a:pt x="680530" y="376238"/>
                </a:lnTo>
                <a:lnTo>
                  <a:pt x="691188" y="295955"/>
                </a:lnTo>
                <a:lnTo>
                  <a:pt x="603661" y="284162"/>
                </a:lnTo>
                <a:lnTo>
                  <a:pt x="589829" y="387350"/>
                </a:lnTo>
                <a:lnTo>
                  <a:pt x="567153" y="390072"/>
                </a:lnTo>
                <a:lnTo>
                  <a:pt x="569874" y="368754"/>
                </a:lnTo>
                <a:lnTo>
                  <a:pt x="493232" y="358548"/>
                </a:lnTo>
                <a:lnTo>
                  <a:pt x="487790" y="400050"/>
                </a:lnTo>
                <a:lnTo>
                  <a:pt x="298450" y="423182"/>
                </a:lnTo>
                <a:lnTo>
                  <a:pt x="344935" y="76653"/>
                </a:lnTo>
                <a:lnTo>
                  <a:pt x="345615" y="72118"/>
                </a:lnTo>
                <a:lnTo>
                  <a:pt x="346522" y="67809"/>
                </a:lnTo>
                <a:lnTo>
                  <a:pt x="347656" y="63500"/>
                </a:lnTo>
                <a:lnTo>
                  <a:pt x="349016" y="59418"/>
                </a:lnTo>
                <a:lnTo>
                  <a:pt x="350377" y="55109"/>
                </a:lnTo>
                <a:lnTo>
                  <a:pt x="352418" y="51027"/>
                </a:lnTo>
                <a:lnTo>
                  <a:pt x="354232" y="47398"/>
                </a:lnTo>
                <a:lnTo>
                  <a:pt x="356272" y="43316"/>
                </a:lnTo>
                <a:lnTo>
                  <a:pt x="358767" y="39914"/>
                </a:lnTo>
                <a:lnTo>
                  <a:pt x="361034" y="36286"/>
                </a:lnTo>
                <a:lnTo>
                  <a:pt x="363529" y="32884"/>
                </a:lnTo>
                <a:lnTo>
                  <a:pt x="366476" y="29709"/>
                </a:lnTo>
                <a:lnTo>
                  <a:pt x="369197" y="26534"/>
                </a:lnTo>
                <a:lnTo>
                  <a:pt x="372145" y="23586"/>
                </a:lnTo>
                <a:lnTo>
                  <a:pt x="375547" y="20637"/>
                </a:lnTo>
                <a:lnTo>
                  <a:pt x="378721" y="18143"/>
                </a:lnTo>
                <a:lnTo>
                  <a:pt x="382349" y="15648"/>
                </a:lnTo>
                <a:lnTo>
                  <a:pt x="385750" y="13153"/>
                </a:lnTo>
                <a:lnTo>
                  <a:pt x="389605" y="11112"/>
                </a:lnTo>
                <a:lnTo>
                  <a:pt x="393233" y="9298"/>
                </a:lnTo>
                <a:lnTo>
                  <a:pt x="397088" y="7484"/>
                </a:lnTo>
                <a:lnTo>
                  <a:pt x="400943" y="5670"/>
                </a:lnTo>
                <a:lnTo>
                  <a:pt x="405025" y="4309"/>
                </a:lnTo>
                <a:lnTo>
                  <a:pt x="409106" y="3175"/>
                </a:lnTo>
                <a:lnTo>
                  <a:pt x="413414" y="2041"/>
                </a:lnTo>
                <a:lnTo>
                  <a:pt x="417496" y="1361"/>
                </a:lnTo>
                <a:lnTo>
                  <a:pt x="421804" y="680"/>
                </a:lnTo>
                <a:lnTo>
                  <a:pt x="426339" y="227"/>
                </a:lnTo>
                <a:lnTo>
                  <a:pt x="430648"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a:spLocks noChangeArrowheads="1"/>
          </p:cNvSpPr>
          <p:nvPr/>
        </p:nvSpPr>
        <p:spPr bwMode="auto">
          <a:xfrm>
            <a:off x="6045587" y="3310598"/>
            <a:ext cx="431719" cy="477918"/>
          </a:xfrm>
          <a:custGeom>
            <a:avLst/>
            <a:gdLst>
              <a:gd name="T0" fmla="*/ 306705 w 1117601"/>
              <a:gd name="T1" fmla="*/ 1182699 h 1238251"/>
              <a:gd name="T2" fmla="*/ 412433 w 1117601"/>
              <a:gd name="T3" fmla="*/ 1149598 h 1238251"/>
              <a:gd name="T4" fmla="*/ 212771 w 1117601"/>
              <a:gd name="T5" fmla="*/ 1075373 h 1238251"/>
              <a:gd name="T6" fmla="*/ 222684 w 1117601"/>
              <a:gd name="T7" fmla="*/ 1111251 h 1238251"/>
              <a:gd name="T8" fmla="*/ 339086 w 1117601"/>
              <a:gd name="T9" fmla="*/ 1094423 h 1238251"/>
              <a:gd name="T10" fmla="*/ 233237 w 1117601"/>
              <a:gd name="T11" fmla="*/ 1066800 h 1238251"/>
              <a:gd name="T12" fmla="*/ 740410 w 1117601"/>
              <a:gd name="T13" fmla="*/ 749301 h 1238251"/>
              <a:gd name="T14" fmla="*/ 78640 w 1117601"/>
              <a:gd name="T15" fmla="*/ 378143 h 1238251"/>
              <a:gd name="T16" fmla="*/ 64099 w 1117601"/>
              <a:gd name="T17" fmla="*/ 417831 h 1238251"/>
              <a:gd name="T18" fmla="*/ 192762 w 1117601"/>
              <a:gd name="T19" fmla="*/ 417831 h 1238251"/>
              <a:gd name="T20" fmla="*/ 178220 w 1117601"/>
              <a:gd name="T21" fmla="*/ 378143 h 1238251"/>
              <a:gd name="T22" fmla="*/ 594995 w 1117601"/>
              <a:gd name="T23" fmla="*/ 378461 h 1238251"/>
              <a:gd name="T24" fmla="*/ 629920 w 1117601"/>
              <a:gd name="T25" fmla="*/ 490538 h 1238251"/>
              <a:gd name="T26" fmla="*/ 85725 w 1117601"/>
              <a:gd name="T27" fmla="*/ 308928 h 1238251"/>
              <a:gd name="T28" fmla="*/ 205480 w 1117601"/>
              <a:gd name="T29" fmla="*/ 330836 h 1238251"/>
              <a:gd name="T30" fmla="*/ 225439 w 1117601"/>
              <a:gd name="T31" fmla="*/ 292418 h 1238251"/>
              <a:gd name="T32" fmla="*/ 172373 w 1117601"/>
              <a:gd name="T33" fmla="*/ 189865 h 1238251"/>
              <a:gd name="T34" fmla="*/ 175541 w 1117601"/>
              <a:gd name="T35" fmla="*/ 230823 h 1238251"/>
              <a:gd name="T36" fmla="*/ 301949 w 1117601"/>
              <a:gd name="T37" fmla="*/ 219393 h 1238251"/>
              <a:gd name="T38" fmla="*/ 271218 w 1117601"/>
              <a:gd name="T39" fmla="*/ 184150 h 1238251"/>
              <a:gd name="T40" fmla="*/ 755650 w 1117601"/>
              <a:gd name="T41" fmla="*/ 246698 h 1238251"/>
              <a:gd name="T42" fmla="*/ 808355 w 1117601"/>
              <a:gd name="T43" fmla="*/ 384493 h 1238251"/>
              <a:gd name="T44" fmla="*/ 693420 w 1117601"/>
              <a:gd name="T45" fmla="*/ 522923 h 1238251"/>
              <a:gd name="T46" fmla="*/ 805815 w 1117601"/>
              <a:gd name="T47" fmla="*/ 632461 h 1238251"/>
              <a:gd name="T48" fmla="*/ 815340 w 1117601"/>
              <a:gd name="T49" fmla="*/ 814389 h 1238251"/>
              <a:gd name="T50" fmla="*/ 728663 w 1117601"/>
              <a:gd name="T51" fmla="*/ 954089 h 1238251"/>
              <a:gd name="T52" fmla="*/ 571500 w 1117601"/>
              <a:gd name="T53" fmla="*/ 943611 h 1238251"/>
              <a:gd name="T54" fmla="*/ 499745 w 1117601"/>
              <a:gd name="T55" fmla="*/ 789624 h 1238251"/>
              <a:gd name="T56" fmla="*/ 630873 w 1117601"/>
              <a:gd name="T57" fmla="*/ 848679 h 1238251"/>
              <a:gd name="T58" fmla="*/ 535623 w 1117601"/>
              <a:gd name="T59" fmla="*/ 545466 h 1238251"/>
              <a:gd name="T60" fmla="*/ 510858 w 1117601"/>
              <a:gd name="T61" fmla="*/ 373063 h 1238251"/>
              <a:gd name="T62" fmla="*/ 577850 w 1117601"/>
              <a:gd name="T63" fmla="*/ 232728 h 1238251"/>
              <a:gd name="T64" fmla="*/ 243504 w 1117601"/>
              <a:gd name="T65" fmla="*/ 112396 h 1238251"/>
              <a:gd name="T66" fmla="*/ 258077 w 1117601"/>
              <a:gd name="T67" fmla="*/ 152083 h 1238251"/>
              <a:gd name="T68" fmla="*/ 380367 w 1117601"/>
              <a:gd name="T69" fmla="*/ 133986 h 1238251"/>
              <a:gd name="T70" fmla="*/ 272651 w 1117601"/>
              <a:gd name="T71" fmla="*/ 103188 h 1238251"/>
              <a:gd name="T72" fmla="*/ 473620 w 1117601"/>
              <a:gd name="T73" fmla="*/ 89884 h 1238251"/>
              <a:gd name="T74" fmla="*/ 322864 w 1117601"/>
              <a:gd name="T75" fmla="*/ 256662 h 1238251"/>
              <a:gd name="T76" fmla="*/ 240662 w 1117601"/>
              <a:gd name="T77" fmla="*/ 501269 h 1238251"/>
              <a:gd name="T78" fmla="*/ 248279 w 1117601"/>
              <a:gd name="T79" fmla="*/ 780820 h 1238251"/>
              <a:gd name="T80" fmla="*/ 342859 w 1117601"/>
              <a:gd name="T81" fmla="*/ 1015262 h 1238251"/>
              <a:gd name="T82" fmla="*/ 502502 w 1117601"/>
              <a:gd name="T83" fmla="*/ 1167109 h 1238251"/>
              <a:gd name="T84" fmla="*/ 702453 w 1117601"/>
              <a:gd name="T85" fmla="*/ 1204911 h 1238251"/>
              <a:gd name="T86" fmla="*/ 889073 w 1117601"/>
              <a:gd name="T87" fmla="*/ 1115328 h 1238251"/>
              <a:gd name="T88" fmla="*/ 1024278 w 1117601"/>
              <a:gd name="T89" fmla="*/ 925043 h 1238251"/>
              <a:gd name="T90" fmla="*/ 1084898 w 1117601"/>
              <a:gd name="T91" fmla="*/ 665187 h 1238251"/>
              <a:gd name="T92" fmla="*/ 1052208 w 1117601"/>
              <a:gd name="T93" fmla="*/ 391037 h 1238251"/>
              <a:gd name="T94" fmla="*/ 938268 w 1117601"/>
              <a:gd name="T95" fmla="*/ 175020 h 1238251"/>
              <a:gd name="T96" fmla="*/ 765612 w 1117601"/>
              <a:gd name="T97" fmla="*/ 50175 h 1238251"/>
              <a:gd name="T98" fmla="*/ 674688 w 1117601"/>
              <a:gd name="T99" fmla="*/ 0 h 1238251"/>
              <a:gd name="T100" fmla="*/ 868104 w 1117601"/>
              <a:gd name="T101" fmla="*/ 67662 h 1238251"/>
              <a:gd name="T102" fmla="*/ 1026702 w 1117601"/>
              <a:gd name="T103" fmla="*/ 248730 h 1238251"/>
              <a:gd name="T104" fmla="*/ 1110609 w 1117601"/>
              <a:gd name="T105" fmla="*/ 509532 h 1238251"/>
              <a:gd name="T106" fmla="*/ 1096942 w 1117601"/>
              <a:gd name="T107" fmla="*/ 803370 h 1238251"/>
              <a:gd name="T108" fmla="*/ 991105 w 1117601"/>
              <a:gd name="T109" fmla="*/ 1046064 h 1238251"/>
              <a:gd name="T110" fmla="*/ 816933 w 1117601"/>
              <a:gd name="T111" fmla="*/ 1200766 h 1238251"/>
              <a:gd name="T112" fmla="*/ 410988 w 1117601"/>
              <a:gd name="T113" fmla="*/ 1235074 h 1238251"/>
              <a:gd name="T114" fmla="*/ 211211 w 1117601"/>
              <a:gd name="T115" fmla="*/ 1140728 h 1238251"/>
              <a:gd name="T116" fmla="*/ 66063 w 1117601"/>
              <a:gd name="T117" fmla="*/ 939965 h 1238251"/>
              <a:gd name="T118" fmla="*/ 1270 w 1117601"/>
              <a:gd name="T119" fmla="*/ 666775 h 1238251"/>
              <a:gd name="T120" fmla="*/ 35890 w 1117601"/>
              <a:gd name="T121" fmla="*/ 378019 h 1238251"/>
              <a:gd name="T122" fmla="*/ 158170 w 1117601"/>
              <a:gd name="T123" fmla="*/ 151208 h 1238251"/>
              <a:gd name="T124" fmla="*/ 343655 w 1117601"/>
              <a:gd name="T125" fmla="*/ 19695 h 1238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7601" h="1238251">
                <a:moveTo>
                  <a:pt x="314008" y="1139825"/>
                </a:moveTo>
                <a:lnTo>
                  <a:pt x="312103" y="1140140"/>
                </a:lnTo>
                <a:lnTo>
                  <a:pt x="310198" y="1140456"/>
                </a:lnTo>
                <a:lnTo>
                  <a:pt x="308610" y="1140771"/>
                </a:lnTo>
                <a:lnTo>
                  <a:pt x="306705" y="1141717"/>
                </a:lnTo>
                <a:lnTo>
                  <a:pt x="305118" y="1142662"/>
                </a:lnTo>
                <a:lnTo>
                  <a:pt x="303530" y="1143923"/>
                </a:lnTo>
                <a:lnTo>
                  <a:pt x="300990" y="1146445"/>
                </a:lnTo>
                <a:lnTo>
                  <a:pt x="298768" y="1149598"/>
                </a:lnTo>
                <a:lnTo>
                  <a:pt x="296863" y="1153696"/>
                </a:lnTo>
                <a:lnTo>
                  <a:pt x="295593" y="1157794"/>
                </a:lnTo>
                <a:lnTo>
                  <a:pt x="295275" y="1162208"/>
                </a:lnTo>
                <a:lnTo>
                  <a:pt x="295593" y="1166621"/>
                </a:lnTo>
                <a:lnTo>
                  <a:pt x="296863" y="1171035"/>
                </a:lnTo>
                <a:lnTo>
                  <a:pt x="298768" y="1174503"/>
                </a:lnTo>
                <a:lnTo>
                  <a:pt x="300990" y="1177655"/>
                </a:lnTo>
                <a:lnTo>
                  <a:pt x="303530" y="1180808"/>
                </a:lnTo>
                <a:lnTo>
                  <a:pt x="305118" y="1181753"/>
                </a:lnTo>
                <a:lnTo>
                  <a:pt x="306705" y="1182699"/>
                </a:lnTo>
                <a:lnTo>
                  <a:pt x="308610" y="1183330"/>
                </a:lnTo>
                <a:lnTo>
                  <a:pt x="310198" y="1183960"/>
                </a:lnTo>
                <a:lnTo>
                  <a:pt x="312103" y="1184275"/>
                </a:lnTo>
                <a:lnTo>
                  <a:pt x="314008" y="1184275"/>
                </a:lnTo>
                <a:lnTo>
                  <a:pt x="397193" y="1184275"/>
                </a:lnTo>
                <a:lnTo>
                  <a:pt x="399098" y="1184275"/>
                </a:lnTo>
                <a:lnTo>
                  <a:pt x="401003" y="1183960"/>
                </a:lnTo>
                <a:lnTo>
                  <a:pt x="402590" y="1183330"/>
                </a:lnTo>
                <a:lnTo>
                  <a:pt x="404495" y="1182699"/>
                </a:lnTo>
                <a:lnTo>
                  <a:pt x="406083" y="1181753"/>
                </a:lnTo>
                <a:lnTo>
                  <a:pt x="407670" y="1180808"/>
                </a:lnTo>
                <a:lnTo>
                  <a:pt x="410210" y="1177655"/>
                </a:lnTo>
                <a:lnTo>
                  <a:pt x="412433" y="1174503"/>
                </a:lnTo>
                <a:lnTo>
                  <a:pt x="414338" y="1171035"/>
                </a:lnTo>
                <a:lnTo>
                  <a:pt x="415608" y="1166621"/>
                </a:lnTo>
                <a:lnTo>
                  <a:pt x="415925" y="1162208"/>
                </a:lnTo>
                <a:lnTo>
                  <a:pt x="415608" y="1157794"/>
                </a:lnTo>
                <a:lnTo>
                  <a:pt x="414338" y="1153696"/>
                </a:lnTo>
                <a:lnTo>
                  <a:pt x="412433" y="1149598"/>
                </a:lnTo>
                <a:lnTo>
                  <a:pt x="410210" y="1146445"/>
                </a:lnTo>
                <a:lnTo>
                  <a:pt x="407670" y="1143923"/>
                </a:lnTo>
                <a:lnTo>
                  <a:pt x="406083" y="1142662"/>
                </a:lnTo>
                <a:lnTo>
                  <a:pt x="404495" y="1141717"/>
                </a:lnTo>
                <a:lnTo>
                  <a:pt x="402590" y="1140771"/>
                </a:lnTo>
                <a:lnTo>
                  <a:pt x="401003" y="1140456"/>
                </a:lnTo>
                <a:lnTo>
                  <a:pt x="399098" y="1140140"/>
                </a:lnTo>
                <a:lnTo>
                  <a:pt x="397193" y="1139825"/>
                </a:lnTo>
                <a:lnTo>
                  <a:pt x="314008" y="1139825"/>
                </a:lnTo>
                <a:close/>
                <a:moveTo>
                  <a:pt x="233237" y="1066800"/>
                </a:moveTo>
                <a:lnTo>
                  <a:pt x="230359" y="1067118"/>
                </a:lnTo>
                <a:lnTo>
                  <a:pt x="227801" y="1067435"/>
                </a:lnTo>
                <a:lnTo>
                  <a:pt x="225243" y="1067753"/>
                </a:lnTo>
                <a:lnTo>
                  <a:pt x="222684" y="1068705"/>
                </a:lnTo>
                <a:lnTo>
                  <a:pt x="220446" y="1069658"/>
                </a:lnTo>
                <a:lnTo>
                  <a:pt x="218527" y="1070610"/>
                </a:lnTo>
                <a:lnTo>
                  <a:pt x="216289" y="1071880"/>
                </a:lnTo>
                <a:lnTo>
                  <a:pt x="214370" y="1073785"/>
                </a:lnTo>
                <a:lnTo>
                  <a:pt x="212771" y="1075373"/>
                </a:lnTo>
                <a:lnTo>
                  <a:pt x="211172" y="1076960"/>
                </a:lnTo>
                <a:lnTo>
                  <a:pt x="209893" y="1078865"/>
                </a:lnTo>
                <a:lnTo>
                  <a:pt x="208614" y="1080770"/>
                </a:lnTo>
                <a:lnTo>
                  <a:pt x="207654" y="1082993"/>
                </a:lnTo>
                <a:lnTo>
                  <a:pt x="207015" y="1085215"/>
                </a:lnTo>
                <a:lnTo>
                  <a:pt x="206695" y="1087438"/>
                </a:lnTo>
                <a:lnTo>
                  <a:pt x="206375" y="1089660"/>
                </a:lnTo>
                <a:lnTo>
                  <a:pt x="206695" y="1092201"/>
                </a:lnTo>
                <a:lnTo>
                  <a:pt x="207015" y="1094423"/>
                </a:lnTo>
                <a:lnTo>
                  <a:pt x="207654" y="1096646"/>
                </a:lnTo>
                <a:lnTo>
                  <a:pt x="208614" y="1098551"/>
                </a:lnTo>
                <a:lnTo>
                  <a:pt x="209893" y="1100773"/>
                </a:lnTo>
                <a:lnTo>
                  <a:pt x="211172" y="1102678"/>
                </a:lnTo>
                <a:lnTo>
                  <a:pt x="212771" y="1104583"/>
                </a:lnTo>
                <a:lnTo>
                  <a:pt x="214370" y="1106171"/>
                </a:lnTo>
                <a:lnTo>
                  <a:pt x="216289" y="1107441"/>
                </a:lnTo>
                <a:lnTo>
                  <a:pt x="218527" y="1109028"/>
                </a:lnTo>
                <a:lnTo>
                  <a:pt x="220446" y="1110298"/>
                </a:lnTo>
                <a:lnTo>
                  <a:pt x="222684" y="1111251"/>
                </a:lnTo>
                <a:lnTo>
                  <a:pt x="225243" y="1111886"/>
                </a:lnTo>
                <a:lnTo>
                  <a:pt x="227801" y="1112521"/>
                </a:lnTo>
                <a:lnTo>
                  <a:pt x="230359" y="1112838"/>
                </a:lnTo>
                <a:lnTo>
                  <a:pt x="233237" y="1112838"/>
                </a:lnTo>
                <a:lnTo>
                  <a:pt x="312863" y="1112838"/>
                </a:lnTo>
                <a:lnTo>
                  <a:pt x="315741" y="1112838"/>
                </a:lnTo>
                <a:lnTo>
                  <a:pt x="318619" y="1112521"/>
                </a:lnTo>
                <a:lnTo>
                  <a:pt x="320858" y="1111886"/>
                </a:lnTo>
                <a:lnTo>
                  <a:pt x="323416" y="1111251"/>
                </a:lnTo>
                <a:lnTo>
                  <a:pt x="325975" y="1110298"/>
                </a:lnTo>
                <a:lnTo>
                  <a:pt x="327893" y="1109028"/>
                </a:lnTo>
                <a:lnTo>
                  <a:pt x="330132" y="1107441"/>
                </a:lnTo>
                <a:lnTo>
                  <a:pt x="331731" y="1106171"/>
                </a:lnTo>
                <a:lnTo>
                  <a:pt x="333330" y="1104583"/>
                </a:lnTo>
                <a:lnTo>
                  <a:pt x="335248" y="1102678"/>
                </a:lnTo>
                <a:lnTo>
                  <a:pt x="336527" y="1100773"/>
                </a:lnTo>
                <a:lnTo>
                  <a:pt x="337487" y="1098551"/>
                </a:lnTo>
                <a:lnTo>
                  <a:pt x="338446" y="1096646"/>
                </a:lnTo>
                <a:lnTo>
                  <a:pt x="339086" y="1094423"/>
                </a:lnTo>
                <a:lnTo>
                  <a:pt x="339405" y="1092201"/>
                </a:lnTo>
                <a:lnTo>
                  <a:pt x="339725" y="1089660"/>
                </a:lnTo>
                <a:lnTo>
                  <a:pt x="339405" y="1087438"/>
                </a:lnTo>
                <a:lnTo>
                  <a:pt x="339086" y="1085215"/>
                </a:lnTo>
                <a:lnTo>
                  <a:pt x="338446" y="1082993"/>
                </a:lnTo>
                <a:lnTo>
                  <a:pt x="337487" y="1080770"/>
                </a:lnTo>
                <a:lnTo>
                  <a:pt x="336527" y="1078865"/>
                </a:lnTo>
                <a:lnTo>
                  <a:pt x="335248" y="1076960"/>
                </a:lnTo>
                <a:lnTo>
                  <a:pt x="333330" y="1075373"/>
                </a:lnTo>
                <a:lnTo>
                  <a:pt x="331731" y="1073785"/>
                </a:lnTo>
                <a:lnTo>
                  <a:pt x="330132" y="1071880"/>
                </a:lnTo>
                <a:lnTo>
                  <a:pt x="327893" y="1070610"/>
                </a:lnTo>
                <a:lnTo>
                  <a:pt x="325975" y="1069658"/>
                </a:lnTo>
                <a:lnTo>
                  <a:pt x="323416" y="1068705"/>
                </a:lnTo>
                <a:lnTo>
                  <a:pt x="320858" y="1067753"/>
                </a:lnTo>
                <a:lnTo>
                  <a:pt x="318619" y="1067435"/>
                </a:lnTo>
                <a:lnTo>
                  <a:pt x="315741" y="1067118"/>
                </a:lnTo>
                <a:lnTo>
                  <a:pt x="312863" y="1066800"/>
                </a:lnTo>
                <a:lnTo>
                  <a:pt x="233237" y="1066800"/>
                </a:lnTo>
                <a:close/>
                <a:moveTo>
                  <a:pt x="683895" y="661354"/>
                </a:moveTo>
                <a:lnTo>
                  <a:pt x="683895" y="859474"/>
                </a:lnTo>
                <a:lnTo>
                  <a:pt x="689928" y="857251"/>
                </a:lnTo>
                <a:lnTo>
                  <a:pt x="695960" y="854711"/>
                </a:lnTo>
                <a:lnTo>
                  <a:pt x="701358" y="850901"/>
                </a:lnTo>
                <a:lnTo>
                  <a:pt x="706755" y="847091"/>
                </a:lnTo>
                <a:lnTo>
                  <a:pt x="711518" y="842329"/>
                </a:lnTo>
                <a:lnTo>
                  <a:pt x="716280" y="836931"/>
                </a:lnTo>
                <a:lnTo>
                  <a:pt x="720408" y="830899"/>
                </a:lnTo>
                <a:lnTo>
                  <a:pt x="724535" y="823914"/>
                </a:lnTo>
                <a:lnTo>
                  <a:pt x="728345" y="816611"/>
                </a:lnTo>
                <a:lnTo>
                  <a:pt x="731520" y="809309"/>
                </a:lnTo>
                <a:lnTo>
                  <a:pt x="734378" y="801689"/>
                </a:lnTo>
                <a:lnTo>
                  <a:pt x="736283" y="793434"/>
                </a:lnTo>
                <a:lnTo>
                  <a:pt x="738505" y="784861"/>
                </a:lnTo>
                <a:lnTo>
                  <a:pt x="739458" y="776289"/>
                </a:lnTo>
                <a:lnTo>
                  <a:pt x="740410" y="767081"/>
                </a:lnTo>
                <a:lnTo>
                  <a:pt x="740410" y="757874"/>
                </a:lnTo>
                <a:lnTo>
                  <a:pt x="740410" y="749301"/>
                </a:lnTo>
                <a:lnTo>
                  <a:pt x="739775" y="741364"/>
                </a:lnTo>
                <a:lnTo>
                  <a:pt x="738823" y="733426"/>
                </a:lnTo>
                <a:lnTo>
                  <a:pt x="736918" y="726124"/>
                </a:lnTo>
                <a:lnTo>
                  <a:pt x="735330" y="718821"/>
                </a:lnTo>
                <a:lnTo>
                  <a:pt x="733108" y="711836"/>
                </a:lnTo>
                <a:lnTo>
                  <a:pt x="730568" y="705486"/>
                </a:lnTo>
                <a:lnTo>
                  <a:pt x="727075" y="699136"/>
                </a:lnTo>
                <a:lnTo>
                  <a:pt x="723583" y="692786"/>
                </a:lnTo>
                <a:lnTo>
                  <a:pt x="719455" y="687389"/>
                </a:lnTo>
                <a:lnTo>
                  <a:pt x="715010" y="681991"/>
                </a:lnTo>
                <a:lnTo>
                  <a:pt x="709613" y="676911"/>
                </a:lnTo>
                <a:lnTo>
                  <a:pt x="704215" y="672784"/>
                </a:lnTo>
                <a:lnTo>
                  <a:pt x="697865" y="668339"/>
                </a:lnTo>
                <a:lnTo>
                  <a:pt x="691198" y="664529"/>
                </a:lnTo>
                <a:lnTo>
                  <a:pt x="683895" y="661354"/>
                </a:lnTo>
                <a:close/>
                <a:moveTo>
                  <a:pt x="89389" y="376238"/>
                </a:moveTo>
                <a:lnTo>
                  <a:pt x="85595" y="376556"/>
                </a:lnTo>
                <a:lnTo>
                  <a:pt x="82118" y="377191"/>
                </a:lnTo>
                <a:lnTo>
                  <a:pt x="78640" y="378143"/>
                </a:lnTo>
                <a:lnTo>
                  <a:pt x="75163" y="379096"/>
                </a:lnTo>
                <a:lnTo>
                  <a:pt x="72318" y="380683"/>
                </a:lnTo>
                <a:lnTo>
                  <a:pt x="69473" y="381953"/>
                </a:lnTo>
                <a:lnTo>
                  <a:pt x="66628" y="383541"/>
                </a:lnTo>
                <a:lnTo>
                  <a:pt x="64099" y="385446"/>
                </a:lnTo>
                <a:lnTo>
                  <a:pt x="62202" y="387351"/>
                </a:lnTo>
                <a:lnTo>
                  <a:pt x="60305" y="389573"/>
                </a:lnTo>
                <a:lnTo>
                  <a:pt x="58408" y="391796"/>
                </a:lnTo>
                <a:lnTo>
                  <a:pt x="57144" y="394018"/>
                </a:lnTo>
                <a:lnTo>
                  <a:pt x="56196" y="396241"/>
                </a:lnTo>
                <a:lnTo>
                  <a:pt x="55879" y="399098"/>
                </a:lnTo>
                <a:lnTo>
                  <a:pt x="55563" y="401638"/>
                </a:lnTo>
                <a:lnTo>
                  <a:pt x="55879" y="404178"/>
                </a:lnTo>
                <a:lnTo>
                  <a:pt x="56196" y="406718"/>
                </a:lnTo>
                <a:lnTo>
                  <a:pt x="57144" y="409258"/>
                </a:lnTo>
                <a:lnTo>
                  <a:pt x="58408" y="411481"/>
                </a:lnTo>
                <a:lnTo>
                  <a:pt x="60305" y="413703"/>
                </a:lnTo>
                <a:lnTo>
                  <a:pt x="62202" y="415926"/>
                </a:lnTo>
                <a:lnTo>
                  <a:pt x="64099" y="417831"/>
                </a:lnTo>
                <a:lnTo>
                  <a:pt x="66628" y="419736"/>
                </a:lnTo>
                <a:lnTo>
                  <a:pt x="69473" y="421323"/>
                </a:lnTo>
                <a:lnTo>
                  <a:pt x="72318" y="422593"/>
                </a:lnTo>
                <a:lnTo>
                  <a:pt x="75163" y="424181"/>
                </a:lnTo>
                <a:lnTo>
                  <a:pt x="78640" y="425133"/>
                </a:lnTo>
                <a:lnTo>
                  <a:pt x="82118" y="426086"/>
                </a:lnTo>
                <a:lnTo>
                  <a:pt x="85595" y="426721"/>
                </a:lnTo>
                <a:lnTo>
                  <a:pt x="89389" y="427038"/>
                </a:lnTo>
                <a:lnTo>
                  <a:pt x="93182" y="427038"/>
                </a:lnTo>
                <a:lnTo>
                  <a:pt x="163678" y="427038"/>
                </a:lnTo>
                <a:lnTo>
                  <a:pt x="167472" y="427038"/>
                </a:lnTo>
                <a:lnTo>
                  <a:pt x="171265" y="426721"/>
                </a:lnTo>
                <a:lnTo>
                  <a:pt x="175059" y="426086"/>
                </a:lnTo>
                <a:lnTo>
                  <a:pt x="178220" y="425133"/>
                </a:lnTo>
                <a:lnTo>
                  <a:pt x="181697" y="424181"/>
                </a:lnTo>
                <a:lnTo>
                  <a:pt x="184859" y="422593"/>
                </a:lnTo>
                <a:lnTo>
                  <a:pt x="187704" y="421323"/>
                </a:lnTo>
                <a:lnTo>
                  <a:pt x="190233" y="419736"/>
                </a:lnTo>
                <a:lnTo>
                  <a:pt x="192762" y="417831"/>
                </a:lnTo>
                <a:lnTo>
                  <a:pt x="194975" y="415926"/>
                </a:lnTo>
                <a:lnTo>
                  <a:pt x="196871" y="413703"/>
                </a:lnTo>
                <a:lnTo>
                  <a:pt x="198452" y="411481"/>
                </a:lnTo>
                <a:lnTo>
                  <a:pt x="199716" y="409258"/>
                </a:lnTo>
                <a:lnTo>
                  <a:pt x="200665" y="406718"/>
                </a:lnTo>
                <a:lnTo>
                  <a:pt x="201297" y="404178"/>
                </a:lnTo>
                <a:lnTo>
                  <a:pt x="201613" y="401638"/>
                </a:lnTo>
                <a:lnTo>
                  <a:pt x="201297" y="399098"/>
                </a:lnTo>
                <a:lnTo>
                  <a:pt x="200665" y="396241"/>
                </a:lnTo>
                <a:lnTo>
                  <a:pt x="199716" y="394018"/>
                </a:lnTo>
                <a:lnTo>
                  <a:pt x="198452" y="391796"/>
                </a:lnTo>
                <a:lnTo>
                  <a:pt x="196871" y="389573"/>
                </a:lnTo>
                <a:lnTo>
                  <a:pt x="194975" y="387351"/>
                </a:lnTo>
                <a:lnTo>
                  <a:pt x="192762" y="385446"/>
                </a:lnTo>
                <a:lnTo>
                  <a:pt x="190233" y="383541"/>
                </a:lnTo>
                <a:lnTo>
                  <a:pt x="187704" y="381953"/>
                </a:lnTo>
                <a:lnTo>
                  <a:pt x="184859" y="380683"/>
                </a:lnTo>
                <a:lnTo>
                  <a:pt x="181697" y="379096"/>
                </a:lnTo>
                <a:lnTo>
                  <a:pt x="178220" y="378143"/>
                </a:lnTo>
                <a:lnTo>
                  <a:pt x="175059" y="377191"/>
                </a:lnTo>
                <a:lnTo>
                  <a:pt x="171265" y="376556"/>
                </a:lnTo>
                <a:lnTo>
                  <a:pt x="167472" y="376238"/>
                </a:lnTo>
                <a:lnTo>
                  <a:pt x="163678" y="376238"/>
                </a:lnTo>
                <a:lnTo>
                  <a:pt x="93182" y="376238"/>
                </a:lnTo>
                <a:lnTo>
                  <a:pt x="89389" y="376238"/>
                </a:lnTo>
                <a:close/>
                <a:moveTo>
                  <a:pt x="635318" y="318453"/>
                </a:moveTo>
                <a:lnTo>
                  <a:pt x="630555" y="321311"/>
                </a:lnTo>
                <a:lnTo>
                  <a:pt x="626110" y="324486"/>
                </a:lnTo>
                <a:lnTo>
                  <a:pt x="621665" y="328296"/>
                </a:lnTo>
                <a:lnTo>
                  <a:pt x="617538" y="332106"/>
                </a:lnTo>
                <a:lnTo>
                  <a:pt x="613728" y="336868"/>
                </a:lnTo>
                <a:lnTo>
                  <a:pt x="610235" y="341631"/>
                </a:lnTo>
                <a:lnTo>
                  <a:pt x="607060" y="347346"/>
                </a:lnTo>
                <a:lnTo>
                  <a:pt x="603885" y="353061"/>
                </a:lnTo>
                <a:lnTo>
                  <a:pt x="601028" y="359093"/>
                </a:lnTo>
                <a:lnTo>
                  <a:pt x="598805" y="365443"/>
                </a:lnTo>
                <a:lnTo>
                  <a:pt x="596583" y="372111"/>
                </a:lnTo>
                <a:lnTo>
                  <a:pt x="594995" y="378461"/>
                </a:lnTo>
                <a:lnTo>
                  <a:pt x="593725" y="385446"/>
                </a:lnTo>
                <a:lnTo>
                  <a:pt x="592773" y="392431"/>
                </a:lnTo>
                <a:lnTo>
                  <a:pt x="592455" y="399733"/>
                </a:lnTo>
                <a:lnTo>
                  <a:pt x="592138" y="407036"/>
                </a:lnTo>
                <a:lnTo>
                  <a:pt x="592455" y="413386"/>
                </a:lnTo>
                <a:lnTo>
                  <a:pt x="592773" y="420053"/>
                </a:lnTo>
                <a:lnTo>
                  <a:pt x="593725" y="426721"/>
                </a:lnTo>
                <a:lnTo>
                  <a:pt x="594678" y="433071"/>
                </a:lnTo>
                <a:lnTo>
                  <a:pt x="596265" y="439103"/>
                </a:lnTo>
                <a:lnTo>
                  <a:pt x="598170" y="445136"/>
                </a:lnTo>
                <a:lnTo>
                  <a:pt x="600393" y="451168"/>
                </a:lnTo>
                <a:lnTo>
                  <a:pt x="602933" y="456883"/>
                </a:lnTo>
                <a:lnTo>
                  <a:pt x="605473" y="462598"/>
                </a:lnTo>
                <a:lnTo>
                  <a:pt x="608965" y="467996"/>
                </a:lnTo>
                <a:lnTo>
                  <a:pt x="612458" y="473076"/>
                </a:lnTo>
                <a:lnTo>
                  <a:pt x="616585" y="477838"/>
                </a:lnTo>
                <a:lnTo>
                  <a:pt x="620395" y="482283"/>
                </a:lnTo>
                <a:lnTo>
                  <a:pt x="625158" y="486728"/>
                </a:lnTo>
                <a:lnTo>
                  <a:pt x="629920" y="490538"/>
                </a:lnTo>
                <a:lnTo>
                  <a:pt x="635318" y="494348"/>
                </a:lnTo>
                <a:lnTo>
                  <a:pt x="635318" y="318453"/>
                </a:lnTo>
                <a:close/>
                <a:moveTo>
                  <a:pt x="119624" y="280988"/>
                </a:moveTo>
                <a:lnTo>
                  <a:pt x="115822" y="281306"/>
                </a:lnTo>
                <a:lnTo>
                  <a:pt x="112021" y="281941"/>
                </a:lnTo>
                <a:lnTo>
                  <a:pt x="108852" y="283211"/>
                </a:lnTo>
                <a:lnTo>
                  <a:pt x="105684" y="284163"/>
                </a:lnTo>
                <a:lnTo>
                  <a:pt x="102199" y="285433"/>
                </a:lnTo>
                <a:lnTo>
                  <a:pt x="99348" y="286703"/>
                </a:lnTo>
                <a:lnTo>
                  <a:pt x="96814" y="288291"/>
                </a:lnTo>
                <a:lnTo>
                  <a:pt x="94279" y="290196"/>
                </a:lnTo>
                <a:lnTo>
                  <a:pt x="92061" y="292418"/>
                </a:lnTo>
                <a:lnTo>
                  <a:pt x="90161" y="294323"/>
                </a:lnTo>
                <a:lnTo>
                  <a:pt x="88893" y="296546"/>
                </a:lnTo>
                <a:lnTo>
                  <a:pt x="87626" y="298768"/>
                </a:lnTo>
                <a:lnTo>
                  <a:pt x="86676" y="301626"/>
                </a:lnTo>
                <a:lnTo>
                  <a:pt x="85725" y="303848"/>
                </a:lnTo>
                <a:lnTo>
                  <a:pt x="85725" y="306388"/>
                </a:lnTo>
                <a:lnTo>
                  <a:pt x="85725" y="308928"/>
                </a:lnTo>
                <a:lnTo>
                  <a:pt x="86676" y="311786"/>
                </a:lnTo>
                <a:lnTo>
                  <a:pt x="87626" y="314008"/>
                </a:lnTo>
                <a:lnTo>
                  <a:pt x="88893" y="316231"/>
                </a:lnTo>
                <a:lnTo>
                  <a:pt x="90161" y="318771"/>
                </a:lnTo>
                <a:lnTo>
                  <a:pt x="92061" y="320676"/>
                </a:lnTo>
                <a:lnTo>
                  <a:pt x="94279" y="322581"/>
                </a:lnTo>
                <a:lnTo>
                  <a:pt x="96814" y="324486"/>
                </a:lnTo>
                <a:lnTo>
                  <a:pt x="99348" y="326073"/>
                </a:lnTo>
                <a:lnTo>
                  <a:pt x="102199" y="327661"/>
                </a:lnTo>
                <a:lnTo>
                  <a:pt x="105684" y="328931"/>
                </a:lnTo>
                <a:lnTo>
                  <a:pt x="108852" y="329883"/>
                </a:lnTo>
                <a:lnTo>
                  <a:pt x="112021" y="330836"/>
                </a:lnTo>
                <a:lnTo>
                  <a:pt x="115822" y="331471"/>
                </a:lnTo>
                <a:lnTo>
                  <a:pt x="119624" y="331788"/>
                </a:lnTo>
                <a:lnTo>
                  <a:pt x="123426" y="331788"/>
                </a:lnTo>
                <a:lnTo>
                  <a:pt x="194075" y="331788"/>
                </a:lnTo>
                <a:lnTo>
                  <a:pt x="197876" y="331788"/>
                </a:lnTo>
                <a:lnTo>
                  <a:pt x="201995" y="331471"/>
                </a:lnTo>
                <a:lnTo>
                  <a:pt x="205480" y="330836"/>
                </a:lnTo>
                <a:lnTo>
                  <a:pt x="208648" y="329883"/>
                </a:lnTo>
                <a:lnTo>
                  <a:pt x="212133" y="328931"/>
                </a:lnTo>
                <a:lnTo>
                  <a:pt x="215301" y="327661"/>
                </a:lnTo>
                <a:lnTo>
                  <a:pt x="217836" y="326073"/>
                </a:lnTo>
                <a:lnTo>
                  <a:pt x="221004" y="324486"/>
                </a:lnTo>
                <a:lnTo>
                  <a:pt x="223221" y="322581"/>
                </a:lnTo>
                <a:lnTo>
                  <a:pt x="225439" y="320676"/>
                </a:lnTo>
                <a:lnTo>
                  <a:pt x="227340" y="318771"/>
                </a:lnTo>
                <a:lnTo>
                  <a:pt x="228924" y="316231"/>
                </a:lnTo>
                <a:lnTo>
                  <a:pt x="230191" y="314008"/>
                </a:lnTo>
                <a:lnTo>
                  <a:pt x="231142" y="311786"/>
                </a:lnTo>
                <a:lnTo>
                  <a:pt x="231775" y="308928"/>
                </a:lnTo>
                <a:lnTo>
                  <a:pt x="231775" y="306388"/>
                </a:lnTo>
                <a:lnTo>
                  <a:pt x="231775" y="303848"/>
                </a:lnTo>
                <a:lnTo>
                  <a:pt x="231142" y="301626"/>
                </a:lnTo>
                <a:lnTo>
                  <a:pt x="230191" y="298768"/>
                </a:lnTo>
                <a:lnTo>
                  <a:pt x="228924" y="296546"/>
                </a:lnTo>
                <a:lnTo>
                  <a:pt x="227340" y="294323"/>
                </a:lnTo>
                <a:lnTo>
                  <a:pt x="225439" y="292418"/>
                </a:lnTo>
                <a:lnTo>
                  <a:pt x="223221" y="290196"/>
                </a:lnTo>
                <a:lnTo>
                  <a:pt x="221004" y="288291"/>
                </a:lnTo>
                <a:lnTo>
                  <a:pt x="217836" y="286703"/>
                </a:lnTo>
                <a:lnTo>
                  <a:pt x="215301" y="285433"/>
                </a:lnTo>
                <a:lnTo>
                  <a:pt x="212133" y="284163"/>
                </a:lnTo>
                <a:lnTo>
                  <a:pt x="208648" y="283211"/>
                </a:lnTo>
                <a:lnTo>
                  <a:pt x="205480" y="281941"/>
                </a:lnTo>
                <a:lnTo>
                  <a:pt x="201995" y="281306"/>
                </a:lnTo>
                <a:lnTo>
                  <a:pt x="197876" y="280988"/>
                </a:lnTo>
                <a:lnTo>
                  <a:pt x="194075" y="280988"/>
                </a:lnTo>
                <a:lnTo>
                  <a:pt x="123426" y="280988"/>
                </a:lnTo>
                <a:lnTo>
                  <a:pt x="119624" y="280988"/>
                </a:lnTo>
                <a:close/>
                <a:moveTo>
                  <a:pt x="192649" y="184150"/>
                </a:moveTo>
                <a:lnTo>
                  <a:pt x="188847" y="184468"/>
                </a:lnTo>
                <a:lnTo>
                  <a:pt x="185362" y="185103"/>
                </a:lnTo>
                <a:lnTo>
                  <a:pt x="181561" y="186373"/>
                </a:lnTo>
                <a:lnTo>
                  <a:pt x="178393" y="187325"/>
                </a:lnTo>
                <a:lnTo>
                  <a:pt x="175541" y="188595"/>
                </a:lnTo>
                <a:lnTo>
                  <a:pt x="172373" y="189865"/>
                </a:lnTo>
                <a:lnTo>
                  <a:pt x="169839" y="191453"/>
                </a:lnTo>
                <a:lnTo>
                  <a:pt x="167304" y="193358"/>
                </a:lnTo>
                <a:lnTo>
                  <a:pt x="165403" y="195580"/>
                </a:lnTo>
                <a:lnTo>
                  <a:pt x="163186" y="197485"/>
                </a:lnTo>
                <a:lnTo>
                  <a:pt x="161602" y="199708"/>
                </a:lnTo>
                <a:lnTo>
                  <a:pt x="160334" y="201930"/>
                </a:lnTo>
                <a:lnTo>
                  <a:pt x="159384" y="204470"/>
                </a:lnTo>
                <a:lnTo>
                  <a:pt x="159067" y="207010"/>
                </a:lnTo>
                <a:lnTo>
                  <a:pt x="158750" y="209550"/>
                </a:lnTo>
                <a:lnTo>
                  <a:pt x="159067" y="212408"/>
                </a:lnTo>
                <a:lnTo>
                  <a:pt x="159384" y="214948"/>
                </a:lnTo>
                <a:lnTo>
                  <a:pt x="160334" y="217170"/>
                </a:lnTo>
                <a:lnTo>
                  <a:pt x="161602" y="219393"/>
                </a:lnTo>
                <a:lnTo>
                  <a:pt x="163186" y="221933"/>
                </a:lnTo>
                <a:lnTo>
                  <a:pt x="165403" y="223838"/>
                </a:lnTo>
                <a:lnTo>
                  <a:pt x="167304" y="225743"/>
                </a:lnTo>
                <a:lnTo>
                  <a:pt x="169839" y="227648"/>
                </a:lnTo>
                <a:lnTo>
                  <a:pt x="172373" y="229553"/>
                </a:lnTo>
                <a:lnTo>
                  <a:pt x="175541" y="230823"/>
                </a:lnTo>
                <a:lnTo>
                  <a:pt x="178393" y="232093"/>
                </a:lnTo>
                <a:lnTo>
                  <a:pt x="181561" y="233045"/>
                </a:lnTo>
                <a:lnTo>
                  <a:pt x="185362" y="233998"/>
                </a:lnTo>
                <a:lnTo>
                  <a:pt x="188847" y="234633"/>
                </a:lnTo>
                <a:lnTo>
                  <a:pt x="192649" y="234950"/>
                </a:lnTo>
                <a:lnTo>
                  <a:pt x="196451" y="234950"/>
                </a:lnTo>
                <a:lnTo>
                  <a:pt x="267100" y="234950"/>
                </a:lnTo>
                <a:lnTo>
                  <a:pt x="271218" y="234950"/>
                </a:lnTo>
                <a:lnTo>
                  <a:pt x="274703" y="234633"/>
                </a:lnTo>
                <a:lnTo>
                  <a:pt x="278188" y="233998"/>
                </a:lnTo>
                <a:lnTo>
                  <a:pt x="281990" y="233045"/>
                </a:lnTo>
                <a:lnTo>
                  <a:pt x="285158" y="232093"/>
                </a:lnTo>
                <a:lnTo>
                  <a:pt x="288009" y="230823"/>
                </a:lnTo>
                <a:lnTo>
                  <a:pt x="291177" y="229553"/>
                </a:lnTo>
                <a:lnTo>
                  <a:pt x="293712" y="227648"/>
                </a:lnTo>
                <a:lnTo>
                  <a:pt x="295930" y="225743"/>
                </a:lnTo>
                <a:lnTo>
                  <a:pt x="298464" y="223838"/>
                </a:lnTo>
                <a:lnTo>
                  <a:pt x="300365" y="221933"/>
                </a:lnTo>
                <a:lnTo>
                  <a:pt x="301949" y="219393"/>
                </a:lnTo>
                <a:lnTo>
                  <a:pt x="303216" y="217170"/>
                </a:lnTo>
                <a:lnTo>
                  <a:pt x="303850" y="214948"/>
                </a:lnTo>
                <a:lnTo>
                  <a:pt x="304483" y="212408"/>
                </a:lnTo>
                <a:lnTo>
                  <a:pt x="304800" y="209550"/>
                </a:lnTo>
                <a:lnTo>
                  <a:pt x="304483" y="207010"/>
                </a:lnTo>
                <a:lnTo>
                  <a:pt x="303850" y="204470"/>
                </a:lnTo>
                <a:lnTo>
                  <a:pt x="303216" y="201930"/>
                </a:lnTo>
                <a:lnTo>
                  <a:pt x="301949" y="199708"/>
                </a:lnTo>
                <a:lnTo>
                  <a:pt x="300365" y="197485"/>
                </a:lnTo>
                <a:lnTo>
                  <a:pt x="298464" y="195580"/>
                </a:lnTo>
                <a:lnTo>
                  <a:pt x="295930" y="193358"/>
                </a:lnTo>
                <a:lnTo>
                  <a:pt x="293712" y="191453"/>
                </a:lnTo>
                <a:lnTo>
                  <a:pt x="291177" y="189865"/>
                </a:lnTo>
                <a:lnTo>
                  <a:pt x="288009" y="188595"/>
                </a:lnTo>
                <a:lnTo>
                  <a:pt x="285158" y="187325"/>
                </a:lnTo>
                <a:lnTo>
                  <a:pt x="281990" y="186373"/>
                </a:lnTo>
                <a:lnTo>
                  <a:pt x="278188" y="185103"/>
                </a:lnTo>
                <a:lnTo>
                  <a:pt x="274703" y="184468"/>
                </a:lnTo>
                <a:lnTo>
                  <a:pt x="271218" y="184150"/>
                </a:lnTo>
                <a:lnTo>
                  <a:pt x="267100" y="184150"/>
                </a:lnTo>
                <a:lnTo>
                  <a:pt x="196451" y="184150"/>
                </a:lnTo>
                <a:lnTo>
                  <a:pt x="192649" y="184150"/>
                </a:lnTo>
                <a:close/>
                <a:moveTo>
                  <a:pt x="635318" y="157163"/>
                </a:moveTo>
                <a:lnTo>
                  <a:pt x="683895" y="157163"/>
                </a:lnTo>
                <a:lnTo>
                  <a:pt x="683895" y="207646"/>
                </a:lnTo>
                <a:lnTo>
                  <a:pt x="690245" y="208916"/>
                </a:lnTo>
                <a:lnTo>
                  <a:pt x="696913" y="210503"/>
                </a:lnTo>
                <a:lnTo>
                  <a:pt x="703263" y="212726"/>
                </a:lnTo>
                <a:lnTo>
                  <a:pt x="708978" y="214631"/>
                </a:lnTo>
                <a:lnTo>
                  <a:pt x="715010" y="217171"/>
                </a:lnTo>
                <a:lnTo>
                  <a:pt x="720408" y="219711"/>
                </a:lnTo>
                <a:lnTo>
                  <a:pt x="726123" y="222886"/>
                </a:lnTo>
                <a:lnTo>
                  <a:pt x="731838" y="226378"/>
                </a:lnTo>
                <a:lnTo>
                  <a:pt x="736600" y="229553"/>
                </a:lnTo>
                <a:lnTo>
                  <a:pt x="741998" y="233681"/>
                </a:lnTo>
                <a:lnTo>
                  <a:pt x="746443" y="237808"/>
                </a:lnTo>
                <a:lnTo>
                  <a:pt x="751523" y="242253"/>
                </a:lnTo>
                <a:lnTo>
                  <a:pt x="755650" y="246698"/>
                </a:lnTo>
                <a:lnTo>
                  <a:pt x="760413" y="252096"/>
                </a:lnTo>
                <a:lnTo>
                  <a:pt x="764223" y="257493"/>
                </a:lnTo>
                <a:lnTo>
                  <a:pt x="768668" y="262573"/>
                </a:lnTo>
                <a:lnTo>
                  <a:pt x="772160" y="268606"/>
                </a:lnTo>
                <a:lnTo>
                  <a:pt x="775970" y="274638"/>
                </a:lnTo>
                <a:lnTo>
                  <a:pt x="779463" y="280988"/>
                </a:lnTo>
                <a:lnTo>
                  <a:pt x="782955" y="287338"/>
                </a:lnTo>
                <a:lnTo>
                  <a:pt x="785813" y="294323"/>
                </a:lnTo>
                <a:lnTo>
                  <a:pt x="788670" y="301308"/>
                </a:lnTo>
                <a:lnTo>
                  <a:pt x="791845" y="308293"/>
                </a:lnTo>
                <a:lnTo>
                  <a:pt x="794385" y="315913"/>
                </a:lnTo>
                <a:lnTo>
                  <a:pt x="796608" y="323533"/>
                </a:lnTo>
                <a:lnTo>
                  <a:pt x="798830" y="331788"/>
                </a:lnTo>
                <a:lnTo>
                  <a:pt x="801053" y="339726"/>
                </a:lnTo>
                <a:lnTo>
                  <a:pt x="802958" y="348298"/>
                </a:lnTo>
                <a:lnTo>
                  <a:pt x="804545" y="357188"/>
                </a:lnTo>
                <a:lnTo>
                  <a:pt x="806133" y="366078"/>
                </a:lnTo>
                <a:lnTo>
                  <a:pt x="807403" y="374968"/>
                </a:lnTo>
                <a:lnTo>
                  <a:pt x="808355" y="384493"/>
                </a:lnTo>
                <a:lnTo>
                  <a:pt x="723900" y="401321"/>
                </a:lnTo>
                <a:lnTo>
                  <a:pt x="722948" y="394018"/>
                </a:lnTo>
                <a:lnTo>
                  <a:pt x="721678" y="386716"/>
                </a:lnTo>
                <a:lnTo>
                  <a:pt x="720090" y="380366"/>
                </a:lnTo>
                <a:lnTo>
                  <a:pt x="718503" y="373698"/>
                </a:lnTo>
                <a:lnTo>
                  <a:pt x="716598" y="367666"/>
                </a:lnTo>
                <a:lnTo>
                  <a:pt x="714693" y="361951"/>
                </a:lnTo>
                <a:lnTo>
                  <a:pt x="712788" y="356236"/>
                </a:lnTo>
                <a:lnTo>
                  <a:pt x="709930" y="350838"/>
                </a:lnTo>
                <a:lnTo>
                  <a:pt x="707390" y="346076"/>
                </a:lnTo>
                <a:lnTo>
                  <a:pt x="704850" y="341313"/>
                </a:lnTo>
                <a:lnTo>
                  <a:pt x="701675" y="337186"/>
                </a:lnTo>
                <a:lnTo>
                  <a:pt x="698500" y="333058"/>
                </a:lnTo>
                <a:lnTo>
                  <a:pt x="695325" y="329248"/>
                </a:lnTo>
                <a:lnTo>
                  <a:pt x="691515" y="325756"/>
                </a:lnTo>
                <a:lnTo>
                  <a:pt x="688023" y="322898"/>
                </a:lnTo>
                <a:lnTo>
                  <a:pt x="683895" y="320041"/>
                </a:lnTo>
                <a:lnTo>
                  <a:pt x="683895" y="518478"/>
                </a:lnTo>
                <a:lnTo>
                  <a:pt x="693420" y="522923"/>
                </a:lnTo>
                <a:lnTo>
                  <a:pt x="703263" y="527051"/>
                </a:lnTo>
                <a:lnTo>
                  <a:pt x="712153" y="531813"/>
                </a:lnTo>
                <a:lnTo>
                  <a:pt x="721043" y="536258"/>
                </a:lnTo>
                <a:lnTo>
                  <a:pt x="728980" y="541338"/>
                </a:lnTo>
                <a:lnTo>
                  <a:pt x="736918" y="546418"/>
                </a:lnTo>
                <a:lnTo>
                  <a:pt x="744220" y="551498"/>
                </a:lnTo>
                <a:lnTo>
                  <a:pt x="751205" y="556896"/>
                </a:lnTo>
                <a:lnTo>
                  <a:pt x="758190" y="561976"/>
                </a:lnTo>
                <a:lnTo>
                  <a:pt x="764223" y="567691"/>
                </a:lnTo>
                <a:lnTo>
                  <a:pt x="769938" y="573723"/>
                </a:lnTo>
                <a:lnTo>
                  <a:pt x="775653" y="579121"/>
                </a:lnTo>
                <a:lnTo>
                  <a:pt x="780415" y="585471"/>
                </a:lnTo>
                <a:lnTo>
                  <a:pt x="785178" y="591821"/>
                </a:lnTo>
                <a:lnTo>
                  <a:pt x="789305" y="597853"/>
                </a:lnTo>
                <a:lnTo>
                  <a:pt x="793433" y="604521"/>
                </a:lnTo>
                <a:lnTo>
                  <a:pt x="796608" y="611188"/>
                </a:lnTo>
                <a:lnTo>
                  <a:pt x="799783" y="618173"/>
                </a:lnTo>
                <a:lnTo>
                  <a:pt x="803275" y="625476"/>
                </a:lnTo>
                <a:lnTo>
                  <a:pt x="805815" y="632461"/>
                </a:lnTo>
                <a:lnTo>
                  <a:pt x="808355" y="640081"/>
                </a:lnTo>
                <a:lnTo>
                  <a:pt x="811213" y="648019"/>
                </a:lnTo>
                <a:lnTo>
                  <a:pt x="813118" y="656274"/>
                </a:lnTo>
                <a:lnTo>
                  <a:pt x="815023" y="664529"/>
                </a:lnTo>
                <a:lnTo>
                  <a:pt x="816610" y="673101"/>
                </a:lnTo>
                <a:lnTo>
                  <a:pt x="818515" y="681674"/>
                </a:lnTo>
                <a:lnTo>
                  <a:pt x="819468" y="690881"/>
                </a:lnTo>
                <a:lnTo>
                  <a:pt x="820738" y="700089"/>
                </a:lnTo>
                <a:lnTo>
                  <a:pt x="821373" y="709614"/>
                </a:lnTo>
                <a:lnTo>
                  <a:pt x="822008" y="719139"/>
                </a:lnTo>
                <a:lnTo>
                  <a:pt x="822325" y="728981"/>
                </a:lnTo>
                <a:lnTo>
                  <a:pt x="822325" y="739459"/>
                </a:lnTo>
                <a:lnTo>
                  <a:pt x="822325" y="750889"/>
                </a:lnTo>
                <a:lnTo>
                  <a:pt x="821690" y="762001"/>
                </a:lnTo>
                <a:lnTo>
                  <a:pt x="821055" y="772796"/>
                </a:lnTo>
                <a:lnTo>
                  <a:pt x="820103" y="783591"/>
                </a:lnTo>
                <a:lnTo>
                  <a:pt x="818833" y="794069"/>
                </a:lnTo>
                <a:lnTo>
                  <a:pt x="816928" y="804229"/>
                </a:lnTo>
                <a:lnTo>
                  <a:pt x="815340" y="814389"/>
                </a:lnTo>
                <a:lnTo>
                  <a:pt x="813118" y="824231"/>
                </a:lnTo>
                <a:lnTo>
                  <a:pt x="810895" y="833756"/>
                </a:lnTo>
                <a:lnTo>
                  <a:pt x="808038" y="842964"/>
                </a:lnTo>
                <a:lnTo>
                  <a:pt x="805180" y="852171"/>
                </a:lnTo>
                <a:lnTo>
                  <a:pt x="802005" y="861061"/>
                </a:lnTo>
                <a:lnTo>
                  <a:pt x="798195" y="869634"/>
                </a:lnTo>
                <a:lnTo>
                  <a:pt x="794385" y="878206"/>
                </a:lnTo>
                <a:lnTo>
                  <a:pt x="789940" y="886461"/>
                </a:lnTo>
                <a:lnTo>
                  <a:pt x="785813" y="894399"/>
                </a:lnTo>
                <a:lnTo>
                  <a:pt x="781050" y="902019"/>
                </a:lnTo>
                <a:lnTo>
                  <a:pt x="776288" y="909639"/>
                </a:lnTo>
                <a:lnTo>
                  <a:pt x="770890" y="916624"/>
                </a:lnTo>
                <a:lnTo>
                  <a:pt x="765810" y="922656"/>
                </a:lnTo>
                <a:lnTo>
                  <a:pt x="760095" y="929006"/>
                </a:lnTo>
                <a:lnTo>
                  <a:pt x="754063" y="935039"/>
                </a:lnTo>
                <a:lnTo>
                  <a:pt x="748348" y="940119"/>
                </a:lnTo>
                <a:lnTo>
                  <a:pt x="741998" y="945199"/>
                </a:lnTo>
                <a:lnTo>
                  <a:pt x="735330" y="949644"/>
                </a:lnTo>
                <a:lnTo>
                  <a:pt x="728663" y="954089"/>
                </a:lnTo>
                <a:lnTo>
                  <a:pt x="721995" y="957899"/>
                </a:lnTo>
                <a:lnTo>
                  <a:pt x="714693" y="961709"/>
                </a:lnTo>
                <a:lnTo>
                  <a:pt x="707390" y="964566"/>
                </a:lnTo>
                <a:lnTo>
                  <a:pt x="699770" y="967741"/>
                </a:lnTo>
                <a:lnTo>
                  <a:pt x="691833" y="969964"/>
                </a:lnTo>
                <a:lnTo>
                  <a:pt x="683895" y="971869"/>
                </a:lnTo>
                <a:lnTo>
                  <a:pt x="683895" y="1066801"/>
                </a:lnTo>
                <a:lnTo>
                  <a:pt x="635318" y="1066801"/>
                </a:lnTo>
                <a:lnTo>
                  <a:pt x="635318" y="974091"/>
                </a:lnTo>
                <a:lnTo>
                  <a:pt x="628333" y="972821"/>
                </a:lnTo>
                <a:lnTo>
                  <a:pt x="621030" y="970916"/>
                </a:lnTo>
                <a:lnTo>
                  <a:pt x="614363" y="968694"/>
                </a:lnTo>
                <a:lnTo>
                  <a:pt x="607695" y="966154"/>
                </a:lnTo>
                <a:lnTo>
                  <a:pt x="601345" y="963296"/>
                </a:lnTo>
                <a:lnTo>
                  <a:pt x="594995" y="960121"/>
                </a:lnTo>
                <a:lnTo>
                  <a:pt x="588963" y="956311"/>
                </a:lnTo>
                <a:lnTo>
                  <a:pt x="582930" y="952501"/>
                </a:lnTo>
                <a:lnTo>
                  <a:pt x="576898" y="948056"/>
                </a:lnTo>
                <a:lnTo>
                  <a:pt x="571500" y="943611"/>
                </a:lnTo>
                <a:lnTo>
                  <a:pt x="566103" y="938531"/>
                </a:lnTo>
                <a:lnTo>
                  <a:pt x="560705" y="933451"/>
                </a:lnTo>
                <a:lnTo>
                  <a:pt x="555625" y="927736"/>
                </a:lnTo>
                <a:lnTo>
                  <a:pt x="550545" y="921704"/>
                </a:lnTo>
                <a:lnTo>
                  <a:pt x="546100" y="915671"/>
                </a:lnTo>
                <a:lnTo>
                  <a:pt x="541338" y="908686"/>
                </a:lnTo>
                <a:lnTo>
                  <a:pt x="536893" y="901701"/>
                </a:lnTo>
                <a:lnTo>
                  <a:pt x="532765" y="894081"/>
                </a:lnTo>
                <a:lnTo>
                  <a:pt x="528638" y="886461"/>
                </a:lnTo>
                <a:lnTo>
                  <a:pt x="524828" y="878206"/>
                </a:lnTo>
                <a:lnTo>
                  <a:pt x="521335" y="869951"/>
                </a:lnTo>
                <a:lnTo>
                  <a:pt x="518160" y="861061"/>
                </a:lnTo>
                <a:lnTo>
                  <a:pt x="514668" y="851854"/>
                </a:lnTo>
                <a:lnTo>
                  <a:pt x="511810" y="842329"/>
                </a:lnTo>
                <a:lnTo>
                  <a:pt x="508635" y="832486"/>
                </a:lnTo>
                <a:lnTo>
                  <a:pt x="506413" y="822326"/>
                </a:lnTo>
                <a:lnTo>
                  <a:pt x="503873" y="811849"/>
                </a:lnTo>
                <a:lnTo>
                  <a:pt x="501968" y="801054"/>
                </a:lnTo>
                <a:lnTo>
                  <a:pt x="499745" y="789624"/>
                </a:lnTo>
                <a:lnTo>
                  <a:pt x="497840" y="777876"/>
                </a:lnTo>
                <a:lnTo>
                  <a:pt x="496570" y="766129"/>
                </a:lnTo>
                <a:lnTo>
                  <a:pt x="495300" y="753746"/>
                </a:lnTo>
                <a:lnTo>
                  <a:pt x="582613" y="739459"/>
                </a:lnTo>
                <a:lnTo>
                  <a:pt x="583883" y="749619"/>
                </a:lnTo>
                <a:lnTo>
                  <a:pt x="585788" y="759144"/>
                </a:lnTo>
                <a:lnTo>
                  <a:pt x="587693" y="768351"/>
                </a:lnTo>
                <a:lnTo>
                  <a:pt x="590233" y="777241"/>
                </a:lnTo>
                <a:lnTo>
                  <a:pt x="592773" y="785814"/>
                </a:lnTo>
                <a:lnTo>
                  <a:pt x="595630" y="794069"/>
                </a:lnTo>
                <a:lnTo>
                  <a:pt x="599123" y="802006"/>
                </a:lnTo>
                <a:lnTo>
                  <a:pt x="602615" y="809309"/>
                </a:lnTo>
                <a:lnTo>
                  <a:pt x="606425" y="816611"/>
                </a:lnTo>
                <a:lnTo>
                  <a:pt x="610235" y="823279"/>
                </a:lnTo>
                <a:lnTo>
                  <a:pt x="614045" y="829311"/>
                </a:lnTo>
                <a:lnTo>
                  <a:pt x="618173" y="834709"/>
                </a:lnTo>
                <a:lnTo>
                  <a:pt x="622300" y="840106"/>
                </a:lnTo>
                <a:lnTo>
                  <a:pt x="626428" y="844869"/>
                </a:lnTo>
                <a:lnTo>
                  <a:pt x="630873" y="848679"/>
                </a:lnTo>
                <a:lnTo>
                  <a:pt x="635318" y="852171"/>
                </a:lnTo>
                <a:lnTo>
                  <a:pt x="635318" y="639128"/>
                </a:lnTo>
                <a:lnTo>
                  <a:pt x="627380" y="635636"/>
                </a:lnTo>
                <a:lnTo>
                  <a:pt x="619443" y="631508"/>
                </a:lnTo>
                <a:lnTo>
                  <a:pt x="611823" y="627698"/>
                </a:lnTo>
                <a:lnTo>
                  <a:pt x="604520" y="623253"/>
                </a:lnTo>
                <a:lnTo>
                  <a:pt x="597853" y="618808"/>
                </a:lnTo>
                <a:lnTo>
                  <a:pt x="591185" y="613728"/>
                </a:lnTo>
                <a:lnTo>
                  <a:pt x="584518" y="608966"/>
                </a:lnTo>
                <a:lnTo>
                  <a:pt x="578485" y="603568"/>
                </a:lnTo>
                <a:lnTo>
                  <a:pt x="572770" y="597853"/>
                </a:lnTo>
                <a:lnTo>
                  <a:pt x="567055" y="592456"/>
                </a:lnTo>
                <a:lnTo>
                  <a:pt x="561658" y="586106"/>
                </a:lnTo>
                <a:lnTo>
                  <a:pt x="556578" y="580073"/>
                </a:lnTo>
                <a:lnTo>
                  <a:pt x="551815" y="573723"/>
                </a:lnTo>
                <a:lnTo>
                  <a:pt x="547370" y="567056"/>
                </a:lnTo>
                <a:lnTo>
                  <a:pt x="542925" y="560071"/>
                </a:lnTo>
                <a:lnTo>
                  <a:pt x="539115" y="553086"/>
                </a:lnTo>
                <a:lnTo>
                  <a:pt x="535623" y="545466"/>
                </a:lnTo>
                <a:lnTo>
                  <a:pt x="531813" y="538481"/>
                </a:lnTo>
                <a:lnTo>
                  <a:pt x="528955" y="530543"/>
                </a:lnTo>
                <a:lnTo>
                  <a:pt x="525463" y="522606"/>
                </a:lnTo>
                <a:lnTo>
                  <a:pt x="522923" y="514668"/>
                </a:lnTo>
                <a:lnTo>
                  <a:pt x="520383" y="506413"/>
                </a:lnTo>
                <a:lnTo>
                  <a:pt x="518478" y="497841"/>
                </a:lnTo>
                <a:lnTo>
                  <a:pt x="515938" y="489268"/>
                </a:lnTo>
                <a:lnTo>
                  <a:pt x="514350" y="480378"/>
                </a:lnTo>
                <a:lnTo>
                  <a:pt x="512763" y="471171"/>
                </a:lnTo>
                <a:lnTo>
                  <a:pt x="511493" y="461963"/>
                </a:lnTo>
                <a:lnTo>
                  <a:pt x="510540" y="452756"/>
                </a:lnTo>
                <a:lnTo>
                  <a:pt x="509588" y="443231"/>
                </a:lnTo>
                <a:lnTo>
                  <a:pt x="509270" y="433388"/>
                </a:lnTo>
                <a:lnTo>
                  <a:pt x="508635" y="422911"/>
                </a:lnTo>
                <a:lnTo>
                  <a:pt x="508318" y="412751"/>
                </a:lnTo>
                <a:lnTo>
                  <a:pt x="508635" y="402591"/>
                </a:lnTo>
                <a:lnTo>
                  <a:pt x="509270" y="392431"/>
                </a:lnTo>
                <a:lnTo>
                  <a:pt x="509905" y="382588"/>
                </a:lnTo>
                <a:lnTo>
                  <a:pt x="510858" y="373063"/>
                </a:lnTo>
                <a:lnTo>
                  <a:pt x="511810" y="363538"/>
                </a:lnTo>
                <a:lnTo>
                  <a:pt x="513398" y="354331"/>
                </a:lnTo>
                <a:lnTo>
                  <a:pt x="514985" y="345441"/>
                </a:lnTo>
                <a:lnTo>
                  <a:pt x="516890" y="336551"/>
                </a:lnTo>
                <a:lnTo>
                  <a:pt x="519430" y="327661"/>
                </a:lnTo>
                <a:lnTo>
                  <a:pt x="521970" y="319406"/>
                </a:lnTo>
                <a:lnTo>
                  <a:pt x="524828" y="311151"/>
                </a:lnTo>
                <a:lnTo>
                  <a:pt x="528003" y="302896"/>
                </a:lnTo>
                <a:lnTo>
                  <a:pt x="531495" y="295276"/>
                </a:lnTo>
                <a:lnTo>
                  <a:pt x="534988" y="287656"/>
                </a:lnTo>
                <a:lnTo>
                  <a:pt x="539115" y="280036"/>
                </a:lnTo>
                <a:lnTo>
                  <a:pt x="542925" y="272733"/>
                </a:lnTo>
                <a:lnTo>
                  <a:pt x="547688" y="266066"/>
                </a:lnTo>
                <a:lnTo>
                  <a:pt x="552133" y="259716"/>
                </a:lnTo>
                <a:lnTo>
                  <a:pt x="556895" y="253366"/>
                </a:lnTo>
                <a:lnTo>
                  <a:pt x="561658" y="247333"/>
                </a:lnTo>
                <a:lnTo>
                  <a:pt x="567055" y="242253"/>
                </a:lnTo>
                <a:lnTo>
                  <a:pt x="572453" y="237173"/>
                </a:lnTo>
                <a:lnTo>
                  <a:pt x="577850" y="232728"/>
                </a:lnTo>
                <a:lnTo>
                  <a:pt x="583565" y="228283"/>
                </a:lnTo>
                <a:lnTo>
                  <a:pt x="589598" y="224473"/>
                </a:lnTo>
                <a:lnTo>
                  <a:pt x="595313" y="220663"/>
                </a:lnTo>
                <a:lnTo>
                  <a:pt x="601663" y="217806"/>
                </a:lnTo>
                <a:lnTo>
                  <a:pt x="608013" y="214948"/>
                </a:lnTo>
                <a:lnTo>
                  <a:pt x="614363" y="212726"/>
                </a:lnTo>
                <a:lnTo>
                  <a:pt x="621348" y="210503"/>
                </a:lnTo>
                <a:lnTo>
                  <a:pt x="628333" y="208916"/>
                </a:lnTo>
                <a:lnTo>
                  <a:pt x="635318" y="207646"/>
                </a:lnTo>
                <a:lnTo>
                  <a:pt x="635318" y="157163"/>
                </a:lnTo>
                <a:close/>
                <a:moveTo>
                  <a:pt x="268849" y="103188"/>
                </a:moveTo>
                <a:lnTo>
                  <a:pt x="265047" y="103506"/>
                </a:lnTo>
                <a:lnTo>
                  <a:pt x="261246" y="104141"/>
                </a:lnTo>
                <a:lnTo>
                  <a:pt x="258077" y="105093"/>
                </a:lnTo>
                <a:lnTo>
                  <a:pt x="254909" y="106046"/>
                </a:lnTo>
                <a:lnTo>
                  <a:pt x="251424" y="107633"/>
                </a:lnTo>
                <a:lnTo>
                  <a:pt x="248573" y="108903"/>
                </a:lnTo>
                <a:lnTo>
                  <a:pt x="246039" y="110491"/>
                </a:lnTo>
                <a:lnTo>
                  <a:pt x="243504" y="112396"/>
                </a:lnTo>
                <a:lnTo>
                  <a:pt x="241286" y="114301"/>
                </a:lnTo>
                <a:lnTo>
                  <a:pt x="239386" y="116523"/>
                </a:lnTo>
                <a:lnTo>
                  <a:pt x="238118" y="118746"/>
                </a:lnTo>
                <a:lnTo>
                  <a:pt x="236851" y="120968"/>
                </a:lnTo>
                <a:lnTo>
                  <a:pt x="235901" y="123191"/>
                </a:lnTo>
                <a:lnTo>
                  <a:pt x="234950" y="126048"/>
                </a:lnTo>
                <a:lnTo>
                  <a:pt x="234950" y="128588"/>
                </a:lnTo>
                <a:lnTo>
                  <a:pt x="234950" y="131128"/>
                </a:lnTo>
                <a:lnTo>
                  <a:pt x="235901" y="133986"/>
                </a:lnTo>
                <a:lnTo>
                  <a:pt x="236851" y="136208"/>
                </a:lnTo>
                <a:lnTo>
                  <a:pt x="238118" y="138431"/>
                </a:lnTo>
                <a:lnTo>
                  <a:pt x="239386" y="140653"/>
                </a:lnTo>
                <a:lnTo>
                  <a:pt x="241286" y="142876"/>
                </a:lnTo>
                <a:lnTo>
                  <a:pt x="243504" y="144781"/>
                </a:lnTo>
                <a:lnTo>
                  <a:pt x="246039" y="146686"/>
                </a:lnTo>
                <a:lnTo>
                  <a:pt x="248573" y="148273"/>
                </a:lnTo>
                <a:lnTo>
                  <a:pt x="251424" y="149543"/>
                </a:lnTo>
                <a:lnTo>
                  <a:pt x="254909" y="150813"/>
                </a:lnTo>
                <a:lnTo>
                  <a:pt x="258077" y="152083"/>
                </a:lnTo>
                <a:lnTo>
                  <a:pt x="261246" y="153036"/>
                </a:lnTo>
                <a:lnTo>
                  <a:pt x="265047" y="153671"/>
                </a:lnTo>
                <a:lnTo>
                  <a:pt x="268849" y="153988"/>
                </a:lnTo>
                <a:lnTo>
                  <a:pt x="272651" y="153988"/>
                </a:lnTo>
                <a:lnTo>
                  <a:pt x="343300" y="153988"/>
                </a:lnTo>
                <a:lnTo>
                  <a:pt x="347101" y="153988"/>
                </a:lnTo>
                <a:lnTo>
                  <a:pt x="351220" y="153671"/>
                </a:lnTo>
                <a:lnTo>
                  <a:pt x="354705" y="153036"/>
                </a:lnTo>
                <a:lnTo>
                  <a:pt x="357873" y="152083"/>
                </a:lnTo>
                <a:lnTo>
                  <a:pt x="361358" y="150813"/>
                </a:lnTo>
                <a:lnTo>
                  <a:pt x="364526" y="149543"/>
                </a:lnTo>
                <a:lnTo>
                  <a:pt x="367377" y="148273"/>
                </a:lnTo>
                <a:lnTo>
                  <a:pt x="370229" y="146686"/>
                </a:lnTo>
                <a:lnTo>
                  <a:pt x="372446" y="144781"/>
                </a:lnTo>
                <a:lnTo>
                  <a:pt x="374664" y="142876"/>
                </a:lnTo>
                <a:lnTo>
                  <a:pt x="376248" y="140653"/>
                </a:lnTo>
                <a:lnTo>
                  <a:pt x="378149" y="138431"/>
                </a:lnTo>
                <a:lnTo>
                  <a:pt x="379416" y="136208"/>
                </a:lnTo>
                <a:lnTo>
                  <a:pt x="380367" y="133986"/>
                </a:lnTo>
                <a:lnTo>
                  <a:pt x="381000" y="131128"/>
                </a:lnTo>
                <a:lnTo>
                  <a:pt x="381000" y="128588"/>
                </a:lnTo>
                <a:lnTo>
                  <a:pt x="381000" y="126048"/>
                </a:lnTo>
                <a:lnTo>
                  <a:pt x="380367" y="123191"/>
                </a:lnTo>
                <a:lnTo>
                  <a:pt x="379416" y="120968"/>
                </a:lnTo>
                <a:lnTo>
                  <a:pt x="378149" y="118746"/>
                </a:lnTo>
                <a:lnTo>
                  <a:pt x="376248" y="116523"/>
                </a:lnTo>
                <a:lnTo>
                  <a:pt x="374664" y="114301"/>
                </a:lnTo>
                <a:lnTo>
                  <a:pt x="372446" y="112396"/>
                </a:lnTo>
                <a:lnTo>
                  <a:pt x="370229" y="110491"/>
                </a:lnTo>
                <a:lnTo>
                  <a:pt x="367377" y="108903"/>
                </a:lnTo>
                <a:lnTo>
                  <a:pt x="364526" y="107633"/>
                </a:lnTo>
                <a:lnTo>
                  <a:pt x="361358" y="106046"/>
                </a:lnTo>
                <a:lnTo>
                  <a:pt x="357873" y="105093"/>
                </a:lnTo>
                <a:lnTo>
                  <a:pt x="354705" y="104141"/>
                </a:lnTo>
                <a:lnTo>
                  <a:pt x="351220" y="103506"/>
                </a:lnTo>
                <a:lnTo>
                  <a:pt x="347101" y="103188"/>
                </a:lnTo>
                <a:lnTo>
                  <a:pt x="343300" y="103188"/>
                </a:lnTo>
                <a:lnTo>
                  <a:pt x="272651" y="103188"/>
                </a:lnTo>
                <a:lnTo>
                  <a:pt x="268849" y="103188"/>
                </a:lnTo>
                <a:close/>
                <a:moveTo>
                  <a:pt x="647863" y="31750"/>
                </a:moveTo>
                <a:lnTo>
                  <a:pt x="637072" y="32386"/>
                </a:lnTo>
                <a:lnTo>
                  <a:pt x="626281" y="33339"/>
                </a:lnTo>
                <a:lnTo>
                  <a:pt x="615490" y="34609"/>
                </a:lnTo>
                <a:lnTo>
                  <a:pt x="604382" y="36198"/>
                </a:lnTo>
                <a:lnTo>
                  <a:pt x="593908" y="38421"/>
                </a:lnTo>
                <a:lnTo>
                  <a:pt x="583435" y="40645"/>
                </a:lnTo>
                <a:lnTo>
                  <a:pt x="572961" y="43504"/>
                </a:lnTo>
                <a:lnTo>
                  <a:pt x="562487" y="46681"/>
                </a:lnTo>
                <a:lnTo>
                  <a:pt x="552014" y="50175"/>
                </a:lnTo>
                <a:lnTo>
                  <a:pt x="541857" y="53670"/>
                </a:lnTo>
                <a:lnTo>
                  <a:pt x="532019" y="58117"/>
                </a:lnTo>
                <a:lnTo>
                  <a:pt x="521862" y="62247"/>
                </a:lnTo>
                <a:lnTo>
                  <a:pt x="512024" y="67329"/>
                </a:lnTo>
                <a:lnTo>
                  <a:pt x="502502" y="72412"/>
                </a:lnTo>
                <a:lnTo>
                  <a:pt x="492663" y="77813"/>
                </a:lnTo>
                <a:lnTo>
                  <a:pt x="483459" y="83531"/>
                </a:lnTo>
                <a:lnTo>
                  <a:pt x="473620" y="89884"/>
                </a:lnTo>
                <a:lnTo>
                  <a:pt x="464416" y="95920"/>
                </a:lnTo>
                <a:lnTo>
                  <a:pt x="455212" y="102591"/>
                </a:lnTo>
                <a:lnTo>
                  <a:pt x="446325" y="109580"/>
                </a:lnTo>
                <a:lnTo>
                  <a:pt x="437439" y="116886"/>
                </a:lnTo>
                <a:lnTo>
                  <a:pt x="428552" y="124193"/>
                </a:lnTo>
                <a:lnTo>
                  <a:pt x="419983" y="131817"/>
                </a:lnTo>
                <a:lnTo>
                  <a:pt x="411731" y="140076"/>
                </a:lnTo>
                <a:lnTo>
                  <a:pt x="403479" y="148336"/>
                </a:lnTo>
                <a:lnTo>
                  <a:pt x="395544" y="156913"/>
                </a:lnTo>
                <a:lnTo>
                  <a:pt x="387292" y="165808"/>
                </a:lnTo>
                <a:lnTo>
                  <a:pt x="379675" y="175020"/>
                </a:lnTo>
                <a:lnTo>
                  <a:pt x="371741" y="184233"/>
                </a:lnTo>
                <a:lnTo>
                  <a:pt x="364124" y="193763"/>
                </a:lnTo>
                <a:lnTo>
                  <a:pt x="356824" y="203928"/>
                </a:lnTo>
                <a:lnTo>
                  <a:pt x="349524" y="214094"/>
                </a:lnTo>
                <a:lnTo>
                  <a:pt x="342859" y="224259"/>
                </a:lnTo>
                <a:lnTo>
                  <a:pt x="336194" y="234742"/>
                </a:lnTo>
                <a:lnTo>
                  <a:pt x="329529" y="245543"/>
                </a:lnTo>
                <a:lnTo>
                  <a:pt x="322864" y="256662"/>
                </a:lnTo>
                <a:lnTo>
                  <a:pt x="316834" y="268098"/>
                </a:lnTo>
                <a:lnTo>
                  <a:pt x="310803" y="279216"/>
                </a:lnTo>
                <a:lnTo>
                  <a:pt x="304773" y="290970"/>
                </a:lnTo>
                <a:lnTo>
                  <a:pt x="299378" y="302724"/>
                </a:lnTo>
                <a:lnTo>
                  <a:pt x="293665" y="314796"/>
                </a:lnTo>
                <a:lnTo>
                  <a:pt x="288269" y="327185"/>
                </a:lnTo>
                <a:lnTo>
                  <a:pt x="283509" y="339574"/>
                </a:lnTo>
                <a:lnTo>
                  <a:pt x="278430" y="351963"/>
                </a:lnTo>
                <a:lnTo>
                  <a:pt x="273987" y="364988"/>
                </a:lnTo>
                <a:lnTo>
                  <a:pt x="269544" y="377695"/>
                </a:lnTo>
                <a:lnTo>
                  <a:pt x="265418" y="391037"/>
                </a:lnTo>
                <a:lnTo>
                  <a:pt x="261292" y="404061"/>
                </a:lnTo>
                <a:lnTo>
                  <a:pt x="257801" y="417721"/>
                </a:lnTo>
                <a:lnTo>
                  <a:pt x="254309" y="431063"/>
                </a:lnTo>
                <a:lnTo>
                  <a:pt x="251136" y="445041"/>
                </a:lnTo>
                <a:lnTo>
                  <a:pt x="248279" y="459019"/>
                </a:lnTo>
                <a:lnTo>
                  <a:pt x="245423" y="472678"/>
                </a:lnTo>
                <a:lnTo>
                  <a:pt x="242884" y="486974"/>
                </a:lnTo>
                <a:lnTo>
                  <a:pt x="240662" y="501269"/>
                </a:lnTo>
                <a:lnTo>
                  <a:pt x="238758" y="515564"/>
                </a:lnTo>
                <a:lnTo>
                  <a:pt x="236853" y="530495"/>
                </a:lnTo>
                <a:lnTo>
                  <a:pt x="235266" y="544790"/>
                </a:lnTo>
                <a:lnTo>
                  <a:pt x="233997" y="559720"/>
                </a:lnTo>
                <a:lnTo>
                  <a:pt x="233045" y="574651"/>
                </a:lnTo>
                <a:lnTo>
                  <a:pt x="232410" y="589582"/>
                </a:lnTo>
                <a:lnTo>
                  <a:pt x="232093" y="604512"/>
                </a:lnTo>
                <a:lnTo>
                  <a:pt x="231775" y="619760"/>
                </a:lnTo>
                <a:lnTo>
                  <a:pt x="232093" y="635009"/>
                </a:lnTo>
                <a:lnTo>
                  <a:pt x="232410" y="649939"/>
                </a:lnTo>
                <a:lnTo>
                  <a:pt x="233045" y="665187"/>
                </a:lnTo>
                <a:lnTo>
                  <a:pt x="233997" y="680118"/>
                </a:lnTo>
                <a:lnTo>
                  <a:pt x="235266" y="694731"/>
                </a:lnTo>
                <a:lnTo>
                  <a:pt x="236853" y="709344"/>
                </a:lnTo>
                <a:lnTo>
                  <a:pt x="238758" y="723957"/>
                </a:lnTo>
                <a:lnTo>
                  <a:pt x="240662" y="738252"/>
                </a:lnTo>
                <a:lnTo>
                  <a:pt x="242884" y="752547"/>
                </a:lnTo>
                <a:lnTo>
                  <a:pt x="245423" y="766842"/>
                </a:lnTo>
                <a:lnTo>
                  <a:pt x="248279" y="780820"/>
                </a:lnTo>
                <a:lnTo>
                  <a:pt x="251136" y="794797"/>
                </a:lnTo>
                <a:lnTo>
                  <a:pt x="254309" y="808457"/>
                </a:lnTo>
                <a:lnTo>
                  <a:pt x="257801" y="822117"/>
                </a:lnTo>
                <a:lnTo>
                  <a:pt x="261292" y="835459"/>
                </a:lnTo>
                <a:lnTo>
                  <a:pt x="265418" y="848802"/>
                </a:lnTo>
                <a:lnTo>
                  <a:pt x="269544" y="861826"/>
                </a:lnTo>
                <a:lnTo>
                  <a:pt x="273987" y="874851"/>
                </a:lnTo>
                <a:lnTo>
                  <a:pt x="278430" y="887558"/>
                </a:lnTo>
                <a:lnTo>
                  <a:pt x="283509" y="900264"/>
                </a:lnTo>
                <a:lnTo>
                  <a:pt x="288269" y="912654"/>
                </a:lnTo>
                <a:lnTo>
                  <a:pt x="293665" y="925043"/>
                </a:lnTo>
                <a:lnTo>
                  <a:pt x="299378" y="936797"/>
                </a:lnTo>
                <a:lnTo>
                  <a:pt x="304773" y="948551"/>
                </a:lnTo>
                <a:lnTo>
                  <a:pt x="310803" y="960622"/>
                </a:lnTo>
                <a:lnTo>
                  <a:pt x="316834" y="971741"/>
                </a:lnTo>
                <a:lnTo>
                  <a:pt x="322864" y="982859"/>
                </a:lnTo>
                <a:lnTo>
                  <a:pt x="329529" y="993978"/>
                </a:lnTo>
                <a:lnTo>
                  <a:pt x="336194" y="1004778"/>
                </a:lnTo>
                <a:lnTo>
                  <a:pt x="342859" y="1015262"/>
                </a:lnTo>
                <a:lnTo>
                  <a:pt x="349524" y="1025745"/>
                </a:lnTo>
                <a:lnTo>
                  <a:pt x="356824" y="1035593"/>
                </a:lnTo>
                <a:lnTo>
                  <a:pt x="364124" y="1045440"/>
                </a:lnTo>
                <a:lnTo>
                  <a:pt x="371741" y="1054970"/>
                </a:lnTo>
                <a:lnTo>
                  <a:pt x="379675" y="1064501"/>
                </a:lnTo>
                <a:lnTo>
                  <a:pt x="387292" y="1074031"/>
                </a:lnTo>
                <a:lnTo>
                  <a:pt x="395544" y="1082608"/>
                </a:lnTo>
                <a:lnTo>
                  <a:pt x="403479" y="1091503"/>
                </a:lnTo>
                <a:lnTo>
                  <a:pt x="411731" y="1099444"/>
                </a:lnTo>
                <a:lnTo>
                  <a:pt x="419983" y="1107386"/>
                </a:lnTo>
                <a:lnTo>
                  <a:pt x="428552" y="1115328"/>
                </a:lnTo>
                <a:lnTo>
                  <a:pt x="437439" y="1122952"/>
                </a:lnTo>
                <a:lnTo>
                  <a:pt x="446325" y="1130259"/>
                </a:lnTo>
                <a:lnTo>
                  <a:pt x="455212" y="1137247"/>
                </a:lnTo>
                <a:lnTo>
                  <a:pt x="464416" y="1143601"/>
                </a:lnTo>
                <a:lnTo>
                  <a:pt x="473620" y="1149954"/>
                </a:lnTo>
                <a:lnTo>
                  <a:pt x="483459" y="1155990"/>
                </a:lnTo>
                <a:lnTo>
                  <a:pt x="492663" y="1162026"/>
                </a:lnTo>
                <a:lnTo>
                  <a:pt x="502502" y="1167109"/>
                </a:lnTo>
                <a:lnTo>
                  <a:pt x="512024" y="1172509"/>
                </a:lnTo>
                <a:lnTo>
                  <a:pt x="521862" y="1176956"/>
                </a:lnTo>
                <a:lnTo>
                  <a:pt x="532019" y="1181721"/>
                </a:lnTo>
                <a:lnTo>
                  <a:pt x="541857" y="1185534"/>
                </a:lnTo>
                <a:lnTo>
                  <a:pt x="552014" y="1189663"/>
                </a:lnTo>
                <a:lnTo>
                  <a:pt x="562487" y="1192840"/>
                </a:lnTo>
                <a:lnTo>
                  <a:pt x="572961" y="1196017"/>
                </a:lnTo>
                <a:lnTo>
                  <a:pt x="583435" y="1198876"/>
                </a:lnTo>
                <a:lnTo>
                  <a:pt x="593908" y="1201417"/>
                </a:lnTo>
                <a:lnTo>
                  <a:pt x="604382" y="1203323"/>
                </a:lnTo>
                <a:lnTo>
                  <a:pt x="615490" y="1204911"/>
                </a:lnTo>
                <a:lnTo>
                  <a:pt x="626281" y="1206500"/>
                </a:lnTo>
                <a:lnTo>
                  <a:pt x="637072" y="1207453"/>
                </a:lnTo>
                <a:lnTo>
                  <a:pt x="647863" y="1208088"/>
                </a:lnTo>
                <a:lnTo>
                  <a:pt x="658654" y="1208088"/>
                </a:lnTo>
                <a:lnTo>
                  <a:pt x="670080" y="1208088"/>
                </a:lnTo>
                <a:lnTo>
                  <a:pt x="680871" y="1207453"/>
                </a:lnTo>
                <a:lnTo>
                  <a:pt x="691662" y="1206500"/>
                </a:lnTo>
                <a:lnTo>
                  <a:pt x="702453" y="1204911"/>
                </a:lnTo>
                <a:lnTo>
                  <a:pt x="713561" y="1203323"/>
                </a:lnTo>
                <a:lnTo>
                  <a:pt x="724035" y="1201417"/>
                </a:lnTo>
                <a:lnTo>
                  <a:pt x="734508" y="1198876"/>
                </a:lnTo>
                <a:lnTo>
                  <a:pt x="744982" y="1196017"/>
                </a:lnTo>
                <a:lnTo>
                  <a:pt x="755138" y="1192840"/>
                </a:lnTo>
                <a:lnTo>
                  <a:pt x="765612" y="1189663"/>
                </a:lnTo>
                <a:lnTo>
                  <a:pt x="775768" y="1185534"/>
                </a:lnTo>
                <a:lnTo>
                  <a:pt x="785924" y="1181721"/>
                </a:lnTo>
                <a:lnTo>
                  <a:pt x="795763" y="1176956"/>
                </a:lnTo>
                <a:lnTo>
                  <a:pt x="805602" y="1172509"/>
                </a:lnTo>
                <a:lnTo>
                  <a:pt x="815441" y="1167109"/>
                </a:lnTo>
                <a:lnTo>
                  <a:pt x="824962" y="1162026"/>
                </a:lnTo>
                <a:lnTo>
                  <a:pt x="834484" y="1155990"/>
                </a:lnTo>
                <a:lnTo>
                  <a:pt x="844005" y="1149954"/>
                </a:lnTo>
                <a:lnTo>
                  <a:pt x="853527" y="1143601"/>
                </a:lnTo>
                <a:lnTo>
                  <a:pt x="862731" y="1137247"/>
                </a:lnTo>
                <a:lnTo>
                  <a:pt x="871617" y="1130259"/>
                </a:lnTo>
                <a:lnTo>
                  <a:pt x="880504" y="1122952"/>
                </a:lnTo>
                <a:lnTo>
                  <a:pt x="889073" y="1115328"/>
                </a:lnTo>
                <a:lnTo>
                  <a:pt x="897960" y="1107386"/>
                </a:lnTo>
                <a:lnTo>
                  <a:pt x="906212" y="1099444"/>
                </a:lnTo>
                <a:lnTo>
                  <a:pt x="914147" y="1091503"/>
                </a:lnTo>
                <a:lnTo>
                  <a:pt x="922398" y="1082608"/>
                </a:lnTo>
                <a:lnTo>
                  <a:pt x="930333" y="1074031"/>
                </a:lnTo>
                <a:lnTo>
                  <a:pt x="938268" y="1064501"/>
                </a:lnTo>
                <a:lnTo>
                  <a:pt x="945885" y="1054970"/>
                </a:lnTo>
                <a:lnTo>
                  <a:pt x="953502" y="1045440"/>
                </a:lnTo>
                <a:lnTo>
                  <a:pt x="960802" y="1035593"/>
                </a:lnTo>
                <a:lnTo>
                  <a:pt x="968101" y="1025745"/>
                </a:lnTo>
                <a:lnTo>
                  <a:pt x="974767" y="1015262"/>
                </a:lnTo>
                <a:lnTo>
                  <a:pt x="981749" y="1004778"/>
                </a:lnTo>
                <a:lnTo>
                  <a:pt x="988414" y="993978"/>
                </a:lnTo>
                <a:lnTo>
                  <a:pt x="995079" y="982859"/>
                </a:lnTo>
                <a:lnTo>
                  <a:pt x="1001109" y="971741"/>
                </a:lnTo>
                <a:lnTo>
                  <a:pt x="1007139" y="960622"/>
                </a:lnTo>
                <a:lnTo>
                  <a:pt x="1013170" y="948551"/>
                </a:lnTo>
                <a:lnTo>
                  <a:pt x="1018565" y="936797"/>
                </a:lnTo>
                <a:lnTo>
                  <a:pt x="1024278" y="925043"/>
                </a:lnTo>
                <a:lnTo>
                  <a:pt x="1029039" y="912654"/>
                </a:lnTo>
                <a:lnTo>
                  <a:pt x="1034434" y="900264"/>
                </a:lnTo>
                <a:lnTo>
                  <a:pt x="1039195" y="887558"/>
                </a:lnTo>
                <a:lnTo>
                  <a:pt x="1043638" y="874851"/>
                </a:lnTo>
                <a:lnTo>
                  <a:pt x="1048399" y="861826"/>
                </a:lnTo>
                <a:lnTo>
                  <a:pt x="1052208" y="848802"/>
                </a:lnTo>
                <a:lnTo>
                  <a:pt x="1056334" y="835459"/>
                </a:lnTo>
                <a:lnTo>
                  <a:pt x="1060142" y="822117"/>
                </a:lnTo>
                <a:lnTo>
                  <a:pt x="1063316" y="808457"/>
                </a:lnTo>
                <a:lnTo>
                  <a:pt x="1066807" y="794797"/>
                </a:lnTo>
                <a:lnTo>
                  <a:pt x="1069664" y="780820"/>
                </a:lnTo>
                <a:lnTo>
                  <a:pt x="1072203" y="766842"/>
                </a:lnTo>
                <a:lnTo>
                  <a:pt x="1075059" y="752547"/>
                </a:lnTo>
                <a:lnTo>
                  <a:pt x="1077281" y="738252"/>
                </a:lnTo>
                <a:lnTo>
                  <a:pt x="1079185" y="723957"/>
                </a:lnTo>
                <a:lnTo>
                  <a:pt x="1080772" y="709344"/>
                </a:lnTo>
                <a:lnTo>
                  <a:pt x="1082676" y="694731"/>
                </a:lnTo>
                <a:lnTo>
                  <a:pt x="1083946" y="680118"/>
                </a:lnTo>
                <a:lnTo>
                  <a:pt x="1084898" y="665187"/>
                </a:lnTo>
                <a:lnTo>
                  <a:pt x="1085533" y="649939"/>
                </a:lnTo>
                <a:lnTo>
                  <a:pt x="1085850" y="635009"/>
                </a:lnTo>
                <a:lnTo>
                  <a:pt x="1085850" y="619760"/>
                </a:lnTo>
                <a:lnTo>
                  <a:pt x="1085850" y="604512"/>
                </a:lnTo>
                <a:lnTo>
                  <a:pt x="1085533" y="589582"/>
                </a:lnTo>
                <a:lnTo>
                  <a:pt x="1084898" y="574651"/>
                </a:lnTo>
                <a:lnTo>
                  <a:pt x="1083946" y="559720"/>
                </a:lnTo>
                <a:lnTo>
                  <a:pt x="1082676" y="544790"/>
                </a:lnTo>
                <a:lnTo>
                  <a:pt x="1080772" y="530495"/>
                </a:lnTo>
                <a:lnTo>
                  <a:pt x="1079185" y="515564"/>
                </a:lnTo>
                <a:lnTo>
                  <a:pt x="1077281" y="501269"/>
                </a:lnTo>
                <a:lnTo>
                  <a:pt x="1075059" y="486974"/>
                </a:lnTo>
                <a:lnTo>
                  <a:pt x="1072203" y="472678"/>
                </a:lnTo>
                <a:lnTo>
                  <a:pt x="1069664" y="459019"/>
                </a:lnTo>
                <a:lnTo>
                  <a:pt x="1066807" y="445041"/>
                </a:lnTo>
                <a:lnTo>
                  <a:pt x="1063316" y="431063"/>
                </a:lnTo>
                <a:lnTo>
                  <a:pt x="1060142" y="417721"/>
                </a:lnTo>
                <a:lnTo>
                  <a:pt x="1056334" y="404061"/>
                </a:lnTo>
                <a:lnTo>
                  <a:pt x="1052208" y="391037"/>
                </a:lnTo>
                <a:lnTo>
                  <a:pt x="1048399" y="377695"/>
                </a:lnTo>
                <a:lnTo>
                  <a:pt x="1043638" y="364988"/>
                </a:lnTo>
                <a:lnTo>
                  <a:pt x="1039195" y="351963"/>
                </a:lnTo>
                <a:lnTo>
                  <a:pt x="1034434" y="339574"/>
                </a:lnTo>
                <a:lnTo>
                  <a:pt x="1029039" y="327185"/>
                </a:lnTo>
                <a:lnTo>
                  <a:pt x="1024278" y="314796"/>
                </a:lnTo>
                <a:lnTo>
                  <a:pt x="1018565" y="302724"/>
                </a:lnTo>
                <a:lnTo>
                  <a:pt x="1013170" y="290970"/>
                </a:lnTo>
                <a:lnTo>
                  <a:pt x="1007139" y="279216"/>
                </a:lnTo>
                <a:lnTo>
                  <a:pt x="1001109" y="268098"/>
                </a:lnTo>
                <a:lnTo>
                  <a:pt x="995079" y="256662"/>
                </a:lnTo>
                <a:lnTo>
                  <a:pt x="988414" y="245543"/>
                </a:lnTo>
                <a:lnTo>
                  <a:pt x="981749" y="234742"/>
                </a:lnTo>
                <a:lnTo>
                  <a:pt x="974767" y="224259"/>
                </a:lnTo>
                <a:lnTo>
                  <a:pt x="968101" y="214094"/>
                </a:lnTo>
                <a:lnTo>
                  <a:pt x="960802" y="203928"/>
                </a:lnTo>
                <a:lnTo>
                  <a:pt x="953502" y="193763"/>
                </a:lnTo>
                <a:lnTo>
                  <a:pt x="945885" y="184233"/>
                </a:lnTo>
                <a:lnTo>
                  <a:pt x="938268" y="175020"/>
                </a:lnTo>
                <a:lnTo>
                  <a:pt x="930333" y="165808"/>
                </a:lnTo>
                <a:lnTo>
                  <a:pt x="922398" y="156913"/>
                </a:lnTo>
                <a:lnTo>
                  <a:pt x="914147" y="148336"/>
                </a:lnTo>
                <a:lnTo>
                  <a:pt x="906212" y="140076"/>
                </a:lnTo>
                <a:lnTo>
                  <a:pt x="897960" y="131817"/>
                </a:lnTo>
                <a:lnTo>
                  <a:pt x="889073" y="124193"/>
                </a:lnTo>
                <a:lnTo>
                  <a:pt x="880504" y="116886"/>
                </a:lnTo>
                <a:lnTo>
                  <a:pt x="871617" y="109580"/>
                </a:lnTo>
                <a:lnTo>
                  <a:pt x="862731" y="102591"/>
                </a:lnTo>
                <a:lnTo>
                  <a:pt x="853527" y="95920"/>
                </a:lnTo>
                <a:lnTo>
                  <a:pt x="844005" y="89884"/>
                </a:lnTo>
                <a:lnTo>
                  <a:pt x="834484" y="83531"/>
                </a:lnTo>
                <a:lnTo>
                  <a:pt x="824962" y="77813"/>
                </a:lnTo>
                <a:lnTo>
                  <a:pt x="815441" y="72412"/>
                </a:lnTo>
                <a:lnTo>
                  <a:pt x="805602" y="67329"/>
                </a:lnTo>
                <a:lnTo>
                  <a:pt x="795763" y="62247"/>
                </a:lnTo>
                <a:lnTo>
                  <a:pt x="785924" y="58117"/>
                </a:lnTo>
                <a:lnTo>
                  <a:pt x="775768" y="53670"/>
                </a:lnTo>
                <a:lnTo>
                  <a:pt x="765612" y="50175"/>
                </a:lnTo>
                <a:lnTo>
                  <a:pt x="755138" y="46681"/>
                </a:lnTo>
                <a:lnTo>
                  <a:pt x="744982" y="43504"/>
                </a:lnTo>
                <a:lnTo>
                  <a:pt x="734508" y="40645"/>
                </a:lnTo>
                <a:lnTo>
                  <a:pt x="724035" y="38421"/>
                </a:lnTo>
                <a:lnTo>
                  <a:pt x="713561" y="36198"/>
                </a:lnTo>
                <a:lnTo>
                  <a:pt x="702453" y="34609"/>
                </a:lnTo>
                <a:lnTo>
                  <a:pt x="691662" y="33339"/>
                </a:lnTo>
                <a:lnTo>
                  <a:pt x="680871" y="32386"/>
                </a:lnTo>
                <a:lnTo>
                  <a:pt x="670080" y="31750"/>
                </a:lnTo>
                <a:lnTo>
                  <a:pt x="658654" y="31750"/>
                </a:lnTo>
                <a:lnTo>
                  <a:pt x="647863" y="31750"/>
                </a:lnTo>
                <a:close/>
                <a:moveTo>
                  <a:pt x="441325" y="0"/>
                </a:moveTo>
                <a:lnTo>
                  <a:pt x="445925" y="0"/>
                </a:lnTo>
                <a:lnTo>
                  <a:pt x="457994" y="0"/>
                </a:lnTo>
                <a:lnTo>
                  <a:pt x="469746" y="0"/>
                </a:lnTo>
                <a:lnTo>
                  <a:pt x="647530" y="0"/>
                </a:lnTo>
                <a:lnTo>
                  <a:pt x="659289" y="0"/>
                </a:lnTo>
                <a:lnTo>
                  <a:pt x="671367" y="0"/>
                </a:lnTo>
                <a:lnTo>
                  <a:pt x="674688" y="0"/>
                </a:lnTo>
                <a:lnTo>
                  <a:pt x="674688" y="180"/>
                </a:lnTo>
                <a:lnTo>
                  <a:pt x="683127" y="635"/>
                </a:lnTo>
                <a:lnTo>
                  <a:pt x="694569" y="1906"/>
                </a:lnTo>
                <a:lnTo>
                  <a:pt x="706328" y="3176"/>
                </a:lnTo>
                <a:lnTo>
                  <a:pt x="717770" y="5082"/>
                </a:lnTo>
                <a:lnTo>
                  <a:pt x="729212" y="6988"/>
                </a:lnTo>
                <a:lnTo>
                  <a:pt x="740654" y="9530"/>
                </a:lnTo>
                <a:lnTo>
                  <a:pt x="751778" y="12706"/>
                </a:lnTo>
                <a:lnTo>
                  <a:pt x="762902" y="15883"/>
                </a:lnTo>
                <a:lnTo>
                  <a:pt x="774026" y="19695"/>
                </a:lnTo>
                <a:lnTo>
                  <a:pt x="785150" y="23507"/>
                </a:lnTo>
                <a:lnTo>
                  <a:pt x="795957" y="27954"/>
                </a:lnTo>
                <a:lnTo>
                  <a:pt x="806445" y="32402"/>
                </a:lnTo>
                <a:lnTo>
                  <a:pt x="816933" y="37802"/>
                </a:lnTo>
                <a:lnTo>
                  <a:pt x="827740" y="42885"/>
                </a:lnTo>
                <a:lnTo>
                  <a:pt x="837910" y="48603"/>
                </a:lnTo>
                <a:lnTo>
                  <a:pt x="848081" y="54956"/>
                </a:lnTo>
                <a:lnTo>
                  <a:pt x="858251" y="60992"/>
                </a:lnTo>
                <a:lnTo>
                  <a:pt x="868104" y="67662"/>
                </a:lnTo>
                <a:lnTo>
                  <a:pt x="877957" y="74651"/>
                </a:lnTo>
                <a:lnTo>
                  <a:pt x="887492" y="82275"/>
                </a:lnTo>
                <a:lnTo>
                  <a:pt x="897027" y="89899"/>
                </a:lnTo>
                <a:lnTo>
                  <a:pt x="906244" y="97840"/>
                </a:lnTo>
                <a:lnTo>
                  <a:pt x="915461" y="105782"/>
                </a:lnTo>
                <a:lnTo>
                  <a:pt x="924996" y="114041"/>
                </a:lnTo>
                <a:lnTo>
                  <a:pt x="933895" y="122936"/>
                </a:lnTo>
                <a:lnTo>
                  <a:pt x="942477" y="131830"/>
                </a:lnTo>
                <a:lnTo>
                  <a:pt x="950740" y="141360"/>
                </a:lnTo>
                <a:lnTo>
                  <a:pt x="959322" y="151208"/>
                </a:lnTo>
                <a:lnTo>
                  <a:pt x="967585" y="161055"/>
                </a:lnTo>
                <a:lnTo>
                  <a:pt x="975531" y="170903"/>
                </a:lnTo>
                <a:lnTo>
                  <a:pt x="983477" y="181386"/>
                </a:lnTo>
                <a:lnTo>
                  <a:pt x="991105" y="191869"/>
                </a:lnTo>
                <a:lnTo>
                  <a:pt x="998733" y="202669"/>
                </a:lnTo>
                <a:lnTo>
                  <a:pt x="1006043" y="214105"/>
                </a:lnTo>
                <a:lnTo>
                  <a:pt x="1013353" y="225223"/>
                </a:lnTo>
                <a:lnTo>
                  <a:pt x="1020027" y="236977"/>
                </a:lnTo>
                <a:lnTo>
                  <a:pt x="1026702" y="248730"/>
                </a:lnTo>
                <a:lnTo>
                  <a:pt x="1033376" y="260801"/>
                </a:lnTo>
                <a:lnTo>
                  <a:pt x="1039733" y="272873"/>
                </a:lnTo>
                <a:lnTo>
                  <a:pt x="1045454" y="285579"/>
                </a:lnTo>
                <a:lnTo>
                  <a:pt x="1051492" y="297968"/>
                </a:lnTo>
                <a:lnTo>
                  <a:pt x="1056896" y="310992"/>
                </a:lnTo>
                <a:lnTo>
                  <a:pt x="1062299" y="324016"/>
                </a:lnTo>
                <a:lnTo>
                  <a:pt x="1067702" y="337358"/>
                </a:lnTo>
                <a:lnTo>
                  <a:pt x="1072469" y="350700"/>
                </a:lnTo>
                <a:lnTo>
                  <a:pt x="1077237" y="364360"/>
                </a:lnTo>
                <a:lnTo>
                  <a:pt x="1081686" y="378019"/>
                </a:lnTo>
                <a:lnTo>
                  <a:pt x="1086136" y="392314"/>
                </a:lnTo>
                <a:lnTo>
                  <a:pt x="1089950" y="406291"/>
                </a:lnTo>
                <a:lnTo>
                  <a:pt x="1093764" y="420586"/>
                </a:lnTo>
                <a:lnTo>
                  <a:pt x="1096942" y="435198"/>
                </a:lnTo>
                <a:lnTo>
                  <a:pt x="1100121" y="449811"/>
                </a:lnTo>
                <a:lnTo>
                  <a:pt x="1103299" y="464423"/>
                </a:lnTo>
                <a:lnTo>
                  <a:pt x="1105841" y="479354"/>
                </a:lnTo>
                <a:lnTo>
                  <a:pt x="1108384" y="494601"/>
                </a:lnTo>
                <a:lnTo>
                  <a:pt x="1110609" y="509532"/>
                </a:lnTo>
                <a:lnTo>
                  <a:pt x="1112516" y="524779"/>
                </a:lnTo>
                <a:lnTo>
                  <a:pt x="1114105" y="540345"/>
                </a:lnTo>
                <a:lnTo>
                  <a:pt x="1115376" y="555910"/>
                </a:lnTo>
                <a:lnTo>
                  <a:pt x="1116330" y="571476"/>
                </a:lnTo>
                <a:lnTo>
                  <a:pt x="1116966" y="587359"/>
                </a:lnTo>
                <a:lnTo>
                  <a:pt x="1117283" y="603242"/>
                </a:lnTo>
                <a:lnTo>
                  <a:pt x="1117601" y="619125"/>
                </a:lnTo>
                <a:lnTo>
                  <a:pt x="1117283" y="635326"/>
                </a:lnTo>
                <a:lnTo>
                  <a:pt x="1116966" y="650892"/>
                </a:lnTo>
                <a:lnTo>
                  <a:pt x="1116330" y="666775"/>
                </a:lnTo>
                <a:lnTo>
                  <a:pt x="1115376" y="682340"/>
                </a:lnTo>
                <a:lnTo>
                  <a:pt x="1114105" y="698223"/>
                </a:lnTo>
                <a:lnTo>
                  <a:pt x="1112516" y="713471"/>
                </a:lnTo>
                <a:lnTo>
                  <a:pt x="1110609" y="728719"/>
                </a:lnTo>
                <a:lnTo>
                  <a:pt x="1108384" y="743967"/>
                </a:lnTo>
                <a:lnTo>
                  <a:pt x="1105841" y="759215"/>
                </a:lnTo>
                <a:lnTo>
                  <a:pt x="1103299" y="773827"/>
                </a:lnTo>
                <a:lnTo>
                  <a:pt x="1100121" y="788757"/>
                </a:lnTo>
                <a:lnTo>
                  <a:pt x="1096942" y="803370"/>
                </a:lnTo>
                <a:lnTo>
                  <a:pt x="1093764" y="817665"/>
                </a:lnTo>
                <a:lnTo>
                  <a:pt x="1089950" y="831959"/>
                </a:lnTo>
                <a:lnTo>
                  <a:pt x="1086136" y="846254"/>
                </a:lnTo>
                <a:lnTo>
                  <a:pt x="1081686" y="860231"/>
                </a:lnTo>
                <a:lnTo>
                  <a:pt x="1077237" y="873891"/>
                </a:lnTo>
                <a:lnTo>
                  <a:pt x="1072469" y="887550"/>
                </a:lnTo>
                <a:lnTo>
                  <a:pt x="1067702" y="901210"/>
                </a:lnTo>
                <a:lnTo>
                  <a:pt x="1062299" y="914234"/>
                </a:lnTo>
                <a:lnTo>
                  <a:pt x="1056896" y="927258"/>
                </a:lnTo>
                <a:lnTo>
                  <a:pt x="1051492" y="939965"/>
                </a:lnTo>
                <a:lnTo>
                  <a:pt x="1045454" y="952989"/>
                </a:lnTo>
                <a:lnTo>
                  <a:pt x="1039733" y="965378"/>
                </a:lnTo>
                <a:lnTo>
                  <a:pt x="1033376" y="977767"/>
                </a:lnTo>
                <a:lnTo>
                  <a:pt x="1026702" y="989520"/>
                </a:lnTo>
                <a:lnTo>
                  <a:pt x="1020027" y="1001274"/>
                </a:lnTo>
                <a:lnTo>
                  <a:pt x="1013353" y="1013027"/>
                </a:lnTo>
                <a:lnTo>
                  <a:pt x="1006043" y="1024463"/>
                </a:lnTo>
                <a:lnTo>
                  <a:pt x="998733" y="1035264"/>
                </a:lnTo>
                <a:lnTo>
                  <a:pt x="991105" y="1046064"/>
                </a:lnTo>
                <a:lnTo>
                  <a:pt x="983477" y="1057182"/>
                </a:lnTo>
                <a:lnTo>
                  <a:pt x="975531" y="1067348"/>
                </a:lnTo>
                <a:lnTo>
                  <a:pt x="967585" y="1077513"/>
                </a:lnTo>
                <a:lnTo>
                  <a:pt x="959322" y="1087360"/>
                </a:lnTo>
                <a:lnTo>
                  <a:pt x="950740" y="1096890"/>
                </a:lnTo>
                <a:lnTo>
                  <a:pt x="942477" y="1106102"/>
                </a:lnTo>
                <a:lnTo>
                  <a:pt x="933895" y="1115315"/>
                </a:lnTo>
                <a:lnTo>
                  <a:pt x="924996" y="1123892"/>
                </a:lnTo>
                <a:lnTo>
                  <a:pt x="915461" y="1132468"/>
                </a:lnTo>
                <a:lnTo>
                  <a:pt x="906244" y="1140728"/>
                </a:lnTo>
                <a:lnTo>
                  <a:pt x="897027" y="1148669"/>
                </a:lnTo>
                <a:lnTo>
                  <a:pt x="887492" y="1156293"/>
                </a:lnTo>
                <a:lnTo>
                  <a:pt x="877957" y="1163599"/>
                </a:lnTo>
                <a:lnTo>
                  <a:pt x="868104" y="1170588"/>
                </a:lnTo>
                <a:lnTo>
                  <a:pt x="858251" y="1177259"/>
                </a:lnTo>
                <a:lnTo>
                  <a:pt x="848081" y="1183612"/>
                </a:lnTo>
                <a:lnTo>
                  <a:pt x="837910" y="1189648"/>
                </a:lnTo>
                <a:lnTo>
                  <a:pt x="827740" y="1195366"/>
                </a:lnTo>
                <a:lnTo>
                  <a:pt x="816933" y="1200766"/>
                </a:lnTo>
                <a:lnTo>
                  <a:pt x="806445" y="1205849"/>
                </a:lnTo>
                <a:lnTo>
                  <a:pt x="795957" y="1210296"/>
                </a:lnTo>
                <a:lnTo>
                  <a:pt x="785150" y="1215061"/>
                </a:lnTo>
                <a:lnTo>
                  <a:pt x="774026" y="1218873"/>
                </a:lnTo>
                <a:lnTo>
                  <a:pt x="762902" y="1222685"/>
                </a:lnTo>
                <a:lnTo>
                  <a:pt x="751778" y="1225861"/>
                </a:lnTo>
                <a:lnTo>
                  <a:pt x="740654" y="1228720"/>
                </a:lnTo>
                <a:lnTo>
                  <a:pt x="729212" y="1231262"/>
                </a:lnTo>
                <a:lnTo>
                  <a:pt x="717770" y="1233485"/>
                </a:lnTo>
                <a:lnTo>
                  <a:pt x="706328" y="1235074"/>
                </a:lnTo>
                <a:lnTo>
                  <a:pt x="694569" y="1236344"/>
                </a:lnTo>
                <a:lnTo>
                  <a:pt x="683127" y="1237615"/>
                </a:lnTo>
                <a:lnTo>
                  <a:pt x="673101" y="1237886"/>
                </a:lnTo>
                <a:lnTo>
                  <a:pt x="673101" y="1238251"/>
                </a:lnTo>
                <a:lnTo>
                  <a:pt x="439738" y="1238251"/>
                </a:lnTo>
                <a:lnTo>
                  <a:pt x="439738" y="1237766"/>
                </a:lnTo>
                <a:lnTo>
                  <a:pt x="434173" y="1237615"/>
                </a:lnTo>
                <a:lnTo>
                  <a:pt x="422739" y="1236344"/>
                </a:lnTo>
                <a:lnTo>
                  <a:pt x="410988" y="1235074"/>
                </a:lnTo>
                <a:lnTo>
                  <a:pt x="399554" y="1233485"/>
                </a:lnTo>
                <a:lnTo>
                  <a:pt x="388120" y="1231262"/>
                </a:lnTo>
                <a:lnTo>
                  <a:pt x="376686" y="1228720"/>
                </a:lnTo>
                <a:lnTo>
                  <a:pt x="365570" y="1225861"/>
                </a:lnTo>
                <a:lnTo>
                  <a:pt x="354453" y="1222685"/>
                </a:lnTo>
                <a:lnTo>
                  <a:pt x="343655" y="1218873"/>
                </a:lnTo>
                <a:lnTo>
                  <a:pt x="332221" y="1215061"/>
                </a:lnTo>
                <a:lnTo>
                  <a:pt x="321739" y="1210296"/>
                </a:lnTo>
                <a:lnTo>
                  <a:pt x="310941" y="1205849"/>
                </a:lnTo>
                <a:lnTo>
                  <a:pt x="300460" y="1200766"/>
                </a:lnTo>
                <a:lnTo>
                  <a:pt x="289978" y="1195366"/>
                </a:lnTo>
                <a:lnTo>
                  <a:pt x="279497" y="1189648"/>
                </a:lnTo>
                <a:lnTo>
                  <a:pt x="269334" y="1183612"/>
                </a:lnTo>
                <a:lnTo>
                  <a:pt x="259170" y="1177259"/>
                </a:lnTo>
                <a:lnTo>
                  <a:pt x="249324" y="1170588"/>
                </a:lnTo>
                <a:lnTo>
                  <a:pt x="239796" y="1163599"/>
                </a:lnTo>
                <a:lnTo>
                  <a:pt x="229950" y="1156293"/>
                </a:lnTo>
                <a:lnTo>
                  <a:pt x="220422" y="1148669"/>
                </a:lnTo>
                <a:lnTo>
                  <a:pt x="211211" y="1140728"/>
                </a:lnTo>
                <a:lnTo>
                  <a:pt x="202000" y="1132468"/>
                </a:lnTo>
                <a:lnTo>
                  <a:pt x="192790" y="1123892"/>
                </a:lnTo>
                <a:lnTo>
                  <a:pt x="183897" y="1115315"/>
                </a:lnTo>
                <a:lnTo>
                  <a:pt x="175321" y="1106102"/>
                </a:lnTo>
                <a:lnTo>
                  <a:pt x="166746" y="1096890"/>
                </a:lnTo>
                <a:lnTo>
                  <a:pt x="158170" y="1087360"/>
                </a:lnTo>
                <a:lnTo>
                  <a:pt x="150230" y="1077513"/>
                </a:lnTo>
                <a:lnTo>
                  <a:pt x="141972" y="1067348"/>
                </a:lnTo>
                <a:lnTo>
                  <a:pt x="134032" y="1057182"/>
                </a:lnTo>
                <a:lnTo>
                  <a:pt x="126409" y="1046064"/>
                </a:lnTo>
                <a:lnTo>
                  <a:pt x="118786" y="1035264"/>
                </a:lnTo>
                <a:lnTo>
                  <a:pt x="111481" y="1024463"/>
                </a:lnTo>
                <a:lnTo>
                  <a:pt x="104812" y="1013027"/>
                </a:lnTo>
                <a:lnTo>
                  <a:pt x="97824" y="1001274"/>
                </a:lnTo>
                <a:lnTo>
                  <a:pt x="90837" y="989520"/>
                </a:lnTo>
                <a:lnTo>
                  <a:pt x="84485" y="977767"/>
                </a:lnTo>
                <a:lnTo>
                  <a:pt x="78450" y="965378"/>
                </a:lnTo>
                <a:lnTo>
                  <a:pt x="72098" y="952989"/>
                </a:lnTo>
                <a:lnTo>
                  <a:pt x="66063" y="939965"/>
                </a:lnTo>
                <a:lnTo>
                  <a:pt x="60664" y="927258"/>
                </a:lnTo>
                <a:lnTo>
                  <a:pt x="55264" y="914234"/>
                </a:lnTo>
                <a:lnTo>
                  <a:pt x="49865" y="901210"/>
                </a:lnTo>
                <a:lnTo>
                  <a:pt x="45101" y="887550"/>
                </a:lnTo>
                <a:lnTo>
                  <a:pt x="40337" y="873891"/>
                </a:lnTo>
                <a:lnTo>
                  <a:pt x="35890" y="860231"/>
                </a:lnTo>
                <a:lnTo>
                  <a:pt x="31761" y="846254"/>
                </a:lnTo>
                <a:lnTo>
                  <a:pt x="27949" y="831959"/>
                </a:lnTo>
                <a:lnTo>
                  <a:pt x="23821" y="817665"/>
                </a:lnTo>
                <a:lnTo>
                  <a:pt x="20644" y="803370"/>
                </a:lnTo>
                <a:lnTo>
                  <a:pt x="17468" y="788757"/>
                </a:lnTo>
                <a:lnTo>
                  <a:pt x="14292" y="773827"/>
                </a:lnTo>
                <a:lnTo>
                  <a:pt x="11751" y="759215"/>
                </a:lnTo>
                <a:lnTo>
                  <a:pt x="9528" y="743967"/>
                </a:lnTo>
                <a:lnTo>
                  <a:pt x="7305" y="728719"/>
                </a:lnTo>
                <a:lnTo>
                  <a:pt x="5082" y="713471"/>
                </a:lnTo>
                <a:lnTo>
                  <a:pt x="3493" y="698223"/>
                </a:lnTo>
                <a:lnTo>
                  <a:pt x="2223" y="682340"/>
                </a:lnTo>
                <a:lnTo>
                  <a:pt x="1270" y="666775"/>
                </a:lnTo>
                <a:lnTo>
                  <a:pt x="635" y="650892"/>
                </a:lnTo>
                <a:lnTo>
                  <a:pt x="317" y="635326"/>
                </a:lnTo>
                <a:lnTo>
                  <a:pt x="0" y="619125"/>
                </a:lnTo>
                <a:lnTo>
                  <a:pt x="317" y="603242"/>
                </a:lnTo>
                <a:lnTo>
                  <a:pt x="635" y="587359"/>
                </a:lnTo>
                <a:lnTo>
                  <a:pt x="1270" y="571476"/>
                </a:lnTo>
                <a:lnTo>
                  <a:pt x="2223" y="555910"/>
                </a:lnTo>
                <a:lnTo>
                  <a:pt x="3493" y="540345"/>
                </a:lnTo>
                <a:lnTo>
                  <a:pt x="5082" y="524779"/>
                </a:lnTo>
                <a:lnTo>
                  <a:pt x="7305" y="509532"/>
                </a:lnTo>
                <a:lnTo>
                  <a:pt x="9528" y="494601"/>
                </a:lnTo>
                <a:lnTo>
                  <a:pt x="11751" y="479354"/>
                </a:lnTo>
                <a:lnTo>
                  <a:pt x="14292" y="464423"/>
                </a:lnTo>
                <a:lnTo>
                  <a:pt x="17468" y="449811"/>
                </a:lnTo>
                <a:lnTo>
                  <a:pt x="20644" y="435198"/>
                </a:lnTo>
                <a:lnTo>
                  <a:pt x="23821" y="420586"/>
                </a:lnTo>
                <a:lnTo>
                  <a:pt x="27949" y="406291"/>
                </a:lnTo>
                <a:lnTo>
                  <a:pt x="31761" y="392314"/>
                </a:lnTo>
                <a:lnTo>
                  <a:pt x="35890" y="378019"/>
                </a:lnTo>
                <a:lnTo>
                  <a:pt x="40337" y="364360"/>
                </a:lnTo>
                <a:lnTo>
                  <a:pt x="45101" y="350700"/>
                </a:lnTo>
                <a:lnTo>
                  <a:pt x="49865" y="337358"/>
                </a:lnTo>
                <a:lnTo>
                  <a:pt x="55264" y="324016"/>
                </a:lnTo>
                <a:lnTo>
                  <a:pt x="60664" y="310992"/>
                </a:lnTo>
                <a:lnTo>
                  <a:pt x="66063" y="297968"/>
                </a:lnTo>
                <a:lnTo>
                  <a:pt x="72098" y="285579"/>
                </a:lnTo>
                <a:lnTo>
                  <a:pt x="78450" y="272873"/>
                </a:lnTo>
                <a:lnTo>
                  <a:pt x="84485" y="260801"/>
                </a:lnTo>
                <a:lnTo>
                  <a:pt x="90837" y="248730"/>
                </a:lnTo>
                <a:lnTo>
                  <a:pt x="97824" y="236977"/>
                </a:lnTo>
                <a:lnTo>
                  <a:pt x="104812" y="225223"/>
                </a:lnTo>
                <a:lnTo>
                  <a:pt x="111481" y="214105"/>
                </a:lnTo>
                <a:lnTo>
                  <a:pt x="118786" y="202669"/>
                </a:lnTo>
                <a:lnTo>
                  <a:pt x="126409" y="191869"/>
                </a:lnTo>
                <a:lnTo>
                  <a:pt x="134032" y="181386"/>
                </a:lnTo>
                <a:lnTo>
                  <a:pt x="141972" y="170903"/>
                </a:lnTo>
                <a:lnTo>
                  <a:pt x="150230" y="161055"/>
                </a:lnTo>
                <a:lnTo>
                  <a:pt x="158170" y="151208"/>
                </a:lnTo>
                <a:lnTo>
                  <a:pt x="166746" y="141360"/>
                </a:lnTo>
                <a:lnTo>
                  <a:pt x="175321" y="131830"/>
                </a:lnTo>
                <a:lnTo>
                  <a:pt x="183897" y="122936"/>
                </a:lnTo>
                <a:lnTo>
                  <a:pt x="192790" y="114041"/>
                </a:lnTo>
                <a:lnTo>
                  <a:pt x="202000" y="105782"/>
                </a:lnTo>
                <a:lnTo>
                  <a:pt x="211211" y="97840"/>
                </a:lnTo>
                <a:lnTo>
                  <a:pt x="220422" y="89899"/>
                </a:lnTo>
                <a:lnTo>
                  <a:pt x="229950" y="82275"/>
                </a:lnTo>
                <a:lnTo>
                  <a:pt x="239796" y="74651"/>
                </a:lnTo>
                <a:lnTo>
                  <a:pt x="249324" y="67662"/>
                </a:lnTo>
                <a:lnTo>
                  <a:pt x="259170" y="60992"/>
                </a:lnTo>
                <a:lnTo>
                  <a:pt x="269334" y="54956"/>
                </a:lnTo>
                <a:lnTo>
                  <a:pt x="279497" y="48603"/>
                </a:lnTo>
                <a:lnTo>
                  <a:pt x="289978" y="42885"/>
                </a:lnTo>
                <a:lnTo>
                  <a:pt x="300460" y="37802"/>
                </a:lnTo>
                <a:lnTo>
                  <a:pt x="310941" y="32402"/>
                </a:lnTo>
                <a:lnTo>
                  <a:pt x="321739" y="27954"/>
                </a:lnTo>
                <a:lnTo>
                  <a:pt x="332221" y="23507"/>
                </a:lnTo>
                <a:lnTo>
                  <a:pt x="343655" y="19695"/>
                </a:lnTo>
                <a:lnTo>
                  <a:pt x="354453" y="15883"/>
                </a:lnTo>
                <a:lnTo>
                  <a:pt x="365570" y="12706"/>
                </a:lnTo>
                <a:lnTo>
                  <a:pt x="376686" y="9530"/>
                </a:lnTo>
                <a:lnTo>
                  <a:pt x="388120" y="6988"/>
                </a:lnTo>
                <a:lnTo>
                  <a:pt x="399554" y="5082"/>
                </a:lnTo>
                <a:lnTo>
                  <a:pt x="410988" y="3176"/>
                </a:lnTo>
                <a:lnTo>
                  <a:pt x="422739" y="1906"/>
                </a:lnTo>
                <a:lnTo>
                  <a:pt x="434173" y="635"/>
                </a:lnTo>
                <a:lnTo>
                  <a:pt x="441325" y="249"/>
                </a:lnTo>
                <a:lnTo>
                  <a:pt x="44132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19" name="KSO_Shape"/>
          <p:cNvSpPr/>
          <p:nvPr/>
        </p:nvSpPr>
        <p:spPr bwMode="auto">
          <a:xfrm>
            <a:off x="7512680" y="5052905"/>
            <a:ext cx="545286" cy="653036"/>
          </a:xfrm>
          <a:custGeom>
            <a:avLst/>
            <a:gdLst>
              <a:gd name="T0" fmla="*/ 844591 w 1844677"/>
              <a:gd name="T1" fmla="*/ 1249363 h 2211388"/>
              <a:gd name="T2" fmla="*/ 836366 w 1844677"/>
              <a:gd name="T3" fmla="*/ 1290321 h 2211388"/>
              <a:gd name="T4" fmla="*/ 910591 w 1844677"/>
              <a:gd name="T5" fmla="*/ 1163638 h 2211388"/>
              <a:gd name="T6" fmla="*/ 877077 w 1844677"/>
              <a:gd name="T7" fmla="*/ 1179579 h 2211388"/>
              <a:gd name="T8" fmla="*/ 864393 w 1844677"/>
              <a:gd name="T9" fmla="*/ 1127688 h 2211388"/>
              <a:gd name="T10" fmla="*/ 800620 w 1844677"/>
              <a:gd name="T11" fmla="*/ 1172311 h 2211388"/>
              <a:gd name="T12" fmla="*/ 737370 w 1844677"/>
              <a:gd name="T13" fmla="*/ 1251908 h 2211388"/>
              <a:gd name="T14" fmla="*/ 681019 w 1844677"/>
              <a:gd name="T15" fmla="*/ 1199173 h 2211388"/>
              <a:gd name="T16" fmla="*/ 666425 w 1844677"/>
              <a:gd name="T17" fmla="*/ 1251318 h 2211388"/>
              <a:gd name="T18" fmla="*/ 790402 w 1844677"/>
              <a:gd name="T19" fmla="*/ 1326885 h 2211388"/>
              <a:gd name="T20" fmla="*/ 926952 w 1844677"/>
              <a:gd name="T21" fmla="*/ 1296068 h 2211388"/>
              <a:gd name="T22" fmla="*/ 908167 w 1844677"/>
              <a:gd name="T23" fmla="*/ 1233937 h 2211388"/>
              <a:gd name="T24" fmla="*/ 970030 w 1844677"/>
              <a:gd name="T25" fmla="*/ 1221295 h 2211388"/>
              <a:gd name="T26" fmla="*/ 1050482 w 1844677"/>
              <a:gd name="T27" fmla="*/ 1208065 h 2211388"/>
              <a:gd name="T28" fmla="*/ 946727 w 1844677"/>
              <a:gd name="T29" fmla="*/ 1132821 h 2211388"/>
              <a:gd name="T30" fmla="*/ 1179051 w 1844677"/>
              <a:gd name="T31" fmla="*/ 1175030 h 2211388"/>
              <a:gd name="T32" fmla="*/ 1064896 w 1844677"/>
              <a:gd name="T33" fmla="*/ 1299416 h 2211388"/>
              <a:gd name="T34" fmla="*/ 817245 w 1844677"/>
              <a:gd name="T35" fmla="*/ 1385408 h 2211388"/>
              <a:gd name="T36" fmla="*/ 594009 w 1844677"/>
              <a:gd name="T37" fmla="*/ 1377792 h 2211388"/>
              <a:gd name="T38" fmla="*/ 1102879 w 1844677"/>
              <a:gd name="T39" fmla="*/ 1626158 h 2211388"/>
              <a:gd name="T40" fmla="*/ 1506496 w 1844677"/>
              <a:gd name="T41" fmla="*/ 1473980 h 2211388"/>
              <a:gd name="T42" fmla="*/ 1520468 w 1844677"/>
              <a:gd name="T43" fmla="*/ 1416476 h 2211388"/>
              <a:gd name="T44" fmla="*/ 1258898 w 1844677"/>
              <a:gd name="T45" fmla="*/ 1181812 h 2211388"/>
              <a:gd name="T46" fmla="*/ 216892 w 1844677"/>
              <a:gd name="T47" fmla="*/ 999655 h 2211388"/>
              <a:gd name="T48" fmla="*/ 223575 w 1844677"/>
              <a:gd name="T49" fmla="*/ 1054870 h 2211388"/>
              <a:gd name="T50" fmla="*/ 541185 w 1844677"/>
              <a:gd name="T51" fmla="*/ 1348801 h 2211388"/>
              <a:gd name="T52" fmla="*/ 538261 w 1844677"/>
              <a:gd name="T53" fmla="*/ 1242695 h 2211388"/>
              <a:gd name="T54" fmla="*/ 712442 w 1844677"/>
              <a:gd name="T55" fmla="*/ 1123273 h 2211388"/>
              <a:gd name="T56" fmla="*/ 881133 w 1844677"/>
              <a:gd name="T57" fmla="*/ 1075202 h 2211388"/>
              <a:gd name="T58" fmla="*/ 1075220 w 1844677"/>
              <a:gd name="T59" fmla="*/ 1075676 h 2211388"/>
              <a:gd name="T60" fmla="*/ 655803 w 1844677"/>
              <a:gd name="T61" fmla="*/ 860439 h 2211388"/>
              <a:gd name="T62" fmla="*/ 958506 w 1844677"/>
              <a:gd name="T63" fmla="*/ 524510 h 2211388"/>
              <a:gd name="T64" fmla="*/ 923406 w 1844677"/>
              <a:gd name="T65" fmla="*/ 555308 h 2211388"/>
              <a:gd name="T66" fmla="*/ 1054101 w 1844677"/>
              <a:gd name="T67" fmla="*/ 433904 h 2211388"/>
              <a:gd name="T68" fmla="*/ 993776 w 1844677"/>
              <a:gd name="T69" fmla="*/ 431719 h 2211388"/>
              <a:gd name="T70" fmla="*/ 916495 w 1844677"/>
              <a:gd name="T71" fmla="*/ 414899 h 2211388"/>
              <a:gd name="T72" fmla="*/ 912052 w 1844677"/>
              <a:gd name="T73" fmla="*/ 466286 h 2211388"/>
              <a:gd name="T74" fmla="*/ 849222 w 1844677"/>
              <a:gd name="T75" fmla="*/ 491345 h 2211388"/>
              <a:gd name="T76" fmla="*/ 766400 w 1844677"/>
              <a:gd name="T77" fmla="*/ 496103 h 2211388"/>
              <a:gd name="T78" fmla="*/ 848587 w 1844677"/>
              <a:gd name="T79" fmla="*/ 575403 h 2211388"/>
              <a:gd name="T80" fmla="*/ 1020260 w 1844677"/>
              <a:gd name="T81" fmla="*/ 570011 h 2211388"/>
              <a:gd name="T82" fmla="*/ 1029780 w 1844677"/>
              <a:gd name="T83" fmla="*/ 521479 h 2211388"/>
              <a:gd name="T84" fmla="*/ 1078648 w 1844677"/>
              <a:gd name="T85" fmla="*/ 480877 h 2211388"/>
              <a:gd name="T86" fmla="*/ 1153537 w 1844677"/>
              <a:gd name="T87" fmla="*/ 468189 h 2211388"/>
              <a:gd name="T88" fmla="*/ 1017722 w 1844677"/>
              <a:gd name="T89" fmla="*/ 388889 h 2211388"/>
              <a:gd name="T90" fmla="*/ 1272534 w 1844677"/>
              <a:gd name="T91" fmla="*/ 466603 h 2211388"/>
              <a:gd name="T92" fmla="*/ 1116727 w 1844677"/>
              <a:gd name="T93" fmla="*/ 589360 h 2211388"/>
              <a:gd name="T94" fmla="*/ 861597 w 1844677"/>
              <a:gd name="T95" fmla="*/ 655021 h 2211388"/>
              <a:gd name="T96" fmla="*/ 1077379 w 1844677"/>
              <a:gd name="T97" fmla="*/ 906562 h 2211388"/>
              <a:gd name="T98" fmla="*/ 1250956 w 1844677"/>
              <a:gd name="T99" fmla="*/ 899266 h 2211388"/>
              <a:gd name="T100" fmla="*/ 1604457 w 1844677"/>
              <a:gd name="T101" fmla="*/ 716241 h 2211388"/>
              <a:gd name="T102" fmla="*/ 1649518 w 1844677"/>
              <a:gd name="T103" fmla="*/ 660413 h 2211388"/>
              <a:gd name="T104" fmla="*/ 1479527 w 1844677"/>
              <a:gd name="T105" fmla="*/ 1271428 h 2211388"/>
              <a:gd name="T106" fmla="*/ 421793 w 1844677"/>
              <a:gd name="T107" fmla="*/ 855016 h 2211388"/>
              <a:gd name="T108" fmla="*/ 334519 w 1844677"/>
              <a:gd name="T109" fmla="*/ 281357 h 2211388"/>
              <a:gd name="T110" fmla="*/ 309768 w 1844677"/>
              <a:gd name="T111" fmla="*/ 338454 h 2211388"/>
              <a:gd name="T112" fmla="*/ 621699 w 1844677"/>
              <a:gd name="T113" fmla="*/ 556054 h 2211388"/>
              <a:gd name="T114" fmla="*/ 725465 w 1844677"/>
              <a:gd name="T115" fmla="*/ 431711 h 2211388"/>
              <a:gd name="T116" fmla="*/ 969806 w 1844677"/>
              <a:gd name="T117" fmla="*/ 341626 h 2211388"/>
              <a:gd name="T118" fmla="*/ 1197963 w 1844677"/>
              <a:gd name="T119" fmla="*/ 343529 h 2211388"/>
              <a:gd name="T120" fmla="*/ 722926 w 1844677"/>
              <a:gd name="T121" fmla="*/ 121171 h 2211388"/>
              <a:gd name="T122" fmla="*/ 1031684 w 1844677"/>
              <a:gd name="T123" fmla="*/ 937013 h 221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44677" h="2211388">
                <a:moveTo>
                  <a:pt x="98425" y="1441450"/>
                </a:moveTo>
                <a:lnTo>
                  <a:pt x="1116330" y="2137032"/>
                </a:lnTo>
                <a:lnTo>
                  <a:pt x="1741488" y="1829438"/>
                </a:lnTo>
                <a:lnTo>
                  <a:pt x="1741488" y="1906972"/>
                </a:lnTo>
                <a:lnTo>
                  <a:pt x="1122363" y="2211388"/>
                </a:lnTo>
                <a:lnTo>
                  <a:pt x="1056958" y="2166584"/>
                </a:lnTo>
                <a:lnTo>
                  <a:pt x="118745" y="1525339"/>
                </a:lnTo>
                <a:lnTo>
                  <a:pt x="98425" y="1441450"/>
                </a:lnTo>
                <a:close/>
                <a:moveTo>
                  <a:pt x="53975" y="1262063"/>
                </a:moveTo>
                <a:lnTo>
                  <a:pt x="1074997" y="1958085"/>
                </a:lnTo>
                <a:lnTo>
                  <a:pt x="1741488" y="1631012"/>
                </a:lnTo>
                <a:lnTo>
                  <a:pt x="1741488" y="1708101"/>
                </a:lnTo>
                <a:lnTo>
                  <a:pt x="1080715" y="2032001"/>
                </a:lnTo>
                <a:lnTo>
                  <a:pt x="1015273" y="1987271"/>
                </a:lnTo>
                <a:lnTo>
                  <a:pt x="74306" y="1345814"/>
                </a:lnTo>
                <a:lnTo>
                  <a:pt x="53975" y="1262063"/>
                </a:lnTo>
                <a:close/>
                <a:moveTo>
                  <a:pt x="844591" y="1249363"/>
                </a:moveTo>
                <a:lnTo>
                  <a:pt x="847439" y="1252538"/>
                </a:lnTo>
                <a:lnTo>
                  <a:pt x="849969" y="1256348"/>
                </a:lnTo>
                <a:lnTo>
                  <a:pt x="852184" y="1259206"/>
                </a:lnTo>
                <a:lnTo>
                  <a:pt x="853766" y="1262698"/>
                </a:lnTo>
                <a:lnTo>
                  <a:pt x="854715" y="1265556"/>
                </a:lnTo>
                <a:lnTo>
                  <a:pt x="855348" y="1268096"/>
                </a:lnTo>
                <a:lnTo>
                  <a:pt x="855664" y="1270953"/>
                </a:lnTo>
                <a:lnTo>
                  <a:pt x="855348" y="1273176"/>
                </a:lnTo>
                <a:lnTo>
                  <a:pt x="854715" y="1275716"/>
                </a:lnTo>
                <a:lnTo>
                  <a:pt x="853766" y="1277621"/>
                </a:lnTo>
                <a:lnTo>
                  <a:pt x="852500" y="1280161"/>
                </a:lnTo>
                <a:lnTo>
                  <a:pt x="850286" y="1282066"/>
                </a:lnTo>
                <a:lnTo>
                  <a:pt x="848388" y="1283653"/>
                </a:lnTo>
                <a:lnTo>
                  <a:pt x="846173" y="1285558"/>
                </a:lnTo>
                <a:lnTo>
                  <a:pt x="843326" y="1287146"/>
                </a:lnTo>
                <a:lnTo>
                  <a:pt x="840162" y="1288733"/>
                </a:lnTo>
                <a:lnTo>
                  <a:pt x="836366" y="1290321"/>
                </a:lnTo>
                <a:lnTo>
                  <a:pt x="832253" y="1291273"/>
                </a:lnTo>
                <a:lnTo>
                  <a:pt x="828140" y="1292226"/>
                </a:lnTo>
                <a:lnTo>
                  <a:pt x="823711" y="1293178"/>
                </a:lnTo>
                <a:lnTo>
                  <a:pt x="819282" y="1293496"/>
                </a:lnTo>
                <a:lnTo>
                  <a:pt x="814536" y="1293813"/>
                </a:lnTo>
                <a:lnTo>
                  <a:pt x="809790" y="1293813"/>
                </a:lnTo>
                <a:lnTo>
                  <a:pt x="804729" y="1293496"/>
                </a:lnTo>
                <a:lnTo>
                  <a:pt x="799667" y="1292861"/>
                </a:lnTo>
                <a:lnTo>
                  <a:pt x="794605" y="1292226"/>
                </a:lnTo>
                <a:lnTo>
                  <a:pt x="789543" y="1291273"/>
                </a:lnTo>
                <a:lnTo>
                  <a:pt x="785114" y="1290321"/>
                </a:lnTo>
                <a:lnTo>
                  <a:pt x="780368" y="1288733"/>
                </a:lnTo>
                <a:lnTo>
                  <a:pt x="775622" y="1286828"/>
                </a:lnTo>
                <a:lnTo>
                  <a:pt x="771193" y="1284923"/>
                </a:lnTo>
                <a:lnTo>
                  <a:pt x="766764" y="1283018"/>
                </a:lnTo>
                <a:lnTo>
                  <a:pt x="844591" y="1249363"/>
                </a:lnTo>
                <a:close/>
                <a:moveTo>
                  <a:pt x="910591" y="1163638"/>
                </a:moveTo>
                <a:lnTo>
                  <a:pt x="918529" y="1163638"/>
                </a:lnTo>
                <a:lnTo>
                  <a:pt x="926784" y="1164615"/>
                </a:lnTo>
                <a:lnTo>
                  <a:pt x="935039" y="1165918"/>
                </a:lnTo>
                <a:lnTo>
                  <a:pt x="942977" y="1168197"/>
                </a:lnTo>
                <a:lnTo>
                  <a:pt x="950914" y="1170802"/>
                </a:lnTo>
                <a:lnTo>
                  <a:pt x="881699" y="1201738"/>
                </a:lnTo>
                <a:lnTo>
                  <a:pt x="881415" y="1201155"/>
                </a:lnTo>
                <a:lnTo>
                  <a:pt x="880883" y="1201386"/>
                </a:lnTo>
                <a:lnTo>
                  <a:pt x="879297" y="1198225"/>
                </a:lnTo>
                <a:lnTo>
                  <a:pt x="878028" y="1195697"/>
                </a:lnTo>
                <a:lnTo>
                  <a:pt x="876759" y="1193169"/>
                </a:lnTo>
                <a:lnTo>
                  <a:pt x="875808" y="1190640"/>
                </a:lnTo>
                <a:lnTo>
                  <a:pt x="875490" y="1188428"/>
                </a:lnTo>
                <a:lnTo>
                  <a:pt x="875490" y="1186216"/>
                </a:lnTo>
                <a:lnTo>
                  <a:pt x="875490" y="1184004"/>
                </a:lnTo>
                <a:lnTo>
                  <a:pt x="876125" y="1181792"/>
                </a:lnTo>
                <a:lnTo>
                  <a:pt x="877077" y="1179579"/>
                </a:lnTo>
                <a:lnTo>
                  <a:pt x="878346" y="1177999"/>
                </a:lnTo>
                <a:lnTo>
                  <a:pt x="879615" y="1176103"/>
                </a:lnTo>
                <a:lnTo>
                  <a:pt x="880883" y="1174523"/>
                </a:lnTo>
                <a:lnTo>
                  <a:pt x="882787" y="1172627"/>
                </a:lnTo>
                <a:lnTo>
                  <a:pt x="884626" y="1171406"/>
                </a:lnTo>
                <a:lnTo>
                  <a:pt x="885509" y="1170802"/>
                </a:lnTo>
                <a:lnTo>
                  <a:pt x="888049" y="1169500"/>
                </a:lnTo>
                <a:lnTo>
                  <a:pt x="890589" y="1168197"/>
                </a:lnTo>
                <a:lnTo>
                  <a:pt x="893446" y="1167220"/>
                </a:lnTo>
                <a:lnTo>
                  <a:pt x="896621" y="1166243"/>
                </a:lnTo>
                <a:lnTo>
                  <a:pt x="899796" y="1165266"/>
                </a:lnTo>
                <a:lnTo>
                  <a:pt x="903289" y="1164941"/>
                </a:lnTo>
                <a:lnTo>
                  <a:pt x="910591" y="1163638"/>
                </a:lnTo>
                <a:close/>
                <a:moveTo>
                  <a:pt x="892973" y="1125146"/>
                </a:moveTo>
                <a:lnTo>
                  <a:pt x="883129" y="1125464"/>
                </a:lnTo>
                <a:lnTo>
                  <a:pt x="873602" y="1126417"/>
                </a:lnTo>
                <a:lnTo>
                  <a:pt x="864393" y="1127688"/>
                </a:lnTo>
                <a:lnTo>
                  <a:pt x="855184" y="1130229"/>
                </a:lnTo>
                <a:lnTo>
                  <a:pt x="846610" y="1132771"/>
                </a:lnTo>
                <a:lnTo>
                  <a:pt x="838036" y="1135948"/>
                </a:lnTo>
                <a:lnTo>
                  <a:pt x="835538" y="1137197"/>
                </a:lnTo>
                <a:lnTo>
                  <a:pt x="835558" y="1137211"/>
                </a:lnTo>
                <a:lnTo>
                  <a:pt x="829807" y="1140076"/>
                </a:lnTo>
                <a:lnTo>
                  <a:pt x="823145" y="1143552"/>
                </a:lnTo>
                <a:lnTo>
                  <a:pt x="817434" y="1147976"/>
                </a:lnTo>
                <a:lnTo>
                  <a:pt x="812041" y="1152085"/>
                </a:lnTo>
                <a:lnTo>
                  <a:pt x="810138" y="1154297"/>
                </a:lnTo>
                <a:lnTo>
                  <a:pt x="808234" y="1157141"/>
                </a:lnTo>
                <a:lnTo>
                  <a:pt x="806014" y="1159353"/>
                </a:lnTo>
                <a:lnTo>
                  <a:pt x="804427" y="1161566"/>
                </a:lnTo>
                <a:lnTo>
                  <a:pt x="803158" y="1164094"/>
                </a:lnTo>
                <a:lnTo>
                  <a:pt x="802207" y="1166938"/>
                </a:lnTo>
                <a:lnTo>
                  <a:pt x="801255" y="1169466"/>
                </a:lnTo>
                <a:lnTo>
                  <a:pt x="800620" y="1172311"/>
                </a:lnTo>
                <a:lnTo>
                  <a:pt x="800303" y="1175155"/>
                </a:lnTo>
                <a:lnTo>
                  <a:pt x="799986" y="1177999"/>
                </a:lnTo>
                <a:lnTo>
                  <a:pt x="800303" y="1180844"/>
                </a:lnTo>
                <a:lnTo>
                  <a:pt x="800303" y="1184004"/>
                </a:lnTo>
                <a:lnTo>
                  <a:pt x="800938" y="1187164"/>
                </a:lnTo>
                <a:lnTo>
                  <a:pt x="801889" y="1190008"/>
                </a:lnTo>
                <a:lnTo>
                  <a:pt x="802841" y="1193485"/>
                </a:lnTo>
                <a:lnTo>
                  <a:pt x="804110" y="1196645"/>
                </a:lnTo>
                <a:lnTo>
                  <a:pt x="807600" y="1203598"/>
                </a:lnTo>
                <a:lnTo>
                  <a:pt x="812041" y="1210866"/>
                </a:lnTo>
                <a:lnTo>
                  <a:pt x="817434" y="1218135"/>
                </a:lnTo>
                <a:lnTo>
                  <a:pt x="823779" y="1225720"/>
                </a:lnTo>
                <a:lnTo>
                  <a:pt x="740340" y="1261927"/>
                </a:lnTo>
                <a:lnTo>
                  <a:pt x="739275" y="1259533"/>
                </a:lnTo>
                <a:lnTo>
                  <a:pt x="738323" y="1257309"/>
                </a:lnTo>
                <a:lnTo>
                  <a:pt x="737688" y="1254767"/>
                </a:lnTo>
                <a:lnTo>
                  <a:pt x="737370" y="1251908"/>
                </a:lnTo>
                <a:lnTo>
                  <a:pt x="737052" y="1249684"/>
                </a:lnTo>
                <a:lnTo>
                  <a:pt x="737052" y="1247142"/>
                </a:lnTo>
                <a:lnTo>
                  <a:pt x="737370" y="1244283"/>
                </a:lnTo>
                <a:lnTo>
                  <a:pt x="738005" y="1241424"/>
                </a:lnTo>
                <a:lnTo>
                  <a:pt x="738958" y="1238882"/>
                </a:lnTo>
                <a:lnTo>
                  <a:pt x="739910" y="1236341"/>
                </a:lnTo>
                <a:lnTo>
                  <a:pt x="741498" y="1233481"/>
                </a:lnTo>
                <a:lnTo>
                  <a:pt x="743086" y="1230940"/>
                </a:lnTo>
                <a:lnTo>
                  <a:pt x="745309" y="1228716"/>
                </a:lnTo>
                <a:lnTo>
                  <a:pt x="747849" y="1225857"/>
                </a:lnTo>
                <a:lnTo>
                  <a:pt x="750390" y="1223633"/>
                </a:lnTo>
                <a:lnTo>
                  <a:pt x="753565" y="1221409"/>
                </a:lnTo>
                <a:lnTo>
                  <a:pt x="696087" y="1188368"/>
                </a:lnTo>
                <a:lnTo>
                  <a:pt x="695822" y="1188548"/>
                </a:lnTo>
                <a:lnTo>
                  <a:pt x="695612" y="1188428"/>
                </a:lnTo>
                <a:lnTo>
                  <a:pt x="687681" y="1193801"/>
                </a:lnTo>
                <a:lnTo>
                  <a:pt x="681019" y="1199173"/>
                </a:lnTo>
                <a:lnTo>
                  <a:pt x="675308" y="1204546"/>
                </a:lnTo>
                <a:lnTo>
                  <a:pt x="672770" y="1207390"/>
                </a:lnTo>
                <a:lnTo>
                  <a:pt x="670550" y="1210234"/>
                </a:lnTo>
                <a:lnTo>
                  <a:pt x="668646" y="1213079"/>
                </a:lnTo>
                <a:lnTo>
                  <a:pt x="667060" y="1215923"/>
                </a:lnTo>
                <a:lnTo>
                  <a:pt x="665156" y="1218767"/>
                </a:lnTo>
                <a:lnTo>
                  <a:pt x="664205" y="1221612"/>
                </a:lnTo>
                <a:lnTo>
                  <a:pt x="663253" y="1224456"/>
                </a:lnTo>
                <a:lnTo>
                  <a:pt x="662619" y="1227616"/>
                </a:lnTo>
                <a:lnTo>
                  <a:pt x="662301" y="1230460"/>
                </a:lnTo>
                <a:lnTo>
                  <a:pt x="661984" y="1233305"/>
                </a:lnTo>
                <a:lnTo>
                  <a:pt x="661984" y="1236465"/>
                </a:lnTo>
                <a:lnTo>
                  <a:pt x="662301" y="1239309"/>
                </a:lnTo>
                <a:lnTo>
                  <a:pt x="662936" y="1242154"/>
                </a:lnTo>
                <a:lnTo>
                  <a:pt x="663888" y="1245630"/>
                </a:lnTo>
                <a:lnTo>
                  <a:pt x="664839" y="1248474"/>
                </a:lnTo>
                <a:lnTo>
                  <a:pt x="666425" y="1251318"/>
                </a:lnTo>
                <a:lnTo>
                  <a:pt x="667694" y="1254479"/>
                </a:lnTo>
                <a:lnTo>
                  <a:pt x="669598" y="1257639"/>
                </a:lnTo>
                <a:lnTo>
                  <a:pt x="673405" y="1263960"/>
                </a:lnTo>
                <a:lnTo>
                  <a:pt x="678798" y="1269648"/>
                </a:lnTo>
                <a:lnTo>
                  <a:pt x="685143" y="1275969"/>
                </a:lnTo>
                <a:lnTo>
                  <a:pt x="691805" y="1282605"/>
                </a:lnTo>
                <a:lnTo>
                  <a:pt x="655639" y="1298091"/>
                </a:lnTo>
                <a:lnTo>
                  <a:pt x="656277" y="1298524"/>
                </a:lnTo>
                <a:lnTo>
                  <a:pt x="656075" y="1298610"/>
                </a:lnTo>
                <a:lnTo>
                  <a:pt x="684973" y="1318307"/>
                </a:lnTo>
                <a:lnTo>
                  <a:pt x="722445" y="1302104"/>
                </a:lnTo>
                <a:lnTo>
                  <a:pt x="733242" y="1307823"/>
                </a:lnTo>
                <a:lnTo>
                  <a:pt x="744356" y="1312906"/>
                </a:lnTo>
                <a:lnTo>
                  <a:pt x="756106" y="1317354"/>
                </a:lnTo>
                <a:lnTo>
                  <a:pt x="767220" y="1321166"/>
                </a:lnTo>
                <a:lnTo>
                  <a:pt x="778653" y="1324661"/>
                </a:lnTo>
                <a:lnTo>
                  <a:pt x="790402" y="1326885"/>
                </a:lnTo>
                <a:lnTo>
                  <a:pt x="801834" y="1328791"/>
                </a:lnTo>
                <a:lnTo>
                  <a:pt x="813266" y="1330380"/>
                </a:lnTo>
                <a:lnTo>
                  <a:pt x="824698" y="1331015"/>
                </a:lnTo>
                <a:lnTo>
                  <a:pt x="836131" y="1331015"/>
                </a:lnTo>
                <a:lnTo>
                  <a:pt x="846610" y="1330697"/>
                </a:lnTo>
                <a:lnTo>
                  <a:pt x="857089" y="1329427"/>
                </a:lnTo>
                <a:lnTo>
                  <a:pt x="867251" y="1327838"/>
                </a:lnTo>
                <a:lnTo>
                  <a:pt x="877096" y="1325614"/>
                </a:lnTo>
                <a:lnTo>
                  <a:pt x="886622" y="1322437"/>
                </a:lnTo>
                <a:lnTo>
                  <a:pt x="896149" y="1318942"/>
                </a:lnTo>
                <a:lnTo>
                  <a:pt x="903453" y="1315448"/>
                </a:lnTo>
                <a:lnTo>
                  <a:pt x="910439" y="1311318"/>
                </a:lnTo>
                <a:lnTo>
                  <a:pt x="916473" y="1307505"/>
                </a:lnTo>
                <a:lnTo>
                  <a:pt x="921236" y="1303057"/>
                </a:lnTo>
                <a:lnTo>
                  <a:pt x="923459" y="1300834"/>
                </a:lnTo>
                <a:lnTo>
                  <a:pt x="925364" y="1298610"/>
                </a:lnTo>
                <a:lnTo>
                  <a:pt x="926952" y="1296068"/>
                </a:lnTo>
                <a:lnTo>
                  <a:pt x="928222" y="1293844"/>
                </a:lnTo>
                <a:lnTo>
                  <a:pt x="929493" y="1291620"/>
                </a:lnTo>
                <a:lnTo>
                  <a:pt x="930445" y="1289079"/>
                </a:lnTo>
                <a:lnTo>
                  <a:pt x="931398" y="1286537"/>
                </a:lnTo>
                <a:lnTo>
                  <a:pt x="932033" y="1283996"/>
                </a:lnTo>
                <a:lnTo>
                  <a:pt x="932351" y="1281454"/>
                </a:lnTo>
                <a:lnTo>
                  <a:pt x="932351" y="1278277"/>
                </a:lnTo>
                <a:lnTo>
                  <a:pt x="932033" y="1275735"/>
                </a:lnTo>
                <a:lnTo>
                  <a:pt x="931405" y="1272592"/>
                </a:lnTo>
                <a:lnTo>
                  <a:pt x="930652" y="1272078"/>
                </a:lnTo>
                <a:lnTo>
                  <a:pt x="929422" y="1269016"/>
                </a:lnTo>
                <a:lnTo>
                  <a:pt x="928470" y="1265540"/>
                </a:lnTo>
                <a:lnTo>
                  <a:pt x="926884" y="1262379"/>
                </a:lnTo>
                <a:lnTo>
                  <a:pt x="925298" y="1258587"/>
                </a:lnTo>
                <a:lnTo>
                  <a:pt x="920539" y="1251002"/>
                </a:lnTo>
                <a:lnTo>
                  <a:pt x="915146" y="1242786"/>
                </a:lnTo>
                <a:lnTo>
                  <a:pt x="908167" y="1233937"/>
                </a:lnTo>
                <a:lnTo>
                  <a:pt x="899918" y="1224772"/>
                </a:lnTo>
                <a:lnTo>
                  <a:pt x="939131" y="1207850"/>
                </a:lnTo>
                <a:lnTo>
                  <a:pt x="939448" y="1208066"/>
                </a:lnTo>
                <a:lnTo>
                  <a:pt x="978393" y="1191187"/>
                </a:lnTo>
                <a:lnTo>
                  <a:pt x="980499" y="1195381"/>
                </a:lnTo>
                <a:lnTo>
                  <a:pt x="981133" y="1197277"/>
                </a:lnTo>
                <a:lnTo>
                  <a:pt x="981768" y="1199173"/>
                </a:lnTo>
                <a:lnTo>
                  <a:pt x="982085" y="1201386"/>
                </a:lnTo>
                <a:lnTo>
                  <a:pt x="982085" y="1203282"/>
                </a:lnTo>
                <a:lnTo>
                  <a:pt x="981768" y="1205178"/>
                </a:lnTo>
                <a:lnTo>
                  <a:pt x="981450" y="1207074"/>
                </a:lnTo>
                <a:lnTo>
                  <a:pt x="980816" y="1208970"/>
                </a:lnTo>
                <a:lnTo>
                  <a:pt x="980181" y="1210866"/>
                </a:lnTo>
                <a:lnTo>
                  <a:pt x="978912" y="1212763"/>
                </a:lnTo>
                <a:lnTo>
                  <a:pt x="977643" y="1214343"/>
                </a:lnTo>
                <a:lnTo>
                  <a:pt x="974471" y="1218135"/>
                </a:lnTo>
                <a:lnTo>
                  <a:pt x="970030" y="1221295"/>
                </a:lnTo>
                <a:lnTo>
                  <a:pt x="1026816" y="1252267"/>
                </a:lnTo>
                <a:lnTo>
                  <a:pt x="1026951" y="1252177"/>
                </a:lnTo>
                <a:lnTo>
                  <a:pt x="1027618" y="1252543"/>
                </a:lnTo>
                <a:lnTo>
                  <a:pt x="1033334" y="1248731"/>
                </a:lnTo>
                <a:lnTo>
                  <a:pt x="1038733" y="1244601"/>
                </a:lnTo>
                <a:lnTo>
                  <a:pt x="1042543" y="1239835"/>
                </a:lnTo>
                <a:lnTo>
                  <a:pt x="1046354" y="1235388"/>
                </a:lnTo>
                <a:lnTo>
                  <a:pt x="1048894" y="1230622"/>
                </a:lnTo>
                <a:lnTo>
                  <a:pt x="1049847" y="1228398"/>
                </a:lnTo>
                <a:lnTo>
                  <a:pt x="1050482" y="1225539"/>
                </a:lnTo>
                <a:lnTo>
                  <a:pt x="1051117" y="1223315"/>
                </a:lnTo>
                <a:lnTo>
                  <a:pt x="1051435" y="1220773"/>
                </a:lnTo>
                <a:lnTo>
                  <a:pt x="1051752" y="1218550"/>
                </a:lnTo>
                <a:lnTo>
                  <a:pt x="1051752" y="1215690"/>
                </a:lnTo>
                <a:lnTo>
                  <a:pt x="1051435" y="1213149"/>
                </a:lnTo>
                <a:lnTo>
                  <a:pt x="1051117" y="1210607"/>
                </a:lnTo>
                <a:lnTo>
                  <a:pt x="1050482" y="1208065"/>
                </a:lnTo>
                <a:lnTo>
                  <a:pt x="1049847" y="1205206"/>
                </a:lnTo>
                <a:lnTo>
                  <a:pt x="1048682" y="1202376"/>
                </a:lnTo>
                <a:lnTo>
                  <a:pt x="1047545" y="1201600"/>
                </a:lnTo>
                <a:lnTo>
                  <a:pt x="1046803" y="1199805"/>
                </a:lnTo>
                <a:lnTo>
                  <a:pt x="1043313" y="1194749"/>
                </a:lnTo>
                <a:lnTo>
                  <a:pt x="1039506" y="1189060"/>
                </a:lnTo>
                <a:lnTo>
                  <a:pt x="1034430" y="1183688"/>
                </a:lnTo>
                <a:lnTo>
                  <a:pt x="1029037" y="1177999"/>
                </a:lnTo>
                <a:lnTo>
                  <a:pt x="1022375" y="1171995"/>
                </a:lnTo>
                <a:lnTo>
                  <a:pt x="1042044" y="1163462"/>
                </a:lnTo>
                <a:lnTo>
                  <a:pt x="1013492" y="1144184"/>
                </a:lnTo>
                <a:lnTo>
                  <a:pt x="993823" y="1152717"/>
                </a:lnTo>
                <a:lnTo>
                  <a:pt x="984306" y="1147344"/>
                </a:lnTo>
                <a:lnTo>
                  <a:pt x="974788" y="1142920"/>
                </a:lnTo>
                <a:lnTo>
                  <a:pt x="964636" y="1138495"/>
                </a:lnTo>
                <a:lnTo>
                  <a:pt x="954802" y="1135335"/>
                </a:lnTo>
                <a:lnTo>
                  <a:pt x="946727" y="1132821"/>
                </a:lnTo>
                <a:lnTo>
                  <a:pt x="945193" y="1131775"/>
                </a:lnTo>
                <a:lnTo>
                  <a:pt x="934891" y="1129276"/>
                </a:lnTo>
                <a:lnTo>
                  <a:pt x="924729" y="1127370"/>
                </a:lnTo>
                <a:lnTo>
                  <a:pt x="913932" y="1126099"/>
                </a:lnTo>
                <a:lnTo>
                  <a:pt x="903135" y="1125464"/>
                </a:lnTo>
                <a:lnTo>
                  <a:pt x="892973" y="1125146"/>
                </a:lnTo>
                <a:close/>
                <a:moveTo>
                  <a:pt x="1155269" y="1111250"/>
                </a:moveTo>
                <a:lnTo>
                  <a:pt x="1160976" y="1116962"/>
                </a:lnTo>
                <a:lnTo>
                  <a:pt x="1165733" y="1122991"/>
                </a:lnTo>
                <a:lnTo>
                  <a:pt x="1170172" y="1128702"/>
                </a:lnTo>
                <a:lnTo>
                  <a:pt x="1173343" y="1134731"/>
                </a:lnTo>
                <a:lnTo>
                  <a:pt x="1176197" y="1141077"/>
                </a:lnTo>
                <a:lnTo>
                  <a:pt x="1178417" y="1147741"/>
                </a:lnTo>
                <a:lnTo>
                  <a:pt x="1179368" y="1154087"/>
                </a:lnTo>
                <a:lnTo>
                  <a:pt x="1180002" y="1161068"/>
                </a:lnTo>
                <a:lnTo>
                  <a:pt x="1180002" y="1168049"/>
                </a:lnTo>
                <a:lnTo>
                  <a:pt x="1179051" y="1175030"/>
                </a:lnTo>
                <a:lnTo>
                  <a:pt x="1177148" y="1182011"/>
                </a:lnTo>
                <a:lnTo>
                  <a:pt x="1174928" y="1188992"/>
                </a:lnTo>
                <a:lnTo>
                  <a:pt x="1172392" y="1196607"/>
                </a:lnTo>
                <a:lnTo>
                  <a:pt x="1168587" y="1203905"/>
                </a:lnTo>
                <a:lnTo>
                  <a:pt x="1164464" y="1211203"/>
                </a:lnTo>
                <a:lnTo>
                  <a:pt x="1159391" y="1218819"/>
                </a:lnTo>
                <a:lnTo>
                  <a:pt x="1154000" y="1226117"/>
                </a:lnTo>
                <a:lnTo>
                  <a:pt x="1147658" y="1233415"/>
                </a:lnTo>
                <a:lnTo>
                  <a:pt x="1140682" y="1241031"/>
                </a:lnTo>
                <a:lnTo>
                  <a:pt x="1133389" y="1248646"/>
                </a:lnTo>
                <a:lnTo>
                  <a:pt x="1125462" y="1255944"/>
                </a:lnTo>
                <a:lnTo>
                  <a:pt x="1116900" y="1263560"/>
                </a:lnTo>
                <a:lnTo>
                  <a:pt x="1107704" y="1270858"/>
                </a:lnTo>
                <a:lnTo>
                  <a:pt x="1097557" y="1277839"/>
                </a:lnTo>
                <a:lnTo>
                  <a:pt x="1087093" y="1285137"/>
                </a:lnTo>
                <a:lnTo>
                  <a:pt x="1076312" y="1292435"/>
                </a:lnTo>
                <a:lnTo>
                  <a:pt x="1064896" y="1299416"/>
                </a:lnTo>
                <a:lnTo>
                  <a:pt x="1052530" y="1306397"/>
                </a:lnTo>
                <a:lnTo>
                  <a:pt x="1039846" y="1313061"/>
                </a:lnTo>
                <a:lnTo>
                  <a:pt x="1026528" y="1319724"/>
                </a:lnTo>
                <a:lnTo>
                  <a:pt x="1012893" y="1326388"/>
                </a:lnTo>
                <a:lnTo>
                  <a:pt x="998623" y="1333051"/>
                </a:lnTo>
                <a:lnTo>
                  <a:pt x="984037" y="1338763"/>
                </a:lnTo>
                <a:lnTo>
                  <a:pt x="969133" y="1344792"/>
                </a:lnTo>
                <a:lnTo>
                  <a:pt x="954230" y="1350503"/>
                </a:lnTo>
                <a:lnTo>
                  <a:pt x="939009" y="1355263"/>
                </a:lnTo>
                <a:lnTo>
                  <a:pt x="924106" y="1360340"/>
                </a:lnTo>
                <a:lnTo>
                  <a:pt x="908885" y="1364782"/>
                </a:lnTo>
                <a:lnTo>
                  <a:pt x="893348" y="1369225"/>
                </a:lnTo>
                <a:lnTo>
                  <a:pt x="878444" y="1372715"/>
                </a:lnTo>
                <a:lnTo>
                  <a:pt x="862906" y="1376523"/>
                </a:lnTo>
                <a:lnTo>
                  <a:pt x="847686" y="1379696"/>
                </a:lnTo>
                <a:lnTo>
                  <a:pt x="832148" y="1382552"/>
                </a:lnTo>
                <a:lnTo>
                  <a:pt x="817245" y="1385408"/>
                </a:lnTo>
                <a:lnTo>
                  <a:pt x="802024" y="1387629"/>
                </a:lnTo>
                <a:lnTo>
                  <a:pt x="787121" y="1389533"/>
                </a:lnTo>
                <a:lnTo>
                  <a:pt x="772534" y="1391119"/>
                </a:lnTo>
                <a:lnTo>
                  <a:pt x="757948" y="1392071"/>
                </a:lnTo>
                <a:lnTo>
                  <a:pt x="743361" y="1393340"/>
                </a:lnTo>
                <a:lnTo>
                  <a:pt x="729409" y="1393975"/>
                </a:lnTo>
                <a:lnTo>
                  <a:pt x="715140" y="1394292"/>
                </a:lnTo>
                <a:lnTo>
                  <a:pt x="701505" y="1393975"/>
                </a:lnTo>
                <a:lnTo>
                  <a:pt x="688187" y="1393658"/>
                </a:lnTo>
                <a:lnTo>
                  <a:pt x="674869" y="1392706"/>
                </a:lnTo>
                <a:lnTo>
                  <a:pt x="662185" y="1391437"/>
                </a:lnTo>
                <a:lnTo>
                  <a:pt x="650135" y="1390167"/>
                </a:lnTo>
                <a:lnTo>
                  <a:pt x="637769" y="1388264"/>
                </a:lnTo>
                <a:lnTo>
                  <a:pt x="626353" y="1386360"/>
                </a:lnTo>
                <a:lnTo>
                  <a:pt x="615255" y="1383504"/>
                </a:lnTo>
                <a:lnTo>
                  <a:pt x="604474" y="1380965"/>
                </a:lnTo>
                <a:lnTo>
                  <a:pt x="594009" y="1377792"/>
                </a:lnTo>
                <a:lnTo>
                  <a:pt x="584496" y="1373984"/>
                </a:lnTo>
                <a:lnTo>
                  <a:pt x="575301" y="1370177"/>
                </a:lnTo>
                <a:lnTo>
                  <a:pt x="566739" y="1365734"/>
                </a:lnTo>
                <a:lnTo>
                  <a:pt x="569791" y="1367822"/>
                </a:lnTo>
                <a:lnTo>
                  <a:pt x="566206" y="1365962"/>
                </a:lnTo>
                <a:lnTo>
                  <a:pt x="973633" y="1644584"/>
                </a:lnTo>
                <a:lnTo>
                  <a:pt x="979667" y="1642043"/>
                </a:lnTo>
                <a:lnTo>
                  <a:pt x="986018" y="1639819"/>
                </a:lnTo>
                <a:lnTo>
                  <a:pt x="998403" y="1635689"/>
                </a:lnTo>
                <a:lnTo>
                  <a:pt x="1011423" y="1632194"/>
                </a:lnTo>
                <a:lnTo>
                  <a:pt x="1024442" y="1629335"/>
                </a:lnTo>
                <a:lnTo>
                  <a:pt x="1038097" y="1627111"/>
                </a:lnTo>
                <a:lnTo>
                  <a:pt x="1051117" y="1625522"/>
                </a:lnTo>
                <a:lnTo>
                  <a:pt x="1064455" y="1624887"/>
                </a:lnTo>
                <a:lnTo>
                  <a:pt x="1077475" y="1624569"/>
                </a:lnTo>
                <a:lnTo>
                  <a:pt x="1090495" y="1625205"/>
                </a:lnTo>
                <a:lnTo>
                  <a:pt x="1102879" y="1626158"/>
                </a:lnTo>
                <a:lnTo>
                  <a:pt x="1114629" y="1628064"/>
                </a:lnTo>
                <a:lnTo>
                  <a:pt x="1126379" y="1630288"/>
                </a:lnTo>
                <a:lnTo>
                  <a:pt x="1131777" y="1632194"/>
                </a:lnTo>
                <a:lnTo>
                  <a:pt x="1137176" y="1633783"/>
                </a:lnTo>
                <a:lnTo>
                  <a:pt x="1142257" y="1635371"/>
                </a:lnTo>
                <a:lnTo>
                  <a:pt x="1147337" y="1637277"/>
                </a:lnTo>
                <a:lnTo>
                  <a:pt x="1152418" y="1639184"/>
                </a:lnTo>
                <a:lnTo>
                  <a:pt x="1156547" y="1641725"/>
                </a:lnTo>
                <a:lnTo>
                  <a:pt x="1160992" y="1644267"/>
                </a:lnTo>
                <a:lnTo>
                  <a:pt x="1165121" y="1646808"/>
                </a:lnTo>
                <a:lnTo>
                  <a:pt x="1523961" y="1491771"/>
                </a:lnTo>
                <a:lnTo>
                  <a:pt x="1520151" y="1488912"/>
                </a:lnTo>
                <a:lnTo>
                  <a:pt x="1516975" y="1486053"/>
                </a:lnTo>
                <a:lnTo>
                  <a:pt x="1513799" y="1483193"/>
                </a:lnTo>
                <a:lnTo>
                  <a:pt x="1510941" y="1480016"/>
                </a:lnTo>
                <a:lnTo>
                  <a:pt x="1508719" y="1477157"/>
                </a:lnTo>
                <a:lnTo>
                  <a:pt x="1506496" y="1473980"/>
                </a:lnTo>
                <a:lnTo>
                  <a:pt x="1504908" y="1470803"/>
                </a:lnTo>
                <a:lnTo>
                  <a:pt x="1503320" y="1467626"/>
                </a:lnTo>
                <a:lnTo>
                  <a:pt x="1502367" y="1464449"/>
                </a:lnTo>
                <a:lnTo>
                  <a:pt x="1501415" y="1460954"/>
                </a:lnTo>
                <a:lnTo>
                  <a:pt x="1501097" y="1457460"/>
                </a:lnTo>
                <a:lnTo>
                  <a:pt x="1501097" y="1453965"/>
                </a:lnTo>
                <a:lnTo>
                  <a:pt x="1501097" y="1450788"/>
                </a:lnTo>
                <a:lnTo>
                  <a:pt x="1501732" y="1447293"/>
                </a:lnTo>
                <a:lnTo>
                  <a:pt x="1502685" y="1443799"/>
                </a:lnTo>
                <a:lnTo>
                  <a:pt x="1503638" y="1440304"/>
                </a:lnTo>
                <a:lnTo>
                  <a:pt x="1505543" y="1436809"/>
                </a:lnTo>
                <a:lnTo>
                  <a:pt x="1507131" y="1433314"/>
                </a:lnTo>
                <a:lnTo>
                  <a:pt x="1509036" y="1430137"/>
                </a:lnTo>
                <a:lnTo>
                  <a:pt x="1511577" y="1426642"/>
                </a:lnTo>
                <a:lnTo>
                  <a:pt x="1514435" y="1423148"/>
                </a:lnTo>
                <a:lnTo>
                  <a:pt x="1517293" y="1419971"/>
                </a:lnTo>
                <a:lnTo>
                  <a:pt x="1520468" y="1416476"/>
                </a:lnTo>
                <a:lnTo>
                  <a:pt x="1524279" y="1413299"/>
                </a:lnTo>
                <a:lnTo>
                  <a:pt x="1527772" y="1410122"/>
                </a:lnTo>
                <a:lnTo>
                  <a:pt x="1532218" y="1406945"/>
                </a:lnTo>
                <a:lnTo>
                  <a:pt x="1536664" y="1404086"/>
                </a:lnTo>
                <a:lnTo>
                  <a:pt x="1541427" y="1400909"/>
                </a:lnTo>
                <a:lnTo>
                  <a:pt x="1546190" y="1398050"/>
                </a:lnTo>
                <a:lnTo>
                  <a:pt x="1551589" y="1395190"/>
                </a:lnTo>
                <a:lnTo>
                  <a:pt x="1556987" y="1392331"/>
                </a:lnTo>
                <a:lnTo>
                  <a:pt x="1563021" y="1389789"/>
                </a:lnTo>
                <a:lnTo>
                  <a:pt x="1493103" y="1341975"/>
                </a:lnTo>
                <a:lnTo>
                  <a:pt x="1492796" y="1342126"/>
                </a:lnTo>
                <a:lnTo>
                  <a:pt x="1427057" y="1297159"/>
                </a:lnTo>
                <a:lnTo>
                  <a:pt x="1427355" y="1297013"/>
                </a:lnTo>
                <a:lnTo>
                  <a:pt x="1324547" y="1226707"/>
                </a:lnTo>
                <a:lnTo>
                  <a:pt x="1324264" y="1226846"/>
                </a:lnTo>
                <a:lnTo>
                  <a:pt x="1258623" y="1181947"/>
                </a:lnTo>
                <a:lnTo>
                  <a:pt x="1258898" y="1181812"/>
                </a:lnTo>
                <a:lnTo>
                  <a:pt x="1204455" y="1144581"/>
                </a:lnTo>
                <a:lnTo>
                  <a:pt x="1204188" y="1144712"/>
                </a:lnTo>
                <a:lnTo>
                  <a:pt x="1155269" y="1111250"/>
                </a:lnTo>
                <a:close/>
                <a:moveTo>
                  <a:pt x="12700" y="1087438"/>
                </a:moveTo>
                <a:lnTo>
                  <a:pt x="1078865" y="1815178"/>
                </a:lnTo>
                <a:lnTo>
                  <a:pt x="1741488" y="1489552"/>
                </a:lnTo>
                <a:lnTo>
                  <a:pt x="1741488" y="1566674"/>
                </a:lnTo>
                <a:lnTo>
                  <a:pt x="1085215" y="1889126"/>
                </a:lnTo>
                <a:lnTo>
                  <a:pt x="1019175" y="1844059"/>
                </a:lnTo>
                <a:lnTo>
                  <a:pt x="33337" y="1170907"/>
                </a:lnTo>
                <a:lnTo>
                  <a:pt x="12700" y="1087438"/>
                </a:lnTo>
                <a:close/>
                <a:moveTo>
                  <a:pt x="568086" y="838200"/>
                </a:moveTo>
                <a:lnTo>
                  <a:pt x="208955" y="993236"/>
                </a:lnTo>
                <a:lnTo>
                  <a:pt x="209779" y="993854"/>
                </a:lnTo>
                <a:lnTo>
                  <a:pt x="209588" y="993936"/>
                </a:lnTo>
                <a:lnTo>
                  <a:pt x="213399" y="996795"/>
                </a:lnTo>
                <a:lnTo>
                  <a:pt x="216892" y="999655"/>
                </a:lnTo>
                <a:lnTo>
                  <a:pt x="220055" y="1002502"/>
                </a:lnTo>
                <a:lnTo>
                  <a:pt x="221986" y="1004674"/>
                </a:lnTo>
                <a:lnTo>
                  <a:pt x="224210" y="1008168"/>
                </a:lnTo>
                <a:lnTo>
                  <a:pt x="226435" y="1011027"/>
                </a:lnTo>
                <a:lnTo>
                  <a:pt x="228342" y="1014204"/>
                </a:lnTo>
                <a:lnTo>
                  <a:pt x="229613" y="1017699"/>
                </a:lnTo>
                <a:lnTo>
                  <a:pt x="230567" y="1020876"/>
                </a:lnTo>
                <a:lnTo>
                  <a:pt x="231202" y="1024371"/>
                </a:lnTo>
                <a:lnTo>
                  <a:pt x="231838" y="1027548"/>
                </a:lnTo>
                <a:lnTo>
                  <a:pt x="231838" y="1030725"/>
                </a:lnTo>
                <a:lnTo>
                  <a:pt x="231520" y="1034537"/>
                </a:lnTo>
                <a:lnTo>
                  <a:pt x="231202" y="1037714"/>
                </a:lnTo>
                <a:lnTo>
                  <a:pt x="230249" y="1041526"/>
                </a:lnTo>
                <a:lnTo>
                  <a:pt x="229295" y="1044703"/>
                </a:lnTo>
                <a:lnTo>
                  <a:pt x="227706" y="1048198"/>
                </a:lnTo>
                <a:lnTo>
                  <a:pt x="226117" y="1051693"/>
                </a:lnTo>
                <a:lnTo>
                  <a:pt x="223575" y="1054870"/>
                </a:lnTo>
                <a:lnTo>
                  <a:pt x="221350" y="1058364"/>
                </a:lnTo>
                <a:lnTo>
                  <a:pt x="218808" y="1061859"/>
                </a:lnTo>
                <a:lnTo>
                  <a:pt x="215947" y="1065036"/>
                </a:lnTo>
                <a:lnTo>
                  <a:pt x="212451" y="1068531"/>
                </a:lnTo>
                <a:lnTo>
                  <a:pt x="208955" y="1071708"/>
                </a:lnTo>
                <a:lnTo>
                  <a:pt x="204824" y="1074885"/>
                </a:lnTo>
                <a:lnTo>
                  <a:pt x="201010" y="1078062"/>
                </a:lnTo>
                <a:lnTo>
                  <a:pt x="196243" y="1080921"/>
                </a:lnTo>
                <a:lnTo>
                  <a:pt x="191793" y="1084098"/>
                </a:lnTo>
                <a:lnTo>
                  <a:pt x="186708" y="1086957"/>
                </a:lnTo>
                <a:lnTo>
                  <a:pt x="181623" y="1089816"/>
                </a:lnTo>
                <a:lnTo>
                  <a:pt x="175903" y="1092358"/>
                </a:lnTo>
                <a:lnTo>
                  <a:pt x="169864" y="1095217"/>
                </a:lnTo>
                <a:lnTo>
                  <a:pt x="170742" y="1095817"/>
                </a:lnTo>
                <a:lnTo>
                  <a:pt x="170529" y="1095918"/>
                </a:lnTo>
                <a:lnTo>
                  <a:pt x="542389" y="1350077"/>
                </a:lnTo>
                <a:lnTo>
                  <a:pt x="541185" y="1348801"/>
                </a:lnTo>
                <a:lnTo>
                  <a:pt x="542025" y="1349375"/>
                </a:lnTo>
                <a:lnTo>
                  <a:pt x="536622" y="1343657"/>
                </a:lnTo>
                <a:lnTo>
                  <a:pt x="531537" y="1337938"/>
                </a:lnTo>
                <a:lnTo>
                  <a:pt x="527406" y="1332219"/>
                </a:lnTo>
                <a:lnTo>
                  <a:pt x="524260" y="1326503"/>
                </a:lnTo>
                <a:lnTo>
                  <a:pt x="521430" y="1320213"/>
                </a:lnTo>
                <a:lnTo>
                  <a:pt x="519525" y="1313859"/>
                </a:lnTo>
                <a:lnTo>
                  <a:pt x="518255" y="1307188"/>
                </a:lnTo>
                <a:lnTo>
                  <a:pt x="517937" y="1300516"/>
                </a:lnTo>
                <a:lnTo>
                  <a:pt x="517937" y="1293527"/>
                </a:lnTo>
                <a:lnTo>
                  <a:pt x="518890" y="1286537"/>
                </a:lnTo>
                <a:lnTo>
                  <a:pt x="520478" y="1279548"/>
                </a:lnTo>
                <a:lnTo>
                  <a:pt x="522383" y="1272241"/>
                </a:lnTo>
                <a:lnTo>
                  <a:pt x="525559" y="1264934"/>
                </a:lnTo>
                <a:lnTo>
                  <a:pt x="529052" y="1257627"/>
                </a:lnTo>
                <a:lnTo>
                  <a:pt x="533180" y="1250002"/>
                </a:lnTo>
                <a:lnTo>
                  <a:pt x="538261" y="1242695"/>
                </a:lnTo>
                <a:lnTo>
                  <a:pt x="543977" y="1235388"/>
                </a:lnTo>
                <a:lnTo>
                  <a:pt x="550011" y="1227763"/>
                </a:lnTo>
                <a:lnTo>
                  <a:pt x="556997" y="1220456"/>
                </a:lnTo>
                <a:lnTo>
                  <a:pt x="564301" y="1212831"/>
                </a:lnTo>
                <a:lnTo>
                  <a:pt x="572557" y="1205524"/>
                </a:lnTo>
                <a:lnTo>
                  <a:pt x="581131" y="1197899"/>
                </a:lnTo>
                <a:lnTo>
                  <a:pt x="590341" y="1190592"/>
                </a:lnTo>
                <a:lnTo>
                  <a:pt x="600185" y="1183285"/>
                </a:lnTo>
                <a:lnTo>
                  <a:pt x="610664" y="1176296"/>
                </a:lnTo>
                <a:lnTo>
                  <a:pt x="621461" y="1168988"/>
                </a:lnTo>
                <a:lnTo>
                  <a:pt x="633211" y="1161681"/>
                </a:lnTo>
                <a:lnTo>
                  <a:pt x="645278" y="1154692"/>
                </a:lnTo>
                <a:lnTo>
                  <a:pt x="658298" y="1148338"/>
                </a:lnTo>
                <a:lnTo>
                  <a:pt x="671318" y="1141349"/>
                </a:lnTo>
                <a:lnTo>
                  <a:pt x="685290" y="1134995"/>
                </a:lnTo>
                <a:lnTo>
                  <a:pt x="699263" y="1128323"/>
                </a:lnTo>
                <a:lnTo>
                  <a:pt x="712442" y="1123273"/>
                </a:lnTo>
                <a:lnTo>
                  <a:pt x="711703" y="1122769"/>
                </a:lnTo>
                <a:lnTo>
                  <a:pt x="713963" y="1121904"/>
                </a:lnTo>
                <a:lnTo>
                  <a:pt x="728900" y="1115868"/>
                </a:lnTo>
                <a:lnTo>
                  <a:pt x="743520" y="1110149"/>
                </a:lnTo>
                <a:lnTo>
                  <a:pt x="758775" y="1105066"/>
                </a:lnTo>
                <a:lnTo>
                  <a:pt x="774030" y="1100300"/>
                </a:lnTo>
                <a:lnTo>
                  <a:pt x="779187" y="1098765"/>
                </a:lnTo>
                <a:lnTo>
                  <a:pt x="779954" y="1099288"/>
                </a:lnTo>
                <a:lnTo>
                  <a:pt x="789132" y="1096553"/>
                </a:lnTo>
                <a:lnTo>
                  <a:pt x="804692" y="1092105"/>
                </a:lnTo>
                <a:lnTo>
                  <a:pt x="819935" y="1088293"/>
                </a:lnTo>
                <a:lnTo>
                  <a:pt x="835495" y="1084480"/>
                </a:lnTo>
                <a:lnTo>
                  <a:pt x="850421" y="1081621"/>
                </a:lnTo>
                <a:lnTo>
                  <a:pt x="865981" y="1078762"/>
                </a:lnTo>
                <a:lnTo>
                  <a:pt x="867161" y="1078540"/>
                </a:lnTo>
                <a:lnTo>
                  <a:pt x="866334" y="1077976"/>
                </a:lnTo>
                <a:lnTo>
                  <a:pt x="881133" y="1075202"/>
                </a:lnTo>
                <a:lnTo>
                  <a:pt x="896071" y="1072978"/>
                </a:lnTo>
                <a:lnTo>
                  <a:pt x="911008" y="1071072"/>
                </a:lnTo>
                <a:lnTo>
                  <a:pt x="925945" y="1069484"/>
                </a:lnTo>
                <a:lnTo>
                  <a:pt x="940565" y="1068213"/>
                </a:lnTo>
                <a:lnTo>
                  <a:pt x="953213" y="1067370"/>
                </a:lnTo>
                <a:lnTo>
                  <a:pt x="954151" y="1068010"/>
                </a:lnTo>
                <a:lnTo>
                  <a:pt x="954897" y="1067960"/>
                </a:lnTo>
                <a:lnTo>
                  <a:pt x="969187" y="1067325"/>
                </a:lnTo>
                <a:lnTo>
                  <a:pt x="983160" y="1067007"/>
                </a:lnTo>
                <a:lnTo>
                  <a:pt x="996815" y="1067007"/>
                </a:lnTo>
                <a:lnTo>
                  <a:pt x="1010152" y="1067642"/>
                </a:lnTo>
                <a:lnTo>
                  <a:pt x="1023490" y="1068596"/>
                </a:lnTo>
                <a:lnTo>
                  <a:pt x="1036192" y="1069549"/>
                </a:lnTo>
                <a:lnTo>
                  <a:pt x="1048577" y="1071137"/>
                </a:lnTo>
                <a:lnTo>
                  <a:pt x="1060644" y="1072726"/>
                </a:lnTo>
                <a:lnTo>
                  <a:pt x="1072394" y="1074949"/>
                </a:lnTo>
                <a:lnTo>
                  <a:pt x="1075220" y="1075676"/>
                </a:lnTo>
                <a:lnTo>
                  <a:pt x="1073536" y="1074526"/>
                </a:lnTo>
                <a:lnTo>
                  <a:pt x="1083581" y="1077109"/>
                </a:lnTo>
                <a:lnTo>
                  <a:pt x="1094069" y="1079650"/>
                </a:lnTo>
                <a:lnTo>
                  <a:pt x="1104239" y="1082827"/>
                </a:lnTo>
                <a:lnTo>
                  <a:pt x="1114092" y="1086639"/>
                </a:lnTo>
                <a:lnTo>
                  <a:pt x="1123308" y="1090452"/>
                </a:lnTo>
                <a:lnTo>
                  <a:pt x="1131889" y="1094900"/>
                </a:lnTo>
                <a:lnTo>
                  <a:pt x="759728" y="840742"/>
                </a:lnTo>
                <a:lnTo>
                  <a:pt x="753690" y="842966"/>
                </a:lnTo>
                <a:lnTo>
                  <a:pt x="747651" y="845189"/>
                </a:lnTo>
                <a:lnTo>
                  <a:pt x="734939" y="849637"/>
                </a:lnTo>
                <a:lnTo>
                  <a:pt x="721908" y="852814"/>
                </a:lnTo>
                <a:lnTo>
                  <a:pt x="708878" y="855673"/>
                </a:lnTo>
                <a:lnTo>
                  <a:pt x="695530" y="857897"/>
                </a:lnTo>
                <a:lnTo>
                  <a:pt x="682181" y="859486"/>
                </a:lnTo>
                <a:lnTo>
                  <a:pt x="669151" y="860439"/>
                </a:lnTo>
                <a:lnTo>
                  <a:pt x="655803" y="860439"/>
                </a:lnTo>
                <a:lnTo>
                  <a:pt x="643090" y="860121"/>
                </a:lnTo>
                <a:lnTo>
                  <a:pt x="630378" y="858850"/>
                </a:lnTo>
                <a:lnTo>
                  <a:pt x="618301" y="857262"/>
                </a:lnTo>
                <a:lnTo>
                  <a:pt x="606859" y="854403"/>
                </a:lnTo>
                <a:lnTo>
                  <a:pt x="601456" y="853132"/>
                </a:lnTo>
                <a:lnTo>
                  <a:pt x="596054" y="851543"/>
                </a:lnTo>
                <a:lnTo>
                  <a:pt x="590969" y="849637"/>
                </a:lnTo>
                <a:lnTo>
                  <a:pt x="585884" y="847413"/>
                </a:lnTo>
                <a:lnTo>
                  <a:pt x="581116" y="845507"/>
                </a:lnTo>
                <a:lnTo>
                  <a:pt x="576349" y="843283"/>
                </a:lnTo>
                <a:lnTo>
                  <a:pt x="572218" y="841059"/>
                </a:lnTo>
                <a:lnTo>
                  <a:pt x="568086" y="838200"/>
                </a:lnTo>
                <a:close/>
                <a:moveTo>
                  <a:pt x="949167" y="511175"/>
                </a:moveTo>
                <a:lnTo>
                  <a:pt x="952066" y="514985"/>
                </a:lnTo>
                <a:lnTo>
                  <a:pt x="954642" y="518160"/>
                </a:lnTo>
                <a:lnTo>
                  <a:pt x="956574" y="521335"/>
                </a:lnTo>
                <a:lnTo>
                  <a:pt x="958506" y="524510"/>
                </a:lnTo>
                <a:lnTo>
                  <a:pt x="959472" y="527368"/>
                </a:lnTo>
                <a:lnTo>
                  <a:pt x="960116" y="529908"/>
                </a:lnTo>
                <a:lnTo>
                  <a:pt x="960438" y="532765"/>
                </a:lnTo>
                <a:lnTo>
                  <a:pt x="960116" y="535305"/>
                </a:lnTo>
                <a:lnTo>
                  <a:pt x="959472" y="537528"/>
                </a:lnTo>
                <a:lnTo>
                  <a:pt x="958506" y="539750"/>
                </a:lnTo>
                <a:lnTo>
                  <a:pt x="956896" y="541973"/>
                </a:lnTo>
                <a:lnTo>
                  <a:pt x="955286" y="543878"/>
                </a:lnTo>
                <a:lnTo>
                  <a:pt x="953032" y="545783"/>
                </a:lnTo>
                <a:lnTo>
                  <a:pt x="950777" y="547370"/>
                </a:lnTo>
                <a:lnTo>
                  <a:pt x="947557" y="548958"/>
                </a:lnTo>
                <a:lnTo>
                  <a:pt x="944659" y="550863"/>
                </a:lnTo>
                <a:lnTo>
                  <a:pt x="940795" y="552133"/>
                </a:lnTo>
                <a:lnTo>
                  <a:pt x="936609" y="553403"/>
                </a:lnTo>
                <a:lnTo>
                  <a:pt x="932422" y="554355"/>
                </a:lnTo>
                <a:lnTo>
                  <a:pt x="927914" y="554990"/>
                </a:lnTo>
                <a:lnTo>
                  <a:pt x="923406" y="555308"/>
                </a:lnTo>
                <a:lnTo>
                  <a:pt x="918575" y="555625"/>
                </a:lnTo>
                <a:lnTo>
                  <a:pt x="913745" y="555625"/>
                </a:lnTo>
                <a:lnTo>
                  <a:pt x="908593" y="555308"/>
                </a:lnTo>
                <a:lnTo>
                  <a:pt x="903440" y="554990"/>
                </a:lnTo>
                <a:lnTo>
                  <a:pt x="898610" y="554355"/>
                </a:lnTo>
                <a:lnTo>
                  <a:pt x="893458" y="553403"/>
                </a:lnTo>
                <a:lnTo>
                  <a:pt x="888627" y="552133"/>
                </a:lnTo>
                <a:lnTo>
                  <a:pt x="883797" y="550863"/>
                </a:lnTo>
                <a:lnTo>
                  <a:pt x="879289" y="548958"/>
                </a:lnTo>
                <a:lnTo>
                  <a:pt x="874458" y="547053"/>
                </a:lnTo>
                <a:lnTo>
                  <a:pt x="869950" y="544830"/>
                </a:lnTo>
                <a:lnTo>
                  <a:pt x="949167" y="511175"/>
                </a:lnTo>
                <a:close/>
                <a:moveTo>
                  <a:pt x="1021716" y="427038"/>
                </a:moveTo>
                <a:lnTo>
                  <a:pt x="1029971" y="427974"/>
                </a:lnTo>
                <a:lnTo>
                  <a:pt x="1038226" y="429534"/>
                </a:lnTo>
                <a:lnTo>
                  <a:pt x="1046164" y="431407"/>
                </a:lnTo>
                <a:lnTo>
                  <a:pt x="1054101" y="433904"/>
                </a:lnTo>
                <a:lnTo>
                  <a:pt x="984886" y="463551"/>
                </a:lnTo>
                <a:lnTo>
                  <a:pt x="983298" y="460742"/>
                </a:lnTo>
                <a:lnTo>
                  <a:pt x="981711" y="458246"/>
                </a:lnTo>
                <a:lnTo>
                  <a:pt x="980758" y="455749"/>
                </a:lnTo>
                <a:lnTo>
                  <a:pt x="980123" y="452940"/>
                </a:lnTo>
                <a:lnTo>
                  <a:pt x="979488" y="450756"/>
                </a:lnTo>
                <a:lnTo>
                  <a:pt x="979488" y="448571"/>
                </a:lnTo>
                <a:lnTo>
                  <a:pt x="979806" y="446387"/>
                </a:lnTo>
                <a:lnTo>
                  <a:pt x="980123" y="444202"/>
                </a:lnTo>
                <a:lnTo>
                  <a:pt x="981076" y="442330"/>
                </a:lnTo>
                <a:lnTo>
                  <a:pt x="982028" y="440457"/>
                </a:lnTo>
                <a:lnTo>
                  <a:pt x="983616" y="438897"/>
                </a:lnTo>
                <a:lnTo>
                  <a:pt x="985203" y="437336"/>
                </a:lnTo>
                <a:lnTo>
                  <a:pt x="986791" y="435464"/>
                </a:lnTo>
                <a:lnTo>
                  <a:pt x="988696" y="433904"/>
                </a:lnTo>
                <a:lnTo>
                  <a:pt x="990918" y="432655"/>
                </a:lnTo>
                <a:lnTo>
                  <a:pt x="993776" y="431719"/>
                </a:lnTo>
                <a:lnTo>
                  <a:pt x="996633" y="430471"/>
                </a:lnTo>
                <a:lnTo>
                  <a:pt x="999491" y="429534"/>
                </a:lnTo>
                <a:lnTo>
                  <a:pt x="1002983" y="428910"/>
                </a:lnTo>
                <a:lnTo>
                  <a:pt x="1006476" y="428286"/>
                </a:lnTo>
                <a:lnTo>
                  <a:pt x="1013778" y="427662"/>
                </a:lnTo>
                <a:lnTo>
                  <a:pt x="1021716" y="427038"/>
                </a:lnTo>
                <a:close/>
                <a:moveTo>
                  <a:pt x="996778" y="387937"/>
                </a:moveTo>
                <a:lnTo>
                  <a:pt x="986941" y="388254"/>
                </a:lnTo>
                <a:lnTo>
                  <a:pt x="977421" y="389206"/>
                </a:lnTo>
                <a:lnTo>
                  <a:pt x="968219" y="390792"/>
                </a:lnTo>
                <a:lnTo>
                  <a:pt x="959016" y="393012"/>
                </a:lnTo>
                <a:lnTo>
                  <a:pt x="950449" y="395550"/>
                </a:lnTo>
                <a:lnTo>
                  <a:pt x="942198" y="398722"/>
                </a:lnTo>
                <a:lnTo>
                  <a:pt x="934265" y="402528"/>
                </a:lnTo>
                <a:lnTo>
                  <a:pt x="927601" y="406335"/>
                </a:lnTo>
                <a:lnTo>
                  <a:pt x="921572" y="410458"/>
                </a:lnTo>
                <a:lnTo>
                  <a:pt x="916495" y="414899"/>
                </a:lnTo>
                <a:lnTo>
                  <a:pt x="914591" y="417120"/>
                </a:lnTo>
                <a:lnTo>
                  <a:pt x="912370" y="419657"/>
                </a:lnTo>
                <a:lnTo>
                  <a:pt x="910466" y="421878"/>
                </a:lnTo>
                <a:lnTo>
                  <a:pt x="909196" y="424415"/>
                </a:lnTo>
                <a:lnTo>
                  <a:pt x="907927" y="426953"/>
                </a:lnTo>
                <a:lnTo>
                  <a:pt x="906658" y="429808"/>
                </a:lnTo>
                <a:lnTo>
                  <a:pt x="906023" y="432345"/>
                </a:lnTo>
                <a:lnTo>
                  <a:pt x="905071" y="434883"/>
                </a:lnTo>
                <a:lnTo>
                  <a:pt x="904754" y="438055"/>
                </a:lnTo>
                <a:lnTo>
                  <a:pt x="904754" y="440593"/>
                </a:lnTo>
                <a:lnTo>
                  <a:pt x="904754" y="443447"/>
                </a:lnTo>
                <a:lnTo>
                  <a:pt x="905071" y="446937"/>
                </a:lnTo>
                <a:lnTo>
                  <a:pt x="905388" y="449791"/>
                </a:lnTo>
                <a:lnTo>
                  <a:pt x="906340" y="452963"/>
                </a:lnTo>
                <a:lnTo>
                  <a:pt x="907292" y="456135"/>
                </a:lnTo>
                <a:lnTo>
                  <a:pt x="908562" y="459307"/>
                </a:lnTo>
                <a:lnTo>
                  <a:pt x="912052" y="466286"/>
                </a:lnTo>
                <a:lnTo>
                  <a:pt x="916495" y="473582"/>
                </a:lnTo>
                <a:lnTo>
                  <a:pt x="921572" y="481194"/>
                </a:lnTo>
                <a:lnTo>
                  <a:pt x="928236" y="488490"/>
                </a:lnTo>
                <a:lnTo>
                  <a:pt x="844462" y="524968"/>
                </a:lnTo>
                <a:lnTo>
                  <a:pt x="843193" y="522431"/>
                </a:lnTo>
                <a:lnTo>
                  <a:pt x="841923" y="519893"/>
                </a:lnTo>
                <a:lnTo>
                  <a:pt x="841289" y="517673"/>
                </a:lnTo>
                <a:lnTo>
                  <a:pt x="840971" y="514818"/>
                </a:lnTo>
                <a:lnTo>
                  <a:pt x="840654" y="512280"/>
                </a:lnTo>
                <a:lnTo>
                  <a:pt x="840654" y="509742"/>
                </a:lnTo>
                <a:lnTo>
                  <a:pt x="840971" y="507205"/>
                </a:lnTo>
                <a:lnTo>
                  <a:pt x="841606" y="504350"/>
                </a:lnTo>
                <a:lnTo>
                  <a:pt x="842875" y="501495"/>
                </a:lnTo>
                <a:lnTo>
                  <a:pt x="843827" y="498958"/>
                </a:lnTo>
                <a:lnTo>
                  <a:pt x="845414" y="496103"/>
                </a:lnTo>
                <a:lnTo>
                  <a:pt x="847000" y="493882"/>
                </a:lnTo>
                <a:lnTo>
                  <a:pt x="849222" y="491345"/>
                </a:lnTo>
                <a:lnTo>
                  <a:pt x="851760" y="489124"/>
                </a:lnTo>
                <a:lnTo>
                  <a:pt x="854616" y="486587"/>
                </a:lnTo>
                <a:lnTo>
                  <a:pt x="857472" y="484366"/>
                </a:lnTo>
                <a:lnTo>
                  <a:pt x="800036" y="451060"/>
                </a:lnTo>
                <a:lnTo>
                  <a:pt x="792420" y="456770"/>
                </a:lnTo>
                <a:lnTo>
                  <a:pt x="785439" y="461845"/>
                </a:lnTo>
                <a:lnTo>
                  <a:pt x="779410" y="467555"/>
                </a:lnTo>
                <a:lnTo>
                  <a:pt x="777189" y="470092"/>
                </a:lnTo>
                <a:lnTo>
                  <a:pt x="774967" y="473264"/>
                </a:lnTo>
                <a:lnTo>
                  <a:pt x="773063" y="475802"/>
                </a:lnTo>
                <a:lnTo>
                  <a:pt x="771160" y="478657"/>
                </a:lnTo>
                <a:lnTo>
                  <a:pt x="769573" y="481829"/>
                </a:lnTo>
                <a:lnTo>
                  <a:pt x="768621" y="484366"/>
                </a:lnTo>
                <a:lnTo>
                  <a:pt x="767669" y="487221"/>
                </a:lnTo>
                <a:lnTo>
                  <a:pt x="767034" y="490393"/>
                </a:lnTo>
                <a:lnTo>
                  <a:pt x="766717" y="493248"/>
                </a:lnTo>
                <a:lnTo>
                  <a:pt x="766400" y="496103"/>
                </a:lnTo>
                <a:lnTo>
                  <a:pt x="766717" y="499275"/>
                </a:lnTo>
                <a:lnTo>
                  <a:pt x="767034" y="502447"/>
                </a:lnTo>
                <a:lnTo>
                  <a:pt x="767352" y="505302"/>
                </a:lnTo>
                <a:lnTo>
                  <a:pt x="768304" y="508474"/>
                </a:lnTo>
                <a:lnTo>
                  <a:pt x="769256" y="511328"/>
                </a:lnTo>
                <a:lnTo>
                  <a:pt x="770525" y="514183"/>
                </a:lnTo>
                <a:lnTo>
                  <a:pt x="772112" y="517673"/>
                </a:lnTo>
                <a:lnTo>
                  <a:pt x="774015" y="520527"/>
                </a:lnTo>
                <a:lnTo>
                  <a:pt x="778141" y="526872"/>
                </a:lnTo>
                <a:lnTo>
                  <a:pt x="783218" y="533216"/>
                </a:lnTo>
                <a:lnTo>
                  <a:pt x="789247" y="539243"/>
                </a:lnTo>
                <a:lnTo>
                  <a:pt x="796228" y="545587"/>
                </a:lnTo>
                <a:lnTo>
                  <a:pt x="760053" y="561447"/>
                </a:lnTo>
                <a:lnTo>
                  <a:pt x="788612" y="580796"/>
                </a:lnTo>
                <a:lnTo>
                  <a:pt x="826374" y="564619"/>
                </a:lnTo>
                <a:lnTo>
                  <a:pt x="837481" y="570645"/>
                </a:lnTo>
                <a:lnTo>
                  <a:pt x="848587" y="575403"/>
                </a:lnTo>
                <a:lnTo>
                  <a:pt x="859693" y="580161"/>
                </a:lnTo>
                <a:lnTo>
                  <a:pt x="871117" y="583651"/>
                </a:lnTo>
                <a:lnTo>
                  <a:pt x="882541" y="587140"/>
                </a:lnTo>
                <a:lnTo>
                  <a:pt x="893965" y="589678"/>
                </a:lnTo>
                <a:lnTo>
                  <a:pt x="905706" y="591581"/>
                </a:lnTo>
                <a:lnTo>
                  <a:pt x="917129" y="592850"/>
                </a:lnTo>
                <a:lnTo>
                  <a:pt x="928553" y="593484"/>
                </a:lnTo>
                <a:lnTo>
                  <a:pt x="939977" y="593484"/>
                </a:lnTo>
                <a:lnTo>
                  <a:pt x="950766" y="593167"/>
                </a:lnTo>
                <a:lnTo>
                  <a:pt x="961238" y="591898"/>
                </a:lnTo>
                <a:lnTo>
                  <a:pt x="971392" y="590312"/>
                </a:lnTo>
                <a:lnTo>
                  <a:pt x="980912" y="588092"/>
                </a:lnTo>
                <a:lnTo>
                  <a:pt x="990432" y="584920"/>
                </a:lnTo>
                <a:lnTo>
                  <a:pt x="999634" y="581430"/>
                </a:lnTo>
                <a:lnTo>
                  <a:pt x="1007567" y="577941"/>
                </a:lnTo>
                <a:lnTo>
                  <a:pt x="1014231" y="573817"/>
                </a:lnTo>
                <a:lnTo>
                  <a:pt x="1020260" y="570011"/>
                </a:lnTo>
                <a:lnTo>
                  <a:pt x="1025020" y="565570"/>
                </a:lnTo>
                <a:lnTo>
                  <a:pt x="1026924" y="563667"/>
                </a:lnTo>
                <a:lnTo>
                  <a:pt x="1029145" y="561447"/>
                </a:lnTo>
                <a:lnTo>
                  <a:pt x="1030732" y="559226"/>
                </a:lnTo>
                <a:lnTo>
                  <a:pt x="1032319" y="556689"/>
                </a:lnTo>
                <a:lnTo>
                  <a:pt x="1033271" y="554151"/>
                </a:lnTo>
                <a:lnTo>
                  <a:pt x="1034223" y="551931"/>
                </a:lnTo>
                <a:lnTo>
                  <a:pt x="1035175" y="549076"/>
                </a:lnTo>
                <a:lnTo>
                  <a:pt x="1035492" y="546538"/>
                </a:lnTo>
                <a:lnTo>
                  <a:pt x="1035809" y="544001"/>
                </a:lnTo>
                <a:lnTo>
                  <a:pt x="1035809" y="541146"/>
                </a:lnTo>
                <a:lnTo>
                  <a:pt x="1035492" y="538291"/>
                </a:lnTo>
                <a:lnTo>
                  <a:pt x="1034857" y="535436"/>
                </a:lnTo>
                <a:lnTo>
                  <a:pt x="1033905" y="531947"/>
                </a:lnTo>
                <a:lnTo>
                  <a:pt x="1032953" y="528775"/>
                </a:lnTo>
                <a:lnTo>
                  <a:pt x="1031367" y="525285"/>
                </a:lnTo>
                <a:lnTo>
                  <a:pt x="1029780" y="521479"/>
                </a:lnTo>
                <a:lnTo>
                  <a:pt x="1025020" y="513866"/>
                </a:lnTo>
                <a:lnTo>
                  <a:pt x="1019626" y="505619"/>
                </a:lnTo>
                <a:lnTo>
                  <a:pt x="1012645" y="497054"/>
                </a:lnTo>
                <a:lnTo>
                  <a:pt x="1004394" y="487538"/>
                </a:lnTo>
                <a:lnTo>
                  <a:pt x="1082774" y="454232"/>
                </a:lnTo>
                <a:lnTo>
                  <a:pt x="1084995" y="458039"/>
                </a:lnTo>
                <a:lnTo>
                  <a:pt x="1085630" y="460259"/>
                </a:lnTo>
                <a:lnTo>
                  <a:pt x="1086264" y="462162"/>
                </a:lnTo>
                <a:lnTo>
                  <a:pt x="1086581" y="464383"/>
                </a:lnTo>
                <a:lnTo>
                  <a:pt x="1086581" y="466286"/>
                </a:lnTo>
                <a:lnTo>
                  <a:pt x="1086581" y="467872"/>
                </a:lnTo>
                <a:lnTo>
                  <a:pt x="1085947" y="469775"/>
                </a:lnTo>
                <a:lnTo>
                  <a:pt x="1085312" y="471996"/>
                </a:lnTo>
                <a:lnTo>
                  <a:pt x="1084678" y="473582"/>
                </a:lnTo>
                <a:lnTo>
                  <a:pt x="1083408" y="475485"/>
                </a:lnTo>
                <a:lnTo>
                  <a:pt x="1082139" y="477071"/>
                </a:lnTo>
                <a:lnTo>
                  <a:pt x="1078648" y="480877"/>
                </a:lnTo>
                <a:lnTo>
                  <a:pt x="1074523" y="484049"/>
                </a:lnTo>
                <a:lnTo>
                  <a:pt x="1131324" y="515769"/>
                </a:lnTo>
                <a:lnTo>
                  <a:pt x="1137354" y="511328"/>
                </a:lnTo>
                <a:lnTo>
                  <a:pt x="1142431" y="507205"/>
                </a:lnTo>
                <a:lnTo>
                  <a:pt x="1146556" y="502764"/>
                </a:lnTo>
                <a:lnTo>
                  <a:pt x="1149729" y="498323"/>
                </a:lnTo>
                <a:lnTo>
                  <a:pt x="1152585" y="493248"/>
                </a:lnTo>
                <a:lnTo>
                  <a:pt x="1153537" y="491028"/>
                </a:lnTo>
                <a:lnTo>
                  <a:pt x="1154172" y="488490"/>
                </a:lnTo>
                <a:lnTo>
                  <a:pt x="1154807" y="485952"/>
                </a:lnTo>
                <a:lnTo>
                  <a:pt x="1155124" y="483732"/>
                </a:lnTo>
                <a:lnTo>
                  <a:pt x="1155441" y="481194"/>
                </a:lnTo>
                <a:lnTo>
                  <a:pt x="1155441" y="478340"/>
                </a:lnTo>
                <a:lnTo>
                  <a:pt x="1155124" y="476119"/>
                </a:lnTo>
                <a:lnTo>
                  <a:pt x="1154807" y="473582"/>
                </a:lnTo>
                <a:lnTo>
                  <a:pt x="1154172" y="470727"/>
                </a:lnTo>
                <a:lnTo>
                  <a:pt x="1153537" y="468189"/>
                </a:lnTo>
                <a:lnTo>
                  <a:pt x="1151316" y="463114"/>
                </a:lnTo>
                <a:lnTo>
                  <a:pt x="1147825" y="457404"/>
                </a:lnTo>
                <a:lnTo>
                  <a:pt x="1144017" y="451695"/>
                </a:lnTo>
                <a:lnTo>
                  <a:pt x="1138940" y="446302"/>
                </a:lnTo>
                <a:lnTo>
                  <a:pt x="1133228" y="440593"/>
                </a:lnTo>
                <a:lnTo>
                  <a:pt x="1126882" y="434883"/>
                </a:lnTo>
                <a:lnTo>
                  <a:pt x="1146873" y="426319"/>
                </a:lnTo>
                <a:lnTo>
                  <a:pt x="1117997" y="406652"/>
                </a:lnTo>
                <a:lnTo>
                  <a:pt x="1098323" y="415216"/>
                </a:lnTo>
                <a:lnTo>
                  <a:pt x="1088485" y="410141"/>
                </a:lnTo>
                <a:lnTo>
                  <a:pt x="1078966" y="405383"/>
                </a:lnTo>
                <a:lnTo>
                  <a:pt x="1069129" y="401577"/>
                </a:lnTo>
                <a:lnTo>
                  <a:pt x="1059291" y="397770"/>
                </a:lnTo>
                <a:lnTo>
                  <a:pt x="1049137" y="394916"/>
                </a:lnTo>
                <a:lnTo>
                  <a:pt x="1038983" y="392378"/>
                </a:lnTo>
                <a:lnTo>
                  <a:pt x="1028511" y="390158"/>
                </a:lnTo>
                <a:lnTo>
                  <a:pt x="1017722" y="388889"/>
                </a:lnTo>
                <a:lnTo>
                  <a:pt x="1006933" y="388254"/>
                </a:lnTo>
                <a:lnTo>
                  <a:pt x="996778" y="387937"/>
                </a:lnTo>
                <a:close/>
                <a:moveTo>
                  <a:pt x="1259207" y="374297"/>
                </a:moveTo>
                <a:lnTo>
                  <a:pt x="1264601" y="380007"/>
                </a:lnTo>
                <a:lnTo>
                  <a:pt x="1269679" y="385717"/>
                </a:lnTo>
                <a:lnTo>
                  <a:pt x="1273804" y="391426"/>
                </a:lnTo>
                <a:lnTo>
                  <a:pt x="1277612" y="397770"/>
                </a:lnTo>
                <a:lnTo>
                  <a:pt x="1280150" y="404114"/>
                </a:lnTo>
                <a:lnTo>
                  <a:pt x="1282054" y="410776"/>
                </a:lnTo>
                <a:lnTo>
                  <a:pt x="1283641" y="417120"/>
                </a:lnTo>
                <a:lnTo>
                  <a:pt x="1283958" y="423781"/>
                </a:lnTo>
                <a:lnTo>
                  <a:pt x="1283958" y="430759"/>
                </a:lnTo>
                <a:lnTo>
                  <a:pt x="1282689" y="437738"/>
                </a:lnTo>
                <a:lnTo>
                  <a:pt x="1281102" y="445033"/>
                </a:lnTo>
                <a:lnTo>
                  <a:pt x="1279198" y="452012"/>
                </a:lnTo>
                <a:lnTo>
                  <a:pt x="1276342" y="459307"/>
                </a:lnTo>
                <a:lnTo>
                  <a:pt x="1272534" y="466603"/>
                </a:lnTo>
                <a:lnTo>
                  <a:pt x="1268409" y="474216"/>
                </a:lnTo>
                <a:lnTo>
                  <a:pt x="1263332" y="481512"/>
                </a:lnTo>
                <a:lnTo>
                  <a:pt x="1257937" y="489124"/>
                </a:lnTo>
                <a:lnTo>
                  <a:pt x="1251591" y="496420"/>
                </a:lnTo>
                <a:lnTo>
                  <a:pt x="1244927" y="503716"/>
                </a:lnTo>
                <a:lnTo>
                  <a:pt x="1237311" y="511328"/>
                </a:lnTo>
                <a:lnTo>
                  <a:pt x="1229061" y="518941"/>
                </a:lnTo>
                <a:lnTo>
                  <a:pt x="1220493" y="526237"/>
                </a:lnTo>
                <a:lnTo>
                  <a:pt x="1211291" y="533533"/>
                </a:lnTo>
                <a:lnTo>
                  <a:pt x="1201453" y="540829"/>
                </a:lnTo>
                <a:lnTo>
                  <a:pt x="1190982" y="548124"/>
                </a:lnTo>
                <a:lnTo>
                  <a:pt x="1180193" y="555103"/>
                </a:lnTo>
                <a:lnTo>
                  <a:pt x="1168452" y="562398"/>
                </a:lnTo>
                <a:lnTo>
                  <a:pt x="1156393" y="569377"/>
                </a:lnTo>
                <a:lnTo>
                  <a:pt x="1143700" y="575721"/>
                </a:lnTo>
                <a:lnTo>
                  <a:pt x="1130372" y="582699"/>
                </a:lnTo>
                <a:lnTo>
                  <a:pt x="1116727" y="589360"/>
                </a:lnTo>
                <a:lnTo>
                  <a:pt x="1102448" y="595704"/>
                </a:lnTo>
                <a:lnTo>
                  <a:pt x="1087533" y="601731"/>
                </a:lnTo>
                <a:lnTo>
                  <a:pt x="1072936" y="607441"/>
                </a:lnTo>
                <a:lnTo>
                  <a:pt x="1058022" y="613150"/>
                </a:lnTo>
                <a:lnTo>
                  <a:pt x="1042791" y="618226"/>
                </a:lnTo>
                <a:lnTo>
                  <a:pt x="1027876" y="622984"/>
                </a:lnTo>
                <a:lnTo>
                  <a:pt x="1012645" y="627424"/>
                </a:lnTo>
                <a:lnTo>
                  <a:pt x="997096" y="631865"/>
                </a:lnTo>
                <a:lnTo>
                  <a:pt x="981864" y="635672"/>
                </a:lnTo>
                <a:lnTo>
                  <a:pt x="966632" y="639478"/>
                </a:lnTo>
                <a:lnTo>
                  <a:pt x="951401" y="642650"/>
                </a:lnTo>
                <a:lnTo>
                  <a:pt x="936169" y="645188"/>
                </a:lnTo>
                <a:lnTo>
                  <a:pt x="920620" y="648043"/>
                </a:lnTo>
                <a:lnTo>
                  <a:pt x="906023" y="650263"/>
                </a:lnTo>
                <a:lnTo>
                  <a:pt x="890791" y="652166"/>
                </a:lnTo>
                <a:lnTo>
                  <a:pt x="875877" y="653752"/>
                </a:lnTo>
                <a:lnTo>
                  <a:pt x="861597" y="655021"/>
                </a:lnTo>
                <a:lnTo>
                  <a:pt x="847000" y="656290"/>
                </a:lnTo>
                <a:lnTo>
                  <a:pt x="832721" y="656607"/>
                </a:lnTo>
                <a:lnTo>
                  <a:pt x="818758" y="656924"/>
                </a:lnTo>
                <a:lnTo>
                  <a:pt x="805113" y="656924"/>
                </a:lnTo>
                <a:lnTo>
                  <a:pt x="791786" y="656290"/>
                </a:lnTo>
                <a:lnTo>
                  <a:pt x="778458" y="655655"/>
                </a:lnTo>
                <a:lnTo>
                  <a:pt x="766082" y="654387"/>
                </a:lnTo>
                <a:lnTo>
                  <a:pt x="753389" y="652801"/>
                </a:lnTo>
                <a:lnTo>
                  <a:pt x="741331" y="651215"/>
                </a:lnTo>
                <a:lnTo>
                  <a:pt x="729907" y="648994"/>
                </a:lnTo>
                <a:lnTo>
                  <a:pt x="718483" y="646774"/>
                </a:lnTo>
                <a:lnTo>
                  <a:pt x="708012" y="643602"/>
                </a:lnTo>
                <a:lnTo>
                  <a:pt x="697857" y="640430"/>
                </a:lnTo>
                <a:lnTo>
                  <a:pt x="688020" y="636623"/>
                </a:lnTo>
                <a:lnTo>
                  <a:pt x="678818" y="632817"/>
                </a:lnTo>
                <a:lnTo>
                  <a:pt x="670250" y="628376"/>
                </a:lnTo>
                <a:lnTo>
                  <a:pt x="1077379" y="906562"/>
                </a:lnTo>
                <a:lnTo>
                  <a:pt x="1083408" y="904341"/>
                </a:lnTo>
                <a:lnTo>
                  <a:pt x="1089755" y="902121"/>
                </a:lnTo>
                <a:lnTo>
                  <a:pt x="1102130" y="897680"/>
                </a:lnTo>
                <a:lnTo>
                  <a:pt x="1114823" y="894191"/>
                </a:lnTo>
                <a:lnTo>
                  <a:pt x="1128151" y="891336"/>
                </a:lnTo>
                <a:lnTo>
                  <a:pt x="1141479" y="889116"/>
                </a:lnTo>
                <a:lnTo>
                  <a:pt x="1154807" y="887847"/>
                </a:lnTo>
                <a:lnTo>
                  <a:pt x="1167817" y="886895"/>
                </a:lnTo>
                <a:lnTo>
                  <a:pt x="1181145" y="886895"/>
                </a:lnTo>
                <a:lnTo>
                  <a:pt x="1193838" y="887212"/>
                </a:lnTo>
                <a:lnTo>
                  <a:pt x="1206531" y="888481"/>
                </a:lnTo>
                <a:lnTo>
                  <a:pt x="1218589" y="890067"/>
                </a:lnTo>
                <a:lnTo>
                  <a:pt x="1230013" y="892605"/>
                </a:lnTo>
                <a:lnTo>
                  <a:pt x="1235407" y="894191"/>
                </a:lnTo>
                <a:lnTo>
                  <a:pt x="1241119" y="895777"/>
                </a:lnTo>
                <a:lnTo>
                  <a:pt x="1245879" y="897363"/>
                </a:lnTo>
                <a:lnTo>
                  <a:pt x="1250956" y="899266"/>
                </a:lnTo>
                <a:lnTo>
                  <a:pt x="1255716" y="901804"/>
                </a:lnTo>
                <a:lnTo>
                  <a:pt x="1260476" y="904024"/>
                </a:lnTo>
                <a:lnTo>
                  <a:pt x="1264601" y="906244"/>
                </a:lnTo>
                <a:lnTo>
                  <a:pt x="1268727" y="908782"/>
                </a:lnTo>
                <a:lnTo>
                  <a:pt x="1627622" y="753988"/>
                </a:lnTo>
                <a:lnTo>
                  <a:pt x="1623497" y="751133"/>
                </a:lnTo>
                <a:lnTo>
                  <a:pt x="1620324" y="748595"/>
                </a:lnTo>
                <a:lnTo>
                  <a:pt x="1616833" y="745741"/>
                </a:lnTo>
                <a:lnTo>
                  <a:pt x="1614294" y="742569"/>
                </a:lnTo>
                <a:lnTo>
                  <a:pt x="1612073" y="739397"/>
                </a:lnTo>
                <a:lnTo>
                  <a:pt x="1610169" y="736542"/>
                </a:lnTo>
                <a:lnTo>
                  <a:pt x="1607948" y="733053"/>
                </a:lnTo>
                <a:lnTo>
                  <a:pt x="1606679" y="729881"/>
                </a:lnTo>
                <a:lnTo>
                  <a:pt x="1605727" y="726709"/>
                </a:lnTo>
                <a:lnTo>
                  <a:pt x="1605092" y="723219"/>
                </a:lnTo>
                <a:lnTo>
                  <a:pt x="1604457" y="720047"/>
                </a:lnTo>
                <a:lnTo>
                  <a:pt x="1604457" y="716241"/>
                </a:lnTo>
                <a:lnTo>
                  <a:pt x="1604775" y="713069"/>
                </a:lnTo>
                <a:lnTo>
                  <a:pt x="1605092" y="709897"/>
                </a:lnTo>
                <a:lnTo>
                  <a:pt x="1606044" y="706090"/>
                </a:lnTo>
                <a:lnTo>
                  <a:pt x="1606996" y="702918"/>
                </a:lnTo>
                <a:lnTo>
                  <a:pt x="1608583" y="699429"/>
                </a:lnTo>
                <a:lnTo>
                  <a:pt x="1610487" y="695940"/>
                </a:lnTo>
                <a:lnTo>
                  <a:pt x="1612708" y="692451"/>
                </a:lnTo>
                <a:lnTo>
                  <a:pt x="1614929" y="688962"/>
                </a:lnTo>
                <a:lnTo>
                  <a:pt x="1617468" y="685790"/>
                </a:lnTo>
                <a:lnTo>
                  <a:pt x="1620641" y="682618"/>
                </a:lnTo>
                <a:lnTo>
                  <a:pt x="1623814" y="679128"/>
                </a:lnTo>
                <a:lnTo>
                  <a:pt x="1627622" y="675956"/>
                </a:lnTo>
                <a:lnTo>
                  <a:pt x="1631430" y="672467"/>
                </a:lnTo>
                <a:lnTo>
                  <a:pt x="1635238" y="669612"/>
                </a:lnTo>
                <a:lnTo>
                  <a:pt x="1639998" y="666440"/>
                </a:lnTo>
                <a:lnTo>
                  <a:pt x="1644440" y="663268"/>
                </a:lnTo>
                <a:lnTo>
                  <a:pt x="1649518" y="660413"/>
                </a:lnTo>
                <a:lnTo>
                  <a:pt x="1654912" y="657876"/>
                </a:lnTo>
                <a:lnTo>
                  <a:pt x="1660307" y="655021"/>
                </a:lnTo>
                <a:lnTo>
                  <a:pt x="1666336" y="652483"/>
                </a:lnTo>
                <a:lnTo>
                  <a:pt x="1259207" y="374297"/>
                </a:lnTo>
                <a:close/>
                <a:moveTo>
                  <a:pt x="115888" y="350838"/>
                </a:moveTo>
                <a:lnTo>
                  <a:pt x="686938" y="740668"/>
                </a:lnTo>
                <a:lnTo>
                  <a:pt x="696405" y="736600"/>
                </a:lnTo>
                <a:lnTo>
                  <a:pt x="805645" y="810941"/>
                </a:lnTo>
                <a:lnTo>
                  <a:pt x="1190880" y="1074186"/>
                </a:lnTo>
                <a:lnTo>
                  <a:pt x="1844676" y="753269"/>
                </a:lnTo>
                <a:lnTo>
                  <a:pt x="1844676" y="830074"/>
                </a:lnTo>
                <a:lnTo>
                  <a:pt x="1256490" y="1119019"/>
                </a:lnTo>
                <a:lnTo>
                  <a:pt x="1310984" y="1156257"/>
                </a:lnTo>
                <a:lnTo>
                  <a:pt x="1844675" y="894412"/>
                </a:lnTo>
                <a:lnTo>
                  <a:pt x="1844675" y="971183"/>
                </a:lnTo>
                <a:lnTo>
                  <a:pt x="1376634" y="1201118"/>
                </a:lnTo>
                <a:lnTo>
                  <a:pt x="1479527" y="1271428"/>
                </a:lnTo>
                <a:lnTo>
                  <a:pt x="1844677" y="1092355"/>
                </a:lnTo>
                <a:lnTo>
                  <a:pt x="1844677" y="1169412"/>
                </a:lnTo>
                <a:lnTo>
                  <a:pt x="1545285" y="1316363"/>
                </a:lnTo>
                <a:lnTo>
                  <a:pt x="1627168" y="1372316"/>
                </a:lnTo>
                <a:lnTo>
                  <a:pt x="1736725" y="1447293"/>
                </a:lnTo>
                <a:lnTo>
                  <a:pt x="1585885" y="1512104"/>
                </a:lnTo>
                <a:lnTo>
                  <a:pt x="1187985" y="1684297"/>
                </a:lnTo>
                <a:lnTo>
                  <a:pt x="1037462" y="1749425"/>
                </a:lnTo>
                <a:lnTo>
                  <a:pt x="927905" y="1674766"/>
                </a:lnTo>
                <a:lnTo>
                  <a:pt x="106382" y="1113391"/>
                </a:lnTo>
                <a:lnTo>
                  <a:pt x="953" y="1041273"/>
                </a:lnTo>
                <a:lnTo>
                  <a:pt x="0" y="1037461"/>
                </a:lnTo>
                <a:lnTo>
                  <a:pt x="147982" y="973603"/>
                </a:lnTo>
                <a:lnTo>
                  <a:pt x="358965" y="882226"/>
                </a:lnTo>
                <a:lnTo>
                  <a:pt x="221620" y="788566"/>
                </a:lnTo>
                <a:lnTo>
                  <a:pt x="201614" y="704850"/>
                </a:lnTo>
                <a:lnTo>
                  <a:pt x="421793" y="855016"/>
                </a:lnTo>
                <a:lnTo>
                  <a:pt x="493801" y="823829"/>
                </a:lnTo>
                <a:lnTo>
                  <a:pt x="178749" y="608897"/>
                </a:lnTo>
                <a:lnTo>
                  <a:pt x="158750" y="525463"/>
                </a:lnTo>
                <a:lnTo>
                  <a:pt x="556448" y="796735"/>
                </a:lnTo>
                <a:lnTo>
                  <a:pt x="624113" y="767661"/>
                </a:lnTo>
                <a:lnTo>
                  <a:pt x="135894" y="434307"/>
                </a:lnTo>
                <a:lnTo>
                  <a:pt x="115888" y="350838"/>
                </a:lnTo>
                <a:close/>
                <a:moveTo>
                  <a:pt x="672471" y="102139"/>
                </a:moveTo>
                <a:lnTo>
                  <a:pt x="314210" y="257250"/>
                </a:lnTo>
                <a:lnTo>
                  <a:pt x="317701" y="259788"/>
                </a:lnTo>
                <a:lnTo>
                  <a:pt x="320874" y="262960"/>
                </a:lnTo>
                <a:lnTo>
                  <a:pt x="324365" y="265497"/>
                </a:lnTo>
                <a:lnTo>
                  <a:pt x="326903" y="268669"/>
                </a:lnTo>
                <a:lnTo>
                  <a:pt x="329125" y="271841"/>
                </a:lnTo>
                <a:lnTo>
                  <a:pt x="331663" y="274696"/>
                </a:lnTo>
                <a:lnTo>
                  <a:pt x="333250" y="277868"/>
                </a:lnTo>
                <a:lnTo>
                  <a:pt x="334519" y="281357"/>
                </a:lnTo>
                <a:lnTo>
                  <a:pt x="335471" y="284529"/>
                </a:lnTo>
                <a:lnTo>
                  <a:pt x="336423" y="288019"/>
                </a:lnTo>
                <a:lnTo>
                  <a:pt x="336740" y="291191"/>
                </a:lnTo>
                <a:lnTo>
                  <a:pt x="336740" y="294680"/>
                </a:lnTo>
                <a:lnTo>
                  <a:pt x="336740" y="298169"/>
                </a:lnTo>
                <a:lnTo>
                  <a:pt x="336106" y="301658"/>
                </a:lnTo>
                <a:lnTo>
                  <a:pt x="335154" y="305148"/>
                </a:lnTo>
                <a:lnTo>
                  <a:pt x="334202" y="308637"/>
                </a:lnTo>
                <a:lnTo>
                  <a:pt x="332615" y="311809"/>
                </a:lnTo>
                <a:lnTo>
                  <a:pt x="330711" y="315298"/>
                </a:lnTo>
                <a:lnTo>
                  <a:pt x="328807" y="318787"/>
                </a:lnTo>
                <a:lnTo>
                  <a:pt x="326269" y="322276"/>
                </a:lnTo>
                <a:lnTo>
                  <a:pt x="323730" y="325448"/>
                </a:lnTo>
                <a:lnTo>
                  <a:pt x="320557" y="328938"/>
                </a:lnTo>
                <a:lnTo>
                  <a:pt x="317383" y="332427"/>
                </a:lnTo>
                <a:lnTo>
                  <a:pt x="313893" y="335282"/>
                </a:lnTo>
                <a:lnTo>
                  <a:pt x="309768" y="338454"/>
                </a:lnTo>
                <a:lnTo>
                  <a:pt x="305960" y="341943"/>
                </a:lnTo>
                <a:lnTo>
                  <a:pt x="301200" y="344798"/>
                </a:lnTo>
                <a:lnTo>
                  <a:pt x="296757" y="347653"/>
                </a:lnTo>
                <a:lnTo>
                  <a:pt x="291680" y="350825"/>
                </a:lnTo>
                <a:lnTo>
                  <a:pt x="286286" y="353362"/>
                </a:lnTo>
                <a:lnTo>
                  <a:pt x="280891" y="356217"/>
                </a:lnTo>
                <a:lnTo>
                  <a:pt x="274862" y="359072"/>
                </a:lnTo>
                <a:lnTo>
                  <a:pt x="646768" y="612833"/>
                </a:lnTo>
                <a:lnTo>
                  <a:pt x="641056" y="607124"/>
                </a:lnTo>
                <a:lnTo>
                  <a:pt x="635979" y="601097"/>
                </a:lnTo>
                <a:lnTo>
                  <a:pt x="631853" y="595387"/>
                </a:lnTo>
                <a:lnTo>
                  <a:pt x="628363" y="589360"/>
                </a:lnTo>
                <a:lnTo>
                  <a:pt x="625824" y="583016"/>
                </a:lnTo>
                <a:lnTo>
                  <a:pt x="623603" y="576672"/>
                </a:lnTo>
                <a:lnTo>
                  <a:pt x="622651" y="570011"/>
                </a:lnTo>
                <a:lnTo>
                  <a:pt x="621699" y="563033"/>
                </a:lnTo>
                <a:lnTo>
                  <a:pt x="621699" y="556054"/>
                </a:lnTo>
                <a:lnTo>
                  <a:pt x="622968" y="549076"/>
                </a:lnTo>
                <a:lnTo>
                  <a:pt x="624555" y="542097"/>
                </a:lnTo>
                <a:lnTo>
                  <a:pt x="626776" y="535119"/>
                </a:lnTo>
                <a:lnTo>
                  <a:pt x="629632" y="527823"/>
                </a:lnTo>
                <a:lnTo>
                  <a:pt x="633123" y="520210"/>
                </a:lnTo>
                <a:lnTo>
                  <a:pt x="637248" y="512914"/>
                </a:lnTo>
                <a:lnTo>
                  <a:pt x="642325" y="505302"/>
                </a:lnTo>
                <a:lnTo>
                  <a:pt x="647720" y="498323"/>
                </a:lnTo>
                <a:lnTo>
                  <a:pt x="654066" y="490710"/>
                </a:lnTo>
                <a:lnTo>
                  <a:pt x="661047" y="483098"/>
                </a:lnTo>
                <a:lnTo>
                  <a:pt x="668346" y="475485"/>
                </a:lnTo>
                <a:lnTo>
                  <a:pt x="676596" y="468189"/>
                </a:lnTo>
                <a:lnTo>
                  <a:pt x="685164" y="460576"/>
                </a:lnTo>
                <a:lnTo>
                  <a:pt x="694367" y="453281"/>
                </a:lnTo>
                <a:lnTo>
                  <a:pt x="704204" y="446302"/>
                </a:lnTo>
                <a:lnTo>
                  <a:pt x="714676" y="439007"/>
                </a:lnTo>
                <a:lnTo>
                  <a:pt x="725465" y="431711"/>
                </a:lnTo>
                <a:lnTo>
                  <a:pt x="737523" y="424733"/>
                </a:lnTo>
                <a:lnTo>
                  <a:pt x="749264" y="417754"/>
                </a:lnTo>
                <a:lnTo>
                  <a:pt x="761957" y="411093"/>
                </a:lnTo>
                <a:lnTo>
                  <a:pt x="775285" y="404432"/>
                </a:lnTo>
                <a:lnTo>
                  <a:pt x="788930" y="397770"/>
                </a:lnTo>
                <a:lnTo>
                  <a:pt x="803209" y="391426"/>
                </a:lnTo>
                <a:lnTo>
                  <a:pt x="818124" y="385400"/>
                </a:lnTo>
                <a:lnTo>
                  <a:pt x="832721" y="379373"/>
                </a:lnTo>
                <a:lnTo>
                  <a:pt x="847635" y="373980"/>
                </a:lnTo>
                <a:lnTo>
                  <a:pt x="862867" y="368905"/>
                </a:lnTo>
                <a:lnTo>
                  <a:pt x="878098" y="363830"/>
                </a:lnTo>
                <a:lnTo>
                  <a:pt x="893330" y="359389"/>
                </a:lnTo>
                <a:lnTo>
                  <a:pt x="908562" y="354948"/>
                </a:lnTo>
                <a:lnTo>
                  <a:pt x="924111" y="351459"/>
                </a:lnTo>
                <a:lnTo>
                  <a:pt x="939025" y="347653"/>
                </a:lnTo>
                <a:lnTo>
                  <a:pt x="954257" y="344481"/>
                </a:lnTo>
                <a:lnTo>
                  <a:pt x="969806" y="341626"/>
                </a:lnTo>
                <a:lnTo>
                  <a:pt x="985037" y="338771"/>
                </a:lnTo>
                <a:lnTo>
                  <a:pt x="999952" y="336551"/>
                </a:lnTo>
                <a:lnTo>
                  <a:pt x="1014866" y="334647"/>
                </a:lnTo>
                <a:lnTo>
                  <a:pt x="1029780" y="333379"/>
                </a:lnTo>
                <a:lnTo>
                  <a:pt x="1044060" y="332110"/>
                </a:lnTo>
                <a:lnTo>
                  <a:pt x="1058657" y="331158"/>
                </a:lnTo>
                <a:lnTo>
                  <a:pt x="1072936" y="330206"/>
                </a:lnTo>
                <a:lnTo>
                  <a:pt x="1086899" y="329889"/>
                </a:lnTo>
                <a:lnTo>
                  <a:pt x="1100544" y="330206"/>
                </a:lnTo>
                <a:lnTo>
                  <a:pt x="1113872" y="330524"/>
                </a:lnTo>
                <a:lnTo>
                  <a:pt x="1127199" y="331475"/>
                </a:lnTo>
                <a:lnTo>
                  <a:pt x="1139892" y="332744"/>
                </a:lnTo>
                <a:lnTo>
                  <a:pt x="1152268" y="334013"/>
                </a:lnTo>
                <a:lnTo>
                  <a:pt x="1164326" y="335916"/>
                </a:lnTo>
                <a:lnTo>
                  <a:pt x="1175750" y="337819"/>
                </a:lnTo>
                <a:lnTo>
                  <a:pt x="1187174" y="340674"/>
                </a:lnTo>
                <a:lnTo>
                  <a:pt x="1197963" y="343529"/>
                </a:lnTo>
                <a:lnTo>
                  <a:pt x="1208117" y="346384"/>
                </a:lnTo>
                <a:lnTo>
                  <a:pt x="1217637" y="350190"/>
                </a:lnTo>
                <a:lnTo>
                  <a:pt x="1226840" y="353997"/>
                </a:lnTo>
                <a:lnTo>
                  <a:pt x="1235407" y="358437"/>
                </a:lnTo>
                <a:lnTo>
                  <a:pt x="863819" y="104676"/>
                </a:lnTo>
                <a:lnTo>
                  <a:pt x="857790" y="107214"/>
                </a:lnTo>
                <a:lnTo>
                  <a:pt x="851760" y="109434"/>
                </a:lnTo>
                <a:lnTo>
                  <a:pt x="839067" y="113558"/>
                </a:lnTo>
                <a:lnTo>
                  <a:pt x="826374" y="117047"/>
                </a:lnTo>
                <a:lnTo>
                  <a:pt x="813047" y="119585"/>
                </a:lnTo>
                <a:lnTo>
                  <a:pt x="799719" y="122122"/>
                </a:lnTo>
                <a:lnTo>
                  <a:pt x="786391" y="123391"/>
                </a:lnTo>
                <a:lnTo>
                  <a:pt x="773381" y="124343"/>
                </a:lnTo>
                <a:lnTo>
                  <a:pt x="760053" y="124343"/>
                </a:lnTo>
                <a:lnTo>
                  <a:pt x="747360" y="124026"/>
                </a:lnTo>
                <a:lnTo>
                  <a:pt x="734667" y="122757"/>
                </a:lnTo>
                <a:lnTo>
                  <a:pt x="722926" y="121171"/>
                </a:lnTo>
                <a:lnTo>
                  <a:pt x="711502" y="118633"/>
                </a:lnTo>
                <a:lnTo>
                  <a:pt x="705790" y="117047"/>
                </a:lnTo>
                <a:lnTo>
                  <a:pt x="700396" y="115461"/>
                </a:lnTo>
                <a:lnTo>
                  <a:pt x="695319" y="113875"/>
                </a:lnTo>
                <a:lnTo>
                  <a:pt x="690241" y="111972"/>
                </a:lnTo>
                <a:lnTo>
                  <a:pt x="685482" y="109434"/>
                </a:lnTo>
                <a:lnTo>
                  <a:pt x="681039" y="107214"/>
                </a:lnTo>
                <a:lnTo>
                  <a:pt x="676914" y="104994"/>
                </a:lnTo>
                <a:lnTo>
                  <a:pt x="672471" y="102139"/>
                </a:lnTo>
                <a:close/>
                <a:moveTo>
                  <a:pt x="800354" y="0"/>
                </a:moveTo>
                <a:lnTo>
                  <a:pt x="909514" y="74542"/>
                </a:lnTo>
                <a:lnTo>
                  <a:pt x="1730436" y="634720"/>
                </a:lnTo>
                <a:lnTo>
                  <a:pt x="1839913" y="709580"/>
                </a:lnTo>
                <a:lnTo>
                  <a:pt x="1689183" y="774606"/>
                </a:lnTo>
                <a:lnTo>
                  <a:pt x="1291574" y="946529"/>
                </a:lnTo>
                <a:lnTo>
                  <a:pt x="1140844" y="1011238"/>
                </a:lnTo>
                <a:lnTo>
                  <a:pt x="1031684" y="937013"/>
                </a:lnTo>
                <a:lnTo>
                  <a:pt x="210762" y="376518"/>
                </a:lnTo>
                <a:lnTo>
                  <a:pt x="105727" y="304196"/>
                </a:lnTo>
                <a:lnTo>
                  <a:pt x="104775" y="300390"/>
                </a:lnTo>
                <a:lnTo>
                  <a:pt x="252332" y="236632"/>
                </a:lnTo>
                <a:lnTo>
                  <a:pt x="649941" y="65026"/>
                </a:lnTo>
                <a:lnTo>
                  <a:pt x="8003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0" name="文本框 22"/>
          <p:cNvSpPr txBox="1">
            <a:spLocks noChangeArrowheads="1"/>
          </p:cNvSpPr>
          <p:nvPr/>
        </p:nvSpPr>
        <p:spPr bwMode="auto">
          <a:xfrm>
            <a:off x="1126906" y="4586948"/>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2400" b="1"/>
              <a:t>添加标题</a:t>
            </a:r>
            <a:endParaRPr lang="zh-CN" altLang="en-US" sz="2400" b="1"/>
          </a:p>
        </p:txBody>
      </p:sp>
      <p:sp>
        <p:nvSpPr>
          <p:cNvPr id="21" name="文本框 14"/>
          <p:cNvSpPr txBox="1">
            <a:spLocks noChangeArrowheads="1"/>
          </p:cNvSpPr>
          <p:nvPr/>
        </p:nvSpPr>
        <p:spPr bwMode="auto">
          <a:xfrm>
            <a:off x="1160814" y="4984394"/>
            <a:ext cx="2357437"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22" name="文本框 22"/>
          <p:cNvSpPr txBox="1">
            <a:spLocks noChangeArrowheads="1"/>
          </p:cNvSpPr>
          <p:nvPr/>
        </p:nvSpPr>
        <p:spPr bwMode="auto">
          <a:xfrm>
            <a:off x="8986722" y="4673492"/>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2400" b="1"/>
              <a:t>添加标题</a:t>
            </a:r>
            <a:endParaRPr lang="zh-CN" altLang="en-US" sz="2400" b="1"/>
          </a:p>
        </p:txBody>
      </p:sp>
      <p:sp>
        <p:nvSpPr>
          <p:cNvPr id="23" name="文本框 14"/>
          <p:cNvSpPr txBox="1">
            <a:spLocks noChangeArrowheads="1"/>
          </p:cNvSpPr>
          <p:nvPr/>
        </p:nvSpPr>
        <p:spPr bwMode="auto">
          <a:xfrm>
            <a:off x="9020630" y="5070938"/>
            <a:ext cx="2357437"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24" name="文本框 22"/>
          <p:cNvSpPr txBox="1">
            <a:spLocks noChangeArrowheads="1"/>
          </p:cNvSpPr>
          <p:nvPr/>
        </p:nvSpPr>
        <p:spPr bwMode="auto">
          <a:xfrm>
            <a:off x="5105846" y="1368525"/>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400" b="1"/>
              <a:t>添加标题</a:t>
            </a:r>
            <a:endParaRPr lang="zh-CN" altLang="en-US" sz="2400" b="1"/>
          </a:p>
        </p:txBody>
      </p:sp>
      <p:sp>
        <p:nvSpPr>
          <p:cNvPr id="25" name="文本框 14"/>
          <p:cNvSpPr txBox="1">
            <a:spLocks noChangeArrowheads="1"/>
          </p:cNvSpPr>
          <p:nvPr/>
        </p:nvSpPr>
        <p:spPr bwMode="auto">
          <a:xfrm>
            <a:off x="5139754" y="1765971"/>
            <a:ext cx="2357437"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noChangeArrowheads="1"/>
          </p:cNvSpPr>
          <p:nvPr>
            <p:ph type="title"/>
          </p:nvPr>
        </p:nvSpPr>
        <p:spPr/>
        <p:txBody>
          <a:bodyPr/>
          <a:lstStyle/>
          <a:p>
            <a:pPr eaLnBrk="1" hangingPunct="1"/>
            <a:r>
              <a:rPr lang="zh-CN" altLang="en-US"/>
              <a:t>单击此处添加标题</a:t>
            </a:r>
            <a:endParaRPr lang="zh-CN" altLang="en-US"/>
          </a:p>
        </p:txBody>
      </p:sp>
      <p:grpSp>
        <p:nvGrpSpPr>
          <p:cNvPr id="4" name="组合 3"/>
          <p:cNvGrpSpPr/>
          <p:nvPr/>
        </p:nvGrpSpPr>
        <p:grpSpPr>
          <a:xfrm>
            <a:off x="1561058" y="3679597"/>
            <a:ext cx="10439598" cy="614598"/>
            <a:chOff x="1295860" y="3011613"/>
            <a:chExt cx="7848143" cy="453719"/>
          </a:xfrm>
        </p:grpSpPr>
        <p:cxnSp>
          <p:nvCxnSpPr>
            <p:cNvPr id="10" name="肘形连接符 89"/>
            <p:cNvCxnSpPr/>
            <p:nvPr/>
          </p:nvCxnSpPr>
          <p:spPr>
            <a:xfrm rot="16200000" flipH="1">
              <a:off x="1522130" y="2907202"/>
              <a:ext cx="331860" cy="784400"/>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肘形连接符 90"/>
            <p:cNvCxnSpPr/>
            <p:nvPr/>
          </p:nvCxnSpPr>
          <p:spPr>
            <a:xfrm flipV="1">
              <a:off x="2080261" y="3011613"/>
              <a:ext cx="7063742" cy="453717"/>
            </a:xfrm>
            <a:prstGeom prst="bentConnector3">
              <a:avLst>
                <a:gd name="adj1" fmla="val -105"/>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椭圆 12"/>
          <p:cNvSpPr/>
          <p:nvPr/>
        </p:nvSpPr>
        <p:spPr>
          <a:xfrm>
            <a:off x="10334946" y="3247597"/>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a:solidFill>
                  <a:srgbClr val="FFFFFF"/>
                </a:solidFill>
              </a:rPr>
              <a:t>2018</a:t>
            </a:r>
            <a:endParaRPr lang="zh-CN" altLang="en-US" dirty="0">
              <a:solidFill>
                <a:srgbClr val="FFFFFF"/>
              </a:solidFill>
            </a:endParaRPr>
          </a:p>
        </p:txBody>
      </p:sp>
      <p:sp>
        <p:nvSpPr>
          <p:cNvPr id="16" name="椭圆 15"/>
          <p:cNvSpPr/>
          <p:nvPr/>
        </p:nvSpPr>
        <p:spPr>
          <a:xfrm>
            <a:off x="8215114" y="3247597"/>
            <a:ext cx="864000" cy="864000"/>
          </a:xfrm>
          <a:prstGeom prst="ellipse">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noAutofit/>
          </a:bodyPr>
          <a:lstStyle/>
          <a:p>
            <a:pPr algn="ctr"/>
            <a:r>
              <a:rPr lang="en-US" altLang="zh-CN">
                <a:solidFill>
                  <a:srgbClr val="FFFFFF"/>
                </a:solidFill>
              </a:rPr>
              <a:t>2017</a:t>
            </a:r>
            <a:endParaRPr lang="zh-CN" altLang="en-US" dirty="0">
              <a:solidFill>
                <a:srgbClr val="FFFFFF"/>
              </a:solidFill>
            </a:endParaRPr>
          </a:p>
        </p:txBody>
      </p:sp>
      <p:sp>
        <p:nvSpPr>
          <p:cNvPr id="19" name="椭圆 18"/>
          <p:cNvSpPr/>
          <p:nvPr/>
        </p:nvSpPr>
        <p:spPr>
          <a:xfrm>
            <a:off x="5973265" y="3247597"/>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a:solidFill>
                  <a:srgbClr val="FFFFFF"/>
                </a:solidFill>
              </a:rPr>
              <a:t>2016</a:t>
            </a:r>
            <a:endParaRPr lang="zh-CN" altLang="en-US" dirty="0">
              <a:solidFill>
                <a:srgbClr val="FFFFFF"/>
              </a:solidFill>
            </a:endParaRPr>
          </a:p>
        </p:txBody>
      </p:sp>
      <p:sp>
        <p:nvSpPr>
          <p:cNvPr id="22" name="椭圆 21"/>
          <p:cNvSpPr/>
          <p:nvPr/>
        </p:nvSpPr>
        <p:spPr>
          <a:xfrm>
            <a:off x="3791855" y="3247597"/>
            <a:ext cx="864000" cy="864000"/>
          </a:xfrm>
          <a:prstGeom prst="ellipse">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noAutofit/>
          </a:bodyPr>
          <a:lstStyle/>
          <a:p>
            <a:pPr algn="ctr"/>
            <a:r>
              <a:rPr lang="en-US" altLang="zh-CN">
                <a:solidFill>
                  <a:srgbClr val="FFFFFF"/>
                </a:solidFill>
              </a:rPr>
              <a:t>2015</a:t>
            </a:r>
            <a:endParaRPr lang="zh-CN" altLang="en-US" dirty="0">
              <a:solidFill>
                <a:srgbClr val="FFFFFF"/>
              </a:solidFill>
            </a:endParaRPr>
          </a:p>
        </p:txBody>
      </p:sp>
      <p:sp>
        <p:nvSpPr>
          <p:cNvPr id="24" name="KSO_Shape"/>
          <p:cNvSpPr/>
          <p:nvPr/>
        </p:nvSpPr>
        <p:spPr bwMode="auto">
          <a:xfrm>
            <a:off x="967654" y="1939664"/>
            <a:ext cx="1203325" cy="1905000"/>
          </a:xfrm>
          <a:custGeom>
            <a:avLst/>
            <a:gdLst>
              <a:gd name="T0" fmla="*/ 839696 w 1358900"/>
              <a:gd name="T1" fmla="*/ 2086152 h 2151063"/>
              <a:gd name="T2" fmla="*/ 752405 w 1358900"/>
              <a:gd name="T3" fmla="*/ 2140511 h 2151063"/>
              <a:gd name="T4" fmla="*/ 632619 w 1358900"/>
              <a:gd name="T5" fmla="*/ 2146906 h 2151063"/>
              <a:gd name="T6" fmla="*/ 534815 w 1358900"/>
              <a:gd name="T7" fmla="*/ 2102140 h 2151063"/>
              <a:gd name="T8" fmla="*/ 492444 w 1358900"/>
              <a:gd name="T9" fmla="*/ 2023160 h 2151063"/>
              <a:gd name="T10" fmla="*/ 978873 w 1358900"/>
              <a:gd name="T11" fmla="*/ 1877587 h 2151063"/>
              <a:gd name="T12" fmla="*/ 975704 w 1358900"/>
              <a:gd name="T13" fmla="*/ 1949593 h 2151063"/>
              <a:gd name="T14" fmla="*/ 411711 w 1358900"/>
              <a:gd name="T15" fmla="*/ 1968795 h 2151063"/>
              <a:gd name="T16" fmla="*/ 369887 w 1358900"/>
              <a:gd name="T17" fmla="*/ 1911190 h 2151063"/>
              <a:gd name="T18" fmla="*/ 411711 w 1358900"/>
              <a:gd name="T19" fmla="*/ 1853585 h 2151063"/>
              <a:gd name="T20" fmla="*/ 971585 w 1358900"/>
              <a:gd name="T21" fmla="*/ 1709923 h 2151063"/>
              <a:gd name="T22" fmla="*/ 981725 w 1358900"/>
              <a:gd name="T23" fmla="*/ 1781479 h 2151063"/>
              <a:gd name="T24" fmla="*/ 423435 w 1358900"/>
              <a:gd name="T25" fmla="*/ 1812604 h 2151063"/>
              <a:gd name="T26" fmla="*/ 370837 w 1358900"/>
              <a:gd name="T27" fmla="*/ 1764793 h 2151063"/>
              <a:gd name="T28" fmla="*/ 401255 w 1358900"/>
              <a:gd name="T29" fmla="*/ 1699655 h 2151063"/>
              <a:gd name="T30" fmla="*/ 1212263 w 1358900"/>
              <a:gd name="T31" fmla="*/ 1027536 h 2151063"/>
              <a:gd name="T32" fmla="*/ 1162712 w 1358900"/>
              <a:gd name="T33" fmla="*/ 1009170 h 2151063"/>
              <a:gd name="T34" fmla="*/ 1164344 w 1358900"/>
              <a:gd name="T35" fmla="*/ 1001189 h 2151063"/>
              <a:gd name="T36" fmla="*/ 686421 w 1358900"/>
              <a:gd name="T37" fmla="*/ 65405 h 2151063"/>
              <a:gd name="T38" fmla="*/ 812725 w 1358900"/>
              <a:gd name="T39" fmla="*/ 98736 h 2151063"/>
              <a:gd name="T40" fmla="*/ 977427 w 1358900"/>
              <a:gd name="T41" fmla="*/ 180633 h 2151063"/>
              <a:gd name="T42" fmla="*/ 1110078 w 1358900"/>
              <a:gd name="T43" fmla="*/ 304113 h 2151063"/>
              <a:gd name="T44" fmla="*/ 1201791 w 1358900"/>
              <a:gd name="T45" fmla="*/ 459019 h 2151063"/>
              <a:gd name="T46" fmla="*/ 1244633 w 1358900"/>
              <a:gd name="T47" fmla="*/ 632970 h 2151063"/>
              <a:gd name="T48" fmla="*/ 1235747 w 1358900"/>
              <a:gd name="T49" fmla="*/ 811683 h 2151063"/>
              <a:gd name="T50" fmla="*/ 1175451 w 1358900"/>
              <a:gd name="T51" fmla="*/ 981191 h 2151063"/>
              <a:gd name="T52" fmla="*/ 1166089 w 1358900"/>
              <a:gd name="T53" fmla="*/ 998015 h 2151063"/>
              <a:gd name="T54" fmla="*/ 1093258 w 1358900"/>
              <a:gd name="T55" fmla="*/ 1114194 h 2151063"/>
              <a:gd name="T56" fmla="*/ 995199 w 1358900"/>
              <a:gd name="T57" fmla="*/ 1298621 h 2151063"/>
              <a:gd name="T58" fmla="*/ 972667 w 1358900"/>
              <a:gd name="T59" fmla="*/ 1488761 h 2151063"/>
              <a:gd name="T60" fmla="*/ 1011066 w 1358900"/>
              <a:gd name="T61" fmla="*/ 1334490 h 2151063"/>
              <a:gd name="T62" fmla="*/ 1111982 w 1358900"/>
              <a:gd name="T63" fmla="*/ 1164665 h 2151063"/>
              <a:gd name="T64" fmla="*/ 1213215 w 1358900"/>
              <a:gd name="T65" fmla="*/ 1025948 h 2151063"/>
              <a:gd name="T66" fmla="*/ 1270338 w 1358900"/>
              <a:gd name="T67" fmla="*/ 912626 h 2151063"/>
              <a:gd name="T68" fmla="*/ 1310640 w 1358900"/>
              <a:gd name="T69" fmla="*/ 718359 h 2151063"/>
              <a:gd name="T70" fmla="*/ 1289061 w 1358900"/>
              <a:gd name="T71" fmla="*/ 521235 h 2151063"/>
              <a:gd name="T72" fmla="*/ 1207503 w 1358900"/>
              <a:gd name="T73" fmla="*/ 340935 h 2151063"/>
              <a:gd name="T74" fmla="*/ 1074535 w 1358900"/>
              <a:gd name="T75" fmla="*/ 196187 h 2151063"/>
              <a:gd name="T76" fmla="*/ 904755 w 1358900"/>
              <a:gd name="T77" fmla="*/ 100640 h 2151063"/>
              <a:gd name="T78" fmla="*/ 715934 w 1358900"/>
              <a:gd name="T79" fmla="*/ 65405 h 2151063"/>
              <a:gd name="T80" fmla="*/ 865159 w 1358900"/>
              <a:gd name="T81" fmla="*/ 25723 h 2151063"/>
              <a:gd name="T82" fmla="*/ 1059288 w 1358900"/>
              <a:gd name="T83" fmla="*/ 116228 h 2151063"/>
              <a:gd name="T84" fmla="*/ 1214019 w 1358900"/>
              <a:gd name="T85" fmla="*/ 260084 h 2151063"/>
              <a:gd name="T86" fmla="*/ 1317596 w 1358900"/>
              <a:gd name="T87" fmla="*/ 445858 h 2151063"/>
              <a:gd name="T88" fmla="*/ 1358582 w 1358900"/>
              <a:gd name="T89" fmla="*/ 661800 h 2151063"/>
              <a:gd name="T90" fmla="*/ 1344285 w 1358900"/>
              <a:gd name="T91" fmla="*/ 819629 h 2151063"/>
              <a:gd name="T92" fmla="*/ 1261359 w 1358900"/>
              <a:gd name="T93" fmla="*/ 1030172 h 2151063"/>
              <a:gd name="T94" fmla="*/ 1147932 w 1358900"/>
              <a:gd name="T95" fmla="*/ 1196575 h 2151063"/>
              <a:gd name="T96" fmla="*/ 1054839 w 1358900"/>
              <a:gd name="T97" fmla="*/ 1399815 h 2151063"/>
              <a:gd name="T98" fmla="*/ 1037047 w 1358900"/>
              <a:gd name="T99" fmla="*/ 1560184 h 2151063"/>
              <a:gd name="T100" fmla="*/ 997649 w 1358900"/>
              <a:gd name="T101" fmla="*/ 1613217 h 2151063"/>
              <a:gd name="T102" fmla="*/ 338057 w 1358900"/>
              <a:gd name="T103" fmla="*/ 1599562 h 2151063"/>
              <a:gd name="T104" fmla="*/ 318358 w 1358900"/>
              <a:gd name="T105" fmla="*/ 1492543 h 2151063"/>
              <a:gd name="T106" fmla="*/ 276419 w 1358900"/>
              <a:gd name="T107" fmla="*/ 1314391 h 2151063"/>
              <a:gd name="T108" fmla="*/ 137892 w 1358900"/>
              <a:gd name="T109" fmla="*/ 1097178 h 2151063"/>
              <a:gd name="T110" fmla="*/ 65133 w 1358900"/>
              <a:gd name="T111" fmla="*/ 970471 h 2151063"/>
              <a:gd name="T112" fmla="*/ 6354 w 1358900"/>
              <a:gd name="T113" fmla="*/ 773900 h 2151063"/>
              <a:gd name="T114" fmla="*/ 5084 w 1358900"/>
              <a:gd name="T115" fmla="*/ 592571 h 2151063"/>
              <a:gd name="T116" fmla="*/ 66722 w 1358900"/>
              <a:gd name="T117" fmla="*/ 384886 h 2151063"/>
              <a:gd name="T118" fmla="*/ 187456 w 1358900"/>
              <a:gd name="T119" fmla="*/ 210861 h 2151063"/>
              <a:gd name="T120" fmla="*/ 355532 w 1358900"/>
              <a:gd name="T121" fmla="*/ 82249 h 2151063"/>
              <a:gd name="T122" fmla="*/ 558874 w 1358900"/>
              <a:gd name="T123" fmla="*/ 10797 h 215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58900" h="2151063">
                <a:moveTo>
                  <a:pt x="492125" y="2016125"/>
                </a:moveTo>
                <a:lnTo>
                  <a:pt x="866775" y="2016125"/>
                </a:lnTo>
                <a:lnTo>
                  <a:pt x="866775" y="2023160"/>
                </a:lnTo>
                <a:lnTo>
                  <a:pt x="865819" y="2029875"/>
                </a:lnTo>
                <a:lnTo>
                  <a:pt x="864864" y="2036590"/>
                </a:lnTo>
                <a:lnTo>
                  <a:pt x="863271" y="2043305"/>
                </a:lnTo>
                <a:lnTo>
                  <a:pt x="861041" y="2050020"/>
                </a:lnTo>
                <a:lnTo>
                  <a:pt x="858811" y="2056415"/>
                </a:lnTo>
                <a:lnTo>
                  <a:pt x="855625" y="2062810"/>
                </a:lnTo>
                <a:lnTo>
                  <a:pt x="852120" y="2068565"/>
                </a:lnTo>
                <a:lnTo>
                  <a:pt x="848616" y="2074961"/>
                </a:lnTo>
                <a:lnTo>
                  <a:pt x="844156" y="2080397"/>
                </a:lnTo>
                <a:lnTo>
                  <a:pt x="839696" y="2086152"/>
                </a:lnTo>
                <a:lnTo>
                  <a:pt x="834917" y="2091588"/>
                </a:lnTo>
                <a:lnTo>
                  <a:pt x="829820" y="2097024"/>
                </a:lnTo>
                <a:lnTo>
                  <a:pt x="824404" y="2102140"/>
                </a:lnTo>
                <a:lnTo>
                  <a:pt x="818351" y="2106936"/>
                </a:lnTo>
                <a:lnTo>
                  <a:pt x="812298" y="2111733"/>
                </a:lnTo>
                <a:lnTo>
                  <a:pt x="805608" y="2116209"/>
                </a:lnTo>
                <a:lnTo>
                  <a:pt x="798918" y="2120366"/>
                </a:lnTo>
                <a:lnTo>
                  <a:pt x="791590" y="2124523"/>
                </a:lnTo>
                <a:lnTo>
                  <a:pt x="784263" y="2128041"/>
                </a:lnTo>
                <a:lnTo>
                  <a:pt x="776936" y="2131878"/>
                </a:lnTo>
                <a:lnTo>
                  <a:pt x="768971" y="2135075"/>
                </a:lnTo>
                <a:lnTo>
                  <a:pt x="760688" y="2137953"/>
                </a:lnTo>
                <a:lnTo>
                  <a:pt x="752405" y="2140511"/>
                </a:lnTo>
                <a:lnTo>
                  <a:pt x="743803" y="2142749"/>
                </a:lnTo>
                <a:lnTo>
                  <a:pt x="735202" y="2145307"/>
                </a:lnTo>
                <a:lnTo>
                  <a:pt x="726281" y="2146906"/>
                </a:lnTo>
                <a:lnTo>
                  <a:pt x="717361" y="2148505"/>
                </a:lnTo>
                <a:lnTo>
                  <a:pt x="708122" y="2149784"/>
                </a:lnTo>
                <a:lnTo>
                  <a:pt x="698565" y="2150424"/>
                </a:lnTo>
                <a:lnTo>
                  <a:pt x="689007" y="2151063"/>
                </a:lnTo>
                <a:lnTo>
                  <a:pt x="679769" y="2151063"/>
                </a:lnTo>
                <a:lnTo>
                  <a:pt x="669893" y="2151063"/>
                </a:lnTo>
                <a:lnTo>
                  <a:pt x="660335" y="2150424"/>
                </a:lnTo>
                <a:lnTo>
                  <a:pt x="650778" y="2149784"/>
                </a:lnTo>
                <a:lnTo>
                  <a:pt x="641539" y="2148505"/>
                </a:lnTo>
                <a:lnTo>
                  <a:pt x="632619" y="2146906"/>
                </a:lnTo>
                <a:lnTo>
                  <a:pt x="623699" y="2145307"/>
                </a:lnTo>
                <a:lnTo>
                  <a:pt x="615097" y="2142749"/>
                </a:lnTo>
                <a:lnTo>
                  <a:pt x="606495" y="2140511"/>
                </a:lnTo>
                <a:lnTo>
                  <a:pt x="598212" y="2137953"/>
                </a:lnTo>
                <a:lnTo>
                  <a:pt x="590248" y="2135075"/>
                </a:lnTo>
                <a:lnTo>
                  <a:pt x="582283" y="2131878"/>
                </a:lnTo>
                <a:lnTo>
                  <a:pt x="574637" y="2128041"/>
                </a:lnTo>
                <a:lnTo>
                  <a:pt x="567310" y="2124523"/>
                </a:lnTo>
                <a:lnTo>
                  <a:pt x="559983" y="2120366"/>
                </a:lnTo>
                <a:lnTo>
                  <a:pt x="553292" y="2116209"/>
                </a:lnTo>
                <a:lnTo>
                  <a:pt x="546921" y="2111733"/>
                </a:lnTo>
                <a:lnTo>
                  <a:pt x="540868" y="2106936"/>
                </a:lnTo>
                <a:lnTo>
                  <a:pt x="534815" y="2102140"/>
                </a:lnTo>
                <a:lnTo>
                  <a:pt x="529399" y="2097024"/>
                </a:lnTo>
                <a:lnTo>
                  <a:pt x="523983" y="2091588"/>
                </a:lnTo>
                <a:lnTo>
                  <a:pt x="519204" y="2086152"/>
                </a:lnTo>
                <a:lnTo>
                  <a:pt x="514744" y="2080397"/>
                </a:lnTo>
                <a:lnTo>
                  <a:pt x="510284" y="2074961"/>
                </a:lnTo>
                <a:lnTo>
                  <a:pt x="506780" y="2068565"/>
                </a:lnTo>
                <a:lnTo>
                  <a:pt x="503594" y="2062810"/>
                </a:lnTo>
                <a:lnTo>
                  <a:pt x="500408" y="2056415"/>
                </a:lnTo>
                <a:lnTo>
                  <a:pt x="497860" y="2050020"/>
                </a:lnTo>
                <a:lnTo>
                  <a:pt x="495629" y="2043305"/>
                </a:lnTo>
                <a:lnTo>
                  <a:pt x="494037" y="2036590"/>
                </a:lnTo>
                <a:lnTo>
                  <a:pt x="493081" y="2029875"/>
                </a:lnTo>
                <a:lnTo>
                  <a:pt x="492444" y="2023160"/>
                </a:lnTo>
                <a:lnTo>
                  <a:pt x="492125" y="2016125"/>
                </a:lnTo>
                <a:close/>
                <a:moveTo>
                  <a:pt x="429455" y="1851025"/>
                </a:moveTo>
                <a:lnTo>
                  <a:pt x="929444" y="1851025"/>
                </a:lnTo>
                <a:lnTo>
                  <a:pt x="935464" y="1851345"/>
                </a:lnTo>
                <a:lnTo>
                  <a:pt x="941485" y="1852305"/>
                </a:lnTo>
                <a:lnTo>
                  <a:pt x="947188" y="1853585"/>
                </a:lnTo>
                <a:lnTo>
                  <a:pt x="952574" y="1855825"/>
                </a:lnTo>
                <a:lnTo>
                  <a:pt x="957644" y="1858066"/>
                </a:lnTo>
                <a:lnTo>
                  <a:pt x="963030" y="1861266"/>
                </a:lnTo>
                <a:lnTo>
                  <a:pt x="967466" y="1864786"/>
                </a:lnTo>
                <a:lnTo>
                  <a:pt x="971585" y="1868626"/>
                </a:lnTo>
                <a:lnTo>
                  <a:pt x="975704" y="1873107"/>
                </a:lnTo>
                <a:lnTo>
                  <a:pt x="978873" y="1877587"/>
                </a:lnTo>
                <a:lnTo>
                  <a:pt x="981725" y="1882388"/>
                </a:lnTo>
                <a:lnTo>
                  <a:pt x="984259" y="1887828"/>
                </a:lnTo>
                <a:lnTo>
                  <a:pt x="986477" y="1893268"/>
                </a:lnTo>
                <a:lnTo>
                  <a:pt x="988062" y="1899029"/>
                </a:lnTo>
                <a:lnTo>
                  <a:pt x="988695" y="1905109"/>
                </a:lnTo>
                <a:lnTo>
                  <a:pt x="989012" y="1911190"/>
                </a:lnTo>
                <a:lnTo>
                  <a:pt x="988695" y="1917270"/>
                </a:lnTo>
                <a:lnTo>
                  <a:pt x="988062" y="1923351"/>
                </a:lnTo>
                <a:lnTo>
                  <a:pt x="986477" y="1929111"/>
                </a:lnTo>
                <a:lnTo>
                  <a:pt x="984259" y="1934872"/>
                </a:lnTo>
                <a:lnTo>
                  <a:pt x="981725" y="1939992"/>
                </a:lnTo>
                <a:lnTo>
                  <a:pt x="978873" y="1945113"/>
                </a:lnTo>
                <a:lnTo>
                  <a:pt x="975704" y="1949593"/>
                </a:lnTo>
                <a:lnTo>
                  <a:pt x="971585" y="1953753"/>
                </a:lnTo>
                <a:lnTo>
                  <a:pt x="967466" y="1957914"/>
                </a:lnTo>
                <a:lnTo>
                  <a:pt x="963030" y="1961114"/>
                </a:lnTo>
                <a:lnTo>
                  <a:pt x="957644" y="1963994"/>
                </a:lnTo>
                <a:lnTo>
                  <a:pt x="952574" y="1966554"/>
                </a:lnTo>
                <a:lnTo>
                  <a:pt x="947188" y="1968795"/>
                </a:lnTo>
                <a:lnTo>
                  <a:pt x="941485" y="1970395"/>
                </a:lnTo>
                <a:lnTo>
                  <a:pt x="935464" y="1971355"/>
                </a:lnTo>
                <a:lnTo>
                  <a:pt x="929444" y="1971675"/>
                </a:lnTo>
                <a:lnTo>
                  <a:pt x="429455" y="1971675"/>
                </a:lnTo>
                <a:lnTo>
                  <a:pt x="423435" y="1971355"/>
                </a:lnTo>
                <a:lnTo>
                  <a:pt x="417414" y="1970395"/>
                </a:lnTo>
                <a:lnTo>
                  <a:pt x="411711" y="1968795"/>
                </a:lnTo>
                <a:lnTo>
                  <a:pt x="406325" y="1966554"/>
                </a:lnTo>
                <a:lnTo>
                  <a:pt x="401255" y="1963994"/>
                </a:lnTo>
                <a:lnTo>
                  <a:pt x="396185" y="1961114"/>
                </a:lnTo>
                <a:lnTo>
                  <a:pt x="391433" y="1957914"/>
                </a:lnTo>
                <a:lnTo>
                  <a:pt x="387314" y="1953753"/>
                </a:lnTo>
                <a:lnTo>
                  <a:pt x="383511" y="1949593"/>
                </a:lnTo>
                <a:lnTo>
                  <a:pt x="380026" y="1945113"/>
                </a:lnTo>
                <a:lnTo>
                  <a:pt x="377174" y="1939992"/>
                </a:lnTo>
                <a:lnTo>
                  <a:pt x="374323" y="1934872"/>
                </a:lnTo>
                <a:lnTo>
                  <a:pt x="372422" y="1929111"/>
                </a:lnTo>
                <a:lnTo>
                  <a:pt x="370837" y="1923351"/>
                </a:lnTo>
                <a:lnTo>
                  <a:pt x="370204" y="1917270"/>
                </a:lnTo>
                <a:lnTo>
                  <a:pt x="369887" y="1911190"/>
                </a:lnTo>
                <a:lnTo>
                  <a:pt x="370204" y="1905109"/>
                </a:lnTo>
                <a:lnTo>
                  <a:pt x="370837" y="1899029"/>
                </a:lnTo>
                <a:lnTo>
                  <a:pt x="372422" y="1893268"/>
                </a:lnTo>
                <a:lnTo>
                  <a:pt x="374323" y="1887828"/>
                </a:lnTo>
                <a:lnTo>
                  <a:pt x="377174" y="1882388"/>
                </a:lnTo>
                <a:lnTo>
                  <a:pt x="380026" y="1877587"/>
                </a:lnTo>
                <a:lnTo>
                  <a:pt x="383511" y="1873107"/>
                </a:lnTo>
                <a:lnTo>
                  <a:pt x="387314" y="1868626"/>
                </a:lnTo>
                <a:lnTo>
                  <a:pt x="391433" y="1864786"/>
                </a:lnTo>
                <a:lnTo>
                  <a:pt x="396185" y="1861266"/>
                </a:lnTo>
                <a:lnTo>
                  <a:pt x="401255" y="1858066"/>
                </a:lnTo>
                <a:lnTo>
                  <a:pt x="406325" y="1855825"/>
                </a:lnTo>
                <a:lnTo>
                  <a:pt x="411711" y="1853585"/>
                </a:lnTo>
                <a:lnTo>
                  <a:pt x="417414" y="1852305"/>
                </a:lnTo>
                <a:lnTo>
                  <a:pt x="423435" y="1851345"/>
                </a:lnTo>
                <a:lnTo>
                  <a:pt x="429455" y="1851025"/>
                </a:lnTo>
                <a:close/>
                <a:moveTo>
                  <a:pt x="429455" y="1692275"/>
                </a:moveTo>
                <a:lnTo>
                  <a:pt x="929444" y="1692275"/>
                </a:lnTo>
                <a:lnTo>
                  <a:pt x="935464" y="1692596"/>
                </a:lnTo>
                <a:lnTo>
                  <a:pt x="941485" y="1693238"/>
                </a:lnTo>
                <a:lnTo>
                  <a:pt x="947188" y="1694842"/>
                </a:lnTo>
                <a:lnTo>
                  <a:pt x="952574" y="1697088"/>
                </a:lnTo>
                <a:lnTo>
                  <a:pt x="957644" y="1699655"/>
                </a:lnTo>
                <a:lnTo>
                  <a:pt x="963030" y="1702543"/>
                </a:lnTo>
                <a:lnTo>
                  <a:pt x="967466" y="1706073"/>
                </a:lnTo>
                <a:lnTo>
                  <a:pt x="971585" y="1709923"/>
                </a:lnTo>
                <a:lnTo>
                  <a:pt x="975704" y="1714095"/>
                </a:lnTo>
                <a:lnTo>
                  <a:pt x="978873" y="1718908"/>
                </a:lnTo>
                <a:lnTo>
                  <a:pt x="981725" y="1724042"/>
                </a:lnTo>
                <a:lnTo>
                  <a:pt x="984259" y="1729176"/>
                </a:lnTo>
                <a:lnTo>
                  <a:pt x="986477" y="1734631"/>
                </a:lnTo>
                <a:lnTo>
                  <a:pt x="988062" y="1740407"/>
                </a:lnTo>
                <a:lnTo>
                  <a:pt x="988695" y="1746503"/>
                </a:lnTo>
                <a:lnTo>
                  <a:pt x="989012" y="1752600"/>
                </a:lnTo>
                <a:lnTo>
                  <a:pt x="988695" y="1759017"/>
                </a:lnTo>
                <a:lnTo>
                  <a:pt x="988062" y="1764793"/>
                </a:lnTo>
                <a:lnTo>
                  <a:pt x="986477" y="1770569"/>
                </a:lnTo>
                <a:lnTo>
                  <a:pt x="984259" y="1776024"/>
                </a:lnTo>
                <a:lnTo>
                  <a:pt x="981725" y="1781479"/>
                </a:lnTo>
                <a:lnTo>
                  <a:pt x="978873" y="1786292"/>
                </a:lnTo>
                <a:lnTo>
                  <a:pt x="975704" y="1791426"/>
                </a:lnTo>
                <a:lnTo>
                  <a:pt x="971585" y="1795598"/>
                </a:lnTo>
                <a:lnTo>
                  <a:pt x="967466" y="1799127"/>
                </a:lnTo>
                <a:lnTo>
                  <a:pt x="963030" y="1802657"/>
                </a:lnTo>
                <a:lnTo>
                  <a:pt x="957644" y="1805866"/>
                </a:lnTo>
                <a:lnTo>
                  <a:pt x="952574" y="1808433"/>
                </a:lnTo>
                <a:lnTo>
                  <a:pt x="947188" y="1810358"/>
                </a:lnTo>
                <a:lnTo>
                  <a:pt x="941485" y="1811641"/>
                </a:lnTo>
                <a:lnTo>
                  <a:pt x="935464" y="1812604"/>
                </a:lnTo>
                <a:lnTo>
                  <a:pt x="929444" y="1812925"/>
                </a:lnTo>
                <a:lnTo>
                  <a:pt x="429455" y="1812925"/>
                </a:lnTo>
                <a:lnTo>
                  <a:pt x="423435" y="1812604"/>
                </a:lnTo>
                <a:lnTo>
                  <a:pt x="417414" y="1811641"/>
                </a:lnTo>
                <a:lnTo>
                  <a:pt x="411711" y="1810358"/>
                </a:lnTo>
                <a:lnTo>
                  <a:pt x="406325" y="1808433"/>
                </a:lnTo>
                <a:lnTo>
                  <a:pt x="401255" y="1805866"/>
                </a:lnTo>
                <a:lnTo>
                  <a:pt x="396185" y="1802657"/>
                </a:lnTo>
                <a:lnTo>
                  <a:pt x="391433" y="1799127"/>
                </a:lnTo>
                <a:lnTo>
                  <a:pt x="387314" y="1795598"/>
                </a:lnTo>
                <a:lnTo>
                  <a:pt x="383511" y="1791426"/>
                </a:lnTo>
                <a:lnTo>
                  <a:pt x="380026" y="1786292"/>
                </a:lnTo>
                <a:lnTo>
                  <a:pt x="377174" y="1781479"/>
                </a:lnTo>
                <a:lnTo>
                  <a:pt x="374323" y="1776024"/>
                </a:lnTo>
                <a:lnTo>
                  <a:pt x="372422" y="1770569"/>
                </a:lnTo>
                <a:lnTo>
                  <a:pt x="370837" y="1764793"/>
                </a:lnTo>
                <a:lnTo>
                  <a:pt x="370204" y="1759017"/>
                </a:lnTo>
                <a:lnTo>
                  <a:pt x="369887" y="1752600"/>
                </a:lnTo>
                <a:lnTo>
                  <a:pt x="370204" y="1746503"/>
                </a:lnTo>
                <a:lnTo>
                  <a:pt x="370837" y="1740407"/>
                </a:lnTo>
                <a:lnTo>
                  <a:pt x="372422" y="1734631"/>
                </a:lnTo>
                <a:lnTo>
                  <a:pt x="374323" y="1729176"/>
                </a:lnTo>
                <a:lnTo>
                  <a:pt x="377174" y="1724042"/>
                </a:lnTo>
                <a:lnTo>
                  <a:pt x="380026" y="1718908"/>
                </a:lnTo>
                <a:lnTo>
                  <a:pt x="383511" y="1714095"/>
                </a:lnTo>
                <a:lnTo>
                  <a:pt x="387314" y="1709923"/>
                </a:lnTo>
                <a:lnTo>
                  <a:pt x="391433" y="1706073"/>
                </a:lnTo>
                <a:lnTo>
                  <a:pt x="396185" y="1702543"/>
                </a:lnTo>
                <a:lnTo>
                  <a:pt x="401255" y="1699655"/>
                </a:lnTo>
                <a:lnTo>
                  <a:pt x="406325" y="1697088"/>
                </a:lnTo>
                <a:lnTo>
                  <a:pt x="411711" y="1694842"/>
                </a:lnTo>
                <a:lnTo>
                  <a:pt x="417414" y="1693238"/>
                </a:lnTo>
                <a:lnTo>
                  <a:pt x="423435" y="1692596"/>
                </a:lnTo>
                <a:lnTo>
                  <a:pt x="429455" y="1692275"/>
                </a:lnTo>
                <a:close/>
                <a:moveTo>
                  <a:pt x="1217103" y="1013330"/>
                </a:moveTo>
                <a:lnTo>
                  <a:pt x="1217023" y="1014521"/>
                </a:lnTo>
                <a:lnTo>
                  <a:pt x="1216389" y="1018965"/>
                </a:lnTo>
                <a:lnTo>
                  <a:pt x="1215437" y="1022139"/>
                </a:lnTo>
                <a:lnTo>
                  <a:pt x="1214802" y="1023409"/>
                </a:lnTo>
                <a:lnTo>
                  <a:pt x="1214167" y="1024361"/>
                </a:lnTo>
                <a:lnTo>
                  <a:pt x="1213850" y="1024679"/>
                </a:lnTo>
                <a:lnTo>
                  <a:pt x="1212263" y="1027536"/>
                </a:lnTo>
                <a:lnTo>
                  <a:pt x="1210676" y="1029440"/>
                </a:lnTo>
                <a:lnTo>
                  <a:pt x="1213215" y="1024996"/>
                </a:lnTo>
                <a:lnTo>
                  <a:pt x="1215119" y="1020870"/>
                </a:lnTo>
                <a:lnTo>
                  <a:pt x="1216389" y="1017378"/>
                </a:lnTo>
                <a:lnTo>
                  <a:pt x="1217023" y="1013886"/>
                </a:lnTo>
                <a:lnTo>
                  <a:pt x="1217103" y="1013330"/>
                </a:lnTo>
                <a:close/>
                <a:moveTo>
                  <a:pt x="1217341" y="1009442"/>
                </a:moveTo>
                <a:lnTo>
                  <a:pt x="1217658" y="1010077"/>
                </a:lnTo>
                <a:lnTo>
                  <a:pt x="1217341" y="1011664"/>
                </a:lnTo>
                <a:lnTo>
                  <a:pt x="1217103" y="1013330"/>
                </a:lnTo>
                <a:lnTo>
                  <a:pt x="1217341" y="1009760"/>
                </a:lnTo>
                <a:lnTo>
                  <a:pt x="1217341" y="1009442"/>
                </a:lnTo>
                <a:close/>
                <a:moveTo>
                  <a:pt x="1162712" y="1009170"/>
                </a:moveTo>
                <a:lnTo>
                  <a:pt x="1162440" y="1013251"/>
                </a:lnTo>
                <a:lnTo>
                  <a:pt x="1162440" y="1012934"/>
                </a:lnTo>
                <a:lnTo>
                  <a:pt x="1162440" y="1011347"/>
                </a:lnTo>
                <a:lnTo>
                  <a:pt x="1162712" y="1009170"/>
                </a:lnTo>
                <a:close/>
                <a:moveTo>
                  <a:pt x="1167137" y="996491"/>
                </a:moveTo>
                <a:lnTo>
                  <a:pt x="1166565" y="997380"/>
                </a:lnTo>
                <a:lnTo>
                  <a:pt x="1164661" y="1001506"/>
                </a:lnTo>
                <a:lnTo>
                  <a:pt x="1163392" y="1005633"/>
                </a:lnTo>
                <a:lnTo>
                  <a:pt x="1162757" y="1008807"/>
                </a:lnTo>
                <a:lnTo>
                  <a:pt x="1162712" y="1009170"/>
                </a:lnTo>
                <a:lnTo>
                  <a:pt x="1162757" y="1008490"/>
                </a:lnTo>
                <a:lnTo>
                  <a:pt x="1163392" y="1004681"/>
                </a:lnTo>
                <a:lnTo>
                  <a:pt x="1164344" y="1001189"/>
                </a:lnTo>
                <a:lnTo>
                  <a:pt x="1164767" y="1000448"/>
                </a:lnTo>
                <a:lnTo>
                  <a:pt x="1164979" y="1000237"/>
                </a:lnTo>
                <a:lnTo>
                  <a:pt x="1164979" y="1000078"/>
                </a:lnTo>
                <a:lnTo>
                  <a:pt x="1165613" y="998967"/>
                </a:lnTo>
                <a:lnTo>
                  <a:pt x="1166089" y="998015"/>
                </a:lnTo>
                <a:lnTo>
                  <a:pt x="1166756" y="996872"/>
                </a:lnTo>
                <a:lnTo>
                  <a:pt x="1167137" y="996491"/>
                </a:lnTo>
                <a:close/>
                <a:moveTo>
                  <a:pt x="1167517" y="995899"/>
                </a:moveTo>
                <a:lnTo>
                  <a:pt x="1167517" y="996110"/>
                </a:lnTo>
                <a:lnTo>
                  <a:pt x="1167137" y="996491"/>
                </a:lnTo>
                <a:lnTo>
                  <a:pt x="1167517" y="995899"/>
                </a:lnTo>
                <a:close/>
                <a:moveTo>
                  <a:pt x="701019" y="65088"/>
                </a:moveTo>
                <a:lnTo>
                  <a:pt x="686421" y="65405"/>
                </a:lnTo>
                <a:lnTo>
                  <a:pt x="671823" y="66358"/>
                </a:lnTo>
                <a:lnTo>
                  <a:pt x="657225" y="67310"/>
                </a:lnTo>
                <a:lnTo>
                  <a:pt x="671823" y="68897"/>
                </a:lnTo>
                <a:lnTo>
                  <a:pt x="686104" y="70484"/>
                </a:lnTo>
                <a:lnTo>
                  <a:pt x="700384" y="72389"/>
                </a:lnTo>
                <a:lnTo>
                  <a:pt x="714982" y="74611"/>
                </a:lnTo>
                <a:lnTo>
                  <a:pt x="729263" y="77468"/>
                </a:lnTo>
                <a:lnTo>
                  <a:pt x="743226" y="80325"/>
                </a:lnTo>
                <a:lnTo>
                  <a:pt x="757189" y="83499"/>
                </a:lnTo>
                <a:lnTo>
                  <a:pt x="771152" y="86673"/>
                </a:lnTo>
                <a:lnTo>
                  <a:pt x="785433" y="90800"/>
                </a:lnTo>
                <a:lnTo>
                  <a:pt x="799079" y="94609"/>
                </a:lnTo>
                <a:lnTo>
                  <a:pt x="812725" y="98736"/>
                </a:lnTo>
                <a:lnTo>
                  <a:pt x="826053" y="103497"/>
                </a:lnTo>
                <a:lnTo>
                  <a:pt x="839382" y="108259"/>
                </a:lnTo>
                <a:lnTo>
                  <a:pt x="852710" y="113655"/>
                </a:lnTo>
                <a:lnTo>
                  <a:pt x="865721" y="119051"/>
                </a:lnTo>
                <a:lnTo>
                  <a:pt x="878733" y="125082"/>
                </a:lnTo>
                <a:lnTo>
                  <a:pt x="892061" y="130796"/>
                </a:lnTo>
                <a:lnTo>
                  <a:pt x="904755" y="137462"/>
                </a:lnTo>
                <a:lnTo>
                  <a:pt x="917131" y="143811"/>
                </a:lnTo>
                <a:lnTo>
                  <a:pt x="929508" y="150794"/>
                </a:lnTo>
                <a:lnTo>
                  <a:pt x="941884" y="157778"/>
                </a:lnTo>
                <a:lnTo>
                  <a:pt x="953944" y="165078"/>
                </a:lnTo>
                <a:lnTo>
                  <a:pt x="965685" y="173014"/>
                </a:lnTo>
                <a:lnTo>
                  <a:pt x="977427" y="180633"/>
                </a:lnTo>
                <a:lnTo>
                  <a:pt x="988852" y="188886"/>
                </a:lnTo>
                <a:lnTo>
                  <a:pt x="1000276" y="197139"/>
                </a:lnTo>
                <a:lnTo>
                  <a:pt x="1011383" y="206027"/>
                </a:lnTo>
                <a:lnTo>
                  <a:pt x="1022173" y="214598"/>
                </a:lnTo>
                <a:lnTo>
                  <a:pt x="1032963" y="223803"/>
                </a:lnTo>
                <a:lnTo>
                  <a:pt x="1043118" y="233008"/>
                </a:lnTo>
                <a:lnTo>
                  <a:pt x="1053590" y="242531"/>
                </a:lnTo>
                <a:lnTo>
                  <a:pt x="1063428" y="252054"/>
                </a:lnTo>
                <a:lnTo>
                  <a:pt x="1073266" y="262212"/>
                </a:lnTo>
                <a:lnTo>
                  <a:pt x="1083103" y="272370"/>
                </a:lnTo>
                <a:lnTo>
                  <a:pt x="1092306" y="282845"/>
                </a:lnTo>
                <a:lnTo>
                  <a:pt x="1101192" y="293320"/>
                </a:lnTo>
                <a:lnTo>
                  <a:pt x="1110078" y="304113"/>
                </a:lnTo>
                <a:lnTo>
                  <a:pt x="1118963" y="315223"/>
                </a:lnTo>
                <a:lnTo>
                  <a:pt x="1127214" y="326333"/>
                </a:lnTo>
                <a:lnTo>
                  <a:pt x="1135148" y="337760"/>
                </a:lnTo>
                <a:lnTo>
                  <a:pt x="1143082" y="349188"/>
                </a:lnTo>
                <a:lnTo>
                  <a:pt x="1151015" y="360615"/>
                </a:lnTo>
                <a:lnTo>
                  <a:pt x="1157997" y="372360"/>
                </a:lnTo>
                <a:lnTo>
                  <a:pt x="1165296" y="384423"/>
                </a:lnTo>
                <a:lnTo>
                  <a:pt x="1171960" y="396485"/>
                </a:lnTo>
                <a:lnTo>
                  <a:pt x="1178625" y="408865"/>
                </a:lnTo>
                <a:lnTo>
                  <a:pt x="1184971" y="421244"/>
                </a:lnTo>
                <a:lnTo>
                  <a:pt x="1190684" y="433624"/>
                </a:lnTo>
                <a:lnTo>
                  <a:pt x="1196713" y="446321"/>
                </a:lnTo>
                <a:lnTo>
                  <a:pt x="1201791" y="459019"/>
                </a:lnTo>
                <a:lnTo>
                  <a:pt x="1206868" y="471716"/>
                </a:lnTo>
                <a:lnTo>
                  <a:pt x="1211629" y="484730"/>
                </a:lnTo>
                <a:lnTo>
                  <a:pt x="1216071" y="497745"/>
                </a:lnTo>
                <a:lnTo>
                  <a:pt x="1220514" y="511077"/>
                </a:lnTo>
                <a:lnTo>
                  <a:pt x="1224322" y="524409"/>
                </a:lnTo>
                <a:lnTo>
                  <a:pt x="1227813" y="537741"/>
                </a:lnTo>
                <a:lnTo>
                  <a:pt x="1230987" y="551073"/>
                </a:lnTo>
                <a:lnTo>
                  <a:pt x="1234160" y="564405"/>
                </a:lnTo>
                <a:lnTo>
                  <a:pt x="1237016" y="578055"/>
                </a:lnTo>
                <a:lnTo>
                  <a:pt x="1239238" y="591704"/>
                </a:lnTo>
                <a:lnTo>
                  <a:pt x="1241142" y="605671"/>
                </a:lnTo>
                <a:lnTo>
                  <a:pt x="1243046" y="619321"/>
                </a:lnTo>
                <a:lnTo>
                  <a:pt x="1244633" y="632970"/>
                </a:lnTo>
                <a:lnTo>
                  <a:pt x="1245902" y="646620"/>
                </a:lnTo>
                <a:lnTo>
                  <a:pt x="1246537" y="660269"/>
                </a:lnTo>
                <a:lnTo>
                  <a:pt x="1247171" y="674236"/>
                </a:lnTo>
                <a:lnTo>
                  <a:pt x="1247489" y="688203"/>
                </a:lnTo>
                <a:lnTo>
                  <a:pt x="1247171" y="701852"/>
                </a:lnTo>
                <a:lnTo>
                  <a:pt x="1246854" y="715819"/>
                </a:lnTo>
                <a:lnTo>
                  <a:pt x="1246219" y="729469"/>
                </a:lnTo>
                <a:lnTo>
                  <a:pt x="1245267" y="743118"/>
                </a:lnTo>
                <a:lnTo>
                  <a:pt x="1243998" y="756768"/>
                </a:lnTo>
                <a:lnTo>
                  <a:pt x="1242094" y="771052"/>
                </a:lnTo>
                <a:lnTo>
                  <a:pt x="1240190" y="784702"/>
                </a:lnTo>
                <a:lnTo>
                  <a:pt x="1237968" y="798034"/>
                </a:lnTo>
                <a:lnTo>
                  <a:pt x="1235747" y="811683"/>
                </a:lnTo>
                <a:lnTo>
                  <a:pt x="1232891" y="825333"/>
                </a:lnTo>
                <a:lnTo>
                  <a:pt x="1229400" y="838665"/>
                </a:lnTo>
                <a:lnTo>
                  <a:pt x="1226226" y="852314"/>
                </a:lnTo>
                <a:lnTo>
                  <a:pt x="1222418" y="865646"/>
                </a:lnTo>
                <a:lnTo>
                  <a:pt x="1218293" y="878661"/>
                </a:lnTo>
                <a:lnTo>
                  <a:pt x="1214167" y="891993"/>
                </a:lnTo>
                <a:lnTo>
                  <a:pt x="1209407" y="905008"/>
                </a:lnTo>
                <a:lnTo>
                  <a:pt x="1204330" y="918022"/>
                </a:lnTo>
                <a:lnTo>
                  <a:pt x="1199252" y="930720"/>
                </a:lnTo>
                <a:lnTo>
                  <a:pt x="1193540" y="943417"/>
                </a:lnTo>
                <a:lnTo>
                  <a:pt x="1187828" y="956114"/>
                </a:lnTo>
                <a:lnTo>
                  <a:pt x="1181481" y="968811"/>
                </a:lnTo>
                <a:lnTo>
                  <a:pt x="1175451" y="981191"/>
                </a:lnTo>
                <a:lnTo>
                  <a:pt x="1168469" y="993253"/>
                </a:lnTo>
                <a:lnTo>
                  <a:pt x="1167094" y="996004"/>
                </a:lnTo>
                <a:lnTo>
                  <a:pt x="1166565" y="996745"/>
                </a:lnTo>
                <a:lnTo>
                  <a:pt x="1166883" y="996428"/>
                </a:lnTo>
                <a:lnTo>
                  <a:pt x="1167094" y="996004"/>
                </a:lnTo>
                <a:lnTo>
                  <a:pt x="1168152" y="994523"/>
                </a:lnTo>
                <a:lnTo>
                  <a:pt x="1169422" y="992936"/>
                </a:lnTo>
                <a:lnTo>
                  <a:pt x="1167517" y="995899"/>
                </a:lnTo>
                <a:lnTo>
                  <a:pt x="1167517" y="995793"/>
                </a:lnTo>
                <a:lnTo>
                  <a:pt x="1167200" y="996110"/>
                </a:lnTo>
                <a:lnTo>
                  <a:pt x="1166756" y="996872"/>
                </a:lnTo>
                <a:lnTo>
                  <a:pt x="1166565" y="997062"/>
                </a:lnTo>
                <a:lnTo>
                  <a:pt x="1166089" y="998015"/>
                </a:lnTo>
                <a:lnTo>
                  <a:pt x="1164979" y="999919"/>
                </a:lnTo>
                <a:lnTo>
                  <a:pt x="1164979" y="1000078"/>
                </a:lnTo>
                <a:lnTo>
                  <a:pt x="1164767" y="1000448"/>
                </a:lnTo>
                <a:lnTo>
                  <a:pt x="1164344" y="1000872"/>
                </a:lnTo>
                <a:lnTo>
                  <a:pt x="1161488" y="1007220"/>
                </a:lnTo>
                <a:lnTo>
                  <a:pt x="1155141" y="1019282"/>
                </a:lnTo>
                <a:lnTo>
                  <a:pt x="1148159" y="1031345"/>
                </a:lnTo>
                <a:lnTo>
                  <a:pt x="1141495" y="1043407"/>
                </a:lnTo>
                <a:lnTo>
                  <a:pt x="1133879" y="1055152"/>
                </a:lnTo>
                <a:lnTo>
                  <a:pt x="1126262" y="1066897"/>
                </a:lnTo>
                <a:lnTo>
                  <a:pt x="1118329" y="1078959"/>
                </a:lnTo>
                <a:lnTo>
                  <a:pt x="1109760" y="1090704"/>
                </a:lnTo>
                <a:lnTo>
                  <a:pt x="1093258" y="1114194"/>
                </a:lnTo>
                <a:lnTo>
                  <a:pt x="1076439" y="1138319"/>
                </a:lnTo>
                <a:lnTo>
                  <a:pt x="1068188" y="1150698"/>
                </a:lnTo>
                <a:lnTo>
                  <a:pt x="1059937" y="1163396"/>
                </a:lnTo>
                <a:lnTo>
                  <a:pt x="1052003" y="1175775"/>
                </a:lnTo>
                <a:lnTo>
                  <a:pt x="1044704" y="1188790"/>
                </a:lnTo>
                <a:lnTo>
                  <a:pt x="1037088" y="1201805"/>
                </a:lnTo>
                <a:lnTo>
                  <a:pt x="1029789" y="1214819"/>
                </a:lnTo>
                <a:lnTo>
                  <a:pt x="1023125" y="1228786"/>
                </a:lnTo>
                <a:lnTo>
                  <a:pt x="1016461" y="1242118"/>
                </a:lnTo>
                <a:lnTo>
                  <a:pt x="1010748" y="1256085"/>
                </a:lnTo>
                <a:lnTo>
                  <a:pt x="1005036" y="1269735"/>
                </a:lnTo>
                <a:lnTo>
                  <a:pt x="999959" y="1284019"/>
                </a:lnTo>
                <a:lnTo>
                  <a:pt x="995199" y="1298621"/>
                </a:lnTo>
                <a:lnTo>
                  <a:pt x="991073" y="1312905"/>
                </a:lnTo>
                <a:lnTo>
                  <a:pt x="987265" y="1327189"/>
                </a:lnTo>
                <a:lnTo>
                  <a:pt x="983774" y="1341791"/>
                </a:lnTo>
                <a:lnTo>
                  <a:pt x="980918" y="1356393"/>
                </a:lnTo>
                <a:lnTo>
                  <a:pt x="978379" y="1370995"/>
                </a:lnTo>
                <a:lnTo>
                  <a:pt x="976475" y="1385597"/>
                </a:lnTo>
                <a:lnTo>
                  <a:pt x="974888" y="1400198"/>
                </a:lnTo>
                <a:lnTo>
                  <a:pt x="973619" y="1415118"/>
                </a:lnTo>
                <a:lnTo>
                  <a:pt x="972350" y="1430037"/>
                </a:lnTo>
                <a:lnTo>
                  <a:pt x="972032" y="1444639"/>
                </a:lnTo>
                <a:lnTo>
                  <a:pt x="971715" y="1459240"/>
                </a:lnTo>
                <a:lnTo>
                  <a:pt x="972032" y="1474160"/>
                </a:lnTo>
                <a:lnTo>
                  <a:pt x="972667" y="1488761"/>
                </a:lnTo>
                <a:lnTo>
                  <a:pt x="973619" y="1503363"/>
                </a:lnTo>
                <a:lnTo>
                  <a:pt x="975523" y="1488761"/>
                </a:lnTo>
                <a:lnTo>
                  <a:pt x="977110" y="1474477"/>
                </a:lnTo>
                <a:lnTo>
                  <a:pt x="979331" y="1459875"/>
                </a:lnTo>
                <a:lnTo>
                  <a:pt x="981553" y="1445591"/>
                </a:lnTo>
                <a:lnTo>
                  <a:pt x="984091" y="1431306"/>
                </a:lnTo>
                <a:lnTo>
                  <a:pt x="987265" y="1417022"/>
                </a:lnTo>
                <a:lnTo>
                  <a:pt x="990438" y="1402738"/>
                </a:lnTo>
                <a:lnTo>
                  <a:pt x="993929" y="1389088"/>
                </a:lnTo>
                <a:lnTo>
                  <a:pt x="997737" y="1375121"/>
                </a:lnTo>
                <a:lnTo>
                  <a:pt x="1001863" y="1361472"/>
                </a:lnTo>
                <a:lnTo>
                  <a:pt x="1005988" y="1347822"/>
                </a:lnTo>
                <a:lnTo>
                  <a:pt x="1011066" y="1334490"/>
                </a:lnTo>
                <a:lnTo>
                  <a:pt x="1016143" y="1321476"/>
                </a:lnTo>
                <a:lnTo>
                  <a:pt x="1021856" y="1308144"/>
                </a:lnTo>
                <a:lnTo>
                  <a:pt x="1027568" y="1295129"/>
                </a:lnTo>
                <a:lnTo>
                  <a:pt x="1033915" y="1282432"/>
                </a:lnTo>
                <a:lnTo>
                  <a:pt x="1040262" y="1269735"/>
                </a:lnTo>
                <a:lnTo>
                  <a:pt x="1047243" y="1257672"/>
                </a:lnTo>
                <a:lnTo>
                  <a:pt x="1054225" y="1245293"/>
                </a:lnTo>
                <a:lnTo>
                  <a:pt x="1061841" y="1233548"/>
                </a:lnTo>
                <a:lnTo>
                  <a:pt x="1069775" y="1221803"/>
                </a:lnTo>
                <a:lnTo>
                  <a:pt x="1077391" y="1210058"/>
                </a:lnTo>
                <a:lnTo>
                  <a:pt x="1085959" y="1198630"/>
                </a:lnTo>
                <a:lnTo>
                  <a:pt x="1094528" y="1187203"/>
                </a:lnTo>
                <a:lnTo>
                  <a:pt x="1111982" y="1164665"/>
                </a:lnTo>
                <a:lnTo>
                  <a:pt x="1130071" y="1142128"/>
                </a:lnTo>
                <a:lnTo>
                  <a:pt x="1148477" y="1119273"/>
                </a:lnTo>
                <a:lnTo>
                  <a:pt x="1166883" y="1096100"/>
                </a:lnTo>
                <a:lnTo>
                  <a:pt x="1175768" y="1084038"/>
                </a:lnTo>
                <a:lnTo>
                  <a:pt x="1184971" y="1071658"/>
                </a:lnTo>
                <a:lnTo>
                  <a:pt x="1193222" y="1059279"/>
                </a:lnTo>
                <a:lnTo>
                  <a:pt x="1201473" y="1046264"/>
                </a:lnTo>
                <a:lnTo>
                  <a:pt x="1205599" y="1039915"/>
                </a:lnTo>
                <a:lnTo>
                  <a:pt x="1209724" y="1032932"/>
                </a:lnTo>
                <a:lnTo>
                  <a:pt x="1212263" y="1027853"/>
                </a:lnTo>
                <a:lnTo>
                  <a:pt x="1213215" y="1026583"/>
                </a:lnTo>
                <a:lnTo>
                  <a:pt x="1213850" y="1025314"/>
                </a:lnTo>
                <a:lnTo>
                  <a:pt x="1213215" y="1025948"/>
                </a:lnTo>
                <a:lnTo>
                  <a:pt x="1213850" y="1024679"/>
                </a:lnTo>
                <a:lnTo>
                  <a:pt x="1213850" y="1025313"/>
                </a:lnTo>
                <a:lnTo>
                  <a:pt x="1214167" y="1024679"/>
                </a:lnTo>
                <a:lnTo>
                  <a:pt x="1214802" y="1023409"/>
                </a:lnTo>
                <a:lnTo>
                  <a:pt x="1216071" y="1021504"/>
                </a:lnTo>
                <a:lnTo>
                  <a:pt x="1224005" y="1008490"/>
                </a:lnTo>
                <a:lnTo>
                  <a:pt x="1231939" y="995475"/>
                </a:lnTo>
                <a:lnTo>
                  <a:pt x="1238920" y="982143"/>
                </a:lnTo>
                <a:lnTo>
                  <a:pt x="1245902" y="968176"/>
                </a:lnTo>
                <a:lnTo>
                  <a:pt x="1252566" y="954527"/>
                </a:lnTo>
                <a:lnTo>
                  <a:pt x="1258913" y="940560"/>
                </a:lnTo>
                <a:lnTo>
                  <a:pt x="1264625" y="926593"/>
                </a:lnTo>
                <a:lnTo>
                  <a:pt x="1270338" y="912626"/>
                </a:lnTo>
                <a:lnTo>
                  <a:pt x="1275732" y="898342"/>
                </a:lnTo>
                <a:lnTo>
                  <a:pt x="1280810" y="883422"/>
                </a:lnTo>
                <a:lnTo>
                  <a:pt x="1285253" y="869138"/>
                </a:lnTo>
                <a:lnTo>
                  <a:pt x="1289378" y="854219"/>
                </a:lnTo>
                <a:lnTo>
                  <a:pt x="1293186" y="839300"/>
                </a:lnTo>
                <a:lnTo>
                  <a:pt x="1296677" y="824380"/>
                </a:lnTo>
                <a:lnTo>
                  <a:pt x="1299533" y="809461"/>
                </a:lnTo>
                <a:lnTo>
                  <a:pt x="1302707" y="794542"/>
                </a:lnTo>
                <a:lnTo>
                  <a:pt x="1304928" y="779305"/>
                </a:lnTo>
                <a:lnTo>
                  <a:pt x="1306832" y="764069"/>
                </a:lnTo>
                <a:lnTo>
                  <a:pt x="1308419" y="749150"/>
                </a:lnTo>
                <a:lnTo>
                  <a:pt x="1309688" y="733596"/>
                </a:lnTo>
                <a:lnTo>
                  <a:pt x="1310640" y="718359"/>
                </a:lnTo>
                <a:lnTo>
                  <a:pt x="1311275" y="703122"/>
                </a:lnTo>
                <a:lnTo>
                  <a:pt x="1311275" y="687886"/>
                </a:lnTo>
                <a:lnTo>
                  <a:pt x="1311275" y="672331"/>
                </a:lnTo>
                <a:lnTo>
                  <a:pt x="1310640" y="657412"/>
                </a:lnTo>
                <a:lnTo>
                  <a:pt x="1309688" y="642176"/>
                </a:lnTo>
                <a:lnTo>
                  <a:pt x="1308419" y="626622"/>
                </a:lnTo>
                <a:lnTo>
                  <a:pt x="1306832" y="611385"/>
                </a:lnTo>
                <a:lnTo>
                  <a:pt x="1304928" y="596466"/>
                </a:lnTo>
                <a:lnTo>
                  <a:pt x="1302707" y="580912"/>
                </a:lnTo>
                <a:lnTo>
                  <a:pt x="1299533" y="565992"/>
                </a:lnTo>
                <a:lnTo>
                  <a:pt x="1296677" y="551073"/>
                </a:lnTo>
                <a:lnTo>
                  <a:pt x="1293186" y="536154"/>
                </a:lnTo>
                <a:lnTo>
                  <a:pt x="1289061" y="521235"/>
                </a:lnTo>
                <a:lnTo>
                  <a:pt x="1284935" y="506633"/>
                </a:lnTo>
                <a:lnTo>
                  <a:pt x="1280493" y="492031"/>
                </a:lnTo>
                <a:lnTo>
                  <a:pt x="1275415" y="477747"/>
                </a:lnTo>
                <a:lnTo>
                  <a:pt x="1270338" y="463145"/>
                </a:lnTo>
                <a:lnTo>
                  <a:pt x="1264625" y="448861"/>
                </a:lnTo>
                <a:lnTo>
                  <a:pt x="1258913" y="434894"/>
                </a:lnTo>
                <a:lnTo>
                  <a:pt x="1252249" y="420927"/>
                </a:lnTo>
                <a:lnTo>
                  <a:pt x="1245902" y="407278"/>
                </a:lnTo>
                <a:lnTo>
                  <a:pt x="1238603" y="393628"/>
                </a:lnTo>
                <a:lnTo>
                  <a:pt x="1231304" y="379979"/>
                </a:lnTo>
                <a:lnTo>
                  <a:pt x="1224005" y="366646"/>
                </a:lnTo>
                <a:lnTo>
                  <a:pt x="1215754" y="353632"/>
                </a:lnTo>
                <a:lnTo>
                  <a:pt x="1207503" y="340935"/>
                </a:lnTo>
                <a:lnTo>
                  <a:pt x="1199252" y="328237"/>
                </a:lnTo>
                <a:lnTo>
                  <a:pt x="1190366" y="315858"/>
                </a:lnTo>
                <a:lnTo>
                  <a:pt x="1181163" y="303795"/>
                </a:lnTo>
                <a:lnTo>
                  <a:pt x="1171643" y="291733"/>
                </a:lnTo>
                <a:lnTo>
                  <a:pt x="1162123" y="280306"/>
                </a:lnTo>
                <a:lnTo>
                  <a:pt x="1151967" y="268561"/>
                </a:lnTo>
                <a:lnTo>
                  <a:pt x="1141812" y="257451"/>
                </a:lnTo>
                <a:lnTo>
                  <a:pt x="1131023" y="246658"/>
                </a:lnTo>
                <a:lnTo>
                  <a:pt x="1120233" y="235865"/>
                </a:lnTo>
                <a:lnTo>
                  <a:pt x="1109126" y="225390"/>
                </a:lnTo>
                <a:lnTo>
                  <a:pt x="1097701" y="215232"/>
                </a:lnTo>
                <a:lnTo>
                  <a:pt x="1086277" y="205709"/>
                </a:lnTo>
                <a:lnTo>
                  <a:pt x="1074535" y="196187"/>
                </a:lnTo>
                <a:lnTo>
                  <a:pt x="1062476" y="186664"/>
                </a:lnTo>
                <a:lnTo>
                  <a:pt x="1050417" y="177776"/>
                </a:lnTo>
                <a:lnTo>
                  <a:pt x="1038040" y="168888"/>
                </a:lnTo>
                <a:lnTo>
                  <a:pt x="1025664" y="160952"/>
                </a:lnTo>
                <a:lnTo>
                  <a:pt x="1012653" y="152699"/>
                </a:lnTo>
                <a:lnTo>
                  <a:pt x="999959" y="145080"/>
                </a:lnTo>
                <a:lnTo>
                  <a:pt x="986630" y="137779"/>
                </a:lnTo>
                <a:lnTo>
                  <a:pt x="973619" y="130479"/>
                </a:lnTo>
                <a:lnTo>
                  <a:pt x="959656" y="124130"/>
                </a:lnTo>
                <a:lnTo>
                  <a:pt x="946327" y="117464"/>
                </a:lnTo>
                <a:lnTo>
                  <a:pt x="932364" y="111750"/>
                </a:lnTo>
                <a:lnTo>
                  <a:pt x="918718" y="105719"/>
                </a:lnTo>
                <a:lnTo>
                  <a:pt x="904755" y="100640"/>
                </a:lnTo>
                <a:lnTo>
                  <a:pt x="890474" y="95561"/>
                </a:lnTo>
                <a:lnTo>
                  <a:pt x="876194" y="91117"/>
                </a:lnTo>
                <a:lnTo>
                  <a:pt x="861913" y="86673"/>
                </a:lnTo>
                <a:lnTo>
                  <a:pt x="847633" y="82864"/>
                </a:lnTo>
                <a:lnTo>
                  <a:pt x="833352" y="79690"/>
                </a:lnTo>
                <a:lnTo>
                  <a:pt x="818437" y="76516"/>
                </a:lnTo>
                <a:lnTo>
                  <a:pt x="803839" y="73659"/>
                </a:lnTo>
                <a:lnTo>
                  <a:pt x="789241" y="71437"/>
                </a:lnTo>
                <a:lnTo>
                  <a:pt x="774643" y="69215"/>
                </a:lnTo>
                <a:lnTo>
                  <a:pt x="759728" y="67627"/>
                </a:lnTo>
                <a:lnTo>
                  <a:pt x="745130" y="66675"/>
                </a:lnTo>
                <a:lnTo>
                  <a:pt x="730532" y="65723"/>
                </a:lnTo>
                <a:lnTo>
                  <a:pt x="715934" y="65405"/>
                </a:lnTo>
                <a:lnTo>
                  <a:pt x="701019" y="65088"/>
                </a:lnTo>
                <a:close/>
                <a:moveTo>
                  <a:pt x="679609" y="0"/>
                </a:moveTo>
                <a:lnTo>
                  <a:pt x="696766" y="318"/>
                </a:lnTo>
                <a:lnTo>
                  <a:pt x="714241" y="953"/>
                </a:lnTo>
                <a:lnTo>
                  <a:pt x="731715" y="2223"/>
                </a:lnTo>
                <a:lnTo>
                  <a:pt x="748555" y="3493"/>
                </a:lnTo>
                <a:lnTo>
                  <a:pt x="766030" y="5399"/>
                </a:lnTo>
                <a:lnTo>
                  <a:pt x="782551" y="7939"/>
                </a:lnTo>
                <a:lnTo>
                  <a:pt x="799708" y="10797"/>
                </a:lnTo>
                <a:lnTo>
                  <a:pt x="816230" y="13973"/>
                </a:lnTo>
                <a:lnTo>
                  <a:pt x="833069" y="17784"/>
                </a:lnTo>
                <a:lnTo>
                  <a:pt x="849273" y="21594"/>
                </a:lnTo>
                <a:lnTo>
                  <a:pt x="865159" y="25723"/>
                </a:lnTo>
                <a:lnTo>
                  <a:pt x="881363" y="30804"/>
                </a:lnTo>
                <a:lnTo>
                  <a:pt x="897249" y="35885"/>
                </a:lnTo>
                <a:lnTo>
                  <a:pt x="912817" y="41601"/>
                </a:lnTo>
                <a:lnTo>
                  <a:pt x="928704" y="47317"/>
                </a:lnTo>
                <a:lnTo>
                  <a:pt x="943954" y="53668"/>
                </a:lnTo>
                <a:lnTo>
                  <a:pt x="958887" y="60019"/>
                </a:lnTo>
                <a:lnTo>
                  <a:pt x="974138" y="67323"/>
                </a:lnTo>
                <a:lnTo>
                  <a:pt x="988753" y="74310"/>
                </a:lnTo>
                <a:lnTo>
                  <a:pt x="1003051" y="82249"/>
                </a:lnTo>
                <a:lnTo>
                  <a:pt x="1017348" y="90188"/>
                </a:lnTo>
                <a:lnTo>
                  <a:pt x="1031646" y="98444"/>
                </a:lnTo>
                <a:lnTo>
                  <a:pt x="1045626" y="107019"/>
                </a:lnTo>
                <a:lnTo>
                  <a:pt x="1059288" y="116228"/>
                </a:lnTo>
                <a:lnTo>
                  <a:pt x="1072632" y="125437"/>
                </a:lnTo>
                <a:lnTo>
                  <a:pt x="1085976" y="135282"/>
                </a:lnTo>
                <a:lnTo>
                  <a:pt x="1098685" y="144808"/>
                </a:lnTo>
                <a:lnTo>
                  <a:pt x="1111394" y="155288"/>
                </a:lnTo>
                <a:lnTo>
                  <a:pt x="1123785" y="165768"/>
                </a:lnTo>
                <a:lnTo>
                  <a:pt x="1136177" y="176565"/>
                </a:lnTo>
                <a:lnTo>
                  <a:pt x="1147932" y="187679"/>
                </a:lnTo>
                <a:lnTo>
                  <a:pt x="1159688" y="199112"/>
                </a:lnTo>
                <a:lnTo>
                  <a:pt x="1171126" y="210861"/>
                </a:lnTo>
                <a:lnTo>
                  <a:pt x="1182246" y="222611"/>
                </a:lnTo>
                <a:lnTo>
                  <a:pt x="1193049" y="234996"/>
                </a:lnTo>
                <a:lnTo>
                  <a:pt x="1203534" y="247381"/>
                </a:lnTo>
                <a:lnTo>
                  <a:pt x="1214019" y="260084"/>
                </a:lnTo>
                <a:lnTo>
                  <a:pt x="1223868" y="272786"/>
                </a:lnTo>
                <a:lnTo>
                  <a:pt x="1233717" y="286124"/>
                </a:lnTo>
                <a:lnTo>
                  <a:pt x="1242614" y="299779"/>
                </a:lnTo>
                <a:lnTo>
                  <a:pt x="1251828" y="313434"/>
                </a:lnTo>
                <a:lnTo>
                  <a:pt x="1260406" y="327089"/>
                </a:lnTo>
                <a:lnTo>
                  <a:pt x="1268985" y="341380"/>
                </a:lnTo>
                <a:lnTo>
                  <a:pt x="1276610" y="355670"/>
                </a:lnTo>
                <a:lnTo>
                  <a:pt x="1284553" y="370278"/>
                </a:lnTo>
                <a:lnTo>
                  <a:pt x="1291861" y="384886"/>
                </a:lnTo>
                <a:lnTo>
                  <a:pt x="1298851" y="399811"/>
                </a:lnTo>
                <a:lnTo>
                  <a:pt x="1305523" y="414737"/>
                </a:lnTo>
                <a:lnTo>
                  <a:pt x="1311560" y="430297"/>
                </a:lnTo>
                <a:lnTo>
                  <a:pt x="1317596" y="445858"/>
                </a:lnTo>
                <a:lnTo>
                  <a:pt x="1322998" y="461418"/>
                </a:lnTo>
                <a:lnTo>
                  <a:pt x="1328399" y="477614"/>
                </a:lnTo>
                <a:lnTo>
                  <a:pt x="1333165" y="493492"/>
                </a:lnTo>
                <a:lnTo>
                  <a:pt x="1337295" y="509370"/>
                </a:lnTo>
                <a:lnTo>
                  <a:pt x="1341425" y="525883"/>
                </a:lnTo>
                <a:lnTo>
                  <a:pt x="1344920" y="542397"/>
                </a:lnTo>
                <a:lnTo>
                  <a:pt x="1348098" y="559227"/>
                </a:lnTo>
                <a:lnTo>
                  <a:pt x="1351275" y="576058"/>
                </a:lnTo>
                <a:lnTo>
                  <a:pt x="1353499" y="592571"/>
                </a:lnTo>
                <a:lnTo>
                  <a:pt x="1355405" y="610037"/>
                </a:lnTo>
                <a:lnTo>
                  <a:pt x="1356676" y="626868"/>
                </a:lnTo>
                <a:lnTo>
                  <a:pt x="1357947" y="644334"/>
                </a:lnTo>
                <a:lnTo>
                  <a:pt x="1358582" y="661800"/>
                </a:lnTo>
                <a:lnTo>
                  <a:pt x="1358900" y="679266"/>
                </a:lnTo>
                <a:lnTo>
                  <a:pt x="1358582" y="691333"/>
                </a:lnTo>
                <a:lnTo>
                  <a:pt x="1358265" y="703401"/>
                </a:lnTo>
                <a:lnTo>
                  <a:pt x="1357947" y="715151"/>
                </a:lnTo>
                <a:lnTo>
                  <a:pt x="1356994" y="726900"/>
                </a:lnTo>
                <a:lnTo>
                  <a:pt x="1356358" y="738968"/>
                </a:lnTo>
                <a:lnTo>
                  <a:pt x="1355088" y="750718"/>
                </a:lnTo>
                <a:lnTo>
                  <a:pt x="1353817" y="762150"/>
                </a:lnTo>
                <a:lnTo>
                  <a:pt x="1352546" y="773900"/>
                </a:lnTo>
                <a:lnTo>
                  <a:pt x="1350639" y="785332"/>
                </a:lnTo>
                <a:lnTo>
                  <a:pt x="1348415" y="796764"/>
                </a:lnTo>
                <a:lnTo>
                  <a:pt x="1346509" y="808196"/>
                </a:lnTo>
                <a:lnTo>
                  <a:pt x="1344285" y="819629"/>
                </a:lnTo>
                <a:lnTo>
                  <a:pt x="1342061" y="831061"/>
                </a:lnTo>
                <a:lnTo>
                  <a:pt x="1339201" y="842175"/>
                </a:lnTo>
                <a:lnTo>
                  <a:pt x="1336342" y="853290"/>
                </a:lnTo>
                <a:lnTo>
                  <a:pt x="1333165" y="864405"/>
                </a:lnTo>
                <a:lnTo>
                  <a:pt x="1326810" y="885999"/>
                </a:lnTo>
                <a:lnTo>
                  <a:pt x="1319503" y="907593"/>
                </a:lnTo>
                <a:lnTo>
                  <a:pt x="1311242" y="928870"/>
                </a:lnTo>
                <a:lnTo>
                  <a:pt x="1302981" y="949829"/>
                </a:lnTo>
                <a:lnTo>
                  <a:pt x="1293449" y="970471"/>
                </a:lnTo>
                <a:lnTo>
                  <a:pt x="1283282" y="990477"/>
                </a:lnTo>
                <a:lnTo>
                  <a:pt x="1272797" y="1010484"/>
                </a:lnTo>
                <a:lnTo>
                  <a:pt x="1261359" y="1029855"/>
                </a:lnTo>
                <a:lnTo>
                  <a:pt x="1261359" y="1030172"/>
                </a:lnTo>
                <a:lnTo>
                  <a:pt x="1261042" y="1030490"/>
                </a:lnTo>
                <a:lnTo>
                  <a:pt x="1261042" y="1030808"/>
                </a:lnTo>
                <a:lnTo>
                  <a:pt x="1260724" y="1031443"/>
                </a:lnTo>
                <a:lnTo>
                  <a:pt x="1253099" y="1045098"/>
                </a:lnTo>
                <a:lnTo>
                  <a:pt x="1245791" y="1058753"/>
                </a:lnTo>
                <a:lnTo>
                  <a:pt x="1237530" y="1071773"/>
                </a:lnTo>
                <a:lnTo>
                  <a:pt x="1229269" y="1084476"/>
                </a:lnTo>
                <a:lnTo>
                  <a:pt x="1220691" y="1097178"/>
                </a:lnTo>
                <a:lnTo>
                  <a:pt x="1212112" y="1109563"/>
                </a:lnTo>
                <a:lnTo>
                  <a:pt x="1194002" y="1134333"/>
                </a:lnTo>
                <a:lnTo>
                  <a:pt x="1175892" y="1158785"/>
                </a:lnTo>
                <a:lnTo>
                  <a:pt x="1157146" y="1183873"/>
                </a:lnTo>
                <a:lnTo>
                  <a:pt x="1147932" y="1196575"/>
                </a:lnTo>
                <a:lnTo>
                  <a:pt x="1139354" y="1209913"/>
                </a:lnTo>
                <a:lnTo>
                  <a:pt x="1130458" y="1223250"/>
                </a:lnTo>
                <a:lnTo>
                  <a:pt x="1121561" y="1236906"/>
                </a:lnTo>
                <a:lnTo>
                  <a:pt x="1112983" y="1251513"/>
                </a:lnTo>
                <a:lnTo>
                  <a:pt x="1105040" y="1266439"/>
                </a:lnTo>
                <a:lnTo>
                  <a:pt x="1097097" y="1281682"/>
                </a:lnTo>
                <a:lnTo>
                  <a:pt x="1089153" y="1297560"/>
                </a:lnTo>
                <a:lnTo>
                  <a:pt x="1082164" y="1314391"/>
                </a:lnTo>
                <a:lnTo>
                  <a:pt x="1075174" y="1331857"/>
                </a:lnTo>
                <a:lnTo>
                  <a:pt x="1068819" y="1350275"/>
                </a:lnTo>
                <a:lnTo>
                  <a:pt x="1062783" y="1369329"/>
                </a:lnTo>
                <a:lnTo>
                  <a:pt x="1057699" y="1389336"/>
                </a:lnTo>
                <a:lnTo>
                  <a:pt x="1054839" y="1399815"/>
                </a:lnTo>
                <a:lnTo>
                  <a:pt x="1052615" y="1410295"/>
                </a:lnTo>
                <a:lnTo>
                  <a:pt x="1050391" y="1421092"/>
                </a:lnTo>
                <a:lnTo>
                  <a:pt x="1048485" y="1432524"/>
                </a:lnTo>
                <a:lnTo>
                  <a:pt x="1046579" y="1443956"/>
                </a:lnTo>
                <a:lnTo>
                  <a:pt x="1044672" y="1455706"/>
                </a:lnTo>
                <a:lnTo>
                  <a:pt x="1042766" y="1467456"/>
                </a:lnTo>
                <a:lnTo>
                  <a:pt x="1041495" y="1479841"/>
                </a:lnTo>
                <a:lnTo>
                  <a:pt x="1040224" y="1492543"/>
                </a:lnTo>
                <a:lnTo>
                  <a:pt x="1039271" y="1505246"/>
                </a:lnTo>
                <a:lnTo>
                  <a:pt x="1038636" y="1518583"/>
                </a:lnTo>
                <a:lnTo>
                  <a:pt x="1037682" y="1531921"/>
                </a:lnTo>
                <a:lnTo>
                  <a:pt x="1037365" y="1546211"/>
                </a:lnTo>
                <a:lnTo>
                  <a:pt x="1037047" y="1560184"/>
                </a:lnTo>
                <a:lnTo>
                  <a:pt x="1036729" y="1565583"/>
                </a:lnTo>
                <a:lnTo>
                  <a:pt x="1035776" y="1571299"/>
                </a:lnTo>
                <a:lnTo>
                  <a:pt x="1034505" y="1576697"/>
                </a:lnTo>
                <a:lnTo>
                  <a:pt x="1032599" y="1582096"/>
                </a:lnTo>
                <a:lnTo>
                  <a:pt x="1030057" y="1586542"/>
                </a:lnTo>
                <a:lnTo>
                  <a:pt x="1027198" y="1591305"/>
                </a:lnTo>
                <a:lnTo>
                  <a:pt x="1024020" y="1595751"/>
                </a:lnTo>
                <a:lnTo>
                  <a:pt x="1020208" y="1599562"/>
                </a:lnTo>
                <a:lnTo>
                  <a:pt x="1016395" y="1603055"/>
                </a:lnTo>
                <a:lnTo>
                  <a:pt x="1012265" y="1606548"/>
                </a:lnTo>
                <a:lnTo>
                  <a:pt x="1007499" y="1609089"/>
                </a:lnTo>
                <a:lnTo>
                  <a:pt x="1002733" y="1611629"/>
                </a:lnTo>
                <a:lnTo>
                  <a:pt x="997649" y="1613217"/>
                </a:lnTo>
                <a:lnTo>
                  <a:pt x="992248" y="1614805"/>
                </a:lnTo>
                <a:lnTo>
                  <a:pt x="986847" y="1615758"/>
                </a:lnTo>
                <a:lnTo>
                  <a:pt x="980810" y="1616075"/>
                </a:lnTo>
                <a:lnTo>
                  <a:pt x="679609" y="1616075"/>
                </a:lnTo>
                <a:lnTo>
                  <a:pt x="377772" y="1616075"/>
                </a:lnTo>
                <a:lnTo>
                  <a:pt x="371736" y="1615758"/>
                </a:lnTo>
                <a:lnTo>
                  <a:pt x="366334" y="1614805"/>
                </a:lnTo>
                <a:lnTo>
                  <a:pt x="360933" y="1613217"/>
                </a:lnTo>
                <a:lnTo>
                  <a:pt x="355850" y="1611629"/>
                </a:lnTo>
                <a:lnTo>
                  <a:pt x="351084" y="1609089"/>
                </a:lnTo>
                <a:lnTo>
                  <a:pt x="346318" y="1606548"/>
                </a:lnTo>
                <a:lnTo>
                  <a:pt x="342187" y="1603055"/>
                </a:lnTo>
                <a:lnTo>
                  <a:pt x="338057" y="1599562"/>
                </a:lnTo>
                <a:lnTo>
                  <a:pt x="334562" y="1595751"/>
                </a:lnTo>
                <a:lnTo>
                  <a:pt x="331385" y="1591305"/>
                </a:lnTo>
                <a:lnTo>
                  <a:pt x="328525" y="1586859"/>
                </a:lnTo>
                <a:lnTo>
                  <a:pt x="325984" y="1582096"/>
                </a:lnTo>
                <a:lnTo>
                  <a:pt x="324077" y="1576697"/>
                </a:lnTo>
                <a:lnTo>
                  <a:pt x="322806" y="1571616"/>
                </a:lnTo>
                <a:lnTo>
                  <a:pt x="321853" y="1565900"/>
                </a:lnTo>
                <a:lnTo>
                  <a:pt x="321535" y="1560184"/>
                </a:lnTo>
                <a:lnTo>
                  <a:pt x="321218" y="1546211"/>
                </a:lnTo>
                <a:lnTo>
                  <a:pt x="320900" y="1531921"/>
                </a:lnTo>
                <a:lnTo>
                  <a:pt x="320265" y="1518583"/>
                </a:lnTo>
                <a:lnTo>
                  <a:pt x="319311" y="1505246"/>
                </a:lnTo>
                <a:lnTo>
                  <a:pt x="318358" y="1492543"/>
                </a:lnTo>
                <a:lnTo>
                  <a:pt x="317087" y="1479841"/>
                </a:lnTo>
                <a:lnTo>
                  <a:pt x="315816" y="1467456"/>
                </a:lnTo>
                <a:lnTo>
                  <a:pt x="313910" y="1455706"/>
                </a:lnTo>
                <a:lnTo>
                  <a:pt x="312004" y="1443956"/>
                </a:lnTo>
                <a:lnTo>
                  <a:pt x="310415" y="1432524"/>
                </a:lnTo>
                <a:lnTo>
                  <a:pt x="308191" y="1421409"/>
                </a:lnTo>
                <a:lnTo>
                  <a:pt x="305967" y="1410295"/>
                </a:lnTo>
                <a:lnTo>
                  <a:pt x="303743" y="1399815"/>
                </a:lnTo>
                <a:lnTo>
                  <a:pt x="301201" y="1389336"/>
                </a:lnTo>
                <a:lnTo>
                  <a:pt x="295800" y="1369329"/>
                </a:lnTo>
                <a:lnTo>
                  <a:pt x="289763" y="1350275"/>
                </a:lnTo>
                <a:lnTo>
                  <a:pt x="283409" y="1331857"/>
                </a:lnTo>
                <a:lnTo>
                  <a:pt x="276419" y="1314391"/>
                </a:lnTo>
                <a:lnTo>
                  <a:pt x="269429" y="1297560"/>
                </a:lnTo>
                <a:lnTo>
                  <a:pt x="261804" y="1281682"/>
                </a:lnTo>
                <a:lnTo>
                  <a:pt x="253543" y="1266439"/>
                </a:lnTo>
                <a:lnTo>
                  <a:pt x="245600" y="1251513"/>
                </a:lnTo>
                <a:lnTo>
                  <a:pt x="237021" y="1236906"/>
                </a:lnTo>
                <a:lnTo>
                  <a:pt x="228125" y="1223250"/>
                </a:lnTo>
                <a:lnTo>
                  <a:pt x="219229" y="1209913"/>
                </a:lnTo>
                <a:lnTo>
                  <a:pt x="210650" y="1196575"/>
                </a:lnTo>
                <a:lnTo>
                  <a:pt x="201436" y="1183873"/>
                </a:lnTo>
                <a:lnTo>
                  <a:pt x="183008" y="1158785"/>
                </a:lnTo>
                <a:lnTo>
                  <a:pt x="164580" y="1134333"/>
                </a:lnTo>
                <a:lnTo>
                  <a:pt x="146470" y="1109563"/>
                </a:lnTo>
                <a:lnTo>
                  <a:pt x="137892" y="1097178"/>
                </a:lnTo>
                <a:lnTo>
                  <a:pt x="129313" y="1084476"/>
                </a:lnTo>
                <a:lnTo>
                  <a:pt x="121052" y="1071773"/>
                </a:lnTo>
                <a:lnTo>
                  <a:pt x="112792" y="1058753"/>
                </a:lnTo>
                <a:lnTo>
                  <a:pt x="105484" y="1045098"/>
                </a:lnTo>
                <a:lnTo>
                  <a:pt x="97859" y="1031443"/>
                </a:lnTo>
                <a:lnTo>
                  <a:pt x="97541" y="1030808"/>
                </a:lnTo>
                <a:lnTo>
                  <a:pt x="97223" y="1030490"/>
                </a:lnTo>
                <a:lnTo>
                  <a:pt x="97541" y="1030490"/>
                </a:lnTo>
                <a:lnTo>
                  <a:pt x="97541" y="1030172"/>
                </a:lnTo>
                <a:lnTo>
                  <a:pt x="97223" y="1029855"/>
                </a:lnTo>
                <a:lnTo>
                  <a:pt x="85785" y="1010484"/>
                </a:lnTo>
                <a:lnTo>
                  <a:pt x="75300" y="990477"/>
                </a:lnTo>
                <a:lnTo>
                  <a:pt x="65133" y="970471"/>
                </a:lnTo>
                <a:lnTo>
                  <a:pt x="55602" y="949829"/>
                </a:lnTo>
                <a:lnTo>
                  <a:pt x="47341" y="928870"/>
                </a:lnTo>
                <a:lnTo>
                  <a:pt x="39080" y="907593"/>
                </a:lnTo>
                <a:lnTo>
                  <a:pt x="31772" y="885999"/>
                </a:lnTo>
                <a:lnTo>
                  <a:pt x="25418" y="864405"/>
                </a:lnTo>
                <a:lnTo>
                  <a:pt x="22241" y="853290"/>
                </a:lnTo>
                <a:lnTo>
                  <a:pt x="19381" y="842175"/>
                </a:lnTo>
                <a:lnTo>
                  <a:pt x="16839" y="831061"/>
                </a:lnTo>
                <a:lnTo>
                  <a:pt x="14298" y="819629"/>
                </a:lnTo>
                <a:lnTo>
                  <a:pt x="12073" y="808196"/>
                </a:lnTo>
                <a:lnTo>
                  <a:pt x="10167" y="796764"/>
                </a:lnTo>
                <a:lnTo>
                  <a:pt x="7943" y="785332"/>
                </a:lnTo>
                <a:lnTo>
                  <a:pt x="6354" y="773900"/>
                </a:lnTo>
                <a:lnTo>
                  <a:pt x="4766" y="762150"/>
                </a:lnTo>
                <a:lnTo>
                  <a:pt x="3495" y="750718"/>
                </a:lnTo>
                <a:lnTo>
                  <a:pt x="2224" y="738968"/>
                </a:lnTo>
                <a:lnTo>
                  <a:pt x="1589" y="726900"/>
                </a:lnTo>
                <a:lnTo>
                  <a:pt x="635" y="715151"/>
                </a:lnTo>
                <a:lnTo>
                  <a:pt x="318" y="703401"/>
                </a:lnTo>
                <a:lnTo>
                  <a:pt x="0" y="691333"/>
                </a:lnTo>
                <a:lnTo>
                  <a:pt x="0" y="679266"/>
                </a:lnTo>
                <a:lnTo>
                  <a:pt x="0" y="661800"/>
                </a:lnTo>
                <a:lnTo>
                  <a:pt x="635" y="644334"/>
                </a:lnTo>
                <a:lnTo>
                  <a:pt x="1906" y="626868"/>
                </a:lnTo>
                <a:lnTo>
                  <a:pt x="3177" y="610037"/>
                </a:lnTo>
                <a:lnTo>
                  <a:pt x="5084" y="592571"/>
                </a:lnTo>
                <a:lnTo>
                  <a:pt x="7625" y="576058"/>
                </a:lnTo>
                <a:lnTo>
                  <a:pt x="10485" y="559227"/>
                </a:lnTo>
                <a:lnTo>
                  <a:pt x="13662" y="542397"/>
                </a:lnTo>
                <a:lnTo>
                  <a:pt x="17157" y="525883"/>
                </a:lnTo>
                <a:lnTo>
                  <a:pt x="21287" y="509370"/>
                </a:lnTo>
                <a:lnTo>
                  <a:pt x="25736" y="493492"/>
                </a:lnTo>
                <a:lnTo>
                  <a:pt x="30184" y="477614"/>
                </a:lnTo>
                <a:lnTo>
                  <a:pt x="35585" y="461418"/>
                </a:lnTo>
                <a:lnTo>
                  <a:pt x="40986" y="445858"/>
                </a:lnTo>
                <a:lnTo>
                  <a:pt x="47023" y="430297"/>
                </a:lnTo>
                <a:lnTo>
                  <a:pt x="53060" y="414737"/>
                </a:lnTo>
                <a:lnTo>
                  <a:pt x="59732" y="399811"/>
                </a:lnTo>
                <a:lnTo>
                  <a:pt x="66722" y="384886"/>
                </a:lnTo>
                <a:lnTo>
                  <a:pt x="74029" y="370278"/>
                </a:lnTo>
                <a:lnTo>
                  <a:pt x="81973" y="355670"/>
                </a:lnTo>
                <a:lnTo>
                  <a:pt x="89598" y="341380"/>
                </a:lnTo>
                <a:lnTo>
                  <a:pt x="98176" y="327089"/>
                </a:lnTo>
                <a:lnTo>
                  <a:pt x="106755" y="313434"/>
                </a:lnTo>
                <a:lnTo>
                  <a:pt x="115969" y="299779"/>
                </a:lnTo>
                <a:lnTo>
                  <a:pt x="124865" y="286124"/>
                </a:lnTo>
                <a:lnTo>
                  <a:pt x="134714" y="272786"/>
                </a:lnTo>
                <a:lnTo>
                  <a:pt x="144564" y="260084"/>
                </a:lnTo>
                <a:lnTo>
                  <a:pt x="155049" y="247381"/>
                </a:lnTo>
                <a:lnTo>
                  <a:pt x="165534" y="234996"/>
                </a:lnTo>
                <a:lnTo>
                  <a:pt x="176336" y="222611"/>
                </a:lnTo>
                <a:lnTo>
                  <a:pt x="187456" y="210861"/>
                </a:lnTo>
                <a:lnTo>
                  <a:pt x="198894" y="199112"/>
                </a:lnTo>
                <a:lnTo>
                  <a:pt x="210650" y="187679"/>
                </a:lnTo>
                <a:lnTo>
                  <a:pt x="222406" y="176565"/>
                </a:lnTo>
                <a:lnTo>
                  <a:pt x="234797" y="165768"/>
                </a:lnTo>
                <a:lnTo>
                  <a:pt x="247188" y="155288"/>
                </a:lnTo>
                <a:lnTo>
                  <a:pt x="259897" y="144808"/>
                </a:lnTo>
                <a:lnTo>
                  <a:pt x="272606" y="135282"/>
                </a:lnTo>
                <a:lnTo>
                  <a:pt x="285951" y="125437"/>
                </a:lnTo>
                <a:lnTo>
                  <a:pt x="299295" y="116228"/>
                </a:lnTo>
                <a:lnTo>
                  <a:pt x="312957" y="107019"/>
                </a:lnTo>
                <a:lnTo>
                  <a:pt x="326937" y="98444"/>
                </a:lnTo>
                <a:lnTo>
                  <a:pt x="341234" y="90188"/>
                </a:lnTo>
                <a:lnTo>
                  <a:pt x="355532" y="82249"/>
                </a:lnTo>
                <a:lnTo>
                  <a:pt x="369829" y="74310"/>
                </a:lnTo>
                <a:lnTo>
                  <a:pt x="384445" y="67323"/>
                </a:lnTo>
                <a:lnTo>
                  <a:pt x="399695" y="60019"/>
                </a:lnTo>
                <a:lnTo>
                  <a:pt x="414946" y="53668"/>
                </a:lnTo>
                <a:lnTo>
                  <a:pt x="430197" y="47317"/>
                </a:lnTo>
                <a:lnTo>
                  <a:pt x="445765" y="41601"/>
                </a:lnTo>
                <a:lnTo>
                  <a:pt x="461333" y="35885"/>
                </a:lnTo>
                <a:lnTo>
                  <a:pt x="477220" y="30804"/>
                </a:lnTo>
                <a:lnTo>
                  <a:pt x="493423" y="25723"/>
                </a:lnTo>
                <a:lnTo>
                  <a:pt x="509310" y="21594"/>
                </a:lnTo>
                <a:lnTo>
                  <a:pt x="525831" y="17784"/>
                </a:lnTo>
                <a:lnTo>
                  <a:pt x="542353" y="13973"/>
                </a:lnTo>
                <a:lnTo>
                  <a:pt x="558874" y="10797"/>
                </a:lnTo>
                <a:lnTo>
                  <a:pt x="576031" y="7939"/>
                </a:lnTo>
                <a:lnTo>
                  <a:pt x="592871" y="5399"/>
                </a:lnTo>
                <a:lnTo>
                  <a:pt x="610028" y="3493"/>
                </a:lnTo>
                <a:lnTo>
                  <a:pt x="626867" y="2223"/>
                </a:lnTo>
                <a:lnTo>
                  <a:pt x="644342" y="953"/>
                </a:lnTo>
                <a:lnTo>
                  <a:pt x="661816" y="318"/>
                </a:lnTo>
                <a:lnTo>
                  <a:pt x="679609" y="0"/>
                </a:lnTo>
                <a:close/>
              </a:path>
            </a:pathLst>
          </a:custGeom>
          <a:noFill/>
          <a:ln w="9525">
            <a:solidFill>
              <a:schemeClr val="accent1"/>
            </a:solidFill>
            <a:round/>
          </a:ln>
        </p:spPr>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5" name="文本框 22"/>
          <p:cNvSpPr txBox="1">
            <a:spLocks noChangeArrowheads="1"/>
          </p:cNvSpPr>
          <p:nvPr/>
        </p:nvSpPr>
        <p:spPr bwMode="auto">
          <a:xfrm>
            <a:off x="3359696" y="4353890"/>
            <a:ext cx="172819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6" name="文本框 14"/>
          <p:cNvSpPr txBox="1">
            <a:spLocks noChangeArrowheads="1"/>
          </p:cNvSpPr>
          <p:nvPr/>
        </p:nvSpPr>
        <p:spPr bwMode="auto">
          <a:xfrm>
            <a:off x="3173872" y="4708356"/>
            <a:ext cx="2099841" cy="1087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单击此处添加内容单击此处添加内容单击此处添加内容</a:t>
            </a:r>
            <a:endParaRPr lang="zh-CN" altLang="en-US" sz="1400"/>
          </a:p>
        </p:txBody>
      </p:sp>
      <p:sp>
        <p:nvSpPr>
          <p:cNvPr id="27" name="文本框 22"/>
          <p:cNvSpPr txBox="1">
            <a:spLocks noChangeArrowheads="1"/>
          </p:cNvSpPr>
          <p:nvPr/>
        </p:nvSpPr>
        <p:spPr bwMode="auto">
          <a:xfrm>
            <a:off x="7824192" y="4353890"/>
            <a:ext cx="172819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8" name="文本框 14"/>
          <p:cNvSpPr txBox="1">
            <a:spLocks noChangeArrowheads="1"/>
          </p:cNvSpPr>
          <p:nvPr/>
        </p:nvSpPr>
        <p:spPr bwMode="auto">
          <a:xfrm>
            <a:off x="7638368" y="4708356"/>
            <a:ext cx="2099841" cy="1087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单击此处添加内容单击此处添加内容单击此处添加内容</a:t>
            </a:r>
            <a:endParaRPr lang="zh-CN" altLang="en-US" sz="1400"/>
          </a:p>
        </p:txBody>
      </p:sp>
      <p:sp>
        <p:nvSpPr>
          <p:cNvPr id="29" name="文本框 22"/>
          <p:cNvSpPr txBox="1">
            <a:spLocks noChangeArrowheads="1"/>
          </p:cNvSpPr>
          <p:nvPr/>
        </p:nvSpPr>
        <p:spPr bwMode="auto">
          <a:xfrm>
            <a:off x="5467192" y="1650072"/>
            <a:ext cx="172819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30" name="文本框 14"/>
          <p:cNvSpPr txBox="1">
            <a:spLocks noChangeArrowheads="1"/>
          </p:cNvSpPr>
          <p:nvPr/>
        </p:nvSpPr>
        <p:spPr bwMode="auto">
          <a:xfrm>
            <a:off x="5281368" y="2004538"/>
            <a:ext cx="2099841" cy="1087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单击此处添加内容单击此处添加内容单击此处添加内容</a:t>
            </a:r>
            <a:endParaRPr lang="zh-CN" altLang="en-US" sz="1400"/>
          </a:p>
        </p:txBody>
      </p:sp>
      <p:sp>
        <p:nvSpPr>
          <p:cNvPr id="31" name="文本框 22"/>
          <p:cNvSpPr txBox="1">
            <a:spLocks noChangeArrowheads="1"/>
          </p:cNvSpPr>
          <p:nvPr/>
        </p:nvSpPr>
        <p:spPr bwMode="auto">
          <a:xfrm>
            <a:off x="9931688" y="1650072"/>
            <a:ext cx="172819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32" name="文本框 14"/>
          <p:cNvSpPr txBox="1">
            <a:spLocks noChangeArrowheads="1"/>
          </p:cNvSpPr>
          <p:nvPr/>
        </p:nvSpPr>
        <p:spPr bwMode="auto">
          <a:xfrm>
            <a:off x="9745864" y="2004538"/>
            <a:ext cx="2099841" cy="1087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单击此处添加内容单击此处添加内容单击此处添加内容</a:t>
            </a:r>
            <a:endParaRPr lang="zh-CN" altLang="en-US" sz="1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3" name="矩形 2"/>
          <p:cNvSpPr/>
          <p:nvPr/>
        </p:nvSpPr>
        <p:spPr>
          <a:xfrm>
            <a:off x="1487488" y="1366168"/>
            <a:ext cx="4392488" cy="134275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680719" y="1591718"/>
            <a:ext cx="838696" cy="8386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2"/>
          <p:cNvSpPr txBox="1">
            <a:spLocks noChangeArrowheads="1"/>
          </p:cNvSpPr>
          <p:nvPr/>
        </p:nvSpPr>
        <p:spPr bwMode="auto">
          <a:xfrm>
            <a:off x="2832653" y="1821359"/>
            <a:ext cx="247125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这里添加小标题</a:t>
            </a:r>
            <a:endParaRPr lang="zh-CN" altLang="en-US" sz="1800" b="1"/>
          </a:p>
        </p:txBody>
      </p:sp>
      <p:sp>
        <p:nvSpPr>
          <p:cNvPr id="8" name="文本框 14"/>
          <p:cNvSpPr txBox="1">
            <a:spLocks noChangeArrowheads="1"/>
          </p:cNvSpPr>
          <p:nvPr/>
        </p:nvSpPr>
        <p:spPr bwMode="auto">
          <a:xfrm>
            <a:off x="2716141" y="4767905"/>
            <a:ext cx="3168650" cy="144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marL="285750" indent="-285750" eaLnBrk="1" hangingPunct="1">
              <a:spcBef>
                <a:spcPct val="0"/>
              </a:spcBef>
            </a:pPr>
            <a:r>
              <a:rPr lang="zh-CN" altLang="en-US" sz="1400"/>
              <a:t>单击此处添加正文的内容</a:t>
            </a:r>
            <a:endParaRPr lang="en-US" altLang="zh-CN" sz="1400"/>
          </a:p>
          <a:p>
            <a:pPr marL="285750" indent="-285750" eaLnBrk="1" hangingPunct="1">
              <a:spcBef>
                <a:spcPct val="0"/>
              </a:spcBef>
            </a:pPr>
            <a:r>
              <a:rPr lang="zh-CN" altLang="en-US" sz="1400"/>
              <a:t>单击此处添加正文的内容</a:t>
            </a:r>
            <a:endParaRPr lang="zh-CN" altLang="en-US" sz="1400"/>
          </a:p>
          <a:p>
            <a:pPr marL="285750" indent="-285750" eaLnBrk="1" hangingPunct="1">
              <a:spcBef>
                <a:spcPct val="0"/>
              </a:spcBef>
            </a:pPr>
            <a:r>
              <a:rPr lang="zh-CN" altLang="en-US" sz="1400"/>
              <a:t>单击此处添加正文的内容</a:t>
            </a:r>
            <a:endParaRPr lang="zh-CN" altLang="en-US" sz="1400"/>
          </a:p>
        </p:txBody>
      </p:sp>
      <p:sp>
        <p:nvSpPr>
          <p:cNvPr id="9" name="矩形 8"/>
          <p:cNvSpPr/>
          <p:nvPr/>
        </p:nvSpPr>
        <p:spPr>
          <a:xfrm>
            <a:off x="6532661" y="1366168"/>
            <a:ext cx="4392488" cy="134275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725892" y="1591718"/>
            <a:ext cx="838696" cy="8386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22"/>
          <p:cNvSpPr txBox="1">
            <a:spLocks noChangeArrowheads="1"/>
          </p:cNvSpPr>
          <p:nvPr/>
        </p:nvSpPr>
        <p:spPr bwMode="auto">
          <a:xfrm>
            <a:off x="7877826" y="1821359"/>
            <a:ext cx="247125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这里添加小标题</a:t>
            </a:r>
            <a:endParaRPr lang="zh-CN" altLang="en-US" sz="1800" b="1"/>
          </a:p>
        </p:txBody>
      </p:sp>
      <p:sp>
        <p:nvSpPr>
          <p:cNvPr id="13" name="矩形 12"/>
          <p:cNvSpPr/>
          <p:nvPr/>
        </p:nvSpPr>
        <p:spPr>
          <a:xfrm>
            <a:off x="1487488" y="3068114"/>
            <a:ext cx="4392488" cy="134275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680719" y="3293664"/>
            <a:ext cx="838696" cy="8386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22"/>
          <p:cNvSpPr txBox="1">
            <a:spLocks noChangeArrowheads="1"/>
          </p:cNvSpPr>
          <p:nvPr/>
        </p:nvSpPr>
        <p:spPr bwMode="auto">
          <a:xfrm>
            <a:off x="2832653" y="3523305"/>
            <a:ext cx="247125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这里添加小标题</a:t>
            </a:r>
            <a:endParaRPr lang="zh-CN" altLang="en-US" sz="1800" b="1"/>
          </a:p>
        </p:txBody>
      </p:sp>
      <p:sp>
        <p:nvSpPr>
          <p:cNvPr id="17" name="矩形 16"/>
          <p:cNvSpPr/>
          <p:nvPr/>
        </p:nvSpPr>
        <p:spPr>
          <a:xfrm>
            <a:off x="6532661" y="3068114"/>
            <a:ext cx="4392488" cy="134275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725892" y="3293664"/>
            <a:ext cx="838696" cy="8386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22"/>
          <p:cNvSpPr txBox="1">
            <a:spLocks noChangeArrowheads="1"/>
          </p:cNvSpPr>
          <p:nvPr/>
        </p:nvSpPr>
        <p:spPr bwMode="auto">
          <a:xfrm>
            <a:off x="7877826" y="3523305"/>
            <a:ext cx="2471259"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这里添加小标题</a:t>
            </a:r>
            <a:endParaRPr lang="zh-CN" altLang="en-US" sz="1800" b="1"/>
          </a:p>
        </p:txBody>
      </p:sp>
      <p:sp>
        <p:nvSpPr>
          <p:cNvPr id="21" name="文本框 14"/>
          <p:cNvSpPr txBox="1">
            <a:spLocks noChangeArrowheads="1"/>
          </p:cNvSpPr>
          <p:nvPr/>
        </p:nvSpPr>
        <p:spPr bwMode="auto">
          <a:xfrm>
            <a:off x="7737523" y="4767905"/>
            <a:ext cx="3168650" cy="144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marL="285750" indent="-285750" eaLnBrk="1" hangingPunct="1">
              <a:spcBef>
                <a:spcPct val="0"/>
              </a:spcBef>
            </a:pPr>
            <a:r>
              <a:rPr lang="zh-CN" altLang="en-US" sz="1400"/>
              <a:t>单击此处添加正文的内容</a:t>
            </a:r>
            <a:endParaRPr lang="en-US" altLang="zh-CN" sz="1400"/>
          </a:p>
          <a:p>
            <a:pPr marL="285750" indent="-285750" eaLnBrk="1" hangingPunct="1">
              <a:spcBef>
                <a:spcPct val="0"/>
              </a:spcBef>
            </a:pPr>
            <a:r>
              <a:rPr lang="zh-CN" altLang="en-US" sz="1400"/>
              <a:t>单击此处添加正文的内容</a:t>
            </a:r>
            <a:endParaRPr lang="zh-CN" altLang="en-US" sz="1400"/>
          </a:p>
          <a:p>
            <a:pPr marL="285750" indent="-285750" eaLnBrk="1" hangingPunct="1">
              <a:spcBef>
                <a:spcPct val="0"/>
              </a:spcBef>
            </a:pPr>
            <a:r>
              <a:rPr lang="zh-CN" altLang="en-US" sz="1400"/>
              <a:t>单击此处添加正文的内容</a:t>
            </a:r>
            <a:endParaRPr lang="zh-CN" altLang="en-US" sz="1400"/>
          </a:p>
        </p:txBody>
      </p:sp>
      <p:sp>
        <p:nvSpPr>
          <p:cNvPr id="23" name="KSO_Shape"/>
          <p:cNvSpPr/>
          <p:nvPr/>
        </p:nvSpPr>
        <p:spPr>
          <a:xfrm>
            <a:off x="1927374" y="3567662"/>
            <a:ext cx="345387" cy="290701"/>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rgbClr val="FCFCFC"/>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solidFill>
                <a:srgbClr val="FFFFFF"/>
              </a:solidFill>
              <a:latin typeface="Calibri" panose="020F0502020204030204" pitchFamily="34" charset="0"/>
              <a:ea typeface="宋体" panose="02010600030101010101" pitchFamily="2" charset="-122"/>
            </a:endParaRPr>
          </a:p>
        </p:txBody>
      </p:sp>
      <p:sp>
        <p:nvSpPr>
          <p:cNvPr id="24" name="KSO_Shape"/>
          <p:cNvSpPr/>
          <p:nvPr/>
        </p:nvSpPr>
        <p:spPr bwMode="auto">
          <a:xfrm>
            <a:off x="6896069" y="3567662"/>
            <a:ext cx="498344" cy="290700"/>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5" name="KSO_Shape"/>
          <p:cNvSpPr/>
          <p:nvPr/>
        </p:nvSpPr>
        <p:spPr bwMode="auto">
          <a:xfrm>
            <a:off x="1848551" y="1879021"/>
            <a:ext cx="503034" cy="264092"/>
          </a:xfrm>
          <a:custGeom>
            <a:avLst/>
            <a:gdLst>
              <a:gd name="T0" fmla="*/ 2147483646 w 443"/>
              <a:gd name="T1" fmla="*/ 2147483646 h 232"/>
              <a:gd name="T2" fmla="*/ 2147483646 w 443"/>
              <a:gd name="T3" fmla="*/ 2147483646 h 232"/>
              <a:gd name="T4" fmla="*/ 2147483646 w 443"/>
              <a:gd name="T5" fmla="*/ 2147483646 h 232"/>
              <a:gd name="T6" fmla="*/ 2147483646 w 443"/>
              <a:gd name="T7" fmla="*/ 2147483646 h 232"/>
              <a:gd name="T8" fmla="*/ 2147483646 w 443"/>
              <a:gd name="T9" fmla="*/ 2147483646 h 232"/>
              <a:gd name="T10" fmla="*/ 2147483646 w 443"/>
              <a:gd name="T11" fmla="*/ 2147483646 h 232"/>
              <a:gd name="T12" fmla="*/ 2147483646 w 443"/>
              <a:gd name="T13" fmla="*/ 0 h 232"/>
              <a:gd name="T14" fmla="*/ 2147483646 w 443"/>
              <a:gd name="T15" fmla="*/ 2147483646 h 232"/>
              <a:gd name="T16" fmla="*/ 2147483646 w 443"/>
              <a:gd name="T17" fmla="*/ 2147483646 h 232"/>
              <a:gd name="T18" fmla="*/ 2147483646 w 443"/>
              <a:gd name="T19" fmla="*/ 2147483646 h 232"/>
              <a:gd name="T20" fmla="*/ 2147483646 w 443"/>
              <a:gd name="T21" fmla="*/ 2147483646 h 232"/>
              <a:gd name="T22" fmla="*/ 2147483646 w 443"/>
              <a:gd name="T23" fmla="*/ 2147483646 h 232"/>
              <a:gd name="T24" fmla="*/ 2147483646 w 443"/>
              <a:gd name="T25" fmla="*/ 2147483646 h 232"/>
              <a:gd name="T26" fmla="*/ 2147483646 w 443"/>
              <a:gd name="T27" fmla="*/ 2147483646 h 232"/>
              <a:gd name="T28" fmla="*/ 2147483646 w 443"/>
              <a:gd name="T29" fmla="*/ 2147483646 h 232"/>
              <a:gd name="T30" fmla="*/ 0 w 443"/>
              <a:gd name="T31" fmla="*/ 2147483646 h 232"/>
              <a:gd name="T32" fmla="*/ 2147483646 w 443"/>
              <a:gd name="T33" fmla="*/ 2147483646 h 232"/>
              <a:gd name="T34" fmla="*/ 2147483646 w 443"/>
              <a:gd name="T35" fmla="*/ 2147483646 h 232"/>
              <a:gd name="T36" fmla="*/ 2147483646 w 443"/>
              <a:gd name="T37" fmla="*/ 2147483646 h 232"/>
              <a:gd name="T38" fmla="*/ 2147483646 w 443"/>
              <a:gd name="T39" fmla="*/ 2147483646 h 232"/>
              <a:gd name="T40" fmla="*/ 2147483646 w 443"/>
              <a:gd name="T41" fmla="*/ 2147483646 h 232"/>
              <a:gd name="T42" fmla="*/ 2147483646 w 443"/>
              <a:gd name="T43" fmla="*/ 2147483646 h 232"/>
              <a:gd name="T44" fmla="*/ 2147483646 w 443"/>
              <a:gd name="T45" fmla="*/ 2147483646 h 232"/>
              <a:gd name="T46" fmla="*/ 2147483646 w 443"/>
              <a:gd name="T47" fmla="*/ 2147483646 h 232"/>
              <a:gd name="T48" fmla="*/ 2147483646 w 443"/>
              <a:gd name="T49" fmla="*/ 2147483646 h 232"/>
              <a:gd name="T50" fmla="*/ 2147483646 w 443"/>
              <a:gd name="T51" fmla="*/ 2147483646 h 232"/>
              <a:gd name="T52" fmla="*/ 2147483646 w 443"/>
              <a:gd name="T53" fmla="*/ 2147483646 h 232"/>
              <a:gd name="T54" fmla="*/ 2147483646 w 443"/>
              <a:gd name="T55" fmla="*/ 2147483646 h 232"/>
              <a:gd name="T56" fmla="*/ 2147483646 w 443"/>
              <a:gd name="T57" fmla="*/ 2147483646 h 232"/>
              <a:gd name="T58" fmla="*/ 2147483646 w 443"/>
              <a:gd name="T59" fmla="*/ 2147483646 h 232"/>
              <a:gd name="T60" fmla="*/ 2147483646 w 443"/>
              <a:gd name="T61" fmla="*/ 2147483646 h 232"/>
              <a:gd name="T62" fmla="*/ 2147483646 w 443"/>
              <a:gd name="T63" fmla="*/ 2147483646 h 232"/>
              <a:gd name="T64" fmla="*/ 2147483646 w 443"/>
              <a:gd name="T65" fmla="*/ 2147483646 h 232"/>
              <a:gd name="T66" fmla="*/ 2147483646 w 443"/>
              <a:gd name="T67" fmla="*/ 2147483646 h 232"/>
              <a:gd name="T68" fmla="*/ 2147483646 w 443"/>
              <a:gd name="T69" fmla="*/ 2147483646 h 232"/>
              <a:gd name="T70" fmla="*/ 2147483646 w 443"/>
              <a:gd name="T71" fmla="*/ 2147483646 h 232"/>
              <a:gd name="T72" fmla="*/ 2147483646 w 443"/>
              <a:gd name="T73" fmla="*/ 2147483646 h 232"/>
              <a:gd name="T74" fmla="*/ 2147483646 w 443"/>
              <a:gd name="T75" fmla="*/ 2147483646 h 232"/>
              <a:gd name="T76" fmla="*/ 2147483646 w 443"/>
              <a:gd name="T77" fmla="*/ 2147483646 h 232"/>
              <a:gd name="T78" fmla="*/ 2147483646 w 443"/>
              <a:gd name="T79" fmla="*/ 2147483646 h 232"/>
              <a:gd name="T80" fmla="*/ 2147483646 w 443"/>
              <a:gd name="T81" fmla="*/ 2147483646 h 232"/>
              <a:gd name="T82" fmla="*/ 2147483646 w 443"/>
              <a:gd name="T83" fmla="*/ 2147483646 h 232"/>
              <a:gd name="T84" fmla="*/ 2147483646 w 443"/>
              <a:gd name="T85" fmla="*/ 2147483646 h 232"/>
              <a:gd name="T86" fmla="*/ 2147483646 w 443"/>
              <a:gd name="T87" fmla="*/ 2147483646 h 232"/>
              <a:gd name="T88" fmla="*/ 2147483646 w 443"/>
              <a:gd name="T89" fmla="*/ 2147483646 h 232"/>
              <a:gd name="T90" fmla="*/ 2147483646 w 443"/>
              <a:gd name="T91" fmla="*/ 2147483646 h 2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43" h="232">
                <a:moveTo>
                  <a:pt x="227" y="43"/>
                </a:moveTo>
                <a:cubicBezTo>
                  <a:pt x="215" y="30"/>
                  <a:pt x="215" y="30"/>
                  <a:pt x="215" y="30"/>
                </a:cubicBezTo>
                <a:cubicBezTo>
                  <a:pt x="220" y="30"/>
                  <a:pt x="220" y="30"/>
                  <a:pt x="220" y="30"/>
                </a:cubicBezTo>
                <a:cubicBezTo>
                  <a:pt x="223" y="30"/>
                  <a:pt x="224" y="31"/>
                  <a:pt x="226" y="32"/>
                </a:cubicBezTo>
                <a:cubicBezTo>
                  <a:pt x="227" y="33"/>
                  <a:pt x="242" y="44"/>
                  <a:pt x="242" y="44"/>
                </a:cubicBezTo>
                <a:cubicBezTo>
                  <a:pt x="242" y="44"/>
                  <a:pt x="242" y="44"/>
                  <a:pt x="242" y="44"/>
                </a:cubicBezTo>
                <a:cubicBezTo>
                  <a:pt x="246" y="46"/>
                  <a:pt x="247" y="50"/>
                  <a:pt x="248" y="53"/>
                </a:cubicBezTo>
                <a:cubicBezTo>
                  <a:pt x="249" y="57"/>
                  <a:pt x="251" y="65"/>
                  <a:pt x="254" y="73"/>
                </a:cubicBezTo>
                <a:cubicBezTo>
                  <a:pt x="242" y="73"/>
                  <a:pt x="229" y="73"/>
                  <a:pt x="218" y="73"/>
                </a:cubicBezTo>
                <a:cubicBezTo>
                  <a:pt x="218" y="73"/>
                  <a:pt x="218" y="73"/>
                  <a:pt x="218" y="73"/>
                </a:cubicBezTo>
                <a:lnTo>
                  <a:pt x="227" y="43"/>
                </a:lnTo>
                <a:close/>
                <a:moveTo>
                  <a:pt x="106" y="16"/>
                </a:moveTo>
                <a:cubicBezTo>
                  <a:pt x="106" y="0"/>
                  <a:pt x="106" y="0"/>
                  <a:pt x="106" y="0"/>
                </a:cubicBezTo>
                <a:cubicBezTo>
                  <a:pt x="83" y="0"/>
                  <a:pt x="83" y="0"/>
                  <a:pt x="83" y="0"/>
                </a:cubicBezTo>
                <a:cubicBezTo>
                  <a:pt x="79" y="5"/>
                  <a:pt x="79" y="5"/>
                  <a:pt x="79" y="5"/>
                </a:cubicBezTo>
                <a:cubicBezTo>
                  <a:pt x="88" y="7"/>
                  <a:pt x="98" y="10"/>
                  <a:pt x="106" y="16"/>
                </a:cubicBezTo>
                <a:close/>
                <a:moveTo>
                  <a:pt x="128" y="109"/>
                </a:moveTo>
                <a:cubicBezTo>
                  <a:pt x="103" y="109"/>
                  <a:pt x="83" y="115"/>
                  <a:pt x="83" y="124"/>
                </a:cubicBezTo>
                <a:cubicBezTo>
                  <a:pt x="83" y="132"/>
                  <a:pt x="103" y="138"/>
                  <a:pt x="128" y="138"/>
                </a:cubicBezTo>
                <a:cubicBezTo>
                  <a:pt x="134" y="138"/>
                  <a:pt x="140" y="138"/>
                  <a:pt x="145" y="137"/>
                </a:cubicBezTo>
                <a:cubicBezTo>
                  <a:pt x="143" y="134"/>
                  <a:pt x="141" y="129"/>
                  <a:pt x="141" y="124"/>
                </a:cubicBezTo>
                <a:cubicBezTo>
                  <a:pt x="141" y="118"/>
                  <a:pt x="143" y="114"/>
                  <a:pt x="145" y="110"/>
                </a:cubicBezTo>
                <a:cubicBezTo>
                  <a:pt x="140" y="109"/>
                  <a:pt x="134" y="109"/>
                  <a:pt x="128" y="109"/>
                </a:cubicBezTo>
                <a:close/>
                <a:moveTo>
                  <a:pt x="402" y="118"/>
                </a:moveTo>
                <a:cubicBezTo>
                  <a:pt x="383" y="93"/>
                  <a:pt x="357" y="85"/>
                  <a:pt x="313" y="85"/>
                </a:cubicBezTo>
                <a:cubicBezTo>
                  <a:pt x="280" y="85"/>
                  <a:pt x="186" y="86"/>
                  <a:pt x="172" y="86"/>
                </a:cubicBezTo>
                <a:cubicBezTo>
                  <a:pt x="157" y="86"/>
                  <a:pt x="148" y="82"/>
                  <a:pt x="139" y="72"/>
                </a:cubicBezTo>
                <a:cubicBezTo>
                  <a:pt x="130" y="62"/>
                  <a:pt x="114" y="42"/>
                  <a:pt x="105" y="31"/>
                </a:cubicBezTo>
                <a:cubicBezTo>
                  <a:pt x="98" y="23"/>
                  <a:pt x="80" y="16"/>
                  <a:pt x="67" y="16"/>
                </a:cubicBezTo>
                <a:cubicBezTo>
                  <a:pt x="55" y="16"/>
                  <a:pt x="46" y="16"/>
                  <a:pt x="46" y="16"/>
                </a:cubicBezTo>
                <a:cubicBezTo>
                  <a:pt x="46" y="16"/>
                  <a:pt x="50" y="25"/>
                  <a:pt x="56" y="38"/>
                </a:cubicBezTo>
                <a:cubicBezTo>
                  <a:pt x="0" y="75"/>
                  <a:pt x="0" y="75"/>
                  <a:pt x="0" y="75"/>
                </a:cubicBezTo>
                <a:cubicBezTo>
                  <a:pt x="37" y="75"/>
                  <a:pt x="37" y="75"/>
                  <a:pt x="37" y="75"/>
                </a:cubicBezTo>
                <a:cubicBezTo>
                  <a:pt x="66" y="60"/>
                  <a:pt x="66" y="60"/>
                  <a:pt x="66" y="60"/>
                </a:cubicBezTo>
                <a:cubicBezTo>
                  <a:pt x="73" y="75"/>
                  <a:pt x="81" y="92"/>
                  <a:pt x="89" y="107"/>
                </a:cubicBezTo>
                <a:cubicBezTo>
                  <a:pt x="99" y="102"/>
                  <a:pt x="115" y="101"/>
                  <a:pt x="128" y="101"/>
                </a:cubicBezTo>
                <a:cubicBezTo>
                  <a:pt x="140" y="101"/>
                  <a:pt x="151" y="102"/>
                  <a:pt x="160" y="104"/>
                </a:cubicBezTo>
                <a:cubicBezTo>
                  <a:pt x="160" y="104"/>
                  <a:pt x="160" y="104"/>
                  <a:pt x="160" y="104"/>
                </a:cubicBezTo>
                <a:cubicBezTo>
                  <a:pt x="166" y="106"/>
                  <a:pt x="171" y="114"/>
                  <a:pt x="171" y="124"/>
                </a:cubicBezTo>
                <a:cubicBezTo>
                  <a:pt x="171" y="133"/>
                  <a:pt x="166" y="141"/>
                  <a:pt x="160" y="143"/>
                </a:cubicBezTo>
                <a:cubicBezTo>
                  <a:pt x="160" y="143"/>
                  <a:pt x="160" y="143"/>
                  <a:pt x="160" y="143"/>
                </a:cubicBezTo>
                <a:cubicBezTo>
                  <a:pt x="151" y="145"/>
                  <a:pt x="141" y="146"/>
                  <a:pt x="131" y="147"/>
                </a:cubicBezTo>
                <a:cubicBezTo>
                  <a:pt x="140" y="151"/>
                  <a:pt x="151" y="154"/>
                  <a:pt x="164" y="157"/>
                </a:cubicBezTo>
                <a:cubicBezTo>
                  <a:pt x="71" y="224"/>
                  <a:pt x="71" y="224"/>
                  <a:pt x="71" y="224"/>
                </a:cubicBezTo>
                <a:cubicBezTo>
                  <a:pt x="65" y="221"/>
                  <a:pt x="59" y="218"/>
                  <a:pt x="56" y="217"/>
                </a:cubicBezTo>
                <a:cubicBezTo>
                  <a:pt x="52" y="216"/>
                  <a:pt x="49" y="216"/>
                  <a:pt x="45" y="216"/>
                </a:cubicBezTo>
                <a:cubicBezTo>
                  <a:pt x="59" y="232"/>
                  <a:pt x="59" y="232"/>
                  <a:pt x="59" y="232"/>
                </a:cubicBezTo>
                <a:cubicBezTo>
                  <a:pt x="89" y="232"/>
                  <a:pt x="89" y="232"/>
                  <a:pt x="89" y="232"/>
                </a:cubicBezTo>
                <a:cubicBezTo>
                  <a:pt x="101" y="232"/>
                  <a:pt x="111" y="230"/>
                  <a:pt x="121" y="225"/>
                </a:cubicBezTo>
                <a:cubicBezTo>
                  <a:pt x="135" y="219"/>
                  <a:pt x="213" y="181"/>
                  <a:pt x="241" y="170"/>
                </a:cubicBezTo>
                <a:cubicBezTo>
                  <a:pt x="248" y="167"/>
                  <a:pt x="254" y="164"/>
                  <a:pt x="261" y="162"/>
                </a:cubicBezTo>
                <a:cubicBezTo>
                  <a:pt x="301" y="162"/>
                  <a:pt x="355" y="162"/>
                  <a:pt x="367" y="162"/>
                </a:cubicBezTo>
                <a:cubicBezTo>
                  <a:pt x="436" y="162"/>
                  <a:pt x="443" y="150"/>
                  <a:pt x="443" y="141"/>
                </a:cubicBezTo>
                <a:cubicBezTo>
                  <a:pt x="443" y="132"/>
                  <a:pt x="426" y="127"/>
                  <a:pt x="402" y="118"/>
                </a:cubicBezTo>
                <a:close/>
                <a:moveTo>
                  <a:pt x="232" y="121"/>
                </a:moveTo>
                <a:cubicBezTo>
                  <a:pt x="232" y="124"/>
                  <a:pt x="230" y="126"/>
                  <a:pt x="227" y="126"/>
                </a:cubicBezTo>
                <a:cubicBezTo>
                  <a:pt x="223" y="126"/>
                  <a:pt x="223" y="126"/>
                  <a:pt x="223" y="126"/>
                </a:cubicBezTo>
                <a:cubicBezTo>
                  <a:pt x="220" y="126"/>
                  <a:pt x="218" y="124"/>
                  <a:pt x="218" y="121"/>
                </a:cubicBezTo>
                <a:cubicBezTo>
                  <a:pt x="218" y="114"/>
                  <a:pt x="218" y="114"/>
                  <a:pt x="218" y="114"/>
                </a:cubicBezTo>
                <a:cubicBezTo>
                  <a:pt x="218" y="112"/>
                  <a:pt x="220" y="110"/>
                  <a:pt x="223" y="110"/>
                </a:cubicBezTo>
                <a:cubicBezTo>
                  <a:pt x="227" y="110"/>
                  <a:pt x="227" y="110"/>
                  <a:pt x="227" y="110"/>
                </a:cubicBezTo>
                <a:cubicBezTo>
                  <a:pt x="230" y="110"/>
                  <a:pt x="232" y="112"/>
                  <a:pt x="232" y="114"/>
                </a:cubicBezTo>
                <a:lnTo>
                  <a:pt x="232" y="121"/>
                </a:lnTo>
                <a:close/>
                <a:moveTo>
                  <a:pt x="263" y="121"/>
                </a:moveTo>
                <a:cubicBezTo>
                  <a:pt x="263" y="124"/>
                  <a:pt x="261" y="126"/>
                  <a:pt x="258" y="126"/>
                </a:cubicBezTo>
                <a:cubicBezTo>
                  <a:pt x="254" y="126"/>
                  <a:pt x="254" y="126"/>
                  <a:pt x="254" y="126"/>
                </a:cubicBezTo>
                <a:cubicBezTo>
                  <a:pt x="251" y="126"/>
                  <a:pt x="249" y="124"/>
                  <a:pt x="249" y="121"/>
                </a:cubicBezTo>
                <a:cubicBezTo>
                  <a:pt x="249" y="114"/>
                  <a:pt x="249" y="114"/>
                  <a:pt x="249" y="114"/>
                </a:cubicBezTo>
                <a:cubicBezTo>
                  <a:pt x="249" y="112"/>
                  <a:pt x="251" y="110"/>
                  <a:pt x="254" y="110"/>
                </a:cubicBezTo>
                <a:cubicBezTo>
                  <a:pt x="258" y="110"/>
                  <a:pt x="258" y="110"/>
                  <a:pt x="258" y="110"/>
                </a:cubicBezTo>
                <a:cubicBezTo>
                  <a:pt x="261" y="110"/>
                  <a:pt x="263" y="112"/>
                  <a:pt x="263" y="114"/>
                </a:cubicBezTo>
                <a:lnTo>
                  <a:pt x="263" y="121"/>
                </a:lnTo>
                <a:close/>
                <a:moveTo>
                  <a:pt x="294" y="121"/>
                </a:moveTo>
                <a:cubicBezTo>
                  <a:pt x="294" y="124"/>
                  <a:pt x="292" y="126"/>
                  <a:pt x="289" y="126"/>
                </a:cubicBezTo>
                <a:cubicBezTo>
                  <a:pt x="285" y="126"/>
                  <a:pt x="285" y="126"/>
                  <a:pt x="285" y="126"/>
                </a:cubicBezTo>
                <a:cubicBezTo>
                  <a:pt x="282" y="126"/>
                  <a:pt x="280" y="124"/>
                  <a:pt x="280" y="121"/>
                </a:cubicBezTo>
                <a:cubicBezTo>
                  <a:pt x="280" y="114"/>
                  <a:pt x="280" y="114"/>
                  <a:pt x="280" y="114"/>
                </a:cubicBezTo>
                <a:cubicBezTo>
                  <a:pt x="280" y="112"/>
                  <a:pt x="282" y="110"/>
                  <a:pt x="285" y="110"/>
                </a:cubicBezTo>
                <a:cubicBezTo>
                  <a:pt x="289" y="110"/>
                  <a:pt x="289" y="110"/>
                  <a:pt x="289" y="110"/>
                </a:cubicBezTo>
                <a:cubicBezTo>
                  <a:pt x="292" y="110"/>
                  <a:pt x="294" y="112"/>
                  <a:pt x="294" y="114"/>
                </a:cubicBezTo>
                <a:lnTo>
                  <a:pt x="294" y="121"/>
                </a:lnTo>
                <a:close/>
                <a:moveTo>
                  <a:pt x="360" y="127"/>
                </a:moveTo>
                <a:cubicBezTo>
                  <a:pt x="360" y="127"/>
                  <a:pt x="360" y="127"/>
                  <a:pt x="360" y="127"/>
                </a:cubicBezTo>
                <a:cubicBezTo>
                  <a:pt x="343" y="127"/>
                  <a:pt x="328" y="122"/>
                  <a:pt x="322" y="115"/>
                </a:cubicBezTo>
                <a:cubicBezTo>
                  <a:pt x="320" y="112"/>
                  <a:pt x="321" y="109"/>
                  <a:pt x="325" y="109"/>
                </a:cubicBezTo>
                <a:cubicBezTo>
                  <a:pt x="331" y="108"/>
                  <a:pt x="348" y="108"/>
                  <a:pt x="356" y="102"/>
                </a:cubicBezTo>
                <a:cubicBezTo>
                  <a:pt x="370" y="106"/>
                  <a:pt x="380" y="112"/>
                  <a:pt x="388" y="121"/>
                </a:cubicBezTo>
                <a:cubicBezTo>
                  <a:pt x="382" y="125"/>
                  <a:pt x="371" y="127"/>
                  <a:pt x="360" y="127"/>
                </a:cubicBezTo>
                <a:close/>
                <a:moveTo>
                  <a:pt x="156" y="135"/>
                </a:moveTo>
                <a:cubicBezTo>
                  <a:pt x="153" y="135"/>
                  <a:pt x="150" y="130"/>
                  <a:pt x="150" y="124"/>
                </a:cubicBezTo>
                <a:cubicBezTo>
                  <a:pt x="150" y="117"/>
                  <a:pt x="153" y="112"/>
                  <a:pt x="156" y="112"/>
                </a:cubicBezTo>
                <a:cubicBezTo>
                  <a:pt x="160" y="112"/>
                  <a:pt x="163" y="117"/>
                  <a:pt x="163" y="124"/>
                </a:cubicBezTo>
                <a:cubicBezTo>
                  <a:pt x="163" y="130"/>
                  <a:pt x="160" y="135"/>
                  <a:pt x="156" y="135"/>
                </a:cubicBez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6" name="KSO_Shape"/>
          <p:cNvSpPr/>
          <p:nvPr/>
        </p:nvSpPr>
        <p:spPr>
          <a:xfrm>
            <a:off x="6932989" y="1800938"/>
            <a:ext cx="424503" cy="420258"/>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solidFill>
                <a:srgbClr val="FFFFFF"/>
              </a:solidFill>
              <a:latin typeface="Calibri" panose="020F0502020204030204" pitchFamily="34" charset="0"/>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flipH="1" flipV="1">
            <a:off x="1269241" y="3590272"/>
            <a:ext cx="1" cy="1255593"/>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148677" y="2392708"/>
            <a:ext cx="0" cy="2469199"/>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6124076" y="4163478"/>
            <a:ext cx="0" cy="682387"/>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9073787" y="2796664"/>
            <a:ext cx="0" cy="2065243"/>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434" name="标题 1"/>
          <p:cNvSpPr>
            <a:spLocks noGrp="1" noChangeArrowheads="1"/>
          </p:cNvSpPr>
          <p:nvPr>
            <p:ph type="title"/>
          </p:nvPr>
        </p:nvSpPr>
        <p:spPr/>
        <p:txBody>
          <a:bodyPr/>
          <a:lstStyle/>
          <a:p>
            <a:pPr eaLnBrk="1" hangingPunct="1"/>
            <a:r>
              <a:rPr lang="zh-CN" altLang="en-US"/>
              <a:t>单击此处添加标题</a:t>
            </a:r>
            <a:endParaRPr lang="zh-CN" altLang="en-US"/>
          </a:p>
        </p:txBody>
      </p:sp>
      <p:cxnSp>
        <p:nvCxnSpPr>
          <p:cNvPr id="3" name="直接连接符 2"/>
          <p:cNvCxnSpPr/>
          <p:nvPr/>
        </p:nvCxnSpPr>
        <p:spPr>
          <a:xfrm>
            <a:off x="217488" y="4915781"/>
            <a:ext cx="1178316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菱形 3"/>
          <p:cNvSpPr/>
          <p:nvPr/>
        </p:nvSpPr>
        <p:spPr>
          <a:xfrm>
            <a:off x="1119116" y="4765655"/>
            <a:ext cx="300251" cy="30025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泪滴形 4"/>
          <p:cNvSpPr/>
          <p:nvPr/>
        </p:nvSpPr>
        <p:spPr>
          <a:xfrm rot="8062875">
            <a:off x="907575" y="2638737"/>
            <a:ext cx="723331" cy="723331"/>
          </a:xfrm>
          <a:prstGeom prst="teardrop">
            <a:avLst>
              <a:gd name="adj" fmla="val 1242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3998551" y="4765655"/>
            <a:ext cx="300251" cy="30025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p:nvPr/>
        </p:nvSpPr>
        <p:spPr>
          <a:xfrm rot="8062875">
            <a:off x="3787010" y="1423128"/>
            <a:ext cx="723331" cy="723331"/>
          </a:xfrm>
          <a:prstGeom prst="teardrop">
            <a:avLst>
              <a:gd name="adj" fmla="val 1242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5973950" y="4765655"/>
            <a:ext cx="300251" cy="30025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泪滴形 8"/>
          <p:cNvSpPr/>
          <p:nvPr/>
        </p:nvSpPr>
        <p:spPr>
          <a:xfrm rot="8062875">
            <a:off x="5762409" y="3198819"/>
            <a:ext cx="723331" cy="723331"/>
          </a:xfrm>
          <a:prstGeom prst="teardrop">
            <a:avLst>
              <a:gd name="adj" fmla="val 1242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8923661" y="4765655"/>
            <a:ext cx="300251" cy="30025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泪滴形 10"/>
          <p:cNvSpPr/>
          <p:nvPr/>
        </p:nvSpPr>
        <p:spPr>
          <a:xfrm rot="8062875">
            <a:off x="8712120" y="1957507"/>
            <a:ext cx="723331" cy="723331"/>
          </a:xfrm>
          <a:prstGeom prst="teardrop">
            <a:avLst>
              <a:gd name="adj" fmla="val 1242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22"/>
          <p:cNvSpPr txBox="1">
            <a:spLocks noChangeArrowheads="1"/>
          </p:cNvSpPr>
          <p:nvPr/>
        </p:nvSpPr>
        <p:spPr bwMode="auto">
          <a:xfrm>
            <a:off x="1734102" y="2551731"/>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18" name="文本框 14"/>
          <p:cNvSpPr txBox="1">
            <a:spLocks noChangeArrowheads="1"/>
          </p:cNvSpPr>
          <p:nvPr/>
        </p:nvSpPr>
        <p:spPr bwMode="auto">
          <a:xfrm>
            <a:off x="1734102" y="2915269"/>
            <a:ext cx="2099841" cy="74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19" name="文本框 22"/>
          <p:cNvSpPr txBox="1">
            <a:spLocks noChangeArrowheads="1"/>
          </p:cNvSpPr>
          <p:nvPr/>
        </p:nvSpPr>
        <p:spPr bwMode="auto">
          <a:xfrm>
            <a:off x="4660118" y="1352263"/>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0" name="文本框 14"/>
          <p:cNvSpPr txBox="1">
            <a:spLocks noChangeArrowheads="1"/>
          </p:cNvSpPr>
          <p:nvPr/>
        </p:nvSpPr>
        <p:spPr bwMode="auto">
          <a:xfrm>
            <a:off x="4660118" y="1715801"/>
            <a:ext cx="2099841" cy="74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21" name="文本框 22"/>
          <p:cNvSpPr txBox="1">
            <a:spLocks noChangeArrowheads="1"/>
          </p:cNvSpPr>
          <p:nvPr/>
        </p:nvSpPr>
        <p:spPr bwMode="auto">
          <a:xfrm>
            <a:off x="6493810" y="3150160"/>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2" name="文本框 14"/>
          <p:cNvSpPr txBox="1">
            <a:spLocks noChangeArrowheads="1"/>
          </p:cNvSpPr>
          <p:nvPr/>
        </p:nvSpPr>
        <p:spPr bwMode="auto">
          <a:xfrm>
            <a:off x="6493810" y="3513698"/>
            <a:ext cx="2099841" cy="74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23" name="文本框 22"/>
          <p:cNvSpPr txBox="1">
            <a:spLocks noChangeArrowheads="1"/>
          </p:cNvSpPr>
          <p:nvPr/>
        </p:nvSpPr>
        <p:spPr bwMode="auto">
          <a:xfrm>
            <a:off x="9529765" y="1798805"/>
            <a:ext cx="2357437"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24" name="文本框 14"/>
          <p:cNvSpPr txBox="1">
            <a:spLocks noChangeArrowheads="1"/>
          </p:cNvSpPr>
          <p:nvPr/>
        </p:nvSpPr>
        <p:spPr bwMode="auto">
          <a:xfrm>
            <a:off x="9529765" y="2162343"/>
            <a:ext cx="2099841" cy="74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25" name="文本框 14"/>
          <p:cNvSpPr txBox="1">
            <a:spLocks noChangeArrowheads="1"/>
          </p:cNvSpPr>
          <p:nvPr/>
        </p:nvSpPr>
        <p:spPr bwMode="auto">
          <a:xfrm>
            <a:off x="887950" y="5402184"/>
            <a:ext cx="1053664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zh-CN" altLang="en-US" sz="1400"/>
              <a:t>单击此处添加内容单击此处添加内容单击此处添加内容单击此处添加内容单击此处添加内容单击此处添加内容单击此处添加内容单击此处添加内容单击此处添加内容单击此处添加内容单击此处添加内容</a:t>
            </a:r>
            <a:endParaRPr lang="zh-CN" altLang="en-US" sz="1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5" name="文本框 22"/>
          <p:cNvSpPr txBox="1">
            <a:spLocks noChangeArrowheads="1"/>
          </p:cNvSpPr>
          <p:nvPr/>
        </p:nvSpPr>
        <p:spPr bwMode="auto">
          <a:xfrm>
            <a:off x="1932236" y="1823616"/>
            <a:ext cx="2559654" cy="41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这里添加标题</a:t>
            </a:r>
            <a:endParaRPr lang="zh-CN" altLang="en-US" sz="1800" b="1"/>
          </a:p>
        </p:txBody>
      </p:sp>
      <p:sp>
        <p:nvSpPr>
          <p:cNvPr id="6" name="文本框 14"/>
          <p:cNvSpPr txBox="1">
            <a:spLocks noChangeArrowheads="1"/>
          </p:cNvSpPr>
          <p:nvPr/>
        </p:nvSpPr>
        <p:spPr bwMode="auto">
          <a:xfrm>
            <a:off x="1923728" y="2189670"/>
            <a:ext cx="3740225" cy="832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None/>
            </a:pPr>
            <a:r>
              <a:rPr lang="zh-CN" altLang="en-US" sz="1400"/>
              <a:t>单击此处添加内容单击此处添加内容单击此处添加内容</a:t>
            </a:r>
            <a:endParaRPr lang="zh-CN" altLang="en-US" sz="1400"/>
          </a:p>
        </p:txBody>
      </p:sp>
      <p:sp>
        <p:nvSpPr>
          <p:cNvPr id="8" name="文本框 22"/>
          <p:cNvSpPr txBox="1">
            <a:spLocks noChangeArrowheads="1"/>
          </p:cNvSpPr>
          <p:nvPr/>
        </p:nvSpPr>
        <p:spPr bwMode="auto">
          <a:xfrm>
            <a:off x="1932236" y="3153029"/>
            <a:ext cx="2559654" cy="41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这里添加标题</a:t>
            </a:r>
            <a:endParaRPr lang="zh-CN" altLang="en-US" sz="1800" b="1"/>
          </a:p>
        </p:txBody>
      </p:sp>
      <p:sp>
        <p:nvSpPr>
          <p:cNvPr id="9" name="文本框 14"/>
          <p:cNvSpPr txBox="1">
            <a:spLocks noChangeArrowheads="1"/>
          </p:cNvSpPr>
          <p:nvPr/>
        </p:nvSpPr>
        <p:spPr bwMode="auto">
          <a:xfrm>
            <a:off x="1923728" y="3519083"/>
            <a:ext cx="3740225" cy="832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None/>
            </a:pPr>
            <a:r>
              <a:rPr lang="zh-CN" altLang="en-US" sz="1400"/>
              <a:t>单击此处添加内容单击此处添加内容单击此处添加内容</a:t>
            </a:r>
            <a:endParaRPr lang="zh-CN" altLang="en-US" sz="1400"/>
          </a:p>
        </p:txBody>
      </p:sp>
      <p:sp>
        <p:nvSpPr>
          <p:cNvPr id="11" name="文本框 22"/>
          <p:cNvSpPr txBox="1">
            <a:spLocks noChangeArrowheads="1"/>
          </p:cNvSpPr>
          <p:nvPr/>
        </p:nvSpPr>
        <p:spPr bwMode="auto">
          <a:xfrm>
            <a:off x="1932236" y="4482442"/>
            <a:ext cx="2559654" cy="41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这里添加标题</a:t>
            </a:r>
            <a:endParaRPr lang="zh-CN" altLang="en-US" sz="1800" b="1"/>
          </a:p>
        </p:txBody>
      </p:sp>
      <p:sp>
        <p:nvSpPr>
          <p:cNvPr id="12" name="文本框 14"/>
          <p:cNvSpPr txBox="1">
            <a:spLocks noChangeArrowheads="1"/>
          </p:cNvSpPr>
          <p:nvPr/>
        </p:nvSpPr>
        <p:spPr bwMode="auto">
          <a:xfrm>
            <a:off x="1923728" y="4848496"/>
            <a:ext cx="3740225" cy="832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None/>
            </a:pPr>
            <a:r>
              <a:rPr lang="zh-CN" altLang="en-US" sz="1400"/>
              <a:t>单击此处添加内容单击此处添加内容单击此处添加内容</a:t>
            </a:r>
            <a:endParaRPr lang="zh-CN" altLang="en-US" sz="1400"/>
          </a:p>
        </p:txBody>
      </p:sp>
      <p:sp>
        <p:nvSpPr>
          <p:cNvPr id="13" name="KSO_Shape"/>
          <p:cNvSpPr/>
          <p:nvPr/>
        </p:nvSpPr>
        <p:spPr>
          <a:xfrm>
            <a:off x="1295482" y="1912511"/>
            <a:ext cx="477730" cy="402088"/>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tx1"/>
              </a:solidFill>
              <a:latin typeface="Calibri" panose="020F0502020204030204" pitchFamily="34" charset="0"/>
              <a:ea typeface="宋体" panose="02010600030101010101" pitchFamily="2" charset="-122"/>
            </a:endParaRPr>
          </a:p>
        </p:txBody>
      </p:sp>
      <p:sp>
        <p:nvSpPr>
          <p:cNvPr id="14" name="KSO_Shape"/>
          <p:cNvSpPr/>
          <p:nvPr/>
        </p:nvSpPr>
        <p:spPr bwMode="auto">
          <a:xfrm>
            <a:off x="1327078" y="3235699"/>
            <a:ext cx="414538" cy="414538"/>
          </a:xfrm>
          <a:custGeom>
            <a:avLst/>
            <a:gdLst/>
            <a:ahLst/>
            <a:cxnLst/>
            <a:rect l="0" t="0" r="r" b="b"/>
            <a:pathLst>
              <a:path w="4629150" h="4629150">
                <a:moveTo>
                  <a:pt x="2317164" y="3859790"/>
                </a:moveTo>
                <a:cubicBezTo>
                  <a:pt x="2297115" y="3859790"/>
                  <a:pt x="2280107" y="3866979"/>
                  <a:pt x="2266139" y="3881358"/>
                </a:cubicBezTo>
                <a:cubicBezTo>
                  <a:pt x="2252171" y="3895737"/>
                  <a:pt x="2245187" y="3914594"/>
                  <a:pt x="2245187" y="3937929"/>
                </a:cubicBezTo>
                <a:cubicBezTo>
                  <a:pt x="2245187" y="3953212"/>
                  <a:pt x="2248432" y="3967838"/>
                  <a:pt x="2254923" y="3981806"/>
                </a:cubicBezTo>
                <a:cubicBezTo>
                  <a:pt x="2261414" y="3995774"/>
                  <a:pt x="2270494" y="4006414"/>
                  <a:pt x="2282161" y="4013727"/>
                </a:cubicBezTo>
                <a:cubicBezTo>
                  <a:pt x="2293829" y="4021040"/>
                  <a:pt x="2306071" y="4024696"/>
                  <a:pt x="2318889" y="4024696"/>
                </a:cubicBezTo>
                <a:cubicBezTo>
                  <a:pt x="2337623" y="4024696"/>
                  <a:pt x="2353727" y="4017137"/>
                  <a:pt x="2367203" y="4002018"/>
                </a:cubicBezTo>
                <a:cubicBezTo>
                  <a:pt x="2380678" y="3986900"/>
                  <a:pt x="2387415" y="3966359"/>
                  <a:pt x="2387415" y="3940394"/>
                </a:cubicBezTo>
                <a:cubicBezTo>
                  <a:pt x="2387415" y="3915416"/>
                  <a:pt x="2380760" y="3895737"/>
                  <a:pt x="2367449" y="3881358"/>
                </a:cubicBezTo>
                <a:cubicBezTo>
                  <a:pt x="2354138" y="3866979"/>
                  <a:pt x="2337376" y="3859790"/>
                  <a:pt x="2317164" y="3859790"/>
                </a:cubicBezTo>
                <a:close/>
                <a:moveTo>
                  <a:pt x="2323819" y="3692172"/>
                </a:moveTo>
                <a:cubicBezTo>
                  <a:pt x="2352248" y="3692172"/>
                  <a:pt x="2375542" y="3700142"/>
                  <a:pt x="2393701" y="3716082"/>
                </a:cubicBezTo>
                <a:cubicBezTo>
                  <a:pt x="2411860" y="3732023"/>
                  <a:pt x="2422746" y="3754043"/>
                  <a:pt x="2426362" y="3782144"/>
                </a:cubicBezTo>
                <a:lnTo>
                  <a:pt x="2382239" y="3785594"/>
                </a:lnTo>
                <a:cubicBezTo>
                  <a:pt x="2378295" y="3768175"/>
                  <a:pt x="2372708" y="3755522"/>
                  <a:pt x="2365477" y="3747634"/>
                </a:cubicBezTo>
                <a:cubicBezTo>
                  <a:pt x="2353481" y="3734980"/>
                  <a:pt x="2338691" y="3728654"/>
                  <a:pt x="2321108" y="3728654"/>
                </a:cubicBezTo>
                <a:cubicBezTo>
                  <a:pt x="2306975" y="3728654"/>
                  <a:pt x="2294568" y="3732598"/>
                  <a:pt x="2283887" y="3740486"/>
                </a:cubicBezTo>
                <a:cubicBezTo>
                  <a:pt x="2269919" y="3750674"/>
                  <a:pt x="2258908" y="3765546"/>
                  <a:pt x="2250856" y="3785101"/>
                </a:cubicBezTo>
                <a:cubicBezTo>
                  <a:pt x="2242804" y="3804657"/>
                  <a:pt x="2238614" y="3832511"/>
                  <a:pt x="2238285" y="3868664"/>
                </a:cubicBezTo>
                <a:cubicBezTo>
                  <a:pt x="2248966" y="3852395"/>
                  <a:pt x="2262031" y="3840317"/>
                  <a:pt x="2277478" y="3832429"/>
                </a:cubicBezTo>
                <a:cubicBezTo>
                  <a:pt x="2292925" y="3824541"/>
                  <a:pt x="2309112" y="3820597"/>
                  <a:pt x="2326038" y="3820597"/>
                </a:cubicBezTo>
                <a:cubicBezTo>
                  <a:pt x="2355617" y="3820597"/>
                  <a:pt x="2380801" y="3831484"/>
                  <a:pt x="2401589" y="3853258"/>
                </a:cubicBezTo>
                <a:cubicBezTo>
                  <a:pt x="2422377" y="3875032"/>
                  <a:pt x="2432771" y="3903173"/>
                  <a:pt x="2432771" y="3937683"/>
                </a:cubicBezTo>
                <a:cubicBezTo>
                  <a:pt x="2432771" y="3960361"/>
                  <a:pt x="2427882" y="3981436"/>
                  <a:pt x="2418104" y="4000909"/>
                </a:cubicBezTo>
                <a:cubicBezTo>
                  <a:pt x="2408326" y="4020382"/>
                  <a:pt x="2394892" y="4035296"/>
                  <a:pt x="2377802" y="4045648"/>
                </a:cubicBezTo>
                <a:cubicBezTo>
                  <a:pt x="2360712" y="4056001"/>
                  <a:pt x="2341320" y="4061178"/>
                  <a:pt x="2319629" y="4061178"/>
                </a:cubicBezTo>
                <a:cubicBezTo>
                  <a:pt x="2282654" y="4061178"/>
                  <a:pt x="2252500" y="4047579"/>
                  <a:pt x="2229164" y="4020382"/>
                </a:cubicBezTo>
                <a:cubicBezTo>
                  <a:pt x="2205829" y="3993186"/>
                  <a:pt x="2194162" y="3948364"/>
                  <a:pt x="2194162" y="3885919"/>
                </a:cubicBezTo>
                <a:cubicBezTo>
                  <a:pt x="2194162" y="3816078"/>
                  <a:pt x="2207062" y="3765300"/>
                  <a:pt x="2232862" y="3733584"/>
                </a:cubicBezTo>
                <a:cubicBezTo>
                  <a:pt x="2255375" y="3705976"/>
                  <a:pt x="2285694" y="3692172"/>
                  <a:pt x="2323819" y="3692172"/>
                </a:cubicBezTo>
                <a:close/>
                <a:moveTo>
                  <a:pt x="3020074" y="3489300"/>
                </a:moveTo>
                <a:lnTo>
                  <a:pt x="3199770" y="3489300"/>
                </a:lnTo>
                <a:lnTo>
                  <a:pt x="3199770" y="3531698"/>
                </a:lnTo>
                <a:lnTo>
                  <a:pt x="3055570" y="3531698"/>
                </a:lnTo>
                <a:lnTo>
                  <a:pt x="3036097" y="3628817"/>
                </a:lnTo>
                <a:cubicBezTo>
                  <a:pt x="3057788" y="3613699"/>
                  <a:pt x="3080548" y="3606140"/>
                  <a:pt x="3104376" y="3606140"/>
                </a:cubicBezTo>
                <a:cubicBezTo>
                  <a:pt x="3135928" y="3606140"/>
                  <a:pt x="3162549" y="3617068"/>
                  <a:pt x="3184241" y="3638924"/>
                </a:cubicBezTo>
                <a:cubicBezTo>
                  <a:pt x="3205933" y="3660780"/>
                  <a:pt x="3216779" y="3688880"/>
                  <a:pt x="3216779" y="3723225"/>
                </a:cubicBezTo>
                <a:cubicBezTo>
                  <a:pt x="3216779" y="3755927"/>
                  <a:pt x="3207247" y="3784192"/>
                  <a:pt x="3188185" y="3808020"/>
                </a:cubicBezTo>
                <a:cubicBezTo>
                  <a:pt x="3165014" y="3837271"/>
                  <a:pt x="3133381" y="3851897"/>
                  <a:pt x="3093284" y="3851897"/>
                </a:cubicBezTo>
                <a:cubicBezTo>
                  <a:pt x="3060418" y="3851897"/>
                  <a:pt x="3033591" y="3842694"/>
                  <a:pt x="3012803" y="3824289"/>
                </a:cubicBezTo>
                <a:cubicBezTo>
                  <a:pt x="2992015" y="3805884"/>
                  <a:pt x="2980142" y="3781481"/>
                  <a:pt x="2977184" y="3751080"/>
                </a:cubicBezTo>
                <a:lnTo>
                  <a:pt x="3023772" y="3747136"/>
                </a:lnTo>
                <a:cubicBezTo>
                  <a:pt x="3027223" y="3769813"/>
                  <a:pt x="3035234" y="3786863"/>
                  <a:pt x="3047805" y="3798284"/>
                </a:cubicBezTo>
                <a:cubicBezTo>
                  <a:pt x="3060377" y="3809705"/>
                  <a:pt x="3075536" y="3815415"/>
                  <a:pt x="3093284" y="3815415"/>
                </a:cubicBezTo>
                <a:cubicBezTo>
                  <a:pt x="3114647" y="3815415"/>
                  <a:pt x="3132723" y="3807363"/>
                  <a:pt x="3147513" y="3791258"/>
                </a:cubicBezTo>
                <a:cubicBezTo>
                  <a:pt x="3162303" y="3775154"/>
                  <a:pt x="3169698" y="3753791"/>
                  <a:pt x="3169698" y="3727169"/>
                </a:cubicBezTo>
                <a:cubicBezTo>
                  <a:pt x="3169698" y="3701862"/>
                  <a:pt x="3162590" y="3681896"/>
                  <a:pt x="3148376" y="3667271"/>
                </a:cubicBezTo>
                <a:cubicBezTo>
                  <a:pt x="3134161" y="3652645"/>
                  <a:pt x="3115551" y="3645333"/>
                  <a:pt x="3092544" y="3645333"/>
                </a:cubicBezTo>
                <a:cubicBezTo>
                  <a:pt x="3078248" y="3645333"/>
                  <a:pt x="3065348" y="3648578"/>
                  <a:pt x="3053844" y="3655069"/>
                </a:cubicBezTo>
                <a:cubicBezTo>
                  <a:pt x="3042341" y="3661560"/>
                  <a:pt x="3033303" y="3669982"/>
                  <a:pt x="3026730" y="3680335"/>
                </a:cubicBezTo>
                <a:lnTo>
                  <a:pt x="2985072" y="3674912"/>
                </a:lnTo>
                <a:lnTo>
                  <a:pt x="3020074" y="3489300"/>
                </a:lnTo>
                <a:close/>
                <a:moveTo>
                  <a:pt x="1418041" y="3489054"/>
                </a:moveTo>
                <a:lnTo>
                  <a:pt x="1651967" y="3489054"/>
                </a:lnTo>
                <a:lnTo>
                  <a:pt x="1651967" y="3523563"/>
                </a:lnTo>
                <a:cubicBezTo>
                  <a:pt x="1628960" y="3548049"/>
                  <a:pt x="1606159" y="3580586"/>
                  <a:pt x="1583564" y="3621176"/>
                </a:cubicBezTo>
                <a:cubicBezTo>
                  <a:pt x="1560968" y="3661766"/>
                  <a:pt x="1543508" y="3703506"/>
                  <a:pt x="1531183" y="3746396"/>
                </a:cubicBezTo>
                <a:cubicBezTo>
                  <a:pt x="1522309" y="3776633"/>
                  <a:pt x="1516640" y="3809746"/>
                  <a:pt x="1514175" y="3845734"/>
                </a:cubicBezTo>
                <a:lnTo>
                  <a:pt x="1468573" y="3845734"/>
                </a:lnTo>
                <a:cubicBezTo>
                  <a:pt x="1469066" y="3817305"/>
                  <a:pt x="1474653" y="3782960"/>
                  <a:pt x="1485335" y="3742699"/>
                </a:cubicBezTo>
                <a:cubicBezTo>
                  <a:pt x="1496017" y="3702438"/>
                  <a:pt x="1511340" y="3663614"/>
                  <a:pt x="1531307" y="3626229"/>
                </a:cubicBezTo>
                <a:cubicBezTo>
                  <a:pt x="1551273" y="3588844"/>
                  <a:pt x="1572513" y="3557333"/>
                  <a:pt x="1595026" y="3531698"/>
                </a:cubicBezTo>
                <a:lnTo>
                  <a:pt x="1418041" y="3531698"/>
                </a:lnTo>
                <a:lnTo>
                  <a:pt x="1418041" y="3489054"/>
                </a:lnTo>
                <a:close/>
                <a:moveTo>
                  <a:pt x="960894" y="3097227"/>
                </a:moveTo>
                <a:cubicBezTo>
                  <a:pt x="940024" y="3097227"/>
                  <a:pt x="922728" y="3104129"/>
                  <a:pt x="909007" y="3117933"/>
                </a:cubicBezTo>
                <a:cubicBezTo>
                  <a:pt x="895285" y="3131737"/>
                  <a:pt x="888424" y="3148991"/>
                  <a:pt x="888424" y="3169697"/>
                </a:cubicBezTo>
                <a:cubicBezTo>
                  <a:pt x="888424" y="3182351"/>
                  <a:pt x="891423" y="3194593"/>
                  <a:pt x="897421" y="3206425"/>
                </a:cubicBezTo>
                <a:cubicBezTo>
                  <a:pt x="903420" y="3218257"/>
                  <a:pt x="912335" y="3227418"/>
                  <a:pt x="924166" y="3233910"/>
                </a:cubicBezTo>
                <a:cubicBezTo>
                  <a:pt x="935998" y="3240401"/>
                  <a:pt x="948734" y="3243646"/>
                  <a:pt x="962373" y="3243646"/>
                </a:cubicBezTo>
                <a:cubicBezTo>
                  <a:pt x="983572" y="3243646"/>
                  <a:pt x="1001073" y="3236826"/>
                  <a:pt x="1014877" y="3223187"/>
                </a:cubicBezTo>
                <a:cubicBezTo>
                  <a:pt x="1028681" y="3209547"/>
                  <a:pt x="1035583" y="3192211"/>
                  <a:pt x="1035583" y="3171176"/>
                </a:cubicBezTo>
                <a:cubicBezTo>
                  <a:pt x="1035583" y="3149813"/>
                  <a:pt x="1028476" y="3132148"/>
                  <a:pt x="1014261" y="3118179"/>
                </a:cubicBezTo>
                <a:cubicBezTo>
                  <a:pt x="1000046" y="3104211"/>
                  <a:pt x="982257" y="3097227"/>
                  <a:pt x="960894" y="3097227"/>
                </a:cubicBezTo>
                <a:close/>
                <a:moveTo>
                  <a:pt x="3691180" y="2983839"/>
                </a:moveTo>
                <a:lnTo>
                  <a:pt x="3578039" y="3146773"/>
                </a:lnTo>
                <a:lnTo>
                  <a:pt x="3691180" y="3146773"/>
                </a:lnTo>
                <a:lnTo>
                  <a:pt x="3691180" y="2983839"/>
                </a:lnTo>
                <a:close/>
                <a:moveTo>
                  <a:pt x="961634" y="2947604"/>
                </a:moveTo>
                <a:cubicBezTo>
                  <a:pt x="944708" y="2947604"/>
                  <a:pt x="930657" y="2953027"/>
                  <a:pt x="919483" y="2963872"/>
                </a:cubicBezTo>
                <a:cubicBezTo>
                  <a:pt x="908308" y="2974718"/>
                  <a:pt x="902721" y="2987700"/>
                  <a:pt x="902721" y="3002819"/>
                </a:cubicBezTo>
                <a:cubicBezTo>
                  <a:pt x="902721" y="3019909"/>
                  <a:pt x="908226" y="3033877"/>
                  <a:pt x="919236" y="3044723"/>
                </a:cubicBezTo>
                <a:cubicBezTo>
                  <a:pt x="930247" y="3055569"/>
                  <a:pt x="944543" y="3060992"/>
                  <a:pt x="962127" y="3060992"/>
                </a:cubicBezTo>
                <a:cubicBezTo>
                  <a:pt x="979217" y="3060992"/>
                  <a:pt x="993226" y="3055610"/>
                  <a:pt x="1004155" y="3044847"/>
                </a:cubicBezTo>
                <a:cubicBezTo>
                  <a:pt x="1015083" y="3034083"/>
                  <a:pt x="1020547" y="3020895"/>
                  <a:pt x="1020547" y="3005284"/>
                </a:cubicBezTo>
                <a:cubicBezTo>
                  <a:pt x="1020547" y="2989015"/>
                  <a:pt x="1014918" y="2975335"/>
                  <a:pt x="1003662" y="2964242"/>
                </a:cubicBezTo>
                <a:cubicBezTo>
                  <a:pt x="992405" y="2953150"/>
                  <a:pt x="978396" y="2947604"/>
                  <a:pt x="961634" y="2947604"/>
                </a:cubicBezTo>
                <a:close/>
                <a:moveTo>
                  <a:pt x="3699315" y="2912601"/>
                </a:moveTo>
                <a:lnTo>
                  <a:pt x="3735550" y="2912601"/>
                </a:lnTo>
                <a:lnTo>
                  <a:pt x="3735550" y="3146773"/>
                </a:lnTo>
                <a:lnTo>
                  <a:pt x="3784356" y="3146773"/>
                </a:lnTo>
                <a:lnTo>
                  <a:pt x="3784356" y="3187445"/>
                </a:lnTo>
                <a:lnTo>
                  <a:pt x="3735550" y="3187445"/>
                </a:lnTo>
                <a:lnTo>
                  <a:pt x="3735550" y="3273965"/>
                </a:lnTo>
                <a:lnTo>
                  <a:pt x="3691180" y="3273965"/>
                </a:lnTo>
                <a:lnTo>
                  <a:pt x="3691180" y="3187445"/>
                </a:lnTo>
                <a:lnTo>
                  <a:pt x="3534409" y="3187445"/>
                </a:lnTo>
                <a:lnTo>
                  <a:pt x="3534409" y="3146773"/>
                </a:lnTo>
                <a:lnTo>
                  <a:pt x="3699315" y="2912601"/>
                </a:lnTo>
                <a:close/>
                <a:moveTo>
                  <a:pt x="961141" y="2911122"/>
                </a:moveTo>
                <a:cubicBezTo>
                  <a:pt x="992692" y="2911122"/>
                  <a:pt x="1018082" y="2920284"/>
                  <a:pt x="1037308" y="2938607"/>
                </a:cubicBezTo>
                <a:cubicBezTo>
                  <a:pt x="1056535" y="2956929"/>
                  <a:pt x="1066148" y="2979237"/>
                  <a:pt x="1066148" y="3005530"/>
                </a:cubicBezTo>
                <a:cubicBezTo>
                  <a:pt x="1066148" y="3022292"/>
                  <a:pt x="1061753" y="3036877"/>
                  <a:pt x="1052961" y="3049284"/>
                </a:cubicBezTo>
                <a:cubicBezTo>
                  <a:pt x="1044169" y="3061690"/>
                  <a:pt x="1030817" y="3071263"/>
                  <a:pt x="1012905" y="3078000"/>
                </a:cubicBezTo>
                <a:cubicBezTo>
                  <a:pt x="1035090" y="3085231"/>
                  <a:pt x="1051975" y="3096899"/>
                  <a:pt x="1063560" y="3113003"/>
                </a:cubicBezTo>
                <a:cubicBezTo>
                  <a:pt x="1075146" y="3129107"/>
                  <a:pt x="1080938" y="3148334"/>
                  <a:pt x="1080938" y="3170683"/>
                </a:cubicBezTo>
                <a:cubicBezTo>
                  <a:pt x="1080938" y="3201577"/>
                  <a:pt x="1070010" y="3227542"/>
                  <a:pt x="1048154" y="3248576"/>
                </a:cubicBezTo>
                <a:cubicBezTo>
                  <a:pt x="1026298" y="3269610"/>
                  <a:pt x="997540" y="3280128"/>
                  <a:pt x="961880" y="3280128"/>
                </a:cubicBezTo>
                <a:cubicBezTo>
                  <a:pt x="926221" y="3280128"/>
                  <a:pt x="897463" y="3269569"/>
                  <a:pt x="875607" y="3248453"/>
                </a:cubicBezTo>
                <a:cubicBezTo>
                  <a:pt x="853751" y="3227336"/>
                  <a:pt x="842822" y="3201002"/>
                  <a:pt x="842822" y="3169451"/>
                </a:cubicBezTo>
                <a:cubicBezTo>
                  <a:pt x="842822" y="3145951"/>
                  <a:pt x="848779" y="3126273"/>
                  <a:pt x="860693" y="3110415"/>
                </a:cubicBezTo>
                <a:cubicBezTo>
                  <a:pt x="872607" y="3094557"/>
                  <a:pt x="889575" y="3083752"/>
                  <a:pt x="911595" y="3078000"/>
                </a:cubicBezTo>
                <a:cubicBezTo>
                  <a:pt x="893190" y="3071263"/>
                  <a:pt x="879550" y="3061649"/>
                  <a:pt x="870677" y="3049160"/>
                </a:cubicBezTo>
                <a:cubicBezTo>
                  <a:pt x="861803" y="3036671"/>
                  <a:pt x="857366" y="3021717"/>
                  <a:pt x="857366" y="3004298"/>
                </a:cubicBezTo>
                <a:cubicBezTo>
                  <a:pt x="857366" y="2978005"/>
                  <a:pt x="866815" y="2955902"/>
                  <a:pt x="885713" y="2937990"/>
                </a:cubicBezTo>
                <a:cubicBezTo>
                  <a:pt x="904611" y="2920078"/>
                  <a:pt x="929754" y="2911122"/>
                  <a:pt x="961141" y="2911122"/>
                </a:cubicBezTo>
                <a:close/>
                <a:moveTo>
                  <a:pt x="753091" y="2166800"/>
                </a:moveTo>
                <a:cubicBezTo>
                  <a:pt x="733372" y="2166800"/>
                  <a:pt x="716199" y="2174852"/>
                  <a:pt x="701574" y="2190957"/>
                </a:cubicBezTo>
                <a:cubicBezTo>
                  <a:pt x="686948" y="2207061"/>
                  <a:pt x="679635" y="2227931"/>
                  <a:pt x="679635" y="2253567"/>
                </a:cubicBezTo>
                <a:cubicBezTo>
                  <a:pt x="679635" y="2276573"/>
                  <a:pt x="686578" y="2295266"/>
                  <a:pt x="700464" y="2309645"/>
                </a:cubicBezTo>
                <a:cubicBezTo>
                  <a:pt x="714350" y="2324024"/>
                  <a:pt x="731482" y="2331213"/>
                  <a:pt x="751859" y="2331213"/>
                </a:cubicBezTo>
                <a:cubicBezTo>
                  <a:pt x="772400" y="2331213"/>
                  <a:pt x="789285" y="2324024"/>
                  <a:pt x="802514" y="2309645"/>
                </a:cubicBezTo>
                <a:cubicBezTo>
                  <a:pt x="815743" y="2295266"/>
                  <a:pt x="822357" y="2275341"/>
                  <a:pt x="822357" y="2249870"/>
                </a:cubicBezTo>
                <a:cubicBezTo>
                  <a:pt x="822357" y="2224398"/>
                  <a:pt x="815578" y="2204185"/>
                  <a:pt x="802021" y="2189231"/>
                </a:cubicBezTo>
                <a:cubicBezTo>
                  <a:pt x="788464" y="2174277"/>
                  <a:pt x="772154" y="2166800"/>
                  <a:pt x="753091" y="2166800"/>
                </a:cubicBezTo>
                <a:close/>
                <a:moveTo>
                  <a:pt x="3871622" y="2130072"/>
                </a:moveTo>
                <a:cubicBezTo>
                  <a:pt x="3891342" y="2130072"/>
                  <a:pt x="3909501" y="2134304"/>
                  <a:pt x="3926098" y="2142767"/>
                </a:cubicBezTo>
                <a:cubicBezTo>
                  <a:pt x="3942696" y="2151230"/>
                  <a:pt x="3955390" y="2162774"/>
                  <a:pt x="3964182" y="2177400"/>
                </a:cubicBezTo>
                <a:cubicBezTo>
                  <a:pt x="3972974" y="2192025"/>
                  <a:pt x="3977369" y="2207554"/>
                  <a:pt x="3977369" y="2223987"/>
                </a:cubicBezTo>
                <a:cubicBezTo>
                  <a:pt x="3977369" y="2239599"/>
                  <a:pt x="3973179" y="2253813"/>
                  <a:pt x="3964798" y="2266631"/>
                </a:cubicBezTo>
                <a:cubicBezTo>
                  <a:pt x="3956417" y="2279449"/>
                  <a:pt x="3944010" y="2289638"/>
                  <a:pt x="3927577" y="2297197"/>
                </a:cubicBezTo>
                <a:cubicBezTo>
                  <a:pt x="3948940" y="2302127"/>
                  <a:pt x="3965538" y="2312356"/>
                  <a:pt x="3977369" y="2327886"/>
                </a:cubicBezTo>
                <a:cubicBezTo>
                  <a:pt x="3989201" y="2343415"/>
                  <a:pt x="3995117" y="2362847"/>
                  <a:pt x="3995117" y="2386182"/>
                </a:cubicBezTo>
                <a:cubicBezTo>
                  <a:pt x="3995117" y="2417734"/>
                  <a:pt x="3983614" y="2444479"/>
                  <a:pt x="3960608" y="2466417"/>
                </a:cubicBezTo>
                <a:cubicBezTo>
                  <a:pt x="3937601" y="2488355"/>
                  <a:pt x="3908515" y="2499324"/>
                  <a:pt x="3873348" y="2499324"/>
                </a:cubicBezTo>
                <a:cubicBezTo>
                  <a:pt x="3841632" y="2499324"/>
                  <a:pt x="3815298" y="2489875"/>
                  <a:pt x="3794346" y="2470977"/>
                </a:cubicBezTo>
                <a:cubicBezTo>
                  <a:pt x="3773393" y="2452079"/>
                  <a:pt x="3761438" y="2427594"/>
                  <a:pt x="3758480" y="2397521"/>
                </a:cubicBezTo>
                <a:lnTo>
                  <a:pt x="3802850" y="2391605"/>
                </a:lnTo>
                <a:cubicBezTo>
                  <a:pt x="3807944" y="2416748"/>
                  <a:pt x="3816613" y="2434865"/>
                  <a:pt x="3828855" y="2445958"/>
                </a:cubicBezTo>
                <a:cubicBezTo>
                  <a:pt x="3841098" y="2457050"/>
                  <a:pt x="3856011" y="2462596"/>
                  <a:pt x="3873594" y="2462596"/>
                </a:cubicBezTo>
                <a:cubicBezTo>
                  <a:pt x="3894464" y="2462596"/>
                  <a:pt x="3912089" y="2455366"/>
                  <a:pt x="3926468" y="2440904"/>
                </a:cubicBezTo>
                <a:cubicBezTo>
                  <a:pt x="3940847" y="2426443"/>
                  <a:pt x="3948036" y="2408531"/>
                  <a:pt x="3948036" y="2387168"/>
                </a:cubicBezTo>
                <a:cubicBezTo>
                  <a:pt x="3948036" y="2366791"/>
                  <a:pt x="3941381" y="2349988"/>
                  <a:pt x="3928070" y="2336760"/>
                </a:cubicBezTo>
                <a:cubicBezTo>
                  <a:pt x="3914759" y="2323531"/>
                  <a:pt x="3897833" y="2316917"/>
                  <a:pt x="3877292" y="2316917"/>
                </a:cubicBezTo>
                <a:cubicBezTo>
                  <a:pt x="3868911" y="2316917"/>
                  <a:pt x="3858476" y="2318560"/>
                  <a:pt x="3845987" y="2321847"/>
                </a:cubicBezTo>
                <a:lnTo>
                  <a:pt x="3850917" y="2282900"/>
                </a:lnTo>
                <a:cubicBezTo>
                  <a:pt x="3853875" y="2283229"/>
                  <a:pt x="3856257" y="2283393"/>
                  <a:pt x="3858065" y="2283393"/>
                </a:cubicBezTo>
                <a:cubicBezTo>
                  <a:pt x="3876963" y="2283393"/>
                  <a:pt x="3893971" y="2278463"/>
                  <a:pt x="3909090" y="2268603"/>
                </a:cubicBezTo>
                <a:cubicBezTo>
                  <a:pt x="3924208" y="2258743"/>
                  <a:pt x="3931768" y="2243543"/>
                  <a:pt x="3931768" y="2223001"/>
                </a:cubicBezTo>
                <a:cubicBezTo>
                  <a:pt x="3931768" y="2206733"/>
                  <a:pt x="3926262" y="2193257"/>
                  <a:pt x="3915252" y="2182576"/>
                </a:cubicBezTo>
                <a:cubicBezTo>
                  <a:pt x="3904242" y="2171894"/>
                  <a:pt x="3890027" y="2166554"/>
                  <a:pt x="3872608" y="2166554"/>
                </a:cubicBezTo>
                <a:cubicBezTo>
                  <a:pt x="3855354" y="2166554"/>
                  <a:pt x="3840975" y="2171977"/>
                  <a:pt x="3829471" y="2182822"/>
                </a:cubicBezTo>
                <a:cubicBezTo>
                  <a:pt x="3817968" y="2193668"/>
                  <a:pt x="3810573" y="2209937"/>
                  <a:pt x="3807287" y="2231629"/>
                </a:cubicBezTo>
                <a:lnTo>
                  <a:pt x="3762917" y="2223741"/>
                </a:lnTo>
                <a:cubicBezTo>
                  <a:pt x="3768340" y="2193997"/>
                  <a:pt x="3780665" y="2170950"/>
                  <a:pt x="3799892" y="2154599"/>
                </a:cubicBezTo>
                <a:cubicBezTo>
                  <a:pt x="3819119" y="2138248"/>
                  <a:pt x="3843029" y="2130072"/>
                  <a:pt x="3871622" y="2130072"/>
                </a:cubicBezTo>
                <a:close/>
                <a:moveTo>
                  <a:pt x="747668" y="2130072"/>
                </a:moveTo>
                <a:cubicBezTo>
                  <a:pt x="771168" y="2130072"/>
                  <a:pt x="792654" y="2136399"/>
                  <a:pt x="812127" y="2149052"/>
                </a:cubicBezTo>
                <a:cubicBezTo>
                  <a:pt x="831600" y="2161706"/>
                  <a:pt x="846390" y="2179741"/>
                  <a:pt x="856497" y="2203158"/>
                </a:cubicBezTo>
                <a:cubicBezTo>
                  <a:pt x="866603" y="2226576"/>
                  <a:pt x="871656" y="2260469"/>
                  <a:pt x="871656" y="2304838"/>
                </a:cubicBezTo>
                <a:cubicBezTo>
                  <a:pt x="871656" y="2351015"/>
                  <a:pt x="866644" y="2387784"/>
                  <a:pt x="856620" y="2415145"/>
                </a:cubicBezTo>
                <a:cubicBezTo>
                  <a:pt x="846596" y="2442507"/>
                  <a:pt x="831683" y="2463336"/>
                  <a:pt x="811881" y="2477632"/>
                </a:cubicBezTo>
                <a:cubicBezTo>
                  <a:pt x="792079" y="2491929"/>
                  <a:pt x="768867" y="2499078"/>
                  <a:pt x="742245" y="2499078"/>
                </a:cubicBezTo>
                <a:cubicBezTo>
                  <a:pt x="713981" y="2499078"/>
                  <a:pt x="690892" y="2491231"/>
                  <a:pt x="672980" y="2475537"/>
                </a:cubicBezTo>
                <a:cubicBezTo>
                  <a:pt x="655068" y="2459844"/>
                  <a:pt x="644304" y="2437782"/>
                  <a:pt x="640689" y="2409353"/>
                </a:cubicBezTo>
                <a:lnTo>
                  <a:pt x="683333" y="2405409"/>
                </a:lnTo>
                <a:cubicBezTo>
                  <a:pt x="686948" y="2425457"/>
                  <a:pt x="693850" y="2440001"/>
                  <a:pt x="704039" y="2449039"/>
                </a:cubicBezTo>
                <a:cubicBezTo>
                  <a:pt x="714227" y="2458077"/>
                  <a:pt x="727291" y="2462596"/>
                  <a:pt x="743231" y="2462596"/>
                </a:cubicBezTo>
                <a:cubicBezTo>
                  <a:pt x="756871" y="2462596"/>
                  <a:pt x="768826" y="2459474"/>
                  <a:pt x="779097" y="2453229"/>
                </a:cubicBezTo>
                <a:cubicBezTo>
                  <a:pt x="789367" y="2446985"/>
                  <a:pt x="797789" y="2438645"/>
                  <a:pt x="804363" y="2428210"/>
                </a:cubicBezTo>
                <a:cubicBezTo>
                  <a:pt x="810936" y="2417775"/>
                  <a:pt x="816441" y="2403683"/>
                  <a:pt x="820878" y="2385936"/>
                </a:cubicBezTo>
                <a:cubicBezTo>
                  <a:pt x="825315" y="2368188"/>
                  <a:pt x="827533" y="2350111"/>
                  <a:pt x="827533" y="2331706"/>
                </a:cubicBezTo>
                <a:cubicBezTo>
                  <a:pt x="827533" y="2329734"/>
                  <a:pt x="827451" y="2326776"/>
                  <a:pt x="827287" y="2322832"/>
                </a:cubicBezTo>
                <a:cubicBezTo>
                  <a:pt x="818413" y="2336965"/>
                  <a:pt x="806293" y="2348427"/>
                  <a:pt x="790929" y="2357219"/>
                </a:cubicBezTo>
                <a:cubicBezTo>
                  <a:pt x="775564" y="2366010"/>
                  <a:pt x="758925" y="2370406"/>
                  <a:pt x="741013" y="2370406"/>
                </a:cubicBezTo>
                <a:cubicBezTo>
                  <a:pt x="711105" y="2370406"/>
                  <a:pt x="685798" y="2359560"/>
                  <a:pt x="665092" y="2337869"/>
                </a:cubicBezTo>
                <a:cubicBezTo>
                  <a:pt x="644386" y="2316177"/>
                  <a:pt x="634033" y="2287583"/>
                  <a:pt x="634033" y="2252088"/>
                </a:cubicBezTo>
                <a:cubicBezTo>
                  <a:pt x="634033" y="2215442"/>
                  <a:pt x="644838" y="2185945"/>
                  <a:pt x="666448" y="2163596"/>
                </a:cubicBezTo>
                <a:cubicBezTo>
                  <a:pt x="688057" y="2141247"/>
                  <a:pt x="715131" y="2130072"/>
                  <a:pt x="747668" y="2130072"/>
                </a:cubicBezTo>
                <a:close/>
                <a:moveTo>
                  <a:pt x="1552575" y="1936750"/>
                </a:moveTo>
                <a:lnTo>
                  <a:pt x="1562100" y="1939925"/>
                </a:lnTo>
                <a:lnTo>
                  <a:pt x="2228850" y="2241550"/>
                </a:lnTo>
                <a:lnTo>
                  <a:pt x="2247900" y="2225675"/>
                </a:lnTo>
                <a:lnTo>
                  <a:pt x="2266950" y="2212975"/>
                </a:lnTo>
                <a:lnTo>
                  <a:pt x="2289175" y="2206625"/>
                </a:lnTo>
                <a:lnTo>
                  <a:pt x="2314575" y="2203450"/>
                </a:lnTo>
                <a:lnTo>
                  <a:pt x="2336800" y="2206625"/>
                </a:lnTo>
                <a:lnTo>
                  <a:pt x="2359025" y="2212975"/>
                </a:lnTo>
                <a:lnTo>
                  <a:pt x="2378075" y="2222500"/>
                </a:lnTo>
                <a:lnTo>
                  <a:pt x="2393950" y="2235200"/>
                </a:lnTo>
                <a:lnTo>
                  <a:pt x="2406650" y="2251075"/>
                </a:lnTo>
                <a:lnTo>
                  <a:pt x="2419350" y="2270125"/>
                </a:lnTo>
                <a:lnTo>
                  <a:pt x="2425700" y="2292350"/>
                </a:lnTo>
                <a:lnTo>
                  <a:pt x="2425700" y="2314575"/>
                </a:lnTo>
                <a:lnTo>
                  <a:pt x="2425700" y="2336800"/>
                </a:lnTo>
                <a:lnTo>
                  <a:pt x="2419350" y="2359025"/>
                </a:lnTo>
                <a:lnTo>
                  <a:pt x="2406650" y="2378075"/>
                </a:lnTo>
                <a:lnTo>
                  <a:pt x="2393950" y="2393950"/>
                </a:lnTo>
                <a:lnTo>
                  <a:pt x="2378075" y="2406650"/>
                </a:lnTo>
                <a:lnTo>
                  <a:pt x="2359025" y="2419350"/>
                </a:lnTo>
                <a:lnTo>
                  <a:pt x="2336800" y="2425700"/>
                </a:lnTo>
                <a:lnTo>
                  <a:pt x="2330450" y="2425700"/>
                </a:lnTo>
                <a:lnTo>
                  <a:pt x="2330450" y="3467100"/>
                </a:lnTo>
                <a:lnTo>
                  <a:pt x="2327275" y="3470275"/>
                </a:lnTo>
                <a:lnTo>
                  <a:pt x="2324100" y="3473450"/>
                </a:lnTo>
                <a:lnTo>
                  <a:pt x="2320925" y="3476625"/>
                </a:lnTo>
                <a:lnTo>
                  <a:pt x="2314575" y="3476625"/>
                </a:lnTo>
                <a:lnTo>
                  <a:pt x="2308225" y="3476625"/>
                </a:lnTo>
                <a:lnTo>
                  <a:pt x="2305050" y="3473450"/>
                </a:lnTo>
                <a:lnTo>
                  <a:pt x="2301875" y="3470275"/>
                </a:lnTo>
                <a:lnTo>
                  <a:pt x="2301875" y="3467100"/>
                </a:lnTo>
                <a:lnTo>
                  <a:pt x="2301875" y="2425700"/>
                </a:lnTo>
                <a:lnTo>
                  <a:pt x="2292350" y="2425700"/>
                </a:lnTo>
                <a:lnTo>
                  <a:pt x="2270125" y="2416175"/>
                </a:lnTo>
                <a:lnTo>
                  <a:pt x="2251075" y="2406650"/>
                </a:lnTo>
                <a:lnTo>
                  <a:pt x="2232025" y="2390775"/>
                </a:lnTo>
                <a:lnTo>
                  <a:pt x="1098550" y="2882900"/>
                </a:lnTo>
                <a:lnTo>
                  <a:pt x="1089025" y="2886075"/>
                </a:lnTo>
                <a:lnTo>
                  <a:pt x="1076325" y="2882900"/>
                </a:lnTo>
                <a:lnTo>
                  <a:pt x="1066800" y="2873375"/>
                </a:lnTo>
                <a:lnTo>
                  <a:pt x="1060450" y="2863850"/>
                </a:lnTo>
                <a:lnTo>
                  <a:pt x="1057275" y="2851150"/>
                </a:lnTo>
                <a:lnTo>
                  <a:pt x="1057275" y="2838450"/>
                </a:lnTo>
                <a:lnTo>
                  <a:pt x="1063625" y="2828925"/>
                </a:lnTo>
                <a:lnTo>
                  <a:pt x="1069975" y="2819400"/>
                </a:lnTo>
                <a:lnTo>
                  <a:pt x="2203450" y="2330450"/>
                </a:lnTo>
                <a:lnTo>
                  <a:pt x="2203450" y="2314575"/>
                </a:lnTo>
                <a:lnTo>
                  <a:pt x="2203450" y="2305050"/>
                </a:lnTo>
                <a:lnTo>
                  <a:pt x="1533525" y="2003425"/>
                </a:lnTo>
                <a:lnTo>
                  <a:pt x="1527175" y="1993900"/>
                </a:lnTo>
                <a:lnTo>
                  <a:pt x="1520825" y="1984375"/>
                </a:lnTo>
                <a:lnTo>
                  <a:pt x="1520825" y="1971675"/>
                </a:lnTo>
                <a:lnTo>
                  <a:pt x="1524000" y="1958975"/>
                </a:lnTo>
                <a:lnTo>
                  <a:pt x="1530350" y="1949450"/>
                </a:lnTo>
                <a:lnTo>
                  <a:pt x="1539875" y="1939925"/>
                </a:lnTo>
                <a:lnTo>
                  <a:pt x="1552575" y="1936750"/>
                </a:lnTo>
                <a:close/>
                <a:moveTo>
                  <a:pt x="1093997" y="1385750"/>
                </a:moveTo>
                <a:cubicBezTo>
                  <a:pt x="1073620" y="1385750"/>
                  <a:pt x="1057352" y="1394378"/>
                  <a:pt x="1045191" y="1411632"/>
                </a:cubicBezTo>
                <a:cubicBezTo>
                  <a:pt x="1029908" y="1433653"/>
                  <a:pt x="1022267" y="1474325"/>
                  <a:pt x="1022267" y="1533648"/>
                </a:cubicBezTo>
                <a:cubicBezTo>
                  <a:pt x="1022267" y="1592972"/>
                  <a:pt x="1029210" y="1632452"/>
                  <a:pt x="1043096" y="1652090"/>
                </a:cubicBezTo>
                <a:cubicBezTo>
                  <a:pt x="1056982" y="1671727"/>
                  <a:pt x="1074113" y="1681546"/>
                  <a:pt x="1094490" y="1681546"/>
                </a:cubicBezTo>
                <a:cubicBezTo>
                  <a:pt x="1114867" y="1681546"/>
                  <a:pt x="1131999" y="1671686"/>
                  <a:pt x="1145885" y="1651966"/>
                </a:cubicBezTo>
                <a:cubicBezTo>
                  <a:pt x="1159771" y="1632247"/>
                  <a:pt x="1166714" y="1592807"/>
                  <a:pt x="1166714" y="1533648"/>
                </a:cubicBezTo>
                <a:cubicBezTo>
                  <a:pt x="1166714" y="1474160"/>
                  <a:pt x="1159771" y="1434639"/>
                  <a:pt x="1145885" y="1415083"/>
                </a:cubicBezTo>
                <a:cubicBezTo>
                  <a:pt x="1131999" y="1395528"/>
                  <a:pt x="1114703" y="1385750"/>
                  <a:pt x="1093997" y="1385750"/>
                </a:cubicBezTo>
                <a:close/>
                <a:moveTo>
                  <a:pt x="3668996" y="1349022"/>
                </a:moveTo>
                <a:cubicBezTo>
                  <a:pt x="3703670" y="1349022"/>
                  <a:pt x="3731113" y="1358636"/>
                  <a:pt x="3751326" y="1377862"/>
                </a:cubicBezTo>
                <a:cubicBezTo>
                  <a:pt x="3771538" y="1397089"/>
                  <a:pt x="3781645" y="1420917"/>
                  <a:pt x="3781645" y="1449346"/>
                </a:cubicBezTo>
                <a:cubicBezTo>
                  <a:pt x="3781645" y="1463807"/>
                  <a:pt x="3778687" y="1478022"/>
                  <a:pt x="3772771" y="1491990"/>
                </a:cubicBezTo>
                <a:cubicBezTo>
                  <a:pt x="3766855" y="1505958"/>
                  <a:pt x="3757036" y="1520666"/>
                  <a:pt x="3743315" y="1536113"/>
                </a:cubicBezTo>
                <a:cubicBezTo>
                  <a:pt x="3729593" y="1551560"/>
                  <a:pt x="3706792" y="1572759"/>
                  <a:pt x="3674912" y="1599709"/>
                </a:cubicBezTo>
                <a:cubicBezTo>
                  <a:pt x="3648290" y="1622058"/>
                  <a:pt x="3631200" y="1637218"/>
                  <a:pt x="3623640" y="1645188"/>
                </a:cubicBezTo>
                <a:cubicBezTo>
                  <a:pt x="3616081" y="1653158"/>
                  <a:pt x="3609837" y="1661169"/>
                  <a:pt x="3604907" y="1669221"/>
                </a:cubicBezTo>
                <a:lnTo>
                  <a:pt x="3782138" y="1669221"/>
                </a:lnTo>
                <a:lnTo>
                  <a:pt x="3782138" y="1711865"/>
                </a:lnTo>
                <a:lnTo>
                  <a:pt x="3543283" y="1711865"/>
                </a:lnTo>
                <a:cubicBezTo>
                  <a:pt x="3542954" y="1701184"/>
                  <a:pt x="3544679" y="1690913"/>
                  <a:pt x="3548459" y="1681053"/>
                </a:cubicBezTo>
                <a:cubicBezTo>
                  <a:pt x="3554539" y="1664784"/>
                  <a:pt x="3564276" y="1648762"/>
                  <a:pt x="3577669" y="1632986"/>
                </a:cubicBezTo>
                <a:cubicBezTo>
                  <a:pt x="3591062" y="1617210"/>
                  <a:pt x="3610412" y="1598970"/>
                  <a:pt x="3635719" y="1578264"/>
                </a:cubicBezTo>
                <a:cubicBezTo>
                  <a:pt x="3674994" y="1546055"/>
                  <a:pt x="3701533" y="1520543"/>
                  <a:pt x="3715337" y="1501727"/>
                </a:cubicBezTo>
                <a:cubicBezTo>
                  <a:pt x="3729141" y="1482911"/>
                  <a:pt x="3736043" y="1465122"/>
                  <a:pt x="3736043" y="1448360"/>
                </a:cubicBezTo>
                <a:cubicBezTo>
                  <a:pt x="3736043" y="1430777"/>
                  <a:pt x="3729757" y="1415946"/>
                  <a:pt x="3717186" y="1403868"/>
                </a:cubicBezTo>
                <a:cubicBezTo>
                  <a:pt x="3704615" y="1391789"/>
                  <a:pt x="3688223" y="1385750"/>
                  <a:pt x="3668010" y="1385750"/>
                </a:cubicBezTo>
                <a:cubicBezTo>
                  <a:pt x="3646647" y="1385750"/>
                  <a:pt x="3629556" y="1392159"/>
                  <a:pt x="3616739" y="1404977"/>
                </a:cubicBezTo>
                <a:cubicBezTo>
                  <a:pt x="3603921" y="1417795"/>
                  <a:pt x="3597430" y="1435542"/>
                  <a:pt x="3597265" y="1458220"/>
                </a:cubicBezTo>
                <a:lnTo>
                  <a:pt x="3551663" y="1453537"/>
                </a:lnTo>
                <a:cubicBezTo>
                  <a:pt x="3554786" y="1419520"/>
                  <a:pt x="3566535" y="1393597"/>
                  <a:pt x="3586912" y="1375767"/>
                </a:cubicBezTo>
                <a:cubicBezTo>
                  <a:pt x="3607289" y="1357937"/>
                  <a:pt x="3634651" y="1349022"/>
                  <a:pt x="3668996" y="1349022"/>
                </a:cubicBezTo>
                <a:close/>
                <a:moveTo>
                  <a:pt x="1094490" y="1349022"/>
                </a:moveTo>
                <a:cubicBezTo>
                  <a:pt x="1113881" y="1349022"/>
                  <a:pt x="1130890" y="1352925"/>
                  <a:pt x="1145515" y="1360731"/>
                </a:cubicBezTo>
                <a:cubicBezTo>
                  <a:pt x="1160141" y="1368536"/>
                  <a:pt x="1172219" y="1379793"/>
                  <a:pt x="1181750" y="1394501"/>
                </a:cubicBezTo>
                <a:cubicBezTo>
                  <a:pt x="1191281" y="1409208"/>
                  <a:pt x="1198758" y="1427121"/>
                  <a:pt x="1204181" y="1448237"/>
                </a:cubicBezTo>
                <a:cubicBezTo>
                  <a:pt x="1209604" y="1469354"/>
                  <a:pt x="1212316" y="1497824"/>
                  <a:pt x="1212316" y="1533648"/>
                </a:cubicBezTo>
                <a:cubicBezTo>
                  <a:pt x="1212316" y="1576046"/>
                  <a:pt x="1207961" y="1610267"/>
                  <a:pt x="1199251" y="1636314"/>
                </a:cubicBezTo>
                <a:cubicBezTo>
                  <a:pt x="1190542" y="1662360"/>
                  <a:pt x="1177519" y="1682491"/>
                  <a:pt x="1160182" y="1696706"/>
                </a:cubicBezTo>
                <a:cubicBezTo>
                  <a:pt x="1142845" y="1710920"/>
                  <a:pt x="1120948" y="1718028"/>
                  <a:pt x="1094490" y="1718028"/>
                </a:cubicBezTo>
                <a:cubicBezTo>
                  <a:pt x="1059652" y="1718028"/>
                  <a:pt x="1032291" y="1705538"/>
                  <a:pt x="1012407" y="1680560"/>
                </a:cubicBezTo>
                <a:cubicBezTo>
                  <a:pt x="988579" y="1650487"/>
                  <a:pt x="976665" y="1601517"/>
                  <a:pt x="976665" y="1533648"/>
                </a:cubicBezTo>
                <a:cubicBezTo>
                  <a:pt x="976665" y="1490922"/>
                  <a:pt x="981061" y="1456536"/>
                  <a:pt x="989853" y="1430489"/>
                </a:cubicBezTo>
                <a:cubicBezTo>
                  <a:pt x="998644" y="1404443"/>
                  <a:pt x="1011709" y="1384353"/>
                  <a:pt x="1029045" y="1370221"/>
                </a:cubicBezTo>
                <a:cubicBezTo>
                  <a:pt x="1046382" y="1356088"/>
                  <a:pt x="1068197" y="1349022"/>
                  <a:pt x="1094490" y="1349022"/>
                </a:cubicBezTo>
                <a:close/>
                <a:moveTo>
                  <a:pt x="838971" y="1349022"/>
                </a:moveTo>
                <a:lnTo>
                  <a:pt x="867565" y="1349022"/>
                </a:lnTo>
                <a:lnTo>
                  <a:pt x="867565" y="1711865"/>
                </a:lnTo>
                <a:lnTo>
                  <a:pt x="823195" y="1711865"/>
                </a:lnTo>
                <a:lnTo>
                  <a:pt x="823195" y="1429134"/>
                </a:lnTo>
                <a:cubicBezTo>
                  <a:pt x="812514" y="1439322"/>
                  <a:pt x="798505" y="1449511"/>
                  <a:pt x="781168" y="1459699"/>
                </a:cubicBezTo>
                <a:cubicBezTo>
                  <a:pt x="763831" y="1469888"/>
                  <a:pt x="748260" y="1477529"/>
                  <a:pt x="734456" y="1482623"/>
                </a:cubicBezTo>
                <a:lnTo>
                  <a:pt x="734456" y="1439733"/>
                </a:lnTo>
                <a:cubicBezTo>
                  <a:pt x="759270" y="1428065"/>
                  <a:pt x="780962" y="1413933"/>
                  <a:pt x="799532" y="1397335"/>
                </a:cubicBezTo>
                <a:cubicBezTo>
                  <a:pt x="818101" y="1380738"/>
                  <a:pt x="831247" y="1364634"/>
                  <a:pt x="838971" y="1349022"/>
                </a:cubicBezTo>
                <a:close/>
                <a:moveTo>
                  <a:pt x="3115715" y="777254"/>
                </a:moveTo>
                <a:lnTo>
                  <a:pt x="3144309" y="777254"/>
                </a:lnTo>
                <a:lnTo>
                  <a:pt x="3144309" y="1140097"/>
                </a:lnTo>
                <a:lnTo>
                  <a:pt x="3099939" y="1140097"/>
                </a:lnTo>
                <a:lnTo>
                  <a:pt x="3099939" y="857366"/>
                </a:lnTo>
                <a:cubicBezTo>
                  <a:pt x="3089258" y="867554"/>
                  <a:pt x="3075249" y="877743"/>
                  <a:pt x="3057912" y="887931"/>
                </a:cubicBezTo>
                <a:cubicBezTo>
                  <a:pt x="3040575" y="898120"/>
                  <a:pt x="3025004" y="905761"/>
                  <a:pt x="3011200" y="910855"/>
                </a:cubicBezTo>
                <a:lnTo>
                  <a:pt x="3011200" y="867965"/>
                </a:lnTo>
                <a:cubicBezTo>
                  <a:pt x="3036014" y="856297"/>
                  <a:pt x="3057706" y="842165"/>
                  <a:pt x="3076276" y="825568"/>
                </a:cubicBezTo>
                <a:cubicBezTo>
                  <a:pt x="3094845" y="808970"/>
                  <a:pt x="3107991" y="792866"/>
                  <a:pt x="3115715" y="777254"/>
                </a:cubicBezTo>
                <a:close/>
                <a:moveTo>
                  <a:pt x="1667915" y="777254"/>
                </a:moveTo>
                <a:lnTo>
                  <a:pt x="1696508" y="777254"/>
                </a:lnTo>
                <a:lnTo>
                  <a:pt x="1696508" y="1140097"/>
                </a:lnTo>
                <a:lnTo>
                  <a:pt x="1652139" y="1140097"/>
                </a:lnTo>
                <a:lnTo>
                  <a:pt x="1652139" y="857366"/>
                </a:lnTo>
                <a:cubicBezTo>
                  <a:pt x="1641457" y="867554"/>
                  <a:pt x="1627448" y="877743"/>
                  <a:pt x="1610111" y="887931"/>
                </a:cubicBezTo>
                <a:cubicBezTo>
                  <a:pt x="1592774" y="898120"/>
                  <a:pt x="1577204" y="905761"/>
                  <a:pt x="1563400" y="910856"/>
                </a:cubicBezTo>
                <a:lnTo>
                  <a:pt x="1563400" y="867965"/>
                </a:lnTo>
                <a:cubicBezTo>
                  <a:pt x="1588214" y="856297"/>
                  <a:pt x="1609906" y="842165"/>
                  <a:pt x="1628475" y="825568"/>
                </a:cubicBezTo>
                <a:cubicBezTo>
                  <a:pt x="1647045" y="808970"/>
                  <a:pt x="1660191" y="792866"/>
                  <a:pt x="1667915" y="777254"/>
                </a:cubicBezTo>
                <a:close/>
                <a:moveTo>
                  <a:pt x="1429790" y="777254"/>
                </a:moveTo>
                <a:lnTo>
                  <a:pt x="1458383" y="777254"/>
                </a:lnTo>
                <a:lnTo>
                  <a:pt x="1458383" y="1140097"/>
                </a:lnTo>
                <a:lnTo>
                  <a:pt x="1414014" y="1140097"/>
                </a:lnTo>
                <a:lnTo>
                  <a:pt x="1414014" y="857366"/>
                </a:lnTo>
                <a:cubicBezTo>
                  <a:pt x="1403332" y="867554"/>
                  <a:pt x="1389323" y="877743"/>
                  <a:pt x="1371986" y="887931"/>
                </a:cubicBezTo>
                <a:cubicBezTo>
                  <a:pt x="1354649" y="898120"/>
                  <a:pt x="1339079" y="905761"/>
                  <a:pt x="1325275" y="910856"/>
                </a:cubicBezTo>
                <a:lnTo>
                  <a:pt x="1325275" y="867965"/>
                </a:lnTo>
                <a:cubicBezTo>
                  <a:pt x="1350089" y="856297"/>
                  <a:pt x="1371781" y="842165"/>
                  <a:pt x="1390350" y="825568"/>
                </a:cubicBezTo>
                <a:cubicBezTo>
                  <a:pt x="1408919" y="808970"/>
                  <a:pt x="1422066" y="792866"/>
                  <a:pt x="1429790" y="777254"/>
                </a:cubicBezTo>
                <a:close/>
                <a:moveTo>
                  <a:pt x="2449527" y="567973"/>
                </a:moveTo>
                <a:cubicBezTo>
                  <a:pt x="2484201" y="567973"/>
                  <a:pt x="2511644" y="577587"/>
                  <a:pt x="2531857" y="596813"/>
                </a:cubicBezTo>
                <a:cubicBezTo>
                  <a:pt x="2552070" y="616040"/>
                  <a:pt x="2562176" y="639868"/>
                  <a:pt x="2562176" y="668297"/>
                </a:cubicBezTo>
                <a:cubicBezTo>
                  <a:pt x="2562176" y="682759"/>
                  <a:pt x="2559218" y="696973"/>
                  <a:pt x="2553302" y="710941"/>
                </a:cubicBezTo>
                <a:cubicBezTo>
                  <a:pt x="2547386" y="724909"/>
                  <a:pt x="2537568" y="739617"/>
                  <a:pt x="2523846" y="755064"/>
                </a:cubicBezTo>
                <a:cubicBezTo>
                  <a:pt x="2510124" y="770511"/>
                  <a:pt x="2487323" y="791710"/>
                  <a:pt x="2455443" y="818660"/>
                </a:cubicBezTo>
                <a:cubicBezTo>
                  <a:pt x="2428822" y="841009"/>
                  <a:pt x="2411731" y="856169"/>
                  <a:pt x="2404172" y="864139"/>
                </a:cubicBezTo>
                <a:cubicBezTo>
                  <a:pt x="2396613" y="872109"/>
                  <a:pt x="2390368" y="880120"/>
                  <a:pt x="2385438" y="888172"/>
                </a:cubicBezTo>
                <a:lnTo>
                  <a:pt x="2562669" y="888172"/>
                </a:lnTo>
                <a:lnTo>
                  <a:pt x="2562669" y="930816"/>
                </a:lnTo>
                <a:lnTo>
                  <a:pt x="2323814" y="930816"/>
                </a:lnTo>
                <a:cubicBezTo>
                  <a:pt x="2323485" y="920135"/>
                  <a:pt x="2325211" y="909864"/>
                  <a:pt x="2328990" y="900004"/>
                </a:cubicBezTo>
                <a:cubicBezTo>
                  <a:pt x="2335071" y="883735"/>
                  <a:pt x="2344807" y="867713"/>
                  <a:pt x="2358200" y="851937"/>
                </a:cubicBezTo>
                <a:cubicBezTo>
                  <a:pt x="2371593" y="836161"/>
                  <a:pt x="2390943" y="817921"/>
                  <a:pt x="2416250" y="797215"/>
                </a:cubicBezTo>
                <a:cubicBezTo>
                  <a:pt x="2455525" y="765006"/>
                  <a:pt x="2482065" y="739494"/>
                  <a:pt x="2495869" y="720678"/>
                </a:cubicBezTo>
                <a:cubicBezTo>
                  <a:pt x="2509672" y="701862"/>
                  <a:pt x="2516574" y="684073"/>
                  <a:pt x="2516574" y="667311"/>
                </a:cubicBezTo>
                <a:cubicBezTo>
                  <a:pt x="2516574" y="649728"/>
                  <a:pt x="2510289" y="634897"/>
                  <a:pt x="2497717" y="622819"/>
                </a:cubicBezTo>
                <a:cubicBezTo>
                  <a:pt x="2485146" y="610740"/>
                  <a:pt x="2468754" y="604701"/>
                  <a:pt x="2448541" y="604701"/>
                </a:cubicBezTo>
                <a:cubicBezTo>
                  <a:pt x="2427178" y="604701"/>
                  <a:pt x="2410088" y="611110"/>
                  <a:pt x="2397270" y="623928"/>
                </a:cubicBezTo>
                <a:cubicBezTo>
                  <a:pt x="2384452" y="636746"/>
                  <a:pt x="2377961" y="654494"/>
                  <a:pt x="2377797" y="677171"/>
                </a:cubicBezTo>
                <a:lnTo>
                  <a:pt x="2332195" y="672488"/>
                </a:lnTo>
                <a:cubicBezTo>
                  <a:pt x="2335317" y="638471"/>
                  <a:pt x="2347067" y="612548"/>
                  <a:pt x="2367444" y="594718"/>
                </a:cubicBezTo>
                <a:cubicBezTo>
                  <a:pt x="2387821" y="576888"/>
                  <a:pt x="2415182" y="567973"/>
                  <a:pt x="2449527" y="567973"/>
                </a:cubicBezTo>
                <a:close/>
                <a:moveTo>
                  <a:pt x="2191790" y="567973"/>
                </a:moveTo>
                <a:lnTo>
                  <a:pt x="2220383" y="567973"/>
                </a:lnTo>
                <a:lnTo>
                  <a:pt x="2220383" y="930816"/>
                </a:lnTo>
                <a:lnTo>
                  <a:pt x="2176014" y="930816"/>
                </a:lnTo>
                <a:lnTo>
                  <a:pt x="2176014" y="648084"/>
                </a:lnTo>
                <a:cubicBezTo>
                  <a:pt x="2165332" y="658273"/>
                  <a:pt x="2151323" y="668462"/>
                  <a:pt x="2133986" y="678650"/>
                </a:cubicBezTo>
                <a:cubicBezTo>
                  <a:pt x="2116649" y="688839"/>
                  <a:pt x="2101079" y="696480"/>
                  <a:pt x="2087275" y="701574"/>
                </a:cubicBezTo>
                <a:lnTo>
                  <a:pt x="2087275" y="658684"/>
                </a:lnTo>
                <a:cubicBezTo>
                  <a:pt x="2112089" y="647016"/>
                  <a:pt x="2133781" y="632884"/>
                  <a:pt x="2152350" y="616287"/>
                </a:cubicBezTo>
                <a:cubicBezTo>
                  <a:pt x="2170919" y="599689"/>
                  <a:pt x="2184066" y="583585"/>
                  <a:pt x="2191790" y="567973"/>
                </a:cubicBezTo>
                <a:close/>
                <a:moveTo>
                  <a:pt x="2298700" y="288925"/>
                </a:moveTo>
                <a:lnTo>
                  <a:pt x="2197100" y="292100"/>
                </a:lnTo>
                <a:lnTo>
                  <a:pt x="2092325" y="298450"/>
                </a:lnTo>
                <a:lnTo>
                  <a:pt x="1993900" y="311150"/>
                </a:lnTo>
                <a:lnTo>
                  <a:pt x="1892300" y="330200"/>
                </a:lnTo>
                <a:lnTo>
                  <a:pt x="1797050" y="352425"/>
                </a:lnTo>
                <a:lnTo>
                  <a:pt x="1701800" y="377825"/>
                </a:lnTo>
                <a:lnTo>
                  <a:pt x="1606550" y="409575"/>
                </a:lnTo>
                <a:lnTo>
                  <a:pt x="1514475" y="447675"/>
                </a:lnTo>
                <a:lnTo>
                  <a:pt x="1425575" y="485775"/>
                </a:lnTo>
                <a:lnTo>
                  <a:pt x="1339850" y="530225"/>
                </a:lnTo>
                <a:lnTo>
                  <a:pt x="1254125" y="581025"/>
                </a:lnTo>
                <a:lnTo>
                  <a:pt x="1174750" y="631825"/>
                </a:lnTo>
                <a:lnTo>
                  <a:pt x="1095375" y="688975"/>
                </a:lnTo>
                <a:lnTo>
                  <a:pt x="1019175" y="746125"/>
                </a:lnTo>
                <a:lnTo>
                  <a:pt x="946150" y="809625"/>
                </a:lnTo>
                <a:lnTo>
                  <a:pt x="876300" y="876300"/>
                </a:lnTo>
                <a:lnTo>
                  <a:pt x="809625" y="946150"/>
                </a:lnTo>
                <a:lnTo>
                  <a:pt x="746125" y="1019175"/>
                </a:lnTo>
                <a:lnTo>
                  <a:pt x="685800" y="1095375"/>
                </a:lnTo>
                <a:lnTo>
                  <a:pt x="631825" y="1174750"/>
                </a:lnTo>
                <a:lnTo>
                  <a:pt x="577850" y="1257300"/>
                </a:lnTo>
                <a:lnTo>
                  <a:pt x="530225" y="1339850"/>
                </a:lnTo>
                <a:lnTo>
                  <a:pt x="485775" y="1428750"/>
                </a:lnTo>
                <a:lnTo>
                  <a:pt x="444500" y="1517650"/>
                </a:lnTo>
                <a:lnTo>
                  <a:pt x="409575" y="1609725"/>
                </a:lnTo>
                <a:lnTo>
                  <a:pt x="377825" y="1701800"/>
                </a:lnTo>
                <a:lnTo>
                  <a:pt x="349250" y="1797050"/>
                </a:lnTo>
                <a:lnTo>
                  <a:pt x="327025" y="1895475"/>
                </a:lnTo>
                <a:lnTo>
                  <a:pt x="311150" y="1993900"/>
                </a:lnTo>
                <a:lnTo>
                  <a:pt x="298450" y="2095500"/>
                </a:lnTo>
                <a:lnTo>
                  <a:pt x="288925" y="2197100"/>
                </a:lnTo>
                <a:lnTo>
                  <a:pt x="285750" y="2301875"/>
                </a:lnTo>
                <a:lnTo>
                  <a:pt x="288925" y="2403475"/>
                </a:lnTo>
                <a:lnTo>
                  <a:pt x="298450" y="2505075"/>
                </a:lnTo>
                <a:lnTo>
                  <a:pt x="311150" y="2606675"/>
                </a:lnTo>
                <a:lnTo>
                  <a:pt x="327025" y="2705100"/>
                </a:lnTo>
                <a:lnTo>
                  <a:pt x="349250" y="2803525"/>
                </a:lnTo>
                <a:lnTo>
                  <a:pt x="377825" y="2898775"/>
                </a:lnTo>
                <a:lnTo>
                  <a:pt x="409575" y="2990850"/>
                </a:lnTo>
                <a:lnTo>
                  <a:pt x="444500" y="3082925"/>
                </a:lnTo>
                <a:lnTo>
                  <a:pt x="485775" y="3171825"/>
                </a:lnTo>
                <a:lnTo>
                  <a:pt x="530225" y="3260725"/>
                </a:lnTo>
                <a:lnTo>
                  <a:pt x="577850" y="3343275"/>
                </a:lnTo>
                <a:lnTo>
                  <a:pt x="631825" y="3425825"/>
                </a:lnTo>
                <a:lnTo>
                  <a:pt x="685800" y="3505200"/>
                </a:lnTo>
                <a:lnTo>
                  <a:pt x="746125" y="3581400"/>
                </a:lnTo>
                <a:lnTo>
                  <a:pt x="809625" y="3654425"/>
                </a:lnTo>
                <a:lnTo>
                  <a:pt x="876300" y="3724275"/>
                </a:lnTo>
                <a:lnTo>
                  <a:pt x="946150" y="3790950"/>
                </a:lnTo>
                <a:lnTo>
                  <a:pt x="1019175" y="3854450"/>
                </a:lnTo>
                <a:lnTo>
                  <a:pt x="1095375" y="3911600"/>
                </a:lnTo>
                <a:lnTo>
                  <a:pt x="1174750" y="3968750"/>
                </a:lnTo>
                <a:lnTo>
                  <a:pt x="1254125" y="4022725"/>
                </a:lnTo>
                <a:lnTo>
                  <a:pt x="1339850" y="4070350"/>
                </a:lnTo>
                <a:lnTo>
                  <a:pt x="1425575" y="4114800"/>
                </a:lnTo>
                <a:lnTo>
                  <a:pt x="1514475" y="4156075"/>
                </a:lnTo>
                <a:lnTo>
                  <a:pt x="1606550" y="4191000"/>
                </a:lnTo>
                <a:lnTo>
                  <a:pt x="1701800" y="4222750"/>
                </a:lnTo>
                <a:lnTo>
                  <a:pt x="1797050" y="4248150"/>
                </a:lnTo>
                <a:lnTo>
                  <a:pt x="1892300" y="4270375"/>
                </a:lnTo>
                <a:lnTo>
                  <a:pt x="1993900" y="4289425"/>
                </a:lnTo>
                <a:lnTo>
                  <a:pt x="2092325" y="4302125"/>
                </a:lnTo>
                <a:lnTo>
                  <a:pt x="2197100" y="4311650"/>
                </a:lnTo>
                <a:lnTo>
                  <a:pt x="2298700" y="4311650"/>
                </a:lnTo>
                <a:lnTo>
                  <a:pt x="2403475" y="4311650"/>
                </a:lnTo>
                <a:lnTo>
                  <a:pt x="2505075" y="4302125"/>
                </a:lnTo>
                <a:lnTo>
                  <a:pt x="2606675" y="4289425"/>
                </a:lnTo>
                <a:lnTo>
                  <a:pt x="2705100" y="4270375"/>
                </a:lnTo>
                <a:lnTo>
                  <a:pt x="2803525" y="4248150"/>
                </a:lnTo>
                <a:lnTo>
                  <a:pt x="2898775" y="4222750"/>
                </a:lnTo>
                <a:lnTo>
                  <a:pt x="2990850" y="4191000"/>
                </a:lnTo>
                <a:lnTo>
                  <a:pt x="3082925" y="4156075"/>
                </a:lnTo>
                <a:lnTo>
                  <a:pt x="3171825" y="4114800"/>
                </a:lnTo>
                <a:lnTo>
                  <a:pt x="3257550" y="4070350"/>
                </a:lnTo>
                <a:lnTo>
                  <a:pt x="3343275" y="4022725"/>
                </a:lnTo>
                <a:lnTo>
                  <a:pt x="3425825" y="3968750"/>
                </a:lnTo>
                <a:lnTo>
                  <a:pt x="3502025" y="3911600"/>
                </a:lnTo>
                <a:lnTo>
                  <a:pt x="3578225" y="3854450"/>
                </a:lnTo>
                <a:lnTo>
                  <a:pt x="3651250" y="3790950"/>
                </a:lnTo>
                <a:lnTo>
                  <a:pt x="3721100" y="3724275"/>
                </a:lnTo>
                <a:lnTo>
                  <a:pt x="3787775" y="3654425"/>
                </a:lnTo>
                <a:lnTo>
                  <a:pt x="3851275" y="3581400"/>
                </a:lnTo>
                <a:lnTo>
                  <a:pt x="3911600" y="3505200"/>
                </a:lnTo>
                <a:lnTo>
                  <a:pt x="3968750" y="3425825"/>
                </a:lnTo>
                <a:lnTo>
                  <a:pt x="4019550" y="3343275"/>
                </a:lnTo>
                <a:lnTo>
                  <a:pt x="4067175" y="3260725"/>
                </a:lnTo>
                <a:lnTo>
                  <a:pt x="4111625" y="3171825"/>
                </a:lnTo>
                <a:lnTo>
                  <a:pt x="4152900" y="3082925"/>
                </a:lnTo>
                <a:lnTo>
                  <a:pt x="4187825" y="2990850"/>
                </a:lnTo>
                <a:lnTo>
                  <a:pt x="4219575" y="2898775"/>
                </a:lnTo>
                <a:lnTo>
                  <a:pt x="4248150" y="2803525"/>
                </a:lnTo>
                <a:lnTo>
                  <a:pt x="4270375" y="2705100"/>
                </a:lnTo>
                <a:lnTo>
                  <a:pt x="4289425" y="2606675"/>
                </a:lnTo>
                <a:lnTo>
                  <a:pt x="4302125" y="2505075"/>
                </a:lnTo>
                <a:lnTo>
                  <a:pt x="4308475" y="2403475"/>
                </a:lnTo>
                <a:lnTo>
                  <a:pt x="4311650" y="2301875"/>
                </a:lnTo>
                <a:lnTo>
                  <a:pt x="4308475" y="2197100"/>
                </a:lnTo>
                <a:lnTo>
                  <a:pt x="4302125" y="2095500"/>
                </a:lnTo>
                <a:lnTo>
                  <a:pt x="4289425" y="1993900"/>
                </a:lnTo>
                <a:lnTo>
                  <a:pt x="4270375" y="1895475"/>
                </a:lnTo>
                <a:lnTo>
                  <a:pt x="4248150" y="1797050"/>
                </a:lnTo>
                <a:lnTo>
                  <a:pt x="4219575" y="1701800"/>
                </a:lnTo>
                <a:lnTo>
                  <a:pt x="4187825" y="1609725"/>
                </a:lnTo>
                <a:lnTo>
                  <a:pt x="4152900" y="1517650"/>
                </a:lnTo>
                <a:lnTo>
                  <a:pt x="4111625" y="1428750"/>
                </a:lnTo>
                <a:lnTo>
                  <a:pt x="4067175" y="1339850"/>
                </a:lnTo>
                <a:lnTo>
                  <a:pt x="4019550" y="1257300"/>
                </a:lnTo>
                <a:lnTo>
                  <a:pt x="3968750" y="1174750"/>
                </a:lnTo>
                <a:lnTo>
                  <a:pt x="3911600" y="1095375"/>
                </a:lnTo>
                <a:lnTo>
                  <a:pt x="3851275" y="1019175"/>
                </a:lnTo>
                <a:lnTo>
                  <a:pt x="3787775" y="946150"/>
                </a:lnTo>
                <a:lnTo>
                  <a:pt x="3721100" y="876300"/>
                </a:lnTo>
                <a:lnTo>
                  <a:pt x="3651250" y="809625"/>
                </a:lnTo>
                <a:lnTo>
                  <a:pt x="3578225" y="746125"/>
                </a:lnTo>
                <a:lnTo>
                  <a:pt x="3502025" y="688975"/>
                </a:lnTo>
                <a:lnTo>
                  <a:pt x="3425825" y="631825"/>
                </a:lnTo>
                <a:lnTo>
                  <a:pt x="3343275" y="581025"/>
                </a:lnTo>
                <a:lnTo>
                  <a:pt x="3257550" y="530225"/>
                </a:lnTo>
                <a:lnTo>
                  <a:pt x="3171825" y="485775"/>
                </a:lnTo>
                <a:lnTo>
                  <a:pt x="3082925" y="447675"/>
                </a:lnTo>
                <a:lnTo>
                  <a:pt x="2990850" y="409575"/>
                </a:lnTo>
                <a:lnTo>
                  <a:pt x="2898775" y="377825"/>
                </a:lnTo>
                <a:lnTo>
                  <a:pt x="2803525" y="352425"/>
                </a:lnTo>
                <a:lnTo>
                  <a:pt x="2705100" y="330200"/>
                </a:lnTo>
                <a:lnTo>
                  <a:pt x="2606675" y="311150"/>
                </a:lnTo>
                <a:lnTo>
                  <a:pt x="2505075" y="298450"/>
                </a:lnTo>
                <a:lnTo>
                  <a:pt x="2403475" y="292100"/>
                </a:lnTo>
                <a:lnTo>
                  <a:pt x="2298700" y="288925"/>
                </a:lnTo>
                <a:close/>
                <a:moveTo>
                  <a:pt x="1146175" y="0"/>
                </a:moveTo>
                <a:lnTo>
                  <a:pt x="1285875" y="0"/>
                </a:lnTo>
                <a:lnTo>
                  <a:pt x="1454150" y="0"/>
                </a:lnTo>
                <a:lnTo>
                  <a:pt x="3175000" y="0"/>
                </a:lnTo>
                <a:lnTo>
                  <a:pt x="3343275" y="0"/>
                </a:lnTo>
                <a:lnTo>
                  <a:pt x="3482975" y="0"/>
                </a:lnTo>
                <a:lnTo>
                  <a:pt x="3562350" y="3175"/>
                </a:lnTo>
                <a:lnTo>
                  <a:pt x="3638550" y="9525"/>
                </a:lnTo>
                <a:lnTo>
                  <a:pt x="3714750" y="15875"/>
                </a:lnTo>
                <a:lnTo>
                  <a:pt x="3787775" y="28575"/>
                </a:lnTo>
                <a:lnTo>
                  <a:pt x="3860800" y="44450"/>
                </a:lnTo>
                <a:lnTo>
                  <a:pt x="3933825" y="63500"/>
                </a:lnTo>
                <a:lnTo>
                  <a:pt x="4003675" y="88900"/>
                </a:lnTo>
                <a:lnTo>
                  <a:pt x="4076700" y="120650"/>
                </a:lnTo>
                <a:lnTo>
                  <a:pt x="4108450" y="139700"/>
                </a:lnTo>
                <a:lnTo>
                  <a:pt x="4143375" y="158750"/>
                </a:lnTo>
                <a:lnTo>
                  <a:pt x="4206875" y="203200"/>
                </a:lnTo>
                <a:lnTo>
                  <a:pt x="4267200" y="254000"/>
                </a:lnTo>
                <a:lnTo>
                  <a:pt x="4324350" y="304800"/>
                </a:lnTo>
                <a:lnTo>
                  <a:pt x="4375150" y="361950"/>
                </a:lnTo>
                <a:lnTo>
                  <a:pt x="4425950" y="422275"/>
                </a:lnTo>
                <a:lnTo>
                  <a:pt x="4470400" y="485775"/>
                </a:lnTo>
                <a:lnTo>
                  <a:pt x="4489450" y="517525"/>
                </a:lnTo>
                <a:lnTo>
                  <a:pt x="4508500" y="552450"/>
                </a:lnTo>
                <a:lnTo>
                  <a:pt x="4540250" y="622300"/>
                </a:lnTo>
                <a:lnTo>
                  <a:pt x="4565650" y="695325"/>
                </a:lnTo>
                <a:lnTo>
                  <a:pt x="4584700" y="768350"/>
                </a:lnTo>
                <a:lnTo>
                  <a:pt x="4600575" y="841375"/>
                </a:lnTo>
                <a:lnTo>
                  <a:pt x="4613275" y="914400"/>
                </a:lnTo>
                <a:lnTo>
                  <a:pt x="4619625" y="990600"/>
                </a:lnTo>
                <a:lnTo>
                  <a:pt x="4625975" y="1066800"/>
                </a:lnTo>
                <a:lnTo>
                  <a:pt x="4625975" y="1146175"/>
                </a:lnTo>
                <a:lnTo>
                  <a:pt x="4629150" y="1282700"/>
                </a:lnTo>
                <a:lnTo>
                  <a:pt x="4629150" y="1454150"/>
                </a:lnTo>
                <a:lnTo>
                  <a:pt x="4629150" y="3175000"/>
                </a:lnTo>
                <a:lnTo>
                  <a:pt x="4629150" y="3343275"/>
                </a:lnTo>
                <a:lnTo>
                  <a:pt x="4625975" y="3482975"/>
                </a:lnTo>
                <a:lnTo>
                  <a:pt x="4625975" y="3562350"/>
                </a:lnTo>
                <a:lnTo>
                  <a:pt x="4619625" y="3638550"/>
                </a:lnTo>
                <a:lnTo>
                  <a:pt x="4613275" y="3714750"/>
                </a:lnTo>
                <a:lnTo>
                  <a:pt x="4600575" y="3787775"/>
                </a:lnTo>
                <a:lnTo>
                  <a:pt x="4584700" y="3860800"/>
                </a:lnTo>
                <a:lnTo>
                  <a:pt x="4565650" y="3933825"/>
                </a:lnTo>
                <a:lnTo>
                  <a:pt x="4540250" y="4003675"/>
                </a:lnTo>
                <a:lnTo>
                  <a:pt x="4508500" y="4073525"/>
                </a:lnTo>
                <a:lnTo>
                  <a:pt x="4489450" y="4108450"/>
                </a:lnTo>
                <a:lnTo>
                  <a:pt x="4470400" y="4143375"/>
                </a:lnTo>
                <a:lnTo>
                  <a:pt x="4425950" y="4206875"/>
                </a:lnTo>
                <a:lnTo>
                  <a:pt x="4375150" y="4267200"/>
                </a:lnTo>
                <a:lnTo>
                  <a:pt x="4324350" y="4324350"/>
                </a:lnTo>
                <a:lnTo>
                  <a:pt x="4267200" y="4375150"/>
                </a:lnTo>
                <a:lnTo>
                  <a:pt x="4206875" y="4425950"/>
                </a:lnTo>
                <a:lnTo>
                  <a:pt x="4143375" y="4470400"/>
                </a:lnTo>
                <a:lnTo>
                  <a:pt x="4108450" y="4489450"/>
                </a:lnTo>
                <a:lnTo>
                  <a:pt x="4076700" y="4508500"/>
                </a:lnTo>
                <a:lnTo>
                  <a:pt x="4003675" y="4540250"/>
                </a:lnTo>
                <a:lnTo>
                  <a:pt x="3933825" y="4565650"/>
                </a:lnTo>
                <a:lnTo>
                  <a:pt x="3860800" y="4584700"/>
                </a:lnTo>
                <a:lnTo>
                  <a:pt x="3787775" y="4600575"/>
                </a:lnTo>
                <a:lnTo>
                  <a:pt x="3714750" y="4613275"/>
                </a:lnTo>
                <a:lnTo>
                  <a:pt x="3638550" y="4619625"/>
                </a:lnTo>
                <a:lnTo>
                  <a:pt x="3562350" y="4625975"/>
                </a:lnTo>
                <a:lnTo>
                  <a:pt x="3482975" y="4625975"/>
                </a:lnTo>
                <a:lnTo>
                  <a:pt x="3343275" y="4629150"/>
                </a:lnTo>
                <a:lnTo>
                  <a:pt x="3175000" y="4629150"/>
                </a:lnTo>
                <a:lnTo>
                  <a:pt x="1454150" y="4629150"/>
                </a:lnTo>
                <a:lnTo>
                  <a:pt x="1285875" y="4629150"/>
                </a:lnTo>
                <a:lnTo>
                  <a:pt x="1146175" y="4625975"/>
                </a:lnTo>
                <a:lnTo>
                  <a:pt x="1066800" y="4625975"/>
                </a:lnTo>
                <a:lnTo>
                  <a:pt x="990600" y="4619625"/>
                </a:lnTo>
                <a:lnTo>
                  <a:pt x="914400" y="4613275"/>
                </a:lnTo>
                <a:lnTo>
                  <a:pt x="841375" y="4600575"/>
                </a:lnTo>
                <a:lnTo>
                  <a:pt x="768350" y="4584700"/>
                </a:lnTo>
                <a:lnTo>
                  <a:pt x="695325" y="4565650"/>
                </a:lnTo>
                <a:lnTo>
                  <a:pt x="625475" y="4540250"/>
                </a:lnTo>
                <a:lnTo>
                  <a:pt x="555625" y="4508500"/>
                </a:lnTo>
                <a:lnTo>
                  <a:pt x="520700" y="4489450"/>
                </a:lnTo>
                <a:lnTo>
                  <a:pt x="485775" y="4470400"/>
                </a:lnTo>
                <a:lnTo>
                  <a:pt x="422275" y="4425950"/>
                </a:lnTo>
                <a:lnTo>
                  <a:pt x="361950" y="4375150"/>
                </a:lnTo>
                <a:lnTo>
                  <a:pt x="304800" y="4324350"/>
                </a:lnTo>
                <a:lnTo>
                  <a:pt x="254000" y="4267200"/>
                </a:lnTo>
                <a:lnTo>
                  <a:pt x="203200" y="4206875"/>
                </a:lnTo>
                <a:lnTo>
                  <a:pt x="158750" y="4143375"/>
                </a:lnTo>
                <a:lnTo>
                  <a:pt x="139700" y="4108450"/>
                </a:lnTo>
                <a:lnTo>
                  <a:pt x="120650" y="4073525"/>
                </a:lnTo>
                <a:lnTo>
                  <a:pt x="88900" y="4003675"/>
                </a:lnTo>
                <a:lnTo>
                  <a:pt x="63500" y="3933825"/>
                </a:lnTo>
                <a:lnTo>
                  <a:pt x="44450" y="3860800"/>
                </a:lnTo>
                <a:lnTo>
                  <a:pt x="28575" y="3787775"/>
                </a:lnTo>
                <a:lnTo>
                  <a:pt x="15875" y="3714750"/>
                </a:lnTo>
                <a:lnTo>
                  <a:pt x="9525" y="3638550"/>
                </a:lnTo>
                <a:lnTo>
                  <a:pt x="3175" y="3562350"/>
                </a:lnTo>
                <a:lnTo>
                  <a:pt x="3175" y="3482975"/>
                </a:lnTo>
                <a:lnTo>
                  <a:pt x="0" y="3343275"/>
                </a:lnTo>
                <a:lnTo>
                  <a:pt x="0" y="3175000"/>
                </a:lnTo>
                <a:lnTo>
                  <a:pt x="0" y="1454150"/>
                </a:lnTo>
                <a:lnTo>
                  <a:pt x="0" y="1282700"/>
                </a:lnTo>
                <a:lnTo>
                  <a:pt x="3175" y="1146175"/>
                </a:lnTo>
                <a:lnTo>
                  <a:pt x="3175" y="1066800"/>
                </a:lnTo>
                <a:lnTo>
                  <a:pt x="9525" y="990600"/>
                </a:lnTo>
                <a:lnTo>
                  <a:pt x="15875" y="914400"/>
                </a:lnTo>
                <a:lnTo>
                  <a:pt x="28575" y="841375"/>
                </a:lnTo>
                <a:lnTo>
                  <a:pt x="44450" y="768350"/>
                </a:lnTo>
                <a:lnTo>
                  <a:pt x="63500" y="695325"/>
                </a:lnTo>
                <a:lnTo>
                  <a:pt x="88900" y="622300"/>
                </a:lnTo>
                <a:lnTo>
                  <a:pt x="120650" y="552450"/>
                </a:lnTo>
                <a:lnTo>
                  <a:pt x="139700" y="517525"/>
                </a:lnTo>
                <a:lnTo>
                  <a:pt x="158750" y="485775"/>
                </a:lnTo>
                <a:lnTo>
                  <a:pt x="203200" y="422275"/>
                </a:lnTo>
                <a:lnTo>
                  <a:pt x="254000" y="361950"/>
                </a:lnTo>
                <a:lnTo>
                  <a:pt x="304800" y="304800"/>
                </a:lnTo>
                <a:lnTo>
                  <a:pt x="361950" y="254000"/>
                </a:lnTo>
                <a:lnTo>
                  <a:pt x="422275" y="203200"/>
                </a:lnTo>
                <a:lnTo>
                  <a:pt x="485775" y="158750"/>
                </a:lnTo>
                <a:lnTo>
                  <a:pt x="520700" y="139700"/>
                </a:lnTo>
                <a:lnTo>
                  <a:pt x="555625" y="120650"/>
                </a:lnTo>
                <a:lnTo>
                  <a:pt x="625475" y="88900"/>
                </a:lnTo>
                <a:lnTo>
                  <a:pt x="695325" y="63500"/>
                </a:lnTo>
                <a:lnTo>
                  <a:pt x="768350" y="44450"/>
                </a:lnTo>
                <a:lnTo>
                  <a:pt x="841375" y="28575"/>
                </a:lnTo>
                <a:lnTo>
                  <a:pt x="914400" y="15875"/>
                </a:lnTo>
                <a:lnTo>
                  <a:pt x="990600" y="9525"/>
                </a:lnTo>
                <a:lnTo>
                  <a:pt x="1066800" y="3175"/>
                </a:lnTo>
                <a:lnTo>
                  <a:pt x="114617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 name="KSO_Shape"/>
          <p:cNvSpPr/>
          <p:nvPr/>
        </p:nvSpPr>
        <p:spPr>
          <a:xfrm>
            <a:off x="1295482" y="4578104"/>
            <a:ext cx="477730" cy="388554"/>
          </a:xfrm>
          <a:custGeom>
            <a:avLst/>
            <a:gdLst/>
            <a:ahLst/>
            <a:cxnLst/>
            <a:rect l="l" t="t" r="r" b="b"/>
            <a:pathLst>
              <a:path w="2017634" h="1640262">
                <a:moveTo>
                  <a:pt x="1178908" y="1348054"/>
                </a:moveTo>
                <a:cubicBezTo>
                  <a:pt x="1259599" y="1348054"/>
                  <a:pt x="1325012" y="1413467"/>
                  <a:pt x="1325012" y="1494158"/>
                </a:cubicBezTo>
                <a:cubicBezTo>
                  <a:pt x="1325012" y="1574849"/>
                  <a:pt x="1259599" y="1640262"/>
                  <a:pt x="1178908" y="1640262"/>
                </a:cubicBezTo>
                <a:cubicBezTo>
                  <a:pt x="1098217" y="1640262"/>
                  <a:pt x="1032804" y="1574849"/>
                  <a:pt x="1032804" y="1494158"/>
                </a:cubicBezTo>
                <a:cubicBezTo>
                  <a:pt x="1032804" y="1413467"/>
                  <a:pt x="1098217" y="1348054"/>
                  <a:pt x="1178908" y="1348054"/>
                </a:cubicBezTo>
                <a:close/>
                <a:moveTo>
                  <a:pt x="570842" y="1348054"/>
                </a:moveTo>
                <a:cubicBezTo>
                  <a:pt x="651533" y="1348054"/>
                  <a:pt x="716946" y="1413467"/>
                  <a:pt x="716946" y="1494158"/>
                </a:cubicBezTo>
                <a:cubicBezTo>
                  <a:pt x="716946" y="1574849"/>
                  <a:pt x="651533" y="1640262"/>
                  <a:pt x="570842" y="1640262"/>
                </a:cubicBezTo>
                <a:cubicBezTo>
                  <a:pt x="490151" y="1640262"/>
                  <a:pt x="424738" y="1574849"/>
                  <a:pt x="424738" y="1494158"/>
                </a:cubicBezTo>
                <a:cubicBezTo>
                  <a:pt x="424738" y="1413467"/>
                  <a:pt x="490151" y="1348054"/>
                  <a:pt x="570842" y="1348054"/>
                </a:cubicBezTo>
                <a:close/>
                <a:moveTo>
                  <a:pt x="1149312" y="999708"/>
                </a:moveTo>
                <a:lnTo>
                  <a:pt x="1149312" y="1250720"/>
                </a:lnTo>
                <a:lnTo>
                  <a:pt x="1418800" y="1250720"/>
                </a:lnTo>
                <a:lnTo>
                  <a:pt x="1481553" y="999708"/>
                </a:lnTo>
                <a:close/>
                <a:moveTo>
                  <a:pt x="649034" y="999708"/>
                </a:moveTo>
                <a:lnTo>
                  <a:pt x="649034" y="1250720"/>
                </a:lnTo>
                <a:lnTo>
                  <a:pt x="1084512" y="1250720"/>
                </a:lnTo>
                <a:lnTo>
                  <a:pt x="1084512" y="999708"/>
                </a:lnTo>
                <a:close/>
                <a:moveTo>
                  <a:pt x="248677" y="999708"/>
                </a:moveTo>
                <a:lnTo>
                  <a:pt x="311430" y="1250720"/>
                </a:lnTo>
                <a:lnTo>
                  <a:pt x="584234" y="1250720"/>
                </a:lnTo>
                <a:lnTo>
                  <a:pt x="584234" y="999708"/>
                </a:lnTo>
                <a:close/>
                <a:moveTo>
                  <a:pt x="1149312" y="685271"/>
                </a:moveTo>
                <a:lnTo>
                  <a:pt x="1149312" y="934908"/>
                </a:lnTo>
                <a:lnTo>
                  <a:pt x="1497753" y="934908"/>
                </a:lnTo>
                <a:lnTo>
                  <a:pt x="1560162" y="685271"/>
                </a:lnTo>
                <a:close/>
                <a:moveTo>
                  <a:pt x="649034" y="685271"/>
                </a:moveTo>
                <a:lnTo>
                  <a:pt x="649034" y="934908"/>
                </a:lnTo>
                <a:lnTo>
                  <a:pt x="1084512" y="934908"/>
                </a:lnTo>
                <a:lnTo>
                  <a:pt x="1084512" y="685271"/>
                </a:lnTo>
                <a:close/>
                <a:moveTo>
                  <a:pt x="170068" y="685271"/>
                </a:moveTo>
                <a:lnTo>
                  <a:pt x="232477" y="934908"/>
                </a:lnTo>
                <a:lnTo>
                  <a:pt x="584234" y="934908"/>
                </a:lnTo>
                <a:lnTo>
                  <a:pt x="584234" y="685271"/>
                </a:lnTo>
                <a:close/>
                <a:moveTo>
                  <a:pt x="1149312" y="369459"/>
                </a:moveTo>
                <a:lnTo>
                  <a:pt x="1149312" y="620471"/>
                </a:lnTo>
                <a:lnTo>
                  <a:pt x="1576362" y="620471"/>
                </a:lnTo>
                <a:lnTo>
                  <a:pt x="1578463" y="612068"/>
                </a:lnTo>
                <a:lnTo>
                  <a:pt x="1576909" y="612068"/>
                </a:lnTo>
                <a:lnTo>
                  <a:pt x="1637562" y="369459"/>
                </a:lnTo>
                <a:close/>
                <a:moveTo>
                  <a:pt x="649034" y="369459"/>
                </a:moveTo>
                <a:lnTo>
                  <a:pt x="649034" y="620471"/>
                </a:lnTo>
                <a:lnTo>
                  <a:pt x="1084512" y="620471"/>
                </a:lnTo>
                <a:lnTo>
                  <a:pt x="1084512" y="369459"/>
                </a:lnTo>
                <a:close/>
                <a:moveTo>
                  <a:pt x="91115" y="369459"/>
                </a:moveTo>
                <a:lnTo>
                  <a:pt x="154875" y="624499"/>
                </a:lnTo>
                <a:lnTo>
                  <a:pt x="154875" y="620471"/>
                </a:lnTo>
                <a:lnTo>
                  <a:pt x="584234" y="620471"/>
                </a:lnTo>
                <a:lnTo>
                  <a:pt x="584234" y="369459"/>
                </a:lnTo>
                <a:close/>
                <a:moveTo>
                  <a:pt x="1729602" y="0"/>
                </a:moveTo>
                <a:lnTo>
                  <a:pt x="1729926" y="0"/>
                </a:lnTo>
                <a:lnTo>
                  <a:pt x="1805186" y="0"/>
                </a:lnTo>
                <a:lnTo>
                  <a:pt x="2017634" y="0"/>
                </a:lnTo>
                <a:lnTo>
                  <a:pt x="2017634" y="64800"/>
                </a:lnTo>
                <a:lnTo>
                  <a:pt x="1788986" y="64800"/>
                </a:lnTo>
                <a:lnTo>
                  <a:pt x="1728678" y="306034"/>
                </a:lnTo>
                <a:lnTo>
                  <a:pt x="1730231" y="306034"/>
                </a:lnTo>
                <a:lnTo>
                  <a:pt x="1478203" y="1314146"/>
                </a:lnTo>
                <a:lnTo>
                  <a:pt x="252028" y="1314146"/>
                </a:lnTo>
                <a:lnTo>
                  <a:pt x="0" y="306034"/>
                </a:lnTo>
                <a:lnTo>
                  <a:pt x="1653418" y="306034"/>
                </a:lnTo>
                <a:lnTo>
                  <a:pt x="1729602" y="129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en-US">
              <a:solidFill>
                <a:schemeClr val="tx1"/>
              </a:solidFill>
              <a:latin typeface="Calibri" panose="020F0502020204030204" pitchFamily="34" charset="0"/>
              <a:ea typeface="宋体" panose="02010600030101010101" pitchFamily="2" charset="-122"/>
            </a:endParaRPr>
          </a:p>
        </p:txBody>
      </p:sp>
      <p:sp>
        <p:nvSpPr>
          <p:cNvPr id="16" name="文本框 22"/>
          <p:cNvSpPr txBox="1">
            <a:spLocks noChangeArrowheads="1"/>
          </p:cNvSpPr>
          <p:nvPr/>
        </p:nvSpPr>
        <p:spPr bwMode="auto">
          <a:xfrm>
            <a:off x="6528048" y="2133686"/>
            <a:ext cx="2088232" cy="41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600" b="1"/>
              <a:t>添加标题</a:t>
            </a:r>
            <a:endParaRPr lang="zh-CN" altLang="en-US" sz="1600" b="1"/>
          </a:p>
        </p:txBody>
      </p:sp>
      <p:sp>
        <p:nvSpPr>
          <p:cNvPr id="17" name="文本框 14"/>
          <p:cNvSpPr txBox="1">
            <a:spLocks noChangeArrowheads="1"/>
          </p:cNvSpPr>
          <p:nvPr/>
        </p:nvSpPr>
        <p:spPr bwMode="auto">
          <a:xfrm>
            <a:off x="6519540" y="2537840"/>
            <a:ext cx="2088232" cy="5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a:t>
            </a:r>
            <a:endParaRPr lang="zh-CN" altLang="en-US" sz="1400"/>
          </a:p>
        </p:txBody>
      </p:sp>
      <p:cxnSp>
        <p:nvCxnSpPr>
          <p:cNvPr id="18" name="直接连接符 17"/>
          <p:cNvCxnSpPr/>
          <p:nvPr/>
        </p:nvCxnSpPr>
        <p:spPr>
          <a:xfrm>
            <a:off x="6528048" y="1963311"/>
            <a:ext cx="20797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文本框 22"/>
          <p:cNvSpPr txBox="1">
            <a:spLocks noChangeArrowheads="1"/>
          </p:cNvSpPr>
          <p:nvPr/>
        </p:nvSpPr>
        <p:spPr bwMode="auto">
          <a:xfrm>
            <a:off x="8999562" y="2133686"/>
            <a:ext cx="2088232" cy="41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600" b="1"/>
              <a:t>添加标题</a:t>
            </a:r>
            <a:endParaRPr lang="zh-CN" altLang="en-US" sz="1600" b="1"/>
          </a:p>
        </p:txBody>
      </p:sp>
      <p:sp>
        <p:nvSpPr>
          <p:cNvPr id="21" name="文本框 14"/>
          <p:cNvSpPr txBox="1">
            <a:spLocks noChangeArrowheads="1"/>
          </p:cNvSpPr>
          <p:nvPr/>
        </p:nvSpPr>
        <p:spPr bwMode="auto">
          <a:xfrm>
            <a:off x="8991054" y="2537840"/>
            <a:ext cx="2088232" cy="5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a:t>
            </a:r>
            <a:endParaRPr lang="zh-CN" altLang="en-US" sz="1400"/>
          </a:p>
        </p:txBody>
      </p:sp>
      <p:cxnSp>
        <p:nvCxnSpPr>
          <p:cNvPr id="22" name="直接连接符 21"/>
          <p:cNvCxnSpPr/>
          <p:nvPr/>
        </p:nvCxnSpPr>
        <p:spPr>
          <a:xfrm>
            <a:off x="8999562" y="1963311"/>
            <a:ext cx="20797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a:spLocks noChangeArrowheads="1"/>
          </p:cNvSpPr>
          <p:nvPr/>
        </p:nvSpPr>
        <p:spPr bwMode="auto">
          <a:xfrm>
            <a:off x="6528048" y="3870913"/>
            <a:ext cx="2088232" cy="41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600" b="1"/>
              <a:t>添加标题</a:t>
            </a:r>
            <a:endParaRPr lang="zh-CN" altLang="en-US" sz="1600" b="1"/>
          </a:p>
        </p:txBody>
      </p:sp>
      <p:sp>
        <p:nvSpPr>
          <p:cNvPr id="24" name="文本框 14"/>
          <p:cNvSpPr txBox="1">
            <a:spLocks noChangeArrowheads="1"/>
          </p:cNvSpPr>
          <p:nvPr/>
        </p:nvSpPr>
        <p:spPr bwMode="auto">
          <a:xfrm>
            <a:off x="6519540" y="4275067"/>
            <a:ext cx="2088232" cy="5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a:t>
            </a:r>
            <a:endParaRPr lang="zh-CN" altLang="en-US" sz="1400"/>
          </a:p>
        </p:txBody>
      </p:sp>
      <p:cxnSp>
        <p:nvCxnSpPr>
          <p:cNvPr id="25" name="直接连接符 24"/>
          <p:cNvCxnSpPr/>
          <p:nvPr/>
        </p:nvCxnSpPr>
        <p:spPr>
          <a:xfrm>
            <a:off x="6528048" y="3488308"/>
            <a:ext cx="20797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文本框 22"/>
          <p:cNvSpPr txBox="1">
            <a:spLocks noChangeArrowheads="1"/>
          </p:cNvSpPr>
          <p:nvPr/>
        </p:nvSpPr>
        <p:spPr bwMode="auto">
          <a:xfrm>
            <a:off x="8999562" y="3870913"/>
            <a:ext cx="2088232" cy="41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600" b="1"/>
              <a:t>添加标题</a:t>
            </a:r>
            <a:endParaRPr lang="zh-CN" altLang="en-US" sz="1600" b="1"/>
          </a:p>
        </p:txBody>
      </p:sp>
      <p:sp>
        <p:nvSpPr>
          <p:cNvPr id="27" name="文本框 14"/>
          <p:cNvSpPr txBox="1">
            <a:spLocks noChangeArrowheads="1"/>
          </p:cNvSpPr>
          <p:nvPr/>
        </p:nvSpPr>
        <p:spPr bwMode="auto">
          <a:xfrm>
            <a:off x="8991054" y="4275067"/>
            <a:ext cx="2088232" cy="5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20000"/>
              </a:lnSpc>
              <a:spcBef>
                <a:spcPct val="0"/>
              </a:spcBef>
              <a:buNone/>
            </a:pPr>
            <a:r>
              <a:rPr lang="zh-CN" altLang="en-US" sz="1400"/>
              <a:t>单击此处添加内容单击此处添加内容</a:t>
            </a:r>
            <a:endParaRPr lang="zh-CN" altLang="en-US" sz="1400"/>
          </a:p>
        </p:txBody>
      </p:sp>
      <p:cxnSp>
        <p:nvCxnSpPr>
          <p:cNvPr id="28" name="直接连接符 27"/>
          <p:cNvCxnSpPr/>
          <p:nvPr/>
        </p:nvCxnSpPr>
        <p:spPr>
          <a:xfrm>
            <a:off x="8999562" y="3488308"/>
            <a:ext cx="20797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528048" y="5424016"/>
            <a:ext cx="20797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999562" y="5424016"/>
            <a:ext cx="20797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4" name="KSO_Shape"/>
          <p:cNvSpPr/>
          <p:nvPr/>
        </p:nvSpPr>
        <p:spPr bwMode="auto">
          <a:xfrm>
            <a:off x="1171575" y="1700213"/>
            <a:ext cx="519113" cy="520700"/>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268" name="文本框 22"/>
          <p:cNvSpPr txBox="1">
            <a:spLocks noChangeArrowheads="1"/>
          </p:cNvSpPr>
          <p:nvPr/>
        </p:nvSpPr>
        <p:spPr bwMode="auto">
          <a:xfrm>
            <a:off x="1069975" y="2270125"/>
            <a:ext cx="14970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3" name="矩形 2"/>
          <p:cNvSpPr/>
          <p:nvPr/>
        </p:nvSpPr>
        <p:spPr>
          <a:xfrm>
            <a:off x="1171575" y="2789238"/>
            <a:ext cx="2979738" cy="1847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120000"/>
              </a:lnSpc>
              <a:defRPr/>
            </a:pPr>
            <a:r>
              <a:rPr lang="zh-CN" altLang="en-US" sz="1400">
                <a:solidFill>
                  <a:srgbClr val="FFFFFF"/>
                </a:solidFill>
              </a:rPr>
              <a:t>单击此处添加内容单击此处添加内容单击此处添加内容单击此处添加内容单击此处添加内容</a:t>
            </a:r>
            <a:endParaRPr lang="zh-CN" altLang="en-US" sz="1400">
              <a:solidFill>
                <a:srgbClr val="FFFFFF"/>
              </a:solidFill>
            </a:endParaRPr>
          </a:p>
        </p:txBody>
      </p:sp>
      <p:sp>
        <p:nvSpPr>
          <p:cNvPr id="11270" name="文本框 22"/>
          <p:cNvSpPr txBox="1">
            <a:spLocks noChangeArrowheads="1"/>
          </p:cNvSpPr>
          <p:nvPr/>
        </p:nvSpPr>
        <p:spPr bwMode="auto">
          <a:xfrm>
            <a:off x="4627563" y="2270125"/>
            <a:ext cx="149701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10" name="矩形 9"/>
          <p:cNvSpPr/>
          <p:nvPr/>
        </p:nvSpPr>
        <p:spPr>
          <a:xfrm>
            <a:off x="4727575" y="2789238"/>
            <a:ext cx="2981325" cy="1847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120000"/>
              </a:lnSpc>
              <a:defRPr/>
            </a:pPr>
            <a:r>
              <a:rPr lang="zh-CN" altLang="en-US" sz="1400">
                <a:solidFill>
                  <a:srgbClr val="FFFFFF"/>
                </a:solidFill>
              </a:rPr>
              <a:t>单击此处添加内容单击此处添加内容单击此处添加内容单击此处添加内容单击此处添加内容</a:t>
            </a:r>
            <a:endParaRPr lang="zh-CN" altLang="en-US" sz="1400">
              <a:solidFill>
                <a:srgbClr val="FFFFFF"/>
              </a:solidFill>
            </a:endParaRPr>
          </a:p>
        </p:txBody>
      </p:sp>
      <p:sp>
        <p:nvSpPr>
          <p:cNvPr id="11272" name="文本框 22"/>
          <p:cNvSpPr txBox="1">
            <a:spLocks noChangeArrowheads="1"/>
          </p:cNvSpPr>
          <p:nvPr/>
        </p:nvSpPr>
        <p:spPr bwMode="auto">
          <a:xfrm>
            <a:off x="8183563" y="2270125"/>
            <a:ext cx="149701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800" b="1"/>
              <a:t>添加标题</a:t>
            </a:r>
            <a:endParaRPr lang="zh-CN" altLang="en-US" sz="1800" b="1"/>
          </a:p>
        </p:txBody>
      </p:sp>
      <p:sp>
        <p:nvSpPr>
          <p:cNvPr id="13" name="矩形 12"/>
          <p:cNvSpPr/>
          <p:nvPr/>
        </p:nvSpPr>
        <p:spPr>
          <a:xfrm>
            <a:off x="8285163" y="2789238"/>
            <a:ext cx="2979737" cy="1847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120000"/>
              </a:lnSpc>
              <a:defRPr/>
            </a:pPr>
            <a:r>
              <a:rPr lang="zh-CN" altLang="en-US" sz="1400">
                <a:solidFill>
                  <a:srgbClr val="FFFFFF"/>
                </a:solidFill>
              </a:rPr>
              <a:t>单击此处添加内容单击此处添加内容单击此处添加内容单击此处添加内容单击此处添加内容</a:t>
            </a:r>
            <a:endParaRPr lang="zh-CN" altLang="en-US" sz="1400">
              <a:solidFill>
                <a:srgbClr val="FFFFFF"/>
              </a:solidFill>
            </a:endParaRPr>
          </a:p>
        </p:txBody>
      </p:sp>
      <p:sp>
        <p:nvSpPr>
          <p:cNvPr id="14" name="KSO_Shape"/>
          <p:cNvSpPr/>
          <p:nvPr/>
        </p:nvSpPr>
        <p:spPr bwMode="auto">
          <a:xfrm>
            <a:off x="4849813" y="1700213"/>
            <a:ext cx="277812" cy="520700"/>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5" name="KSO_Shape"/>
          <p:cNvSpPr/>
          <p:nvPr/>
        </p:nvSpPr>
        <p:spPr bwMode="auto">
          <a:xfrm>
            <a:off x="8315325" y="1700213"/>
            <a:ext cx="458788" cy="520700"/>
          </a:xfrm>
          <a:custGeom>
            <a:avLst/>
            <a:gdLst>
              <a:gd name="T0" fmla="*/ 239256 w 3800"/>
              <a:gd name="T1" fmla="*/ 707403 h 4319"/>
              <a:gd name="T2" fmla="*/ 1145011 w 3800"/>
              <a:gd name="T3" fmla="*/ 707403 h 4319"/>
              <a:gd name="T4" fmla="*/ 1385934 w 3800"/>
              <a:gd name="T5" fmla="*/ 948345 h 4319"/>
              <a:gd name="T6" fmla="*/ 1385934 w 3800"/>
              <a:gd name="T7" fmla="*/ 1097163 h 4319"/>
              <a:gd name="T8" fmla="*/ 766953 w 3800"/>
              <a:gd name="T9" fmla="*/ 1097163 h 4319"/>
              <a:gd name="T10" fmla="*/ 766953 w 3800"/>
              <a:gd name="T11" fmla="*/ 1430647 h 4319"/>
              <a:gd name="T12" fmla="*/ 1385934 w 3800"/>
              <a:gd name="T13" fmla="*/ 1430647 h 4319"/>
              <a:gd name="T14" fmla="*/ 1385934 w 3800"/>
              <a:gd name="T15" fmla="*/ 1559038 h 4319"/>
              <a:gd name="T16" fmla="*/ 1145011 w 3800"/>
              <a:gd name="T17" fmla="*/ 1800397 h 4319"/>
              <a:gd name="T18" fmla="*/ 3751 w 3800"/>
              <a:gd name="T19" fmla="*/ 1800397 h 4319"/>
              <a:gd name="T20" fmla="*/ 5002 w 3800"/>
              <a:gd name="T21" fmla="*/ 625699 h 4319"/>
              <a:gd name="T22" fmla="*/ 3751 w 3800"/>
              <a:gd name="T23" fmla="*/ 613611 h 4319"/>
              <a:gd name="T24" fmla="*/ 23759 w 3800"/>
              <a:gd name="T25" fmla="*/ 479800 h 4319"/>
              <a:gd name="T26" fmla="*/ 125464 w 3800"/>
              <a:gd name="T27" fmla="*/ 346407 h 4319"/>
              <a:gd name="T28" fmla="*/ 145471 w 3800"/>
              <a:gd name="T29" fmla="*/ 331817 h 4319"/>
              <a:gd name="T30" fmla="*/ 170064 w 3800"/>
              <a:gd name="T31" fmla="*/ 331817 h 4319"/>
              <a:gd name="T32" fmla="*/ 533949 w 3800"/>
              <a:gd name="T33" fmla="*/ 331817 h 4319"/>
              <a:gd name="T34" fmla="*/ 801549 w 3800"/>
              <a:gd name="T35" fmla="*/ 52941 h 4319"/>
              <a:gd name="T36" fmla="*/ 851985 w 3800"/>
              <a:gd name="T37" fmla="*/ 0 h 4319"/>
              <a:gd name="T38" fmla="*/ 906589 w 3800"/>
              <a:gd name="T39" fmla="*/ 48355 h 4319"/>
              <a:gd name="T40" fmla="*/ 1228792 w 3800"/>
              <a:gd name="T41" fmla="*/ 331817 h 4319"/>
              <a:gd name="T42" fmla="*/ 1311323 w 3800"/>
              <a:gd name="T43" fmla="*/ 331817 h 4319"/>
              <a:gd name="T44" fmla="*/ 1311323 w 3800"/>
              <a:gd name="T45" fmla="*/ 404349 h 4319"/>
              <a:gd name="T46" fmla="*/ 1527237 w 3800"/>
              <a:gd name="T47" fmla="*/ 594018 h 4319"/>
              <a:gd name="T48" fmla="*/ 1583925 w 3800"/>
              <a:gd name="T49" fmla="*/ 644041 h 4319"/>
              <a:gd name="T50" fmla="*/ 1430118 w 3800"/>
              <a:gd name="T51" fmla="*/ 820371 h 4319"/>
              <a:gd name="T52" fmla="*/ 1315908 w 3800"/>
              <a:gd name="T53" fmla="*/ 720742 h 4319"/>
              <a:gd name="T54" fmla="*/ 1370512 w 3800"/>
              <a:gd name="T55" fmla="*/ 658214 h 4319"/>
              <a:gd name="T56" fmla="*/ 861155 w 3800"/>
              <a:gd name="T57" fmla="*/ 210512 h 4319"/>
              <a:gd name="T58" fmla="*/ 440998 w 3800"/>
              <a:gd name="T59" fmla="*/ 651961 h 4319"/>
              <a:gd name="T60" fmla="*/ 226751 w 3800"/>
              <a:gd name="T61" fmla="*/ 651961 h 4319"/>
              <a:gd name="T62" fmla="*/ 388478 w 3800"/>
              <a:gd name="T63" fmla="*/ 483552 h 4319"/>
              <a:gd name="T64" fmla="*/ 197574 w 3800"/>
              <a:gd name="T65" fmla="*/ 483552 h 4319"/>
              <a:gd name="T66" fmla="*/ 165062 w 3800"/>
              <a:gd name="T67" fmla="*/ 534825 h 4319"/>
              <a:gd name="T68" fmla="*/ 155058 w 3800"/>
              <a:gd name="T69" fmla="*/ 601939 h 4319"/>
              <a:gd name="T70" fmla="*/ 175899 w 3800"/>
              <a:gd name="T71" fmla="*/ 659882 h 4319"/>
              <a:gd name="T72" fmla="*/ 239256 w 3800"/>
              <a:gd name="T73" fmla="*/ 707403 h 4319"/>
              <a:gd name="T74" fmla="*/ 999123 w 3800"/>
              <a:gd name="T75" fmla="*/ 1168862 h 4319"/>
              <a:gd name="T76" fmla="*/ 892834 w 3800"/>
              <a:gd name="T77" fmla="*/ 1275576 h 4319"/>
              <a:gd name="T78" fmla="*/ 999123 w 3800"/>
              <a:gd name="T79" fmla="*/ 1381875 h 4319"/>
              <a:gd name="T80" fmla="*/ 1105830 w 3800"/>
              <a:gd name="T81" fmla="*/ 1275576 h 4319"/>
              <a:gd name="T82" fmla="*/ 999123 w 3800"/>
              <a:gd name="T83" fmla="*/ 1168862 h 43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800" h="4319">
                <a:moveTo>
                  <a:pt x="574" y="1697"/>
                </a:moveTo>
                <a:cubicBezTo>
                  <a:pt x="2747" y="1697"/>
                  <a:pt x="2747" y="1697"/>
                  <a:pt x="2747" y="1697"/>
                </a:cubicBezTo>
                <a:cubicBezTo>
                  <a:pt x="3065" y="1697"/>
                  <a:pt x="3325" y="1957"/>
                  <a:pt x="3325" y="2275"/>
                </a:cubicBezTo>
                <a:cubicBezTo>
                  <a:pt x="3325" y="2632"/>
                  <a:pt x="3325" y="2632"/>
                  <a:pt x="3325" y="2632"/>
                </a:cubicBezTo>
                <a:cubicBezTo>
                  <a:pt x="1840" y="2632"/>
                  <a:pt x="1840" y="2632"/>
                  <a:pt x="1840" y="2632"/>
                </a:cubicBezTo>
                <a:cubicBezTo>
                  <a:pt x="1840" y="3432"/>
                  <a:pt x="1840" y="3432"/>
                  <a:pt x="1840" y="3432"/>
                </a:cubicBezTo>
                <a:cubicBezTo>
                  <a:pt x="3325" y="3432"/>
                  <a:pt x="3325" y="3432"/>
                  <a:pt x="3325" y="3432"/>
                </a:cubicBezTo>
                <a:cubicBezTo>
                  <a:pt x="3325" y="3740"/>
                  <a:pt x="3325" y="3740"/>
                  <a:pt x="3325" y="3740"/>
                </a:cubicBezTo>
                <a:cubicBezTo>
                  <a:pt x="3325" y="4059"/>
                  <a:pt x="3065" y="4319"/>
                  <a:pt x="2747" y="4319"/>
                </a:cubicBezTo>
                <a:cubicBezTo>
                  <a:pt x="9" y="4319"/>
                  <a:pt x="9" y="4319"/>
                  <a:pt x="9" y="4319"/>
                </a:cubicBezTo>
                <a:cubicBezTo>
                  <a:pt x="12" y="1501"/>
                  <a:pt x="12" y="1501"/>
                  <a:pt x="12" y="1501"/>
                </a:cubicBezTo>
                <a:cubicBezTo>
                  <a:pt x="10" y="1491"/>
                  <a:pt x="9" y="1481"/>
                  <a:pt x="9" y="1472"/>
                </a:cubicBezTo>
                <a:cubicBezTo>
                  <a:pt x="0" y="1363"/>
                  <a:pt x="18" y="1252"/>
                  <a:pt x="57" y="1151"/>
                </a:cubicBezTo>
                <a:cubicBezTo>
                  <a:pt x="107" y="1024"/>
                  <a:pt x="192" y="910"/>
                  <a:pt x="301" y="831"/>
                </a:cubicBezTo>
                <a:cubicBezTo>
                  <a:pt x="349" y="796"/>
                  <a:pt x="349" y="796"/>
                  <a:pt x="349" y="796"/>
                </a:cubicBezTo>
                <a:cubicBezTo>
                  <a:pt x="408" y="796"/>
                  <a:pt x="408" y="796"/>
                  <a:pt x="408" y="796"/>
                </a:cubicBezTo>
                <a:cubicBezTo>
                  <a:pt x="1281" y="796"/>
                  <a:pt x="1281" y="796"/>
                  <a:pt x="1281" y="796"/>
                </a:cubicBezTo>
                <a:cubicBezTo>
                  <a:pt x="1923" y="127"/>
                  <a:pt x="1923" y="127"/>
                  <a:pt x="1923" y="127"/>
                </a:cubicBezTo>
                <a:cubicBezTo>
                  <a:pt x="2044" y="0"/>
                  <a:pt x="2044" y="0"/>
                  <a:pt x="2044" y="0"/>
                </a:cubicBezTo>
                <a:cubicBezTo>
                  <a:pt x="2175" y="116"/>
                  <a:pt x="2175" y="116"/>
                  <a:pt x="2175" y="116"/>
                </a:cubicBezTo>
                <a:cubicBezTo>
                  <a:pt x="2948" y="796"/>
                  <a:pt x="2948" y="796"/>
                  <a:pt x="2948" y="796"/>
                </a:cubicBezTo>
                <a:cubicBezTo>
                  <a:pt x="3146" y="796"/>
                  <a:pt x="3146" y="796"/>
                  <a:pt x="3146" y="796"/>
                </a:cubicBezTo>
                <a:cubicBezTo>
                  <a:pt x="3146" y="970"/>
                  <a:pt x="3146" y="970"/>
                  <a:pt x="3146" y="970"/>
                </a:cubicBezTo>
                <a:cubicBezTo>
                  <a:pt x="3664" y="1425"/>
                  <a:pt x="3664" y="1425"/>
                  <a:pt x="3664" y="1425"/>
                </a:cubicBezTo>
                <a:cubicBezTo>
                  <a:pt x="3800" y="1545"/>
                  <a:pt x="3800" y="1545"/>
                  <a:pt x="3800" y="1545"/>
                </a:cubicBezTo>
                <a:cubicBezTo>
                  <a:pt x="3431" y="1968"/>
                  <a:pt x="3431" y="1968"/>
                  <a:pt x="3431" y="1968"/>
                </a:cubicBezTo>
                <a:cubicBezTo>
                  <a:pt x="3157" y="1729"/>
                  <a:pt x="3157" y="1729"/>
                  <a:pt x="3157" y="1729"/>
                </a:cubicBezTo>
                <a:cubicBezTo>
                  <a:pt x="3288" y="1579"/>
                  <a:pt x="3288" y="1579"/>
                  <a:pt x="3288" y="1579"/>
                </a:cubicBezTo>
                <a:cubicBezTo>
                  <a:pt x="2066" y="505"/>
                  <a:pt x="2066" y="505"/>
                  <a:pt x="2066" y="505"/>
                </a:cubicBezTo>
                <a:cubicBezTo>
                  <a:pt x="1058" y="1564"/>
                  <a:pt x="1058" y="1564"/>
                  <a:pt x="1058" y="1564"/>
                </a:cubicBezTo>
                <a:cubicBezTo>
                  <a:pt x="544" y="1564"/>
                  <a:pt x="544" y="1564"/>
                  <a:pt x="544" y="1564"/>
                </a:cubicBezTo>
                <a:cubicBezTo>
                  <a:pt x="932" y="1160"/>
                  <a:pt x="932" y="1160"/>
                  <a:pt x="932" y="1160"/>
                </a:cubicBezTo>
                <a:cubicBezTo>
                  <a:pt x="474" y="1160"/>
                  <a:pt x="474" y="1160"/>
                  <a:pt x="474" y="1160"/>
                </a:cubicBezTo>
                <a:cubicBezTo>
                  <a:pt x="441" y="1195"/>
                  <a:pt x="414" y="1237"/>
                  <a:pt x="396" y="1283"/>
                </a:cubicBezTo>
                <a:cubicBezTo>
                  <a:pt x="376" y="1334"/>
                  <a:pt x="367" y="1390"/>
                  <a:pt x="372" y="1444"/>
                </a:cubicBezTo>
                <a:cubicBezTo>
                  <a:pt x="376" y="1493"/>
                  <a:pt x="392" y="1542"/>
                  <a:pt x="422" y="1583"/>
                </a:cubicBezTo>
                <a:cubicBezTo>
                  <a:pt x="454" y="1628"/>
                  <a:pt x="504" y="1667"/>
                  <a:pt x="574" y="1697"/>
                </a:cubicBezTo>
                <a:close/>
                <a:moveTo>
                  <a:pt x="2397" y="2804"/>
                </a:moveTo>
                <a:cubicBezTo>
                  <a:pt x="2256" y="2804"/>
                  <a:pt x="2142" y="2918"/>
                  <a:pt x="2142" y="3060"/>
                </a:cubicBezTo>
                <a:cubicBezTo>
                  <a:pt x="2142" y="3201"/>
                  <a:pt x="2256" y="3315"/>
                  <a:pt x="2397" y="3315"/>
                </a:cubicBezTo>
                <a:cubicBezTo>
                  <a:pt x="2538" y="3315"/>
                  <a:pt x="2653" y="3201"/>
                  <a:pt x="2653" y="3060"/>
                </a:cubicBezTo>
                <a:cubicBezTo>
                  <a:pt x="2653" y="2918"/>
                  <a:pt x="2538" y="2804"/>
                  <a:pt x="2397" y="280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276" name="文本框 16"/>
          <p:cNvSpPr txBox="1">
            <a:spLocks noChangeArrowheads="1"/>
          </p:cNvSpPr>
          <p:nvPr/>
        </p:nvSpPr>
        <p:spPr bwMode="auto">
          <a:xfrm>
            <a:off x="1171575" y="4868863"/>
            <a:ext cx="10093325"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zh-CN" altLang="en-US" sz="1400"/>
              <a:t>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a:t>
            </a:r>
            <a:endParaRPr lang="zh-CN" altLang="en-US" sz="1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5" name="矩形 4"/>
          <p:cNvSpPr/>
          <p:nvPr/>
        </p:nvSpPr>
        <p:spPr>
          <a:xfrm>
            <a:off x="1652588" y="2065338"/>
            <a:ext cx="2160587" cy="223202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6"/>
          <p:cNvSpPr/>
          <p:nvPr/>
        </p:nvSpPr>
        <p:spPr>
          <a:xfrm>
            <a:off x="1652588" y="1920875"/>
            <a:ext cx="1800225" cy="14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7"/>
          <p:cNvSpPr/>
          <p:nvPr/>
        </p:nvSpPr>
        <p:spPr>
          <a:xfrm>
            <a:off x="3900488" y="2065338"/>
            <a:ext cx="2160587" cy="223202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矩形 8"/>
          <p:cNvSpPr/>
          <p:nvPr/>
        </p:nvSpPr>
        <p:spPr>
          <a:xfrm>
            <a:off x="3900488" y="1920875"/>
            <a:ext cx="1423987" cy="14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6148388" y="2065338"/>
            <a:ext cx="2159000" cy="223202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1" name="矩形 10"/>
          <p:cNvSpPr/>
          <p:nvPr/>
        </p:nvSpPr>
        <p:spPr>
          <a:xfrm>
            <a:off x="6148388" y="1920875"/>
            <a:ext cx="976312" cy="14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矩形 11"/>
          <p:cNvSpPr/>
          <p:nvPr/>
        </p:nvSpPr>
        <p:spPr>
          <a:xfrm>
            <a:off x="8394700" y="2065338"/>
            <a:ext cx="2160588" cy="223202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3" name="矩形 12"/>
          <p:cNvSpPr/>
          <p:nvPr/>
        </p:nvSpPr>
        <p:spPr>
          <a:xfrm>
            <a:off x="8394700" y="1920875"/>
            <a:ext cx="746125" cy="14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635" name="文本框 22"/>
          <p:cNvSpPr txBox="1">
            <a:spLocks noChangeArrowheads="1"/>
          </p:cNvSpPr>
          <p:nvPr/>
        </p:nvSpPr>
        <p:spPr bwMode="auto">
          <a:xfrm>
            <a:off x="2166938" y="2366963"/>
            <a:ext cx="1268412"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en-US" altLang="zh-CN" sz="4000" b="1">
                <a:solidFill>
                  <a:schemeClr val="accent1"/>
                </a:solidFill>
              </a:rPr>
              <a:t>80%</a:t>
            </a:r>
            <a:endParaRPr lang="zh-CN" altLang="en-US" sz="4000" b="1">
              <a:solidFill>
                <a:schemeClr val="accent1"/>
              </a:solidFill>
            </a:endParaRPr>
          </a:p>
        </p:txBody>
      </p:sp>
      <p:sp>
        <p:nvSpPr>
          <p:cNvPr id="26636" name="文本框 14"/>
          <p:cNvSpPr txBox="1">
            <a:spLocks noChangeArrowheads="1"/>
          </p:cNvSpPr>
          <p:nvPr/>
        </p:nvSpPr>
        <p:spPr bwMode="auto">
          <a:xfrm>
            <a:off x="1663700" y="2890838"/>
            <a:ext cx="2274888"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26637" name="文本框 15"/>
          <p:cNvSpPr txBox="1">
            <a:spLocks noChangeArrowheads="1"/>
          </p:cNvSpPr>
          <p:nvPr/>
        </p:nvSpPr>
        <p:spPr bwMode="auto">
          <a:xfrm>
            <a:off x="1808163" y="3273425"/>
            <a:ext cx="18796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200"/>
              <a:t>单击此处添加内容单击此处添加内容单击此处添加内容单击此处添加内容</a:t>
            </a:r>
            <a:endParaRPr lang="zh-CN" altLang="en-US" sz="1200"/>
          </a:p>
        </p:txBody>
      </p:sp>
      <p:sp>
        <p:nvSpPr>
          <p:cNvPr id="26638" name="文本框 22"/>
          <p:cNvSpPr txBox="1">
            <a:spLocks noChangeArrowheads="1"/>
          </p:cNvSpPr>
          <p:nvPr/>
        </p:nvSpPr>
        <p:spPr bwMode="auto">
          <a:xfrm>
            <a:off x="4402138" y="2366963"/>
            <a:ext cx="1268412"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en-US" altLang="zh-CN" sz="4000" b="1">
                <a:solidFill>
                  <a:schemeClr val="accent1"/>
                </a:solidFill>
              </a:rPr>
              <a:t>60%</a:t>
            </a:r>
            <a:endParaRPr lang="zh-CN" altLang="en-US" sz="4000" b="1">
              <a:solidFill>
                <a:schemeClr val="accent1"/>
              </a:solidFill>
            </a:endParaRPr>
          </a:p>
        </p:txBody>
      </p:sp>
      <p:sp>
        <p:nvSpPr>
          <p:cNvPr id="26639" name="文本框 17"/>
          <p:cNvSpPr txBox="1">
            <a:spLocks noChangeArrowheads="1"/>
          </p:cNvSpPr>
          <p:nvPr/>
        </p:nvSpPr>
        <p:spPr bwMode="auto">
          <a:xfrm>
            <a:off x="3898900" y="2890838"/>
            <a:ext cx="2274888"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26640" name="文本框 18"/>
          <p:cNvSpPr txBox="1">
            <a:spLocks noChangeArrowheads="1"/>
          </p:cNvSpPr>
          <p:nvPr/>
        </p:nvSpPr>
        <p:spPr bwMode="auto">
          <a:xfrm>
            <a:off x="4044951" y="3273425"/>
            <a:ext cx="18796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200"/>
              <a:t>单击此处添加内容单击此处添加内容单击此处添加内容单击此处添加内容</a:t>
            </a:r>
            <a:endParaRPr lang="zh-CN" altLang="en-US" sz="1200"/>
          </a:p>
        </p:txBody>
      </p:sp>
      <p:sp>
        <p:nvSpPr>
          <p:cNvPr id="26641" name="文本框 22"/>
          <p:cNvSpPr txBox="1">
            <a:spLocks noChangeArrowheads="1"/>
          </p:cNvSpPr>
          <p:nvPr/>
        </p:nvSpPr>
        <p:spPr bwMode="auto">
          <a:xfrm>
            <a:off x="6651625" y="2366963"/>
            <a:ext cx="1268413"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en-US" altLang="zh-CN" sz="4000" b="1">
                <a:solidFill>
                  <a:schemeClr val="accent1"/>
                </a:solidFill>
              </a:rPr>
              <a:t>45%</a:t>
            </a:r>
            <a:endParaRPr lang="zh-CN" altLang="en-US" sz="4000" b="1">
              <a:solidFill>
                <a:schemeClr val="accent1"/>
              </a:solidFill>
            </a:endParaRPr>
          </a:p>
        </p:txBody>
      </p:sp>
      <p:sp>
        <p:nvSpPr>
          <p:cNvPr id="26642" name="文本框 20"/>
          <p:cNvSpPr txBox="1">
            <a:spLocks noChangeArrowheads="1"/>
          </p:cNvSpPr>
          <p:nvPr/>
        </p:nvSpPr>
        <p:spPr bwMode="auto">
          <a:xfrm>
            <a:off x="6148388" y="2890838"/>
            <a:ext cx="22748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26643" name="文本框 21"/>
          <p:cNvSpPr txBox="1">
            <a:spLocks noChangeArrowheads="1"/>
          </p:cNvSpPr>
          <p:nvPr/>
        </p:nvSpPr>
        <p:spPr bwMode="auto">
          <a:xfrm>
            <a:off x="6294438" y="3273425"/>
            <a:ext cx="18796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200"/>
              <a:t>单击此处添加内容单击此处添加内容单击此处添加内容单击此处添加内容</a:t>
            </a:r>
            <a:endParaRPr lang="zh-CN" altLang="en-US" sz="1200"/>
          </a:p>
        </p:txBody>
      </p:sp>
      <p:sp>
        <p:nvSpPr>
          <p:cNvPr id="26644" name="文本框 22"/>
          <p:cNvSpPr txBox="1">
            <a:spLocks noChangeArrowheads="1"/>
          </p:cNvSpPr>
          <p:nvPr/>
        </p:nvSpPr>
        <p:spPr bwMode="auto">
          <a:xfrm>
            <a:off x="8867775" y="2366963"/>
            <a:ext cx="1268413"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en-US" altLang="zh-CN" sz="4000" b="1">
                <a:solidFill>
                  <a:schemeClr val="accent1"/>
                </a:solidFill>
              </a:rPr>
              <a:t>30%</a:t>
            </a:r>
            <a:endParaRPr lang="zh-CN" altLang="en-US" sz="4000" b="1">
              <a:solidFill>
                <a:schemeClr val="accent1"/>
              </a:solidFill>
            </a:endParaRPr>
          </a:p>
        </p:txBody>
      </p:sp>
      <p:sp>
        <p:nvSpPr>
          <p:cNvPr id="26645" name="文本框 23"/>
          <p:cNvSpPr txBox="1">
            <a:spLocks noChangeArrowheads="1"/>
          </p:cNvSpPr>
          <p:nvPr/>
        </p:nvSpPr>
        <p:spPr bwMode="auto">
          <a:xfrm>
            <a:off x="8364538" y="2890838"/>
            <a:ext cx="22748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t>添加小标题</a:t>
            </a:r>
            <a:endParaRPr lang="zh-CN" altLang="en-US" sz="1800" b="1"/>
          </a:p>
        </p:txBody>
      </p:sp>
      <p:sp>
        <p:nvSpPr>
          <p:cNvPr id="26646" name="文本框 24"/>
          <p:cNvSpPr txBox="1">
            <a:spLocks noChangeArrowheads="1"/>
          </p:cNvSpPr>
          <p:nvPr/>
        </p:nvSpPr>
        <p:spPr bwMode="auto">
          <a:xfrm>
            <a:off x="8509108" y="3273425"/>
            <a:ext cx="1880972"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200"/>
              <a:t>单击此处添加内容单击此处添加内容单击此处添加内容单击此处添加内容</a:t>
            </a:r>
            <a:endParaRPr lang="zh-CN" altLang="en-US" sz="1200"/>
          </a:p>
        </p:txBody>
      </p:sp>
      <p:sp>
        <p:nvSpPr>
          <p:cNvPr id="26647" name="文本框 25"/>
          <p:cNvSpPr txBox="1">
            <a:spLocks noChangeArrowheads="1"/>
          </p:cNvSpPr>
          <p:nvPr/>
        </p:nvSpPr>
        <p:spPr bwMode="auto">
          <a:xfrm>
            <a:off x="1647825" y="4679950"/>
            <a:ext cx="89074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40000"/>
              </a:lnSpc>
              <a:spcAft>
                <a:spcPts val="600"/>
              </a:spcAft>
              <a:buFont typeface="Arial" panose="020B0604020202020204" pitchFamily="34" charset="0"/>
              <a:buNone/>
            </a:pPr>
            <a:r>
              <a:rPr lang="zh-CN" altLang="en-US" sz="1400"/>
              <a:t>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单击此处添加内容</a:t>
            </a:r>
            <a:endParaRPr lang="zh-CN" altLang="en-US" sz="1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3" name="矩形 2"/>
          <p:cNvSpPr/>
          <p:nvPr/>
        </p:nvSpPr>
        <p:spPr>
          <a:xfrm>
            <a:off x="5030788" y="1860550"/>
            <a:ext cx="2016125" cy="1943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KSO_Shape"/>
          <p:cNvSpPr/>
          <p:nvPr/>
        </p:nvSpPr>
        <p:spPr bwMode="auto">
          <a:xfrm>
            <a:off x="5741988" y="2211388"/>
            <a:ext cx="592137" cy="374650"/>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84997" name="文本框 22"/>
          <p:cNvSpPr txBox="1">
            <a:spLocks noChangeArrowheads="1"/>
          </p:cNvSpPr>
          <p:nvPr/>
        </p:nvSpPr>
        <p:spPr bwMode="auto">
          <a:xfrm>
            <a:off x="5030788" y="2959100"/>
            <a:ext cx="2016125"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solidFill>
                  <a:srgbClr val="FFFDFF"/>
                </a:solidFill>
              </a:rPr>
              <a:t>小标题</a:t>
            </a:r>
            <a:endParaRPr lang="zh-CN" altLang="en-US" b="1">
              <a:solidFill>
                <a:srgbClr val="FFFDFF"/>
              </a:solidFill>
            </a:endParaRPr>
          </a:p>
        </p:txBody>
      </p:sp>
      <p:sp>
        <p:nvSpPr>
          <p:cNvPr id="10" name="矩形 9"/>
          <p:cNvSpPr/>
          <p:nvPr/>
        </p:nvSpPr>
        <p:spPr>
          <a:xfrm>
            <a:off x="5030788" y="3849688"/>
            <a:ext cx="2016125" cy="19446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4999" name="文本框 22"/>
          <p:cNvSpPr txBox="1">
            <a:spLocks noChangeArrowheads="1"/>
          </p:cNvSpPr>
          <p:nvPr/>
        </p:nvSpPr>
        <p:spPr bwMode="auto">
          <a:xfrm>
            <a:off x="5030788" y="4949825"/>
            <a:ext cx="2016125"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solidFill>
                  <a:schemeClr val="accent1"/>
                </a:solidFill>
              </a:rPr>
              <a:t>小标题</a:t>
            </a:r>
            <a:endParaRPr lang="zh-CN" altLang="en-US" b="1">
              <a:solidFill>
                <a:schemeClr val="accent1"/>
              </a:solidFill>
            </a:endParaRPr>
          </a:p>
        </p:txBody>
      </p:sp>
      <p:sp>
        <p:nvSpPr>
          <p:cNvPr id="14" name="矩形 13"/>
          <p:cNvSpPr/>
          <p:nvPr/>
        </p:nvSpPr>
        <p:spPr>
          <a:xfrm>
            <a:off x="7104063" y="2536825"/>
            <a:ext cx="2016125" cy="19431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5001" name="文本框 22"/>
          <p:cNvSpPr txBox="1">
            <a:spLocks noChangeArrowheads="1"/>
          </p:cNvSpPr>
          <p:nvPr/>
        </p:nvSpPr>
        <p:spPr bwMode="auto">
          <a:xfrm>
            <a:off x="7104063" y="3635375"/>
            <a:ext cx="2016125"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solidFill>
                  <a:schemeClr val="accent1"/>
                </a:solidFill>
              </a:rPr>
              <a:t>小标题</a:t>
            </a:r>
            <a:endParaRPr lang="zh-CN" altLang="en-US" b="1">
              <a:solidFill>
                <a:schemeClr val="accent1"/>
              </a:solidFill>
            </a:endParaRPr>
          </a:p>
        </p:txBody>
      </p:sp>
      <p:sp>
        <p:nvSpPr>
          <p:cNvPr id="19" name="矩形 18"/>
          <p:cNvSpPr/>
          <p:nvPr/>
        </p:nvSpPr>
        <p:spPr>
          <a:xfrm>
            <a:off x="2955925" y="2887663"/>
            <a:ext cx="2016125" cy="19446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5003" name="文本框 22"/>
          <p:cNvSpPr txBox="1">
            <a:spLocks noChangeArrowheads="1"/>
          </p:cNvSpPr>
          <p:nvPr/>
        </p:nvSpPr>
        <p:spPr bwMode="auto">
          <a:xfrm>
            <a:off x="2955925" y="3987800"/>
            <a:ext cx="2016125"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solidFill>
                  <a:srgbClr val="FFFDFF"/>
                </a:solidFill>
              </a:rPr>
              <a:t>小标题</a:t>
            </a:r>
            <a:endParaRPr lang="zh-CN" altLang="en-US" b="1">
              <a:solidFill>
                <a:srgbClr val="FFFDFF"/>
              </a:solidFill>
            </a:endParaRPr>
          </a:p>
        </p:txBody>
      </p:sp>
      <p:sp>
        <p:nvSpPr>
          <p:cNvPr id="22" name="KSO_Shape"/>
          <p:cNvSpPr/>
          <p:nvPr/>
        </p:nvSpPr>
        <p:spPr bwMode="auto">
          <a:xfrm>
            <a:off x="3668713" y="3205163"/>
            <a:ext cx="592137" cy="44291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4" name="KSO_Shape"/>
          <p:cNvSpPr/>
          <p:nvPr/>
        </p:nvSpPr>
        <p:spPr bwMode="auto">
          <a:xfrm>
            <a:off x="7816850" y="2863850"/>
            <a:ext cx="592138" cy="422275"/>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accent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KSO_Shape"/>
          <p:cNvSpPr/>
          <p:nvPr/>
        </p:nvSpPr>
        <p:spPr bwMode="auto">
          <a:xfrm>
            <a:off x="5810250" y="4110038"/>
            <a:ext cx="455613" cy="557212"/>
          </a:xfrm>
          <a:custGeom>
            <a:avLst/>
            <a:gdLst>
              <a:gd name="T0" fmla="*/ 1298659 w 1241426"/>
              <a:gd name="T1" fmla="*/ 1189555 h 1514475"/>
              <a:gd name="T2" fmla="*/ 1331196 w 1241426"/>
              <a:gd name="T3" fmla="*/ 1206093 h 1514475"/>
              <a:gd name="T4" fmla="*/ 1349463 w 1241426"/>
              <a:gd name="T5" fmla="*/ 1231472 h 1514475"/>
              <a:gd name="T6" fmla="*/ 1554108 w 1241426"/>
              <a:gd name="T7" fmla="*/ 1881332 h 1514475"/>
              <a:gd name="T8" fmla="*/ 1535272 w 1241426"/>
              <a:gd name="T9" fmla="*/ 1899297 h 1514475"/>
              <a:gd name="T10" fmla="*/ 281995 w 1241426"/>
              <a:gd name="T11" fmla="*/ 1905000 h 1514475"/>
              <a:gd name="T12" fmla="*/ 245461 w 1241426"/>
              <a:gd name="T13" fmla="*/ 1897016 h 1514475"/>
              <a:gd name="T14" fmla="*/ 216633 w 1241426"/>
              <a:gd name="T15" fmla="*/ 1877055 h 1514475"/>
              <a:gd name="T16" fmla="*/ 286 w 1241426"/>
              <a:gd name="T17" fmla="*/ 1226624 h 1514475"/>
              <a:gd name="T18" fmla="*/ 6279 w 1241426"/>
              <a:gd name="T19" fmla="*/ 1202386 h 1514475"/>
              <a:gd name="T20" fmla="*/ 30539 w 1241426"/>
              <a:gd name="T21" fmla="*/ 1188128 h 1514475"/>
              <a:gd name="T22" fmla="*/ 1467338 w 1241426"/>
              <a:gd name="T23" fmla="*/ 794748 h 1514475"/>
              <a:gd name="T24" fmla="*/ 1490172 w 1241426"/>
              <a:gd name="T25" fmla="*/ 798177 h 1514475"/>
              <a:gd name="T26" fmla="*/ 1524138 w 1241426"/>
              <a:gd name="T27" fmla="*/ 821321 h 1514475"/>
              <a:gd name="T28" fmla="*/ 1545260 w 1241426"/>
              <a:gd name="T29" fmla="*/ 857036 h 1514475"/>
              <a:gd name="T30" fmla="*/ 1559817 w 1241426"/>
              <a:gd name="T31" fmla="*/ 911038 h 1514475"/>
              <a:gd name="T32" fmla="*/ 1405686 w 1241426"/>
              <a:gd name="T33" fmla="*/ 1207045 h 1514475"/>
              <a:gd name="T34" fmla="*/ 1388274 w 1241426"/>
              <a:gd name="T35" fmla="*/ 1177331 h 1514475"/>
              <a:gd name="T36" fmla="*/ 1361159 w 1241426"/>
              <a:gd name="T37" fmla="*/ 1152473 h 1514475"/>
              <a:gd name="T38" fmla="*/ 1305501 w 1241426"/>
              <a:gd name="T39" fmla="*/ 1128757 h 1514475"/>
              <a:gd name="T40" fmla="*/ 214026 w 1241426"/>
              <a:gd name="T41" fmla="*/ 1049613 h 1514475"/>
              <a:gd name="T42" fmla="*/ 228012 w 1241426"/>
              <a:gd name="T43" fmla="*/ 1016755 h 1514475"/>
              <a:gd name="T44" fmla="*/ 256840 w 1241426"/>
              <a:gd name="T45" fmla="*/ 997326 h 1514475"/>
              <a:gd name="T46" fmla="*/ 404120 w 1241426"/>
              <a:gd name="T47" fmla="*/ 1000755 h 1514475"/>
              <a:gd name="T48" fmla="*/ 407546 w 1241426"/>
              <a:gd name="T49" fmla="*/ 1070470 h 1514475"/>
              <a:gd name="T50" fmla="*/ 413540 w 1241426"/>
              <a:gd name="T51" fmla="*/ 1086756 h 1514475"/>
              <a:gd name="T52" fmla="*/ 447506 w 1241426"/>
              <a:gd name="T53" fmla="*/ 1016184 h 1514475"/>
              <a:gd name="T54" fmla="*/ 1034630 w 1241426"/>
              <a:gd name="T55" fmla="*/ 924752 h 1514475"/>
              <a:gd name="T56" fmla="*/ 1062316 w 1241426"/>
              <a:gd name="T57" fmla="*/ 859322 h 1514475"/>
              <a:gd name="T58" fmla="*/ 1089147 w 1241426"/>
              <a:gd name="T59" fmla="*/ 821035 h 1514475"/>
              <a:gd name="T60" fmla="*/ 1121400 w 1241426"/>
              <a:gd name="T61" fmla="*/ 798463 h 1514475"/>
              <a:gd name="T62" fmla="*/ 1291475 w 1241426"/>
              <a:gd name="T63" fmla="*/ 750387 h 1514475"/>
              <a:gd name="T64" fmla="*/ 1242144 w 1241426"/>
              <a:gd name="T65" fmla="*/ 521450 h 1514475"/>
              <a:gd name="T66" fmla="*/ 1150611 w 1241426"/>
              <a:gd name="T67" fmla="*/ 515463 h 1514475"/>
              <a:gd name="T68" fmla="*/ 1070483 w 1241426"/>
              <a:gd name="T69" fmla="*/ 520309 h 1514475"/>
              <a:gd name="T70" fmla="*/ 979234 w 1241426"/>
              <a:gd name="T71" fmla="*/ 537701 h 1514475"/>
              <a:gd name="T72" fmla="*/ 879715 w 1241426"/>
              <a:gd name="T73" fmla="*/ 571343 h 1514475"/>
              <a:gd name="T74" fmla="*/ 776206 w 1241426"/>
              <a:gd name="T75" fmla="*/ 626938 h 1514475"/>
              <a:gd name="T76" fmla="*/ 671840 w 1241426"/>
              <a:gd name="T77" fmla="*/ 708191 h 1514475"/>
              <a:gd name="T78" fmla="*/ 570326 w 1241426"/>
              <a:gd name="T79" fmla="*/ 820238 h 1514475"/>
              <a:gd name="T80" fmla="*/ 474800 w 1241426"/>
              <a:gd name="T81" fmla="*/ 966494 h 1514475"/>
              <a:gd name="T82" fmla="*/ 417198 w 1241426"/>
              <a:gd name="T83" fmla="*/ 914891 h 1514475"/>
              <a:gd name="T84" fmla="*/ 441151 w 1241426"/>
              <a:gd name="T85" fmla="*/ 805982 h 1514475"/>
              <a:gd name="T86" fmla="*/ 472803 w 1241426"/>
              <a:gd name="T87" fmla="*/ 708477 h 1514475"/>
              <a:gd name="T88" fmla="*/ 511014 w 1241426"/>
              <a:gd name="T89" fmla="*/ 622376 h 1514475"/>
              <a:gd name="T90" fmla="*/ 554926 w 1241426"/>
              <a:gd name="T91" fmla="*/ 545969 h 1514475"/>
              <a:gd name="T92" fmla="*/ 603689 w 1241426"/>
              <a:gd name="T93" fmla="*/ 479825 h 1514475"/>
              <a:gd name="T94" fmla="*/ 656156 w 1241426"/>
              <a:gd name="T95" fmla="*/ 422805 h 1514475"/>
              <a:gd name="T96" fmla="*/ 711475 w 1241426"/>
              <a:gd name="T97" fmla="*/ 373767 h 1514475"/>
              <a:gd name="T98" fmla="*/ 788752 w 1241426"/>
              <a:gd name="T99" fmla="*/ 320740 h 1514475"/>
              <a:gd name="T100" fmla="*/ 906234 w 1241426"/>
              <a:gd name="T101" fmla="*/ 263434 h 1514475"/>
              <a:gd name="T102" fmla="*/ 1020011 w 1241426"/>
              <a:gd name="T103" fmla="*/ 228366 h 1514475"/>
              <a:gd name="T104" fmla="*/ 1122665 w 1241426"/>
              <a:gd name="T105" fmla="*/ 210689 h 1514475"/>
              <a:gd name="T106" fmla="*/ 1218477 w 1241426"/>
              <a:gd name="T107" fmla="*/ 204418 h 1514475"/>
              <a:gd name="T108" fmla="*/ 1291475 w 1241426"/>
              <a:gd name="T109" fmla="*/ 0 h 15144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41426" h="1514475">
                <a:moveTo>
                  <a:pt x="38107" y="942975"/>
                </a:moveTo>
                <a:lnTo>
                  <a:pt x="1012331" y="942975"/>
                </a:lnTo>
                <a:lnTo>
                  <a:pt x="1017548" y="943202"/>
                </a:lnTo>
                <a:lnTo>
                  <a:pt x="1022311" y="943655"/>
                </a:lnTo>
                <a:lnTo>
                  <a:pt x="1027301" y="944562"/>
                </a:lnTo>
                <a:lnTo>
                  <a:pt x="1032065" y="945696"/>
                </a:lnTo>
                <a:lnTo>
                  <a:pt x="1037055" y="947282"/>
                </a:lnTo>
                <a:lnTo>
                  <a:pt x="1041592" y="949096"/>
                </a:lnTo>
                <a:lnTo>
                  <a:pt x="1045901" y="951136"/>
                </a:lnTo>
                <a:lnTo>
                  <a:pt x="1050211" y="953403"/>
                </a:lnTo>
                <a:lnTo>
                  <a:pt x="1054067" y="955897"/>
                </a:lnTo>
                <a:lnTo>
                  <a:pt x="1057923" y="958844"/>
                </a:lnTo>
                <a:lnTo>
                  <a:pt x="1061326" y="961791"/>
                </a:lnTo>
                <a:lnTo>
                  <a:pt x="1064274" y="964965"/>
                </a:lnTo>
                <a:lnTo>
                  <a:pt x="1066996" y="968138"/>
                </a:lnTo>
                <a:lnTo>
                  <a:pt x="1069265" y="971539"/>
                </a:lnTo>
                <a:lnTo>
                  <a:pt x="1071306" y="975166"/>
                </a:lnTo>
                <a:lnTo>
                  <a:pt x="1072440" y="979020"/>
                </a:lnTo>
                <a:lnTo>
                  <a:pt x="1235302" y="1478657"/>
                </a:lnTo>
                <a:lnTo>
                  <a:pt x="1236436" y="1482058"/>
                </a:lnTo>
                <a:lnTo>
                  <a:pt x="1236663" y="1485685"/>
                </a:lnTo>
                <a:lnTo>
                  <a:pt x="1236663" y="1489085"/>
                </a:lnTo>
                <a:lnTo>
                  <a:pt x="1235983" y="1492259"/>
                </a:lnTo>
                <a:lnTo>
                  <a:pt x="1235075" y="1495659"/>
                </a:lnTo>
                <a:lnTo>
                  <a:pt x="1233488" y="1498607"/>
                </a:lnTo>
                <a:lnTo>
                  <a:pt x="1231673" y="1501327"/>
                </a:lnTo>
                <a:lnTo>
                  <a:pt x="1229178" y="1503821"/>
                </a:lnTo>
                <a:lnTo>
                  <a:pt x="1226683" y="1506087"/>
                </a:lnTo>
                <a:lnTo>
                  <a:pt x="1223507" y="1508128"/>
                </a:lnTo>
                <a:lnTo>
                  <a:pt x="1220105" y="1509941"/>
                </a:lnTo>
                <a:lnTo>
                  <a:pt x="1216476" y="1511528"/>
                </a:lnTo>
                <a:lnTo>
                  <a:pt x="1212166" y="1512888"/>
                </a:lnTo>
                <a:lnTo>
                  <a:pt x="1207856" y="1513568"/>
                </a:lnTo>
                <a:lnTo>
                  <a:pt x="1203320" y="1514022"/>
                </a:lnTo>
                <a:lnTo>
                  <a:pt x="1198556" y="1514475"/>
                </a:lnTo>
                <a:lnTo>
                  <a:pt x="224106" y="1514475"/>
                </a:lnTo>
                <a:lnTo>
                  <a:pt x="219115" y="1514022"/>
                </a:lnTo>
                <a:lnTo>
                  <a:pt x="214125" y="1513568"/>
                </a:lnTo>
                <a:lnTo>
                  <a:pt x="209362" y="1512888"/>
                </a:lnTo>
                <a:lnTo>
                  <a:pt x="204598" y="1511528"/>
                </a:lnTo>
                <a:lnTo>
                  <a:pt x="199608" y="1509941"/>
                </a:lnTo>
                <a:lnTo>
                  <a:pt x="195072" y="1508128"/>
                </a:lnTo>
                <a:lnTo>
                  <a:pt x="190762" y="1506087"/>
                </a:lnTo>
                <a:lnTo>
                  <a:pt x="186225" y="1503821"/>
                </a:lnTo>
                <a:lnTo>
                  <a:pt x="182596" y="1501327"/>
                </a:lnTo>
                <a:lnTo>
                  <a:pt x="178740" y="1498607"/>
                </a:lnTo>
                <a:lnTo>
                  <a:pt x="175338" y="1495659"/>
                </a:lnTo>
                <a:lnTo>
                  <a:pt x="172162" y="1492259"/>
                </a:lnTo>
                <a:lnTo>
                  <a:pt x="169667" y="1489085"/>
                </a:lnTo>
                <a:lnTo>
                  <a:pt x="167398" y="1485685"/>
                </a:lnTo>
                <a:lnTo>
                  <a:pt x="165357" y="1482058"/>
                </a:lnTo>
                <a:lnTo>
                  <a:pt x="163769" y="1478657"/>
                </a:lnTo>
                <a:lnTo>
                  <a:pt x="1361" y="979020"/>
                </a:lnTo>
                <a:lnTo>
                  <a:pt x="227" y="975166"/>
                </a:lnTo>
                <a:lnTo>
                  <a:pt x="0" y="971539"/>
                </a:lnTo>
                <a:lnTo>
                  <a:pt x="0" y="968138"/>
                </a:lnTo>
                <a:lnTo>
                  <a:pt x="454" y="964965"/>
                </a:lnTo>
                <a:lnTo>
                  <a:pt x="1588" y="961791"/>
                </a:lnTo>
                <a:lnTo>
                  <a:pt x="3175" y="958844"/>
                </a:lnTo>
                <a:lnTo>
                  <a:pt x="4990" y="955897"/>
                </a:lnTo>
                <a:lnTo>
                  <a:pt x="7258" y="953403"/>
                </a:lnTo>
                <a:lnTo>
                  <a:pt x="9980" y="951136"/>
                </a:lnTo>
                <a:lnTo>
                  <a:pt x="13156" y="949096"/>
                </a:lnTo>
                <a:lnTo>
                  <a:pt x="16331" y="947282"/>
                </a:lnTo>
                <a:lnTo>
                  <a:pt x="20188" y="945696"/>
                </a:lnTo>
                <a:lnTo>
                  <a:pt x="24270" y="944562"/>
                </a:lnTo>
                <a:lnTo>
                  <a:pt x="28580" y="943655"/>
                </a:lnTo>
                <a:lnTo>
                  <a:pt x="33344" y="943202"/>
                </a:lnTo>
                <a:lnTo>
                  <a:pt x="38107" y="942975"/>
                </a:lnTo>
                <a:close/>
                <a:moveTo>
                  <a:pt x="905939" y="631825"/>
                </a:moveTo>
                <a:lnTo>
                  <a:pt x="911156" y="631825"/>
                </a:lnTo>
                <a:lnTo>
                  <a:pt x="1166117" y="631825"/>
                </a:lnTo>
                <a:lnTo>
                  <a:pt x="1169293" y="632052"/>
                </a:lnTo>
                <a:lnTo>
                  <a:pt x="1172696" y="632280"/>
                </a:lnTo>
                <a:lnTo>
                  <a:pt x="1175644" y="632507"/>
                </a:lnTo>
                <a:lnTo>
                  <a:pt x="1178593" y="632961"/>
                </a:lnTo>
                <a:lnTo>
                  <a:pt x="1181542" y="633870"/>
                </a:lnTo>
                <a:lnTo>
                  <a:pt x="1184264" y="634551"/>
                </a:lnTo>
                <a:lnTo>
                  <a:pt x="1189481" y="636595"/>
                </a:lnTo>
                <a:lnTo>
                  <a:pt x="1194698" y="639094"/>
                </a:lnTo>
                <a:lnTo>
                  <a:pt x="1199235" y="642047"/>
                </a:lnTo>
                <a:lnTo>
                  <a:pt x="1203545" y="645227"/>
                </a:lnTo>
                <a:lnTo>
                  <a:pt x="1207628" y="648861"/>
                </a:lnTo>
                <a:lnTo>
                  <a:pt x="1211257" y="652950"/>
                </a:lnTo>
                <a:lnTo>
                  <a:pt x="1214887" y="657266"/>
                </a:lnTo>
                <a:lnTo>
                  <a:pt x="1217835" y="661809"/>
                </a:lnTo>
                <a:lnTo>
                  <a:pt x="1221011" y="666579"/>
                </a:lnTo>
                <a:lnTo>
                  <a:pt x="1223506" y="671349"/>
                </a:lnTo>
                <a:lnTo>
                  <a:pt x="1226001" y="676346"/>
                </a:lnTo>
                <a:lnTo>
                  <a:pt x="1228043" y="681344"/>
                </a:lnTo>
                <a:lnTo>
                  <a:pt x="1230084" y="686568"/>
                </a:lnTo>
                <a:lnTo>
                  <a:pt x="1231899" y="691793"/>
                </a:lnTo>
                <a:lnTo>
                  <a:pt x="1233487" y="696790"/>
                </a:lnTo>
                <a:lnTo>
                  <a:pt x="1235982" y="706784"/>
                </a:lnTo>
                <a:lnTo>
                  <a:pt x="1238024" y="716097"/>
                </a:lnTo>
                <a:lnTo>
                  <a:pt x="1239612" y="724275"/>
                </a:lnTo>
                <a:lnTo>
                  <a:pt x="1240519" y="731089"/>
                </a:lnTo>
                <a:lnTo>
                  <a:pt x="1241199" y="736541"/>
                </a:lnTo>
                <a:lnTo>
                  <a:pt x="1241426" y="741538"/>
                </a:lnTo>
                <a:lnTo>
                  <a:pt x="1241426" y="1341438"/>
                </a:lnTo>
                <a:lnTo>
                  <a:pt x="1118936" y="964144"/>
                </a:lnTo>
                <a:lnTo>
                  <a:pt x="1117121" y="959601"/>
                </a:lnTo>
                <a:lnTo>
                  <a:pt x="1115307" y="955285"/>
                </a:lnTo>
                <a:lnTo>
                  <a:pt x="1113265" y="950742"/>
                </a:lnTo>
                <a:lnTo>
                  <a:pt x="1110997" y="946654"/>
                </a:lnTo>
                <a:lnTo>
                  <a:pt x="1108728" y="943246"/>
                </a:lnTo>
                <a:lnTo>
                  <a:pt x="1106006" y="939385"/>
                </a:lnTo>
                <a:lnTo>
                  <a:pt x="1103284" y="935978"/>
                </a:lnTo>
                <a:lnTo>
                  <a:pt x="1100336" y="932570"/>
                </a:lnTo>
                <a:lnTo>
                  <a:pt x="1097614" y="929617"/>
                </a:lnTo>
                <a:lnTo>
                  <a:pt x="1094438" y="926664"/>
                </a:lnTo>
                <a:lnTo>
                  <a:pt x="1091489" y="923939"/>
                </a:lnTo>
                <a:lnTo>
                  <a:pt x="1088313" y="921440"/>
                </a:lnTo>
                <a:lnTo>
                  <a:pt x="1081735" y="916216"/>
                </a:lnTo>
                <a:lnTo>
                  <a:pt x="1075157" y="911900"/>
                </a:lnTo>
                <a:lnTo>
                  <a:pt x="1067898" y="908038"/>
                </a:lnTo>
                <a:lnTo>
                  <a:pt x="1060866" y="904631"/>
                </a:lnTo>
                <a:lnTo>
                  <a:pt x="1053154" y="901678"/>
                </a:lnTo>
                <a:lnTo>
                  <a:pt x="1045442" y="899179"/>
                </a:lnTo>
                <a:lnTo>
                  <a:pt x="1037503" y="897362"/>
                </a:lnTo>
                <a:lnTo>
                  <a:pt x="1029337" y="895772"/>
                </a:lnTo>
                <a:lnTo>
                  <a:pt x="1020944" y="894864"/>
                </a:lnTo>
                <a:lnTo>
                  <a:pt x="1012324" y="894409"/>
                </a:lnTo>
                <a:lnTo>
                  <a:pt x="169863" y="894409"/>
                </a:lnTo>
                <a:lnTo>
                  <a:pt x="169863" y="839439"/>
                </a:lnTo>
                <a:lnTo>
                  <a:pt x="170090" y="834442"/>
                </a:lnTo>
                <a:lnTo>
                  <a:pt x="170997" y="829672"/>
                </a:lnTo>
                <a:lnTo>
                  <a:pt x="172131" y="824902"/>
                </a:lnTo>
                <a:lnTo>
                  <a:pt x="173719" y="820359"/>
                </a:lnTo>
                <a:lnTo>
                  <a:pt x="175761" y="816270"/>
                </a:lnTo>
                <a:lnTo>
                  <a:pt x="178256" y="812181"/>
                </a:lnTo>
                <a:lnTo>
                  <a:pt x="181205" y="808320"/>
                </a:lnTo>
                <a:lnTo>
                  <a:pt x="184154" y="804913"/>
                </a:lnTo>
                <a:lnTo>
                  <a:pt x="187556" y="801960"/>
                </a:lnTo>
                <a:lnTo>
                  <a:pt x="191412" y="799007"/>
                </a:lnTo>
                <a:lnTo>
                  <a:pt x="195495" y="796508"/>
                </a:lnTo>
                <a:lnTo>
                  <a:pt x="199578" y="794464"/>
                </a:lnTo>
                <a:lnTo>
                  <a:pt x="204115" y="792874"/>
                </a:lnTo>
                <a:lnTo>
                  <a:pt x="208879" y="791738"/>
                </a:lnTo>
                <a:lnTo>
                  <a:pt x="213642" y="790829"/>
                </a:lnTo>
                <a:lnTo>
                  <a:pt x="218632" y="790602"/>
                </a:lnTo>
                <a:lnTo>
                  <a:pt x="321388" y="790602"/>
                </a:lnTo>
                <a:lnTo>
                  <a:pt x="321388" y="791738"/>
                </a:lnTo>
                <a:lnTo>
                  <a:pt x="321161" y="795600"/>
                </a:lnTo>
                <a:lnTo>
                  <a:pt x="320934" y="800370"/>
                </a:lnTo>
                <a:lnTo>
                  <a:pt x="320934" y="812181"/>
                </a:lnTo>
                <a:lnTo>
                  <a:pt x="321388" y="825810"/>
                </a:lnTo>
                <a:lnTo>
                  <a:pt x="322522" y="838985"/>
                </a:lnTo>
                <a:lnTo>
                  <a:pt x="323203" y="845572"/>
                </a:lnTo>
                <a:lnTo>
                  <a:pt x="323883" y="851024"/>
                </a:lnTo>
                <a:lnTo>
                  <a:pt x="324791" y="856021"/>
                </a:lnTo>
                <a:lnTo>
                  <a:pt x="325698" y="859883"/>
                </a:lnTo>
                <a:lnTo>
                  <a:pt x="326832" y="862608"/>
                </a:lnTo>
                <a:lnTo>
                  <a:pt x="327286" y="863517"/>
                </a:lnTo>
                <a:lnTo>
                  <a:pt x="327966" y="863971"/>
                </a:lnTo>
                <a:lnTo>
                  <a:pt x="328647" y="863971"/>
                </a:lnTo>
                <a:lnTo>
                  <a:pt x="329100" y="863744"/>
                </a:lnTo>
                <a:lnTo>
                  <a:pt x="329781" y="862836"/>
                </a:lnTo>
                <a:lnTo>
                  <a:pt x="330688" y="861700"/>
                </a:lnTo>
                <a:lnTo>
                  <a:pt x="338854" y="843301"/>
                </a:lnTo>
                <a:lnTo>
                  <a:pt x="347247" y="825356"/>
                </a:lnTo>
                <a:lnTo>
                  <a:pt x="355640" y="807866"/>
                </a:lnTo>
                <a:lnTo>
                  <a:pt x="364487" y="790602"/>
                </a:lnTo>
                <a:lnTo>
                  <a:pt x="806813" y="790602"/>
                </a:lnTo>
                <a:lnTo>
                  <a:pt x="810215" y="776973"/>
                </a:lnTo>
                <a:lnTo>
                  <a:pt x="813844" y="763117"/>
                </a:lnTo>
                <a:lnTo>
                  <a:pt x="817927" y="749034"/>
                </a:lnTo>
                <a:lnTo>
                  <a:pt x="822237" y="735178"/>
                </a:lnTo>
                <a:lnTo>
                  <a:pt x="827228" y="721322"/>
                </a:lnTo>
                <a:lnTo>
                  <a:pt x="832445" y="708147"/>
                </a:lnTo>
                <a:lnTo>
                  <a:pt x="834940" y="701787"/>
                </a:lnTo>
                <a:lnTo>
                  <a:pt x="838116" y="695200"/>
                </a:lnTo>
                <a:lnTo>
                  <a:pt x="841291" y="689067"/>
                </a:lnTo>
                <a:lnTo>
                  <a:pt x="844240" y="683161"/>
                </a:lnTo>
                <a:lnTo>
                  <a:pt x="847643" y="677255"/>
                </a:lnTo>
                <a:lnTo>
                  <a:pt x="850818" y="672031"/>
                </a:lnTo>
                <a:lnTo>
                  <a:pt x="854221" y="666579"/>
                </a:lnTo>
                <a:lnTo>
                  <a:pt x="857850" y="661809"/>
                </a:lnTo>
                <a:lnTo>
                  <a:pt x="861706" y="657039"/>
                </a:lnTo>
                <a:lnTo>
                  <a:pt x="865563" y="652723"/>
                </a:lnTo>
                <a:lnTo>
                  <a:pt x="869419" y="648861"/>
                </a:lnTo>
                <a:lnTo>
                  <a:pt x="873502" y="645000"/>
                </a:lnTo>
                <a:lnTo>
                  <a:pt x="877812" y="642047"/>
                </a:lnTo>
                <a:lnTo>
                  <a:pt x="882121" y="639094"/>
                </a:lnTo>
                <a:lnTo>
                  <a:pt x="886431" y="636595"/>
                </a:lnTo>
                <a:lnTo>
                  <a:pt x="891195" y="634778"/>
                </a:lnTo>
                <a:lnTo>
                  <a:pt x="895958" y="633188"/>
                </a:lnTo>
                <a:lnTo>
                  <a:pt x="900722" y="632280"/>
                </a:lnTo>
                <a:lnTo>
                  <a:pt x="905939" y="631825"/>
                </a:lnTo>
                <a:close/>
                <a:moveTo>
                  <a:pt x="1026356" y="0"/>
                </a:moveTo>
                <a:lnTo>
                  <a:pt x="1225551" y="293292"/>
                </a:lnTo>
                <a:lnTo>
                  <a:pt x="1026356" y="596558"/>
                </a:lnTo>
                <a:lnTo>
                  <a:pt x="1026356" y="422259"/>
                </a:lnTo>
                <a:lnTo>
                  <a:pt x="1021824" y="421353"/>
                </a:lnTo>
                <a:lnTo>
                  <a:pt x="1015932" y="419993"/>
                </a:lnTo>
                <a:lnTo>
                  <a:pt x="1008227" y="418180"/>
                </a:lnTo>
                <a:lnTo>
                  <a:pt x="998483" y="416366"/>
                </a:lnTo>
                <a:lnTo>
                  <a:pt x="987152" y="414553"/>
                </a:lnTo>
                <a:lnTo>
                  <a:pt x="973782" y="413193"/>
                </a:lnTo>
                <a:lnTo>
                  <a:pt x="958599" y="411607"/>
                </a:lnTo>
                <a:lnTo>
                  <a:pt x="942056" y="410473"/>
                </a:lnTo>
                <a:lnTo>
                  <a:pt x="932991" y="410020"/>
                </a:lnTo>
                <a:lnTo>
                  <a:pt x="923926" y="409793"/>
                </a:lnTo>
                <a:lnTo>
                  <a:pt x="914409" y="409793"/>
                </a:lnTo>
                <a:lnTo>
                  <a:pt x="904437" y="410020"/>
                </a:lnTo>
                <a:lnTo>
                  <a:pt x="894466" y="410247"/>
                </a:lnTo>
                <a:lnTo>
                  <a:pt x="884042" y="410700"/>
                </a:lnTo>
                <a:lnTo>
                  <a:pt x="872938" y="411607"/>
                </a:lnTo>
                <a:lnTo>
                  <a:pt x="862060" y="412287"/>
                </a:lnTo>
                <a:lnTo>
                  <a:pt x="850730" y="413646"/>
                </a:lnTo>
                <a:lnTo>
                  <a:pt x="839172" y="415233"/>
                </a:lnTo>
                <a:lnTo>
                  <a:pt x="827615" y="417046"/>
                </a:lnTo>
                <a:lnTo>
                  <a:pt x="815378" y="419086"/>
                </a:lnTo>
                <a:lnTo>
                  <a:pt x="803140" y="421579"/>
                </a:lnTo>
                <a:lnTo>
                  <a:pt x="790677" y="424073"/>
                </a:lnTo>
                <a:lnTo>
                  <a:pt x="778213" y="427472"/>
                </a:lnTo>
                <a:lnTo>
                  <a:pt x="765296" y="430646"/>
                </a:lnTo>
                <a:lnTo>
                  <a:pt x="752379" y="434499"/>
                </a:lnTo>
                <a:lnTo>
                  <a:pt x="739235" y="439032"/>
                </a:lnTo>
                <a:lnTo>
                  <a:pt x="726091" y="443565"/>
                </a:lnTo>
                <a:lnTo>
                  <a:pt x="712721" y="449005"/>
                </a:lnTo>
                <a:lnTo>
                  <a:pt x="699124" y="454218"/>
                </a:lnTo>
                <a:lnTo>
                  <a:pt x="685527" y="460338"/>
                </a:lnTo>
                <a:lnTo>
                  <a:pt x="672157" y="467137"/>
                </a:lnTo>
                <a:lnTo>
                  <a:pt x="658333" y="473937"/>
                </a:lnTo>
                <a:lnTo>
                  <a:pt x="644510" y="481643"/>
                </a:lnTo>
                <a:lnTo>
                  <a:pt x="630686" y="489803"/>
                </a:lnTo>
                <a:lnTo>
                  <a:pt x="616863" y="498416"/>
                </a:lnTo>
                <a:lnTo>
                  <a:pt x="603039" y="507709"/>
                </a:lnTo>
                <a:lnTo>
                  <a:pt x="589216" y="517455"/>
                </a:lnTo>
                <a:lnTo>
                  <a:pt x="575392" y="527881"/>
                </a:lnTo>
                <a:lnTo>
                  <a:pt x="561569" y="538987"/>
                </a:lnTo>
                <a:lnTo>
                  <a:pt x="547745" y="550773"/>
                </a:lnTo>
                <a:lnTo>
                  <a:pt x="533922" y="563012"/>
                </a:lnTo>
                <a:lnTo>
                  <a:pt x="520098" y="575932"/>
                </a:lnTo>
                <a:lnTo>
                  <a:pt x="506728" y="589758"/>
                </a:lnTo>
                <a:lnTo>
                  <a:pt x="493131" y="604264"/>
                </a:lnTo>
                <a:lnTo>
                  <a:pt x="479534" y="619450"/>
                </a:lnTo>
                <a:lnTo>
                  <a:pt x="466164" y="635316"/>
                </a:lnTo>
                <a:lnTo>
                  <a:pt x="453247" y="652089"/>
                </a:lnTo>
                <a:lnTo>
                  <a:pt x="440103" y="669314"/>
                </a:lnTo>
                <a:lnTo>
                  <a:pt x="427186" y="687447"/>
                </a:lnTo>
                <a:lnTo>
                  <a:pt x="414269" y="706486"/>
                </a:lnTo>
                <a:lnTo>
                  <a:pt x="401805" y="726205"/>
                </a:lnTo>
                <a:lnTo>
                  <a:pt x="389341" y="746831"/>
                </a:lnTo>
                <a:lnTo>
                  <a:pt x="377331" y="768363"/>
                </a:lnTo>
                <a:lnTo>
                  <a:pt x="365320" y="790575"/>
                </a:lnTo>
                <a:lnTo>
                  <a:pt x="322263" y="790575"/>
                </a:lnTo>
                <a:lnTo>
                  <a:pt x="324303" y="774483"/>
                </a:lnTo>
                <a:lnTo>
                  <a:pt x="326569" y="758617"/>
                </a:lnTo>
                <a:lnTo>
                  <a:pt x="328835" y="742751"/>
                </a:lnTo>
                <a:lnTo>
                  <a:pt x="331554" y="727338"/>
                </a:lnTo>
                <a:lnTo>
                  <a:pt x="334274" y="712379"/>
                </a:lnTo>
                <a:lnTo>
                  <a:pt x="337220" y="697420"/>
                </a:lnTo>
                <a:lnTo>
                  <a:pt x="340166" y="682914"/>
                </a:lnTo>
                <a:lnTo>
                  <a:pt x="343565" y="668634"/>
                </a:lnTo>
                <a:lnTo>
                  <a:pt x="347191" y="654582"/>
                </a:lnTo>
                <a:lnTo>
                  <a:pt x="350590" y="640756"/>
                </a:lnTo>
                <a:lnTo>
                  <a:pt x="354442" y="627156"/>
                </a:lnTo>
                <a:lnTo>
                  <a:pt x="358295" y="613783"/>
                </a:lnTo>
                <a:lnTo>
                  <a:pt x="362374" y="600864"/>
                </a:lnTo>
                <a:lnTo>
                  <a:pt x="366680" y="587945"/>
                </a:lnTo>
                <a:lnTo>
                  <a:pt x="371212" y="575479"/>
                </a:lnTo>
                <a:lnTo>
                  <a:pt x="375744" y="563239"/>
                </a:lnTo>
                <a:lnTo>
                  <a:pt x="380503" y="551226"/>
                </a:lnTo>
                <a:lnTo>
                  <a:pt x="385489" y="539440"/>
                </a:lnTo>
                <a:lnTo>
                  <a:pt x="390248" y="527881"/>
                </a:lnTo>
                <a:lnTo>
                  <a:pt x="395460" y="516775"/>
                </a:lnTo>
                <a:lnTo>
                  <a:pt x="400899" y="505442"/>
                </a:lnTo>
                <a:lnTo>
                  <a:pt x="406111" y="494789"/>
                </a:lnTo>
                <a:lnTo>
                  <a:pt x="411776" y="483910"/>
                </a:lnTo>
                <a:lnTo>
                  <a:pt x="417441" y="473710"/>
                </a:lnTo>
                <a:lnTo>
                  <a:pt x="423107" y="463511"/>
                </a:lnTo>
                <a:lnTo>
                  <a:pt x="428999" y="453538"/>
                </a:lnTo>
                <a:lnTo>
                  <a:pt x="435117" y="443792"/>
                </a:lnTo>
                <a:lnTo>
                  <a:pt x="441009" y="434045"/>
                </a:lnTo>
                <a:lnTo>
                  <a:pt x="447355" y="424979"/>
                </a:lnTo>
                <a:lnTo>
                  <a:pt x="453473" y="415913"/>
                </a:lnTo>
                <a:lnTo>
                  <a:pt x="459819" y="407073"/>
                </a:lnTo>
                <a:lnTo>
                  <a:pt x="466390" y="398234"/>
                </a:lnTo>
                <a:lnTo>
                  <a:pt x="473189" y="389848"/>
                </a:lnTo>
                <a:lnTo>
                  <a:pt x="479761" y="381461"/>
                </a:lnTo>
                <a:lnTo>
                  <a:pt x="486333" y="373528"/>
                </a:lnTo>
                <a:lnTo>
                  <a:pt x="493358" y="365595"/>
                </a:lnTo>
                <a:lnTo>
                  <a:pt x="500156" y="357889"/>
                </a:lnTo>
                <a:lnTo>
                  <a:pt x="507181" y="350410"/>
                </a:lnTo>
                <a:lnTo>
                  <a:pt x="514206" y="342930"/>
                </a:lnTo>
                <a:lnTo>
                  <a:pt x="521458" y="336130"/>
                </a:lnTo>
                <a:lnTo>
                  <a:pt x="528710" y="329104"/>
                </a:lnTo>
                <a:lnTo>
                  <a:pt x="535735" y="322304"/>
                </a:lnTo>
                <a:lnTo>
                  <a:pt x="543213" y="315958"/>
                </a:lnTo>
                <a:lnTo>
                  <a:pt x="550691" y="309612"/>
                </a:lnTo>
                <a:lnTo>
                  <a:pt x="557943" y="303038"/>
                </a:lnTo>
                <a:lnTo>
                  <a:pt x="565421" y="297145"/>
                </a:lnTo>
                <a:lnTo>
                  <a:pt x="573126" y="291252"/>
                </a:lnTo>
                <a:lnTo>
                  <a:pt x="580604" y="285813"/>
                </a:lnTo>
                <a:lnTo>
                  <a:pt x="588309" y="280146"/>
                </a:lnTo>
                <a:lnTo>
                  <a:pt x="595788" y="274707"/>
                </a:lnTo>
                <a:lnTo>
                  <a:pt x="611197" y="264507"/>
                </a:lnTo>
                <a:lnTo>
                  <a:pt x="626834" y="254988"/>
                </a:lnTo>
                <a:lnTo>
                  <a:pt x="642244" y="246148"/>
                </a:lnTo>
                <a:lnTo>
                  <a:pt x="657654" y="237535"/>
                </a:lnTo>
                <a:lnTo>
                  <a:pt x="673290" y="229602"/>
                </a:lnTo>
                <a:lnTo>
                  <a:pt x="689153" y="222576"/>
                </a:lnTo>
                <a:lnTo>
                  <a:pt x="704563" y="215549"/>
                </a:lnTo>
                <a:lnTo>
                  <a:pt x="720199" y="209430"/>
                </a:lnTo>
                <a:lnTo>
                  <a:pt x="735609" y="203537"/>
                </a:lnTo>
                <a:lnTo>
                  <a:pt x="750792" y="198550"/>
                </a:lnTo>
                <a:lnTo>
                  <a:pt x="766202" y="193564"/>
                </a:lnTo>
                <a:lnTo>
                  <a:pt x="781159" y="189257"/>
                </a:lnTo>
                <a:lnTo>
                  <a:pt x="796115" y="185178"/>
                </a:lnTo>
                <a:lnTo>
                  <a:pt x="810619" y="181551"/>
                </a:lnTo>
                <a:lnTo>
                  <a:pt x="824896" y="178605"/>
                </a:lnTo>
                <a:lnTo>
                  <a:pt x="838946" y="175658"/>
                </a:lnTo>
                <a:lnTo>
                  <a:pt x="852769" y="173165"/>
                </a:lnTo>
                <a:lnTo>
                  <a:pt x="866140" y="170898"/>
                </a:lnTo>
                <a:lnTo>
                  <a:pt x="879510" y="169085"/>
                </a:lnTo>
                <a:lnTo>
                  <a:pt x="892200" y="167498"/>
                </a:lnTo>
                <a:lnTo>
                  <a:pt x="904437" y="166138"/>
                </a:lnTo>
                <a:lnTo>
                  <a:pt x="916221" y="165005"/>
                </a:lnTo>
                <a:lnTo>
                  <a:pt x="927779" y="164325"/>
                </a:lnTo>
                <a:lnTo>
                  <a:pt x="938656" y="163419"/>
                </a:lnTo>
                <a:lnTo>
                  <a:pt x="949307" y="162965"/>
                </a:lnTo>
                <a:lnTo>
                  <a:pt x="968343" y="162512"/>
                </a:lnTo>
                <a:lnTo>
                  <a:pt x="985339" y="162512"/>
                </a:lnTo>
                <a:lnTo>
                  <a:pt x="999389" y="162739"/>
                </a:lnTo>
                <a:lnTo>
                  <a:pt x="1010720" y="163192"/>
                </a:lnTo>
                <a:lnTo>
                  <a:pt x="1019331" y="163872"/>
                </a:lnTo>
                <a:lnTo>
                  <a:pt x="1026356" y="164552"/>
                </a:lnTo>
                <a:lnTo>
                  <a:pt x="1026356" y="0"/>
                </a:lnTo>
                <a:close/>
              </a:path>
            </a:pathLst>
          </a:custGeom>
          <a:solidFill>
            <a:schemeClr val="accent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85007" name="文本框 25"/>
          <p:cNvSpPr txBox="1">
            <a:spLocks noChangeArrowheads="1"/>
          </p:cNvSpPr>
          <p:nvPr/>
        </p:nvSpPr>
        <p:spPr bwMode="auto">
          <a:xfrm>
            <a:off x="7104063" y="4492625"/>
            <a:ext cx="410527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30000"/>
              </a:lnSpc>
              <a:spcBef>
                <a:spcPct val="0"/>
              </a:spcBef>
              <a:buFont typeface="Arial" panose="020B0604020202020204" pitchFamily="34" charset="0"/>
              <a:buNone/>
            </a:pPr>
            <a:r>
              <a:rPr lang="zh-CN" altLang="en-US" sz="1400"/>
              <a:t>单击此处添加内容单击此处添加内容单击此处添加内容单击此处添加内容</a:t>
            </a:r>
            <a:endParaRPr lang="zh-CN" altLang="en-US" sz="1400"/>
          </a:p>
        </p:txBody>
      </p:sp>
      <p:sp>
        <p:nvSpPr>
          <p:cNvPr id="85008" name="文本框 26"/>
          <p:cNvSpPr txBox="1">
            <a:spLocks noChangeArrowheads="1"/>
          </p:cNvSpPr>
          <p:nvPr/>
        </p:nvSpPr>
        <p:spPr bwMode="auto">
          <a:xfrm>
            <a:off x="766763" y="4900613"/>
            <a:ext cx="4205287"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sz="1400"/>
              <a:t>单击此处添加内容单击此处添加内容单击此处添加内容单击此处添加内容</a:t>
            </a:r>
            <a:endParaRPr lang="zh-CN" altLang="en-US" sz="1400"/>
          </a:p>
        </p:txBody>
      </p:sp>
      <p:sp>
        <p:nvSpPr>
          <p:cNvPr id="85009" name="文本框 27"/>
          <p:cNvSpPr txBox="1">
            <a:spLocks noChangeArrowheads="1"/>
          </p:cNvSpPr>
          <p:nvPr/>
        </p:nvSpPr>
        <p:spPr bwMode="auto">
          <a:xfrm>
            <a:off x="7104063" y="1087438"/>
            <a:ext cx="410527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30000"/>
              </a:lnSpc>
              <a:spcBef>
                <a:spcPct val="0"/>
              </a:spcBef>
              <a:buFont typeface="Arial" panose="020B0604020202020204" pitchFamily="34" charset="0"/>
              <a:buNone/>
            </a:pPr>
            <a:r>
              <a:rPr lang="zh-CN" altLang="en-US" sz="1400"/>
              <a:t>单击此处添加内容单击此处添加内容单击此处添加内容单击此处添加内容</a:t>
            </a:r>
            <a:endParaRPr lang="zh-CN" altLang="en-US" sz="1400"/>
          </a:p>
        </p:txBody>
      </p:sp>
      <p:sp>
        <p:nvSpPr>
          <p:cNvPr id="85010" name="文本框 28"/>
          <p:cNvSpPr txBox="1">
            <a:spLocks noChangeArrowheads="1"/>
          </p:cNvSpPr>
          <p:nvPr/>
        </p:nvSpPr>
        <p:spPr bwMode="auto">
          <a:xfrm>
            <a:off x="752475" y="1498600"/>
            <a:ext cx="4205288"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sz="1400"/>
              <a:t>单击此处添加内容单击此处添加内容单击此处添加内容单击此处添加内容</a:t>
            </a:r>
            <a:endParaRPr lang="zh-CN" altLang="en-US" sz="1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80" name="Oval 5"/>
          <p:cNvSpPr>
            <a:spLocks noChangeArrowheads="1"/>
          </p:cNvSpPr>
          <p:nvPr/>
        </p:nvSpPr>
        <p:spPr bwMode="auto">
          <a:xfrm>
            <a:off x="5051425" y="2717800"/>
            <a:ext cx="2047875" cy="2046288"/>
          </a:xfrm>
          <a:prstGeom prst="ellipse">
            <a:avLst/>
          </a:prstGeom>
          <a:noFill/>
          <a:ln>
            <a:solidFill>
              <a:schemeClr val="accent1"/>
            </a:solid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US" altLang="zh-CN">
              <a:ea typeface="宋体" panose="02010600030101010101" pitchFamily="2" charset="-122"/>
            </a:endParaRPr>
          </a:p>
        </p:txBody>
      </p:sp>
      <p:sp>
        <p:nvSpPr>
          <p:cNvPr id="94212" name="Freeform 6"/>
          <p:cNvSpPr>
            <a:spLocks noChangeArrowheads="1"/>
          </p:cNvSpPr>
          <p:nvPr/>
        </p:nvSpPr>
        <p:spPr bwMode="auto">
          <a:xfrm>
            <a:off x="4546600" y="4519613"/>
            <a:ext cx="1470025" cy="1087437"/>
          </a:xfrm>
          <a:custGeom>
            <a:avLst/>
            <a:gdLst>
              <a:gd name="T0" fmla="*/ 2147483646 w 288"/>
              <a:gd name="T1" fmla="*/ 0 h 213"/>
              <a:gd name="T2" fmla="*/ 0 w 288"/>
              <a:gd name="T3" fmla="*/ 2147483646 h 213"/>
              <a:gd name="T4" fmla="*/ 2147483646 w 288"/>
              <a:gd name="T5" fmla="*/ 2147483646 h 213"/>
              <a:gd name="T6" fmla="*/ 2147483646 w 288"/>
              <a:gd name="T7" fmla="*/ 2147483646 h 213"/>
              <a:gd name="T8" fmla="*/ 2147483646 w 288"/>
              <a:gd name="T9" fmla="*/ 0 h 2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8" h="213">
                <a:moveTo>
                  <a:pt x="88" y="0"/>
                </a:moveTo>
                <a:cubicBezTo>
                  <a:pt x="0" y="51"/>
                  <a:pt x="0" y="51"/>
                  <a:pt x="0" y="51"/>
                </a:cubicBezTo>
                <a:cubicBezTo>
                  <a:pt x="63" y="145"/>
                  <a:pt x="168" y="208"/>
                  <a:pt x="288" y="213"/>
                </a:cubicBezTo>
                <a:cubicBezTo>
                  <a:pt x="288" y="111"/>
                  <a:pt x="288" y="111"/>
                  <a:pt x="288" y="111"/>
                </a:cubicBezTo>
                <a:cubicBezTo>
                  <a:pt x="206" y="106"/>
                  <a:pt x="133" y="64"/>
                  <a:pt x="88" y="0"/>
                </a:cubicBezTo>
                <a:close/>
              </a:path>
            </a:pathLst>
          </a:custGeom>
          <a:solidFill>
            <a:schemeClr val="accent1">
              <a:lumMod val="60000"/>
              <a:lumOff val="40000"/>
            </a:schemeClr>
          </a:solidFill>
          <a:ln>
            <a:noFill/>
          </a:ln>
        </p:spPr>
        <p:txBody>
          <a:bodyPr/>
          <a:lstStyle/>
          <a:p>
            <a:endParaRPr lang="zh-CN" altLang="en-US"/>
          </a:p>
        </p:txBody>
      </p:sp>
      <p:sp>
        <p:nvSpPr>
          <p:cNvPr id="94213" name="Freeform 7"/>
          <p:cNvSpPr>
            <a:spLocks noChangeArrowheads="1"/>
          </p:cNvSpPr>
          <p:nvPr/>
        </p:nvSpPr>
        <p:spPr bwMode="auto">
          <a:xfrm>
            <a:off x="4224338" y="2916238"/>
            <a:ext cx="688975" cy="1731962"/>
          </a:xfrm>
          <a:custGeom>
            <a:avLst/>
            <a:gdLst>
              <a:gd name="T0" fmla="*/ 2147483646 w 135"/>
              <a:gd name="T1" fmla="*/ 2147483646 h 339"/>
              <a:gd name="T2" fmla="*/ 2147483646 w 135"/>
              <a:gd name="T3" fmla="*/ 2147483646 h 339"/>
              <a:gd name="T4" fmla="*/ 2147483646 w 135"/>
              <a:gd name="T5" fmla="*/ 0 h 339"/>
              <a:gd name="T6" fmla="*/ 0 w 135"/>
              <a:gd name="T7" fmla="*/ 2147483646 h 339"/>
              <a:gd name="T8" fmla="*/ 2147483646 w 135"/>
              <a:gd name="T9" fmla="*/ 2147483646 h 339"/>
              <a:gd name="T10" fmla="*/ 2147483646 w 135"/>
              <a:gd name="T11" fmla="*/ 2147483646 h 339"/>
              <a:gd name="T12" fmla="*/ 2147483646 w 135"/>
              <a:gd name="T13" fmla="*/ 2147483646 h 3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5" h="339">
                <a:moveTo>
                  <a:pt x="102" y="160"/>
                </a:moveTo>
                <a:cubicBezTo>
                  <a:pt x="102" y="121"/>
                  <a:pt x="110" y="84"/>
                  <a:pt x="126" y="50"/>
                </a:cubicBezTo>
                <a:cubicBezTo>
                  <a:pt x="37" y="0"/>
                  <a:pt x="37" y="0"/>
                  <a:pt x="37" y="0"/>
                </a:cubicBezTo>
                <a:cubicBezTo>
                  <a:pt x="14" y="48"/>
                  <a:pt x="0" y="103"/>
                  <a:pt x="0" y="160"/>
                </a:cubicBezTo>
                <a:cubicBezTo>
                  <a:pt x="0" y="225"/>
                  <a:pt x="17" y="286"/>
                  <a:pt x="47" y="339"/>
                </a:cubicBezTo>
                <a:cubicBezTo>
                  <a:pt x="135" y="288"/>
                  <a:pt x="135" y="288"/>
                  <a:pt x="135" y="288"/>
                </a:cubicBezTo>
                <a:cubicBezTo>
                  <a:pt x="114" y="250"/>
                  <a:pt x="102" y="207"/>
                  <a:pt x="102" y="1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214" name="Freeform 8"/>
          <p:cNvSpPr>
            <a:spLocks noChangeArrowheads="1"/>
          </p:cNvSpPr>
          <p:nvPr/>
        </p:nvSpPr>
        <p:spPr bwMode="auto">
          <a:xfrm>
            <a:off x="6175375" y="1865313"/>
            <a:ext cx="1525588" cy="1168400"/>
          </a:xfrm>
          <a:custGeom>
            <a:avLst/>
            <a:gdLst>
              <a:gd name="T0" fmla="*/ 2147483646 w 299"/>
              <a:gd name="T1" fmla="*/ 2147483646 h 229"/>
              <a:gd name="T2" fmla="*/ 2147483646 w 299"/>
              <a:gd name="T3" fmla="*/ 2147483646 h 229"/>
              <a:gd name="T4" fmla="*/ 0 w 299"/>
              <a:gd name="T5" fmla="*/ 0 h 229"/>
              <a:gd name="T6" fmla="*/ 0 w 299"/>
              <a:gd name="T7" fmla="*/ 2147483646 h 229"/>
              <a:gd name="T8" fmla="*/ 2147483646 w 299"/>
              <a:gd name="T9" fmla="*/ 2147483646 h 2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 h="229">
                <a:moveTo>
                  <a:pt x="212" y="229"/>
                </a:moveTo>
                <a:cubicBezTo>
                  <a:pt x="299" y="179"/>
                  <a:pt x="299" y="179"/>
                  <a:pt x="299" y="179"/>
                </a:cubicBezTo>
                <a:cubicBezTo>
                  <a:pt x="238" y="76"/>
                  <a:pt x="127" y="5"/>
                  <a:pt x="0" y="0"/>
                </a:cubicBezTo>
                <a:cubicBezTo>
                  <a:pt x="0" y="102"/>
                  <a:pt x="0" y="102"/>
                  <a:pt x="0" y="102"/>
                </a:cubicBezTo>
                <a:cubicBezTo>
                  <a:pt x="90" y="107"/>
                  <a:pt x="168" y="157"/>
                  <a:pt x="212" y="22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215" name="Freeform 9"/>
          <p:cNvSpPr>
            <a:spLocks noChangeArrowheads="1"/>
          </p:cNvSpPr>
          <p:nvPr/>
        </p:nvSpPr>
        <p:spPr bwMode="auto">
          <a:xfrm>
            <a:off x="4491038" y="1865313"/>
            <a:ext cx="1525587" cy="1168400"/>
          </a:xfrm>
          <a:custGeom>
            <a:avLst/>
            <a:gdLst>
              <a:gd name="T0" fmla="*/ 0 w 299"/>
              <a:gd name="T1" fmla="*/ 2147483646 h 229"/>
              <a:gd name="T2" fmla="*/ 2147483646 w 299"/>
              <a:gd name="T3" fmla="*/ 2147483646 h 229"/>
              <a:gd name="T4" fmla="*/ 2147483646 w 299"/>
              <a:gd name="T5" fmla="*/ 2147483646 h 229"/>
              <a:gd name="T6" fmla="*/ 2147483646 w 299"/>
              <a:gd name="T7" fmla="*/ 0 h 229"/>
              <a:gd name="T8" fmla="*/ 0 w 299"/>
              <a:gd name="T9" fmla="*/ 2147483646 h 2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 h="229">
                <a:moveTo>
                  <a:pt x="0" y="179"/>
                </a:moveTo>
                <a:cubicBezTo>
                  <a:pt x="88" y="229"/>
                  <a:pt x="88" y="229"/>
                  <a:pt x="88" y="229"/>
                </a:cubicBezTo>
                <a:cubicBezTo>
                  <a:pt x="132" y="157"/>
                  <a:pt x="210" y="107"/>
                  <a:pt x="299" y="102"/>
                </a:cubicBezTo>
                <a:cubicBezTo>
                  <a:pt x="299" y="0"/>
                  <a:pt x="299" y="0"/>
                  <a:pt x="299" y="0"/>
                </a:cubicBezTo>
                <a:cubicBezTo>
                  <a:pt x="172" y="5"/>
                  <a:pt x="62" y="76"/>
                  <a:pt x="0" y="179"/>
                </a:cubicBezTo>
                <a:close/>
              </a:path>
            </a:pathLst>
          </a:custGeom>
          <a:solidFill>
            <a:schemeClr val="accent1">
              <a:lumMod val="60000"/>
              <a:lumOff val="40000"/>
            </a:schemeClr>
          </a:solidFill>
          <a:ln>
            <a:noFill/>
          </a:ln>
        </p:spPr>
        <p:txBody>
          <a:bodyPr/>
          <a:lstStyle/>
          <a:p>
            <a:endParaRPr lang="zh-CN" altLang="en-US"/>
          </a:p>
        </p:txBody>
      </p:sp>
      <p:sp>
        <p:nvSpPr>
          <p:cNvPr id="94216" name="Freeform 10"/>
          <p:cNvSpPr>
            <a:spLocks noChangeArrowheads="1"/>
          </p:cNvSpPr>
          <p:nvPr/>
        </p:nvSpPr>
        <p:spPr bwMode="auto">
          <a:xfrm>
            <a:off x="6175375" y="4519613"/>
            <a:ext cx="1474788" cy="1087437"/>
          </a:xfrm>
          <a:custGeom>
            <a:avLst/>
            <a:gdLst>
              <a:gd name="T0" fmla="*/ 0 w 289"/>
              <a:gd name="T1" fmla="*/ 2147483646 h 213"/>
              <a:gd name="T2" fmla="*/ 0 w 289"/>
              <a:gd name="T3" fmla="*/ 2147483646 h 213"/>
              <a:gd name="T4" fmla="*/ 2147483646 w 289"/>
              <a:gd name="T5" fmla="*/ 2147483646 h 213"/>
              <a:gd name="T6" fmla="*/ 2147483646 w 289"/>
              <a:gd name="T7" fmla="*/ 0 h 213"/>
              <a:gd name="T8" fmla="*/ 0 w 289"/>
              <a:gd name="T9" fmla="*/ 2147483646 h 2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9" h="213">
                <a:moveTo>
                  <a:pt x="0" y="111"/>
                </a:moveTo>
                <a:cubicBezTo>
                  <a:pt x="0" y="213"/>
                  <a:pt x="0" y="213"/>
                  <a:pt x="0" y="213"/>
                </a:cubicBezTo>
                <a:cubicBezTo>
                  <a:pt x="120" y="208"/>
                  <a:pt x="225" y="145"/>
                  <a:pt x="289" y="51"/>
                </a:cubicBezTo>
                <a:cubicBezTo>
                  <a:pt x="201" y="0"/>
                  <a:pt x="201" y="0"/>
                  <a:pt x="201" y="0"/>
                </a:cubicBezTo>
                <a:cubicBezTo>
                  <a:pt x="155" y="64"/>
                  <a:pt x="83" y="106"/>
                  <a:pt x="0" y="11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217" name="Freeform 11"/>
          <p:cNvSpPr>
            <a:spLocks noChangeArrowheads="1"/>
          </p:cNvSpPr>
          <p:nvPr/>
        </p:nvSpPr>
        <p:spPr bwMode="auto">
          <a:xfrm>
            <a:off x="7283450" y="2916238"/>
            <a:ext cx="684213" cy="1731962"/>
          </a:xfrm>
          <a:custGeom>
            <a:avLst/>
            <a:gdLst>
              <a:gd name="T0" fmla="*/ 2147483646 w 134"/>
              <a:gd name="T1" fmla="*/ 0 h 339"/>
              <a:gd name="T2" fmla="*/ 2147483646 w 134"/>
              <a:gd name="T3" fmla="*/ 2147483646 h 339"/>
              <a:gd name="T4" fmla="*/ 2147483646 w 134"/>
              <a:gd name="T5" fmla="*/ 2147483646 h 339"/>
              <a:gd name="T6" fmla="*/ 0 w 134"/>
              <a:gd name="T7" fmla="*/ 2147483646 h 339"/>
              <a:gd name="T8" fmla="*/ 2147483646 w 134"/>
              <a:gd name="T9" fmla="*/ 2147483646 h 339"/>
              <a:gd name="T10" fmla="*/ 2147483646 w 134"/>
              <a:gd name="T11" fmla="*/ 2147483646 h 339"/>
              <a:gd name="T12" fmla="*/ 2147483646 w 134"/>
              <a:gd name="T13" fmla="*/ 0 h 3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339">
                <a:moveTo>
                  <a:pt x="97" y="0"/>
                </a:moveTo>
                <a:cubicBezTo>
                  <a:pt x="9" y="50"/>
                  <a:pt x="9" y="50"/>
                  <a:pt x="9" y="50"/>
                </a:cubicBezTo>
                <a:cubicBezTo>
                  <a:pt x="24" y="84"/>
                  <a:pt x="33" y="121"/>
                  <a:pt x="33" y="160"/>
                </a:cubicBezTo>
                <a:cubicBezTo>
                  <a:pt x="33" y="207"/>
                  <a:pt x="21" y="250"/>
                  <a:pt x="0" y="288"/>
                </a:cubicBezTo>
                <a:cubicBezTo>
                  <a:pt x="88" y="339"/>
                  <a:pt x="88" y="339"/>
                  <a:pt x="88" y="339"/>
                </a:cubicBezTo>
                <a:cubicBezTo>
                  <a:pt x="117" y="286"/>
                  <a:pt x="134" y="225"/>
                  <a:pt x="134" y="160"/>
                </a:cubicBezTo>
                <a:cubicBezTo>
                  <a:pt x="134" y="103"/>
                  <a:pt x="121" y="48"/>
                  <a:pt x="97" y="0"/>
                </a:cubicBezTo>
                <a:close/>
              </a:path>
            </a:pathLst>
          </a:custGeom>
          <a:solidFill>
            <a:schemeClr val="accent1">
              <a:lumMod val="60000"/>
              <a:lumOff val="40000"/>
            </a:schemeClr>
          </a:solidFill>
          <a:ln>
            <a:noFill/>
          </a:ln>
        </p:spPr>
        <p:txBody>
          <a:bodyPr/>
          <a:lstStyle/>
          <a:p>
            <a:endParaRPr lang="zh-CN" altLang="en-US"/>
          </a:p>
        </p:txBody>
      </p:sp>
      <p:sp>
        <p:nvSpPr>
          <p:cNvPr id="117" name="KSO_Shape"/>
          <p:cNvSpPr/>
          <p:nvPr/>
        </p:nvSpPr>
        <p:spPr bwMode="auto">
          <a:xfrm>
            <a:off x="7578725" y="3636963"/>
            <a:ext cx="246063" cy="279400"/>
          </a:xfrm>
          <a:custGeom>
            <a:avLst/>
            <a:gdLst>
              <a:gd name="T0" fmla="*/ 239256 w 3800"/>
              <a:gd name="T1" fmla="*/ 707403 h 4319"/>
              <a:gd name="T2" fmla="*/ 1145011 w 3800"/>
              <a:gd name="T3" fmla="*/ 707403 h 4319"/>
              <a:gd name="T4" fmla="*/ 1385934 w 3800"/>
              <a:gd name="T5" fmla="*/ 948345 h 4319"/>
              <a:gd name="T6" fmla="*/ 1385934 w 3800"/>
              <a:gd name="T7" fmla="*/ 1097163 h 4319"/>
              <a:gd name="T8" fmla="*/ 766953 w 3800"/>
              <a:gd name="T9" fmla="*/ 1097163 h 4319"/>
              <a:gd name="T10" fmla="*/ 766953 w 3800"/>
              <a:gd name="T11" fmla="*/ 1430647 h 4319"/>
              <a:gd name="T12" fmla="*/ 1385934 w 3800"/>
              <a:gd name="T13" fmla="*/ 1430647 h 4319"/>
              <a:gd name="T14" fmla="*/ 1385934 w 3800"/>
              <a:gd name="T15" fmla="*/ 1559038 h 4319"/>
              <a:gd name="T16" fmla="*/ 1145011 w 3800"/>
              <a:gd name="T17" fmla="*/ 1800397 h 4319"/>
              <a:gd name="T18" fmla="*/ 3751 w 3800"/>
              <a:gd name="T19" fmla="*/ 1800397 h 4319"/>
              <a:gd name="T20" fmla="*/ 5002 w 3800"/>
              <a:gd name="T21" fmla="*/ 625699 h 4319"/>
              <a:gd name="T22" fmla="*/ 3751 w 3800"/>
              <a:gd name="T23" fmla="*/ 613611 h 4319"/>
              <a:gd name="T24" fmla="*/ 23759 w 3800"/>
              <a:gd name="T25" fmla="*/ 479800 h 4319"/>
              <a:gd name="T26" fmla="*/ 125464 w 3800"/>
              <a:gd name="T27" fmla="*/ 346407 h 4319"/>
              <a:gd name="T28" fmla="*/ 145471 w 3800"/>
              <a:gd name="T29" fmla="*/ 331817 h 4319"/>
              <a:gd name="T30" fmla="*/ 170064 w 3800"/>
              <a:gd name="T31" fmla="*/ 331817 h 4319"/>
              <a:gd name="T32" fmla="*/ 533949 w 3800"/>
              <a:gd name="T33" fmla="*/ 331817 h 4319"/>
              <a:gd name="T34" fmla="*/ 801549 w 3800"/>
              <a:gd name="T35" fmla="*/ 52941 h 4319"/>
              <a:gd name="T36" fmla="*/ 851985 w 3800"/>
              <a:gd name="T37" fmla="*/ 0 h 4319"/>
              <a:gd name="T38" fmla="*/ 906589 w 3800"/>
              <a:gd name="T39" fmla="*/ 48355 h 4319"/>
              <a:gd name="T40" fmla="*/ 1228792 w 3800"/>
              <a:gd name="T41" fmla="*/ 331817 h 4319"/>
              <a:gd name="T42" fmla="*/ 1311323 w 3800"/>
              <a:gd name="T43" fmla="*/ 331817 h 4319"/>
              <a:gd name="T44" fmla="*/ 1311323 w 3800"/>
              <a:gd name="T45" fmla="*/ 404349 h 4319"/>
              <a:gd name="T46" fmla="*/ 1527237 w 3800"/>
              <a:gd name="T47" fmla="*/ 594018 h 4319"/>
              <a:gd name="T48" fmla="*/ 1583925 w 3800"/>
              <a:gd name="T49" fmla="*/ 644041 h 4319"/>
              <a:gd name="T50" fmla="*/ 1430118 w 3800"/>
              <a:gd name="T51" fmla="*/ 820371 h 4319"/>
              <a:gd name="T52" fmla="*/ 1315908 w 3800"/>
              <a:gd name="T53" fmla="*/ 720742 h 4319"/>
              <a:gd name="T54" fmla="*/ 1370512 w 3800"/>
              <a:gd name="T55" fmla="*/ 658214 h 4319"/>
              <a:gd name="T56" fmla="*/ 861155 w 3800"/>
              <a:gd name="T57" fmla="*/ 210512 h 4319"/>
              <a:gd name="T58" fmla="*/ 440998 w 3800"/>
              <a:gd name="T59" fmla="*/ 651961 h 4319"/>
              <a:gd name="T60" fmla="*/ 226751 w 3800"/>
              <a:gd name="T61" fmla="*/ 651961 h 4319"/>
              <a:gd name="T62" fmla="*/ 388478 w 3800"/>
              <a:gd name="T63" fmla="*/ 483552 h 4319"/>
              <a:gd name="T64" fmla="*/ 197574 w 3800"/>
              <a:gd name="T65" fmla="*/ 483552 h 4319"/>
              <a:gd name="T66" fmla="*/ 165062 w 3800"/>
              <a:gd name="T67" fmla="*/ 534825 h 4319"/>
              <a:gd name="T68" fmla="*/ 155058 w 3800"/>
              <a:gd name="T69" fmla="*/ 601939 h 4319"/>
              <a:gd name="T70" fmla="*/ 175899 w 3800"/>
              <a:gd name="T71" fmla="*/ 659882 h 4319"/>
              <a:gd name="T72" fmla="*/ 239256 w 3800"/>
              <a:gd name="T73" fmla="*/ 707403 h 4319"/>
              <a:gd name="T74" fmla="*/ 999123 w 3800"/>
              <a:gd name="T75" fmla="*/ 1168862 h 4319"/>
              <a:gd name="T76" fmla="*/ 892834 w 3800"/>
              <a:gd name="T77" fmla="*/ 1275576 h 4319"/>
              <a:gd name="T78" fmla="*/ 999123 w 3800"/>
              <a:gd name="T79" fmla="*/ 1381875 h 4319"/>
              <a:gd name="T80" fmla="*/ 1105830 w 3800"/>
              <a:gd name="T81" fmla="*/ 1275576 h 4319"/>
              <a:gd name="T82" fmla="*/ 999123 w 3800"/>
              <a:gd name="T83" fmla="*/ 1168862 h 43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800" h="4319">
                <a:moveTo>
                  <a:pt x="574" y="1697"/>
                </a:moveTo>
                <a:cubicBezTo>
                  <a:pt x="2747" y="1697"/>
                  <a:pt x="2747" y="1697"/>
                  <a:pt x="2747" y="1697"/>
                </a:cubicBezTo>
                <a:cubicBezTo>
                  <a:pt x="3065" y="1697"/>
                  <a:pt x="3325" y="1957"/>
                  <a:pt x="3325" y="2275"/>
                </a:cubicBezTo>
                <a:cubicBezTo>
                  <a:pt x="3325" y="2632"/>
                  <a:pt x="3325" y="2632"/>
                  <a:pt x="3325" y="2632"/>
                </a:cubicBezTo>
                <a:cubicBezTo>
                  <a:pt x="1840" y="2632"/>
                  <a:pt x="1840" y="2632"/>
                  <a:pt x="1840" y="2632"/>
                </a:cubicBezTo>
                <a:cubicBezTo>
                  <a:pt x="1840" y="3432"/>
                  <a:pt x="1840" y="3432"/>
                  <a:pt x="1840" y="3432"/>
                </a:cubicBezTo>
                <a:cubicBezTo>
                  <a:pt x="3325" y="3432"/>
                  <a:pt x="3325" y="3432"/>
                  <a:pt x="3325" y="3432"/>
                </a:cubicBezTo>
                <a:cubicBezTo>
                  <a:pt x="3325" y="3740"/>
                  <a:pt x="3325" y="3740"/>
                  <a:pt x="3325" y="3740"/>
                </a:cubicBezTo>
                <a:cubicBezTo>
                  <a:pt x="3325" y="4059"/>
                  <a:pt x="3065" y="4319"/>
                  <a:pt x="2747" y="4319"/>
                </a:cubicBezTo>
                <a:cubicBezTo>
                  <a:pt x="9" y="4319"/>
                  <a:pt x="9" y="4319"/>
                  <a:pt x="9" y="4319"/>
                </a:cubicBezTo>
                <a:cubicBezTo>
                  <a:pt x="12" y="1501"/>
                  <a:pt x="12" y="1501"/>
                  <a:pt x="12" y="1501"/>
                </a:cubicBezTo>
                <a:cubicBezTo>
                  <a:pt x="10" y="1491"/>
                  <a:pt x="9" y="1481"/>
                  <a:pt x="9" y="1472"/>
                </a:cubicBezTo>
                <a:cubicBezTo>
                  <a:pt x="0" y="1363"/>
                  <a:pt x="18" y="1252"/>
                  <a:pt x="57" y="1151"/>
                </a:cubicBezTo>
                <a:cubicBezTo>
                  <a:pt x="107" y="1024"/>
                  <a:pt x="192" y="910"/>
                  <a:pt x="301" y="831"/>
                </a:cubicBezTo>
                <a:cubicBezTo>
                  <a:pt x="349" y="796"/>
                  <a:pt x="349" y="796"/>
                  <a:pt x="349" y="796"/>
                </a:cubicBezTo>
                <a:cubicBezTo>
                  <a:pt x="408" y="796"/>
                  <a:pt x="408" y="796"/>
                  <a:pt x="408" y="796"/>
                </a:cubicBezTo>
                <a:cubicBezTo>
                  <a:pt x="1281" y="796"/>
                  <a:pt x="1281" y="796"/>
                  <a:pt x="1281" y="796"/>
                </a:cubicBezTo>
                <a:cubicBezTo>
                  <a:pt x="1923" y="127"/>
                  <a:pt x="1923" y="127"/>
                  <a:pt x="1923" y="127"/>
                </a:cubicBezTo>
                <a:cubicBezTo>
                  <a:pt x="2044" y="0"/>
                  <a:pt x="2044" y="0"/>
                  <a:pt x="2044" y="0"/>
                </a:cubicBezTo>
                <a:cubicBezTo>
                  <a:pt x="2175" y="116"/>
                  <a:pt x="2175" y="116"/>
                  <a:pt x="2175" y="116"/>
                </a:cubicBezTo>
                <a:cubicBezTo>
                  <a:pt x="2948" y="796"/>
                  <a:pt x="2948" y="796"/>
                  <a:pt x="2948" y="796"/>
                </a:cubicBezTo>
                <a:cubicBezTo>
                  <a:pt x="3146" y="796"/>
                  <a:pt x="3146" y="796"/>
                  <a:pt x="3146" y="796"/>
                </a:cubicBezTo>
                <a:cubicBezTo>
                  <a:pt x="3146" y="970"/>
                  <a:pt x="3146" y="970"/>
                  <a:pt x="3146" y="970"/>
                </a:cubicBezTo>
                <a:cubicBezTo>
                  <a:pt x="3664" y="1425"/>
                  <a:pt x="3664" y="1425"/>
                  <a:pt x="3664" y="1425"/>
                </a:cubicBezTo>
                <a:cubicBezTo>
                  <a:pt x="3800" y="1545"/>
                  <a:pt x="3800" y="1545"/>
                  <a:pt x="3800" y="1545"/>
                </a:cubicBezTo>
                <a:cubicBezTo>
                  <a:pt x="3431" y="1968"/>
                  <a:pt x="3431" y="1968"/>
                  <a:pt x="3431" y="1968"/>
                </a:cubicBezTo>
                <a:cubicBezTo>
                  <a:pt x="3157" y="1729"/>
                  <a:pt x="3157" y="1729"/>
                  <a:pt x="3157" y="1729"/>
                </a:cubicBezTo>
                <a:cubicBezTo>
                  <a:pt x="3288" y="1579"/>
                  <a:pt x="3288" y="1579"/>
                  <a:pt x="3288" y="1579"/>
                </a:cubicBezTo>
                <a:cubicBezTo>
                  <a:pt x="2066" y="505"/>
                  <a:pt x="2066" y="505"/>
                  <a:pt x="2066" y="505"/>
                </a:cubicBezTo>
                <a:cubicBezTo>
                  <a:pt x="1058" y="1564"/>
                  <a:pt x="1058" y="1564"/>
                  <a:pt x="1058" y="1564"/>
                </a:cubicBezTo>
                <a:cubicBezTo>
                  <a:pt x="544" y="1564"/>
                  <a:pt x="544" y="1564"/>
                  <a:pt x="544" y="1564"/>
                </a:cubicBezTo>
                <a:cubicBezTo>
                  <a:pt x="932" y="1160"/>
                  <a:pt x="932" y="1160"/>
                  <a:pt x="932" y="1160"/>
                </a:cubicBezTo>
                <a:cubicBezTo>
                  <a:pt x="474" y="1160"/>
                  <a:pt x="474" y="1160"/>
                  <a:pt x="474" y="1160"/>
                </a:cubicBezTo>
                <a:cubicBezTo>
                  <a:pt x="441" y="1195"/>
                  <a:pt x="414" y="1237"/>
                  <a:pt x="396" y="1283"/>
                </a:cubicBezTo>
                <a:cubicBezTo>
                  <a:pt x="376" y="1334"/>
                  <a:pt x="367" y="1390"/>
                  <a:pt x="372" y="1444"/>
                </a:cubicBezTo>
                <a:cubicBezTo>
                  <a:pt x="376" y="1493"/>
                  <a:pt x="392" y="1542"/>
                  <a:pt x="422" y="1583"/>
                </a:cubicBezTo>
                <a:cubicBezTo>
                  <a:pt x="454" y="1628"/>
                  <a:pt x="504" y="1667"/>
                  <a:pt x="574" y="1697"/>
                </a:cubicBezTo>
                <a:close/>
                <a:moveTo>
                  <a:pt x="2397" y="2804"/>
                </a:moveTo>
                <a:cubicBezTo>
                  <a:pt x="2256" y="2804"/>
                  <a:pt x="2142" y="2918"/>
                  <a:pt x="2142" y="3060"/>
                </a:cubicBezTo>
                <a:cubicBezTo>
                  <a:pt x="2142" y="3201"/>
                  <a:pt x="2256" y="3315"/>
                  <a:pt x="2397" y="3315"/>
                </a:cubicBezTo>
                <a:cubicBezTo>
                  <a:pt x="2538" y="3315"/>
                  <a:pt x="2653" y="3201"/>
                  <a:pt x="2653" y="3060"/>
                </a:cubicBezTo>
                <a:cubicBezTo>
                  <a:pt x="2653" y="2918"/>
                  <a:pt x="2538" y="2804"/>
                  <a:pt x="2397" y="28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latin typeface="+mn-lt"/>
            </a:endParaRPr>
          </a:p>
        </p:txBody>
      </p:sp>
      <p:sp>
        <p:nvSpPr>
          <p:cNvPr id="118" name="KSO_Shape"/>
          <p:cNvSpPr/>
          <p:nvPr/>
        </p:nvSpPr>
        <p:spPr bwMode="auto">
          <a:xfrm>
            <a:off x="6794500" y="2284413"/>
            <a:ext cx="287338" cy="188912"/>
          </a:xfrm>
          <a:custGeom>
            <a:avLst/>
            <a:gdLst>
              <a:gd name="T0" fmla="*/ 1691265 w 3283"/>
              <a:gd name="T1" fmla="*/ 972666 h 2167"/>
              <a:gd name="T2" fmla="*/ 1691265 w 3283"/>
              <a:gd name="T3" fmla="*/ 1114753 h 2167"/>
              <a:gd name="T4" fmla="*/ 1582682 w 3283"/>
              <a:gd name="T5" fmla="*/ 1114753 h 2167"/>
              <a:gd name="T6" fmla="*/ 0 w 3283"/>
              <a:gd name="T7" fmla="*/ 1188814 h 2167"/>
              <a:gd name="T8" fmla="*/ 106390 w 3283"/>
              <a:gd name="T9" fmla="*/ 285820 h 2167"/>
              <a:gd name="T10" fmla="*/ 106390 w 3283"/>
              <a:gd name="T11" fmla="*/ 145379 h 2167"/>
              <a:gd name="T12" fmla="*/ 215521 w 3283"/>
              <a:gd name="T13" fmla="*/ 145379 h 2167"/>
              <a:gd name="T14" fmla="*/ 215521 w 3283"/>
              <a:gd name="T15" fmla="*/ 0 h 2167"/>
              <a:gd name="T16" fmla="*/ 1726911 w 3283"/>
              <a:gd name="T17" fmla="*/ 0 h 2167"/>
              <a:gd name="T18" fmla="*/ 1800397 w 3283"/>
              <a:gd name="T19" fmla="*/ 68026 h 2167"/>
              <a:gd name="T20" fmla="*/ 1800397 w 3283"/>
              <a:gd name="T21" fmla="*/ 972666 h 2167"/>
              <a:gd name="T22" fmla="*/ 71840 w 3283"/>
              <a:gd name="T23" fmla="*/ 357687 h 2167"/>
              <a:gd name="T24" fmla="*/ 1509197 w 3283"/>
              <a:gd name="T25" fmla="*/ 1114205 h 2167"/>
              <a:gd name="T26" fmla="*/ 71840 w 3283"/>
              <a:gd name="T27" fmla="*/ 357687 h 2167"/>
              <a:gd name="T28" fmla="*/ 180424 w 3283"/>
              <a:gd name="T29" fmla="*/ 285820 h 2167"/>
              <a:gd name="T30" fmla="*/ 1582682 w 3283"/>
              <a:gd name="T31" fmla="*/ 1046727 h 2167"/>
              <a:gd name="T32" fmla="*/ 1617231 w 3283"/>
              <a:gd name="T33" fmla="*/ 213405 h 2167"/>
              <a:gd name="T34" fmla="*/ 1726911 w 3283"/>
              <a:gd name="T35" fmla="*/ 68026 h 2167"/>
              <a:gd name="T36" fmla="*/ 289555 w 3283"/>
              <a:gd name="T37" fmla="*/ 145379 h 2167"/>
              <a:gd name="T38" fmla="*/ 1691265 w 3283"/>
              <a:gd name="T39" fmla="*/ 145379 h 2167"/>
              <a:gd name="T40" fmla="*/ 1691265 w 3283"/>
              <a:gd name="T41" fmla="*/ 898605 h 2167"/>
              <a:gd name="T42" fmla="*/ 1726911 w 3283"/>
              <a:gd name="T43" fmla="*/ 68026 h 2167"/>
              <a:gd name="T44" fmla="*/ 255006 w 3283"/>
              <a:gd name="T45" fmla="*/ 1081837 h 2167"/>
              <a:gd name="T46" fmla="*/ 106938 w 3283"/>
              <a:gd name="T47" fmla="*/ 965534 h 2167"/>
              <a:gd name="T48" fmla="*/ 119551 w 3283"/>
              <a:gd name="T49" fmla="*/ 552439 h 2167"/>
              <a:gd name="T50" fmla="*/ 252264 w 3283"/>
              <a:gd name="T51" fmla="*/ 398283 h 2167"/>
              <a:gd name="T52" fmla="*/ 1339193 w 3283"/>
              <a:gd name="T53" fmla="*/ 410352 h 2167"/>
              <a:gd name="T54" fmla="*/ 1478486 w 3283"/>
              <a:gd name="T55" fmla="*/ 963888 h 2167"/>
              <a:gd name="T56" fmla="*/ 310394 w 3283"/>
              <a:gd name="T57" fmla="*/ 655576 h 2167"/>
              <a:gd name="T58" fmla="*/ 310394 w 3283"/>
              <a:gd name="T59" fmla="*/ 851974 h 2167"/>
              <a:gd name="T60" fmla="*/ 310394 w 3283"/>
              <a:gd name="T61" fmla="*/ 655576 h 2167"/>
              <a:gd name="T62" fmla="*/ 539626 w 3283"/>
              <a:gd name="T63" fmla="*/ 753775 h 2167"/>
              <a:gd name="T64" fmla="*/ 1055121 w 3283"/>
              <a:gd name="T65" fmla="*/ 753775 h 2167"/>
              <a:gd name="T66" fmla="*/ 1274481 w 3283"/>
              <a:gd name="T67" fmla="*/ 655576 h 2167"/>
              <a:gd name="T68" fmla="*/ 1274481 w 3283"/>
              <a:gd name="T69" fmla="*/ 851974 h 2167"/>
              <a:gd name="T70" fmla="*/ 1274481 w 3283"/>
              <a:gd name="T71" fmla="*/ 655576 h 2167"/>
              <a:gd name="T72" fmla="*/ 811632 w 3283"/>
              <a:gd name="T73" fmla="*/ 949625 h 2167"/>
              <a:gd name="T74" fmla="*/ 772147 w 3283"/>
              <a:gd name="T75" fmla="*/ 911772 h 2167"/>
              <a:gd name="T76" fmla="*/ 704146 w 3283"/>
              <a:gd name="T77" fmla="*/ 870078 h 2167"/>
              <a:gd name="T78" fmla="*/ 727178 w 3283"/>
              <a:gd name="T79" fmla="*/ 813024 h 2167"/>
              <a:gd name="T80" fmla="*/ 772147 w 3283"/>
              <a:gd name="T81" fmla="*/ 879953 h 2167"/>
              <a:gd name="T82" fmla="*/ 733211 w 3283"/>
              <a:gd name="T83" fmla="*/ 741706 h 2167"/>
              <a:gd name="T84" fmla="*/ 695371 w 3283"/>
              <a:gd name="T85" fmla="*/ 673131 h 2167"/>
              <a:gd name="T86" fmla="*/ 772147 w 3283"/>
              <a:gd name="T87" fmla="*/ 587550 h 2167"/>
              <a:gd name="T88" fmla="*/ 811632 w 3283"/>
              <a:gd name="T89" fmla="*/ 569446 h 2167"/>
              <a:gd name="T90" fmla="*/ 854956 w 3283"/>
              <a:gd name="T91" fmla="*/ 606750 h 2167"/>
              <a:gd name="T92" fmla="*/ 846181 w 3283"/>
              <a:gd name="T93" fmla="*/ 669291 h 2167"/>
              <a:gd name="T94" fmla="*/ 811632 w 3283"/>
              <a:gd name="T95" fmla="*/ 619368 h 2167"/>
              <a:gd name="T96" fmla="*/ 840697 w 3283"/>
              <a:gd name="T97" fmla="*/ 739511 h 2167"/>
              <a:gd name="T98" fmla="*/ 886763 w 3283"/>
              <a:gd name="T99" fmla="*/ 785045 h 2167"/>
              <a:gd name="T100" fmla="*/ 867569 w 3283"/>
              <a:gd name="T101" fmla="*/ 883244 h 2167"/>
              <a:gd name="T102" fmla="*/ 772147 w 3283"/>
              <a:gd name="T103" fmla="*/ 618820 h 2167"/>
              <a:gd name="T104" fmla="*/ 733211 w 3283"/>
              <a:gd name="T105" fmla="*/ 670388 h 2167"/>
              <a:gd name="T106" fmla="*/ 772147 w 3283"/>
              <a:gd name="T107" fmla="*/ 723602 h 2167"/>
              <a:gd name="T108" fmla="*/ 843439 w 3283"/>
              <a:gd name="T109" fmla="*/ 787240 h 2167"/>
              <a:gd name="T110" fmla="*/ 811632 w 3283"/>
              <a:gd name="T111" fmla="*/ 879953 h 2167"/>
              <a:gd name="T112" fmla="*/ 853859 w 3283"/>
              <a:gd name="T113" fmla="*/ 820704 h 21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283" h="2167">
                <a:moveTo>
                  <a:pt x="3149" y="1773"/>
                </a:moveTo>
                <a:cubicBezTo>
                  <a:pt x="3084" y="1773"/>
                  <a:pt x="3084" y="1773"/>
                  <a:pt x="3084" y="1773"/>
                </a:cubicBezTo>
                <a:cubicBezTo>
                  <a:pt x="3084" y="1908"/>
                  <a:pt x="3084" y="1908"/>
                  <a:pt x="3084" y="1908"/>
                </a:cubicBezTo>
                <a:cubicBezTo>
                  <a:pt x="3084" y="2032"/>
                  <a:pt x="3084" y="2032"/>
                  <a:pt x="3084" y="2032"/>
                </a:cubicBezTo>
                <a:cubicBezTo>
                  <a:pt x="2949" y="2032"/>
                  <a:pt x="2949" y="2032"/>
                  <a:pt x="2949" y="2032"/>
                </a:cubicBezTo>
                <a:cubicBezTo>
                  <a:pt x="2886" y="2032"/>
                  <a:pt x="2886" y="2032"/>
                  <a:pt x="2886" y="2032"/>
                </a:cubicBezTo>
                <a:cubicBezTo>
                  <a:pt x="2886" y="2167"/>
                  <a:pt x="2886" y="2167"/>
                  <a:pt x="2886" y="2167"/>
                </a:cubicBezTo>
                <a:cubicBezTo>
                  <a:pt x="0" y="2167"/>
                  <a:pt x="0" y="2167"/>
                  <a:pt x="0" y="2167"/>
                </a:cubicBezTo>
                <a:cubicBezTo>
                  <a:pt x="0" y="521"/>
                  <a:pt x="0" y="521"/>
                  <a:pt x="0" y="521"/>
                </a:cubicBezTo>
                <a:cubicBezTo>
                  <a:pt x="194" y="521"/>
                  <a:pt x="194" y="521"/>
                  <a:pt x="194" y="521"/>
                </a:cubicBezTo>
                <a:cubicBezTo>
                  <a:pt x="194" y="389"/>
                  <a:pt x="194" y="389"/>
                  <a:pt x="194" y="389"/>
                </a:cubicBezTo>
                <a:cubicBezTo>
                  <a:pt x="194" y="265"/>
                  <a:pt x="194" y="265"/>
                  <a:pt x="194" y="265"/>
                </a:cubicBezTo>
                <a:cubicBezTo>
                  <a:pt x="329" y="265"/>
                  <a:pt x="329" y="265"/>
                  <a:pt x="329" y="265"/>
                </a:cubicBezTo>
                <a:cubicBezTo>
                  <a:pt x="393" y="265"/>
                  <a:pt x="393" y="265"/>
                  <a:pt x="393" y="265"/>
                </a:cubicBezTo>
                <a:cubicBezTo>
                  <a:pt x="393" y="124"/>
                  <a:pt x="393" y="124"/>
                  <a:pt x="393" y="124"/>
                </a:cubicBezTo>
                <a:cubicBezTo>
                  <a:pt x="393" y="0"/>
                  <a:pt x="393" y="0"/>
                  <a:pt x="393" y="0"/>
                </a:cubicBezTo>
                <a:cubicBezTo>
                  <a:pt x="528" y="0"/>
                  <a:pt x="528" y="0"/>
                  <a:pt x="528" y="0"/>
                </a:cubicBezTo>
                <a:cubicBezTo>
                  <a:pt x="3149" y="0"/>
                  <a:pt x="3149" y="0"/>
                  <a:pt x="3149" y="0"/>
                </a:cubicBezTo>
                <a:cubicBezTo>
                  <a:pt x="3283" y="0"/>
                  <a:pt x="3283" y="0"/>
                  <a:pt x="3283" y="0"/>
                </a:cubicBezTo>
                <a:cubicBezTo>
                  <a:pt x="3283" y="124"/>
                  <a:pt x="3283" y="124"/>
                  <a:pt x="3283" y="124"/>
                </a:cubicBezTo>
                <a:cubicBezTo>
                  <a:pt x="3283" y="1638"/>
                  <a:pt x="3283" y="1638"/>
                  <a:pt x="3283" y="1638"/>
                </a:cubicBezTo>
                <a:cubicBezTo>
                  <a:pt x="3283" y="1773"/>
                  <a:pt x="3283" y="1773"/>
                  <a:pt x="3283" y="1773"/>
                </a:cubicBezTo>
                <a:lnTo>
                  <a:pt x="3149" y="1773"/>
                </a:lnTo>
                <a:close/>
                <a:moveTo>
                  <a:pt x="131" y="652"/>
                </a:moveTo>
                <a:cubicBezTo>
                  <a:pt x="131" y="2031"/>
                  <a:pt x="131" y="2031"/>
                  <a:pt x="131" y="2031"/>
                </a:cubicBezTo>
                <a:cubicBezTo>
                  <a:pt x="2752" y="2031"/>
                  <a:pt x="2752" y="2031"/>
                  <a:pt x="2752" y="2031"/>
                </a:cubicBezTo>
                <a:cubicBezTo>
                  <a:pt x="2752" y="652"/>
                  <a:pt x="2752" y="652"/>
                  <a:pt x="2752" y="652"/>
                </a:cubicBezTo>
                <a:lnTo>
                  <a:pt x="131" y="652"/>
                </a:lnTo>
                <a:close/>
                <a:moveTo>
                  <a:pt x="329" y="389"/>
                </a:moveTo>
                <a:cubicBezTo>
                  <a:pt x="329" y="521"/>
                  <a:pt x="329" y="521"/>
                  <a:pt x="329" y="521"/>
                </a:cubicBezTo>
                <a:cubicBezTo>
                  <a:pt x="2886" y="521"/>
                  <a:pt x="2886" y="521"/>
                  <a:pt x="2886" y="521"/>
                </a:cubicBezTo>
                <a:cubicBezTo>
                  <a:pt x="2886" y="1908"/>
                  <a:pt x="2886" y="1908"/>
                  <a:pt x="2886" y="1908"/>
                </a:cubicBezTo>
                <a:cubicBezTo>
                  <a:pt x="2949" y="1908"/>
                  <a:pt x="2949" y="1908"/>
                  <a:pt x="2949" y="1908"/>
                </a:cubicBezTo>
                <a:cubicBezTo>
                  <a:pt x="2949" y="389"/>
                  <a:pt x="2949" y="389"/>
                  <a:pt x="2949" y="389"/>
                </a:cubicBezTo>
                <a:lnTo>
                  <a:pt x="329" y="389"/>
                </a:lnTo>
                <a:close/>
                <a:moveTo>
                  <a:pt x="3149" y="124"/>
                </a:moveTo>
                <a:cubicBezTo>
                  <a:pt x="528" y="124"/>
                  <a:pt x="528" y="124"/>
                  <a:pt x="528" y="124"/>
                </a:cubicBezTo>
                <a:cubicBezTo>
                  <a:pt x="528" y="265"/>
                  <a:pt x="528" y="265"/>
                  <a:pt x="528" y="265"/>
                </a:cubicBezTo>
                <a:cubicBezTo>
                  <a:pt x="2949" y="265"/>
                  <a:pt x="2949" y="265"/>
                  <a:pt x="2949" y="265"/>
                </a:cubicBezTo>
                <a:cubicBezTo>
                  <a:pt x="3084" y="265"/>
                  <a:pt x="3084" y="265"/>
                  <a:pt x="3084" y="265"/>
                </a:cubicBezTo>
                <a:cubicBezTo>
                  <a:pt x="3084" y="389"/>
                  <a:pt x="3084" y="389"/>
                  <a:pt x="3084" y="389"/>
                </a:cubicBezTo>
                <a:cubicBezTo>
                  <a:pt x="3084" y="1638"/>
                  <a:pt x="3084" y="1638"/>
                  <a:pt x="3084" y="1638"/>
                </a:cubicBezTo>
                <a:cubicBezTo>
                  <a:pt x="3149" y="1638"/>
                  <a:pt x="3149" y="1638"/>
                  <a:pt x="3149" y="1638"/>
                </a:cubicBezTo>
                <a:lnTo>
                  <a:pt x="3149" y="124"/>
                </a:lnTo>
                <a:close/>
                <a:moveTo>
                  <a:pt x="2444" y="1972"/>
                </a:moveTo>
                <a:cubicBezTo>
                  <a:pt x="465" y="1972"/>
                  <a:pt x="465" y="1972"/>
                  <a:pt x="465" y="1972"/>
                </a:cubicBezTo>
                <a:cubicBezTo>
                  <a:pt x="453" y="1850"/>
                  <a:pt x="343" y="1755"/>
                  <a:pt x="218" y="1755"/>
                </a:cubicBezTo>
                <a:cubicBezTo>
                  <a:pt x="209" y="1755"/>
                  <a:pt x="203" y="1758"/>
                  <a:pt x="195" y="1760"/>
                </a:cubicBezTo>
                <a:cubicBezTo>
                  <a:pt x="195" y="971"/>
                  <a:pt x="195" y="971"/>
                  <a:pt x="195" y="971"/>
                </a:cubicBezTo>
                <a:cubicBezTo>
                  <a:pt x="202" y="982"/>
                  <a:pt x="209" y="993"/>
                  <a:pt x="218" y="1007"/>
                </a:cubicBezTo>
                <a:cubicBezTo>
                  <a:pt x="350" y="1007"/>
                  <a:pt x="467" y="881"/>
                  <a:pt x="467" y="748"/>
                </a:cubicBezTo>
                <a:cubicBezTo>
                  <a:pt x="467" y="740"/>
                  <a:pt x="462" y="733"/>
                  <a:pt x="460" y="726"/>
                </a:cubicBezTo>
                <a:cubicBezTo>
                  <a:pt x="2447" y="726"/>
                  <a:pt x="2447" y="726"/>
                  <a:pt x="2447" y="726"/>
                </a:cubicBezTo>
                <a:cubicBezTo>
                  <a:pt x="2446" y="734"/>
                  <a:pt x="2442" y="740"/>
                  <a:pt x="2442" y="748"/>
                </a:cubicBezTo>
                <a:cubicBezTo>
                  <a:pt x="2442" y="873"/>
                  <a:pt x="2575" y="993"/>
                  <a:pt x="2696" y="1005"/>
                </a:cubicBezTo>
                <a:cubicBezTo>
                  <a:pt x="2696" y="1757"/>
                  <a:pt x="2696" y="1757"/>
                  <a:pt x="2696" y="1757"/>
                </a:cubicBezTo>
                <a:cubicBezTo>
                  <a:pt x="2582" y="1768"/>
                  <a:pt x="2455" y="1858"/>
                  <a:pt x="2444" y="1972"/>
                </a:cubicBezTo>
                <a:close/>
                <a:moveTo>
                  <a:pt x="566" y="1195"/>
                </a:moveTo>
                <a:cubicBezTo>
                  <a:pt x="467" y="1195"/>
                  <a:pt x="387" y="1275"/>
                  <a:pt x="387" y="1374"/>
                </a:cubicBezTo>
                <a:cubicBezTo>
                  <a:pt x="387" y="1473"/>
                  <a:pt x="467" y="1553"/>
                  <a:pt x="566" y="1553"/>
                </a:cubicBezTo>
                <a:cubicBezTo>
                  <a:pt x="665" y="1553"/>
                  <a:pt x="745" y="1473"/>
                  <a:pt x="745" y="1374"/>
                </a:cubicBezTo>
                <a:cubicBezTo>
                  <a:pt x="745" y="1275"/>
                  <a:pt x="665" y="1195"/>
                  <a:pt x="566" y="1195"/>
                </a:cubicBezTo>
                <a:close/>
                <a:moveTo>
                  <a:pt x="1454" y="905"/>
                </a:moveTo>
                <a:cubicBezTo>
                  <a:pt x="1195" y="905"/>
                  <a:pt x="984" y="1115"/>
                  <a:pt x="984" y="1374"/>
                </a:cubicBezTo>
                <a:cubicBezTo>
                  <a:pt x="984" y="1634"/>
                  <a:pt x="1195" y="1844"/>
                  <a:pt x="1454" y="1844"/>
                </a:cubicBezTo>
                <a:cubicBezTo>
                  <a:pt x="1714" y="1844"/>
                  <a:pt x="1924" y="1634"/>
                  <a:pt x="1924" y="1374"/>
                </a:cubicBezTo>
                <a:cubicBezTo>
                  <a:pt x="1924" y="1115"/>
                  <a:pt x="1714" y="905"/>
                  <a:pt x="1454" y="905"/>
                </a:cubicBezTo>
                <a:close/>
                <a:moveTo>
                  <a:pt x="2324" y="1195"/>
                </a:moveTo>
                <a:cubicBezTo>
                  <a:pt x="2225" y="1195"/>
                  <a:pt x="2145" y="1275"/>
                  <a:pt x="2145" y="1374"/>
                </a:cubicBezTo>
                <a:cubicBezTo>
                  <a:pt x="2145" y="1473"/>
                  <a:pt x="2225" y="1553"/>
                  <a:pt x="2324" y="1553"/>
                </a:cubicBezTo>
                <a:cubicBezTo>
                  <a:pt x="2422" y="1553"/>
                  <a:pt x="2502" y="1473"/>
                  <a:pt x="2502" y="1374"/>
                </a:cubicBezTo>
                <a:cubicBezTo>
                  <a:pt x="2502" y="1275"/>
                  <a:pt x="2422" y="1195"/>
                  <a:pt x="2324" y="1195"/>
                </a:cubicBezTo>
                <a:close/>
                <a:moveTo>
                  <a:pt x="1480" y="1662"/>
                </a:moveTo>
                <a:cubicBezTo>
                  <a:pt x="1480" y="1731"/>
                  <a:pt x="1480" y="1731"/>
                  <a:pt x="1480" y="1731"/>
                </a:cubicBezTo>
                <a:cubicBezTo>
                  <a:pt x="1408" y="1731"/>
                  <a:pt x="1408" y="1731"/>
                  <a:pt x="1408" y="1731"/>
                </a:cubicBezTo>
                <a:cubicBezTo>
                  <a:pt x="1408" y="1662"/>
                  <a:pt x="1408" y="1662"/>
                  <a:pt x="1408" y="1662"/>
                </a:cubicBezTo>
                <a:cubicBezTo>
                  <a:pt x="1373" y="1658"/>
                  <a:pt x="1361" y="1650"/>
                  <a:pt x="1340" y="1639"/>
                </a:cubicBezTo>
                <a:cubicBezTo>
                  <a:pt x="1318" y="1628"/>
                  <a:pt x="1299" y="1610"/>
                  <a:pt x="1284" y="1586"/>
                </a:cubicBezTo>
                <a:cubicBezTo>
                  <a:pt x="1268" y="1561"/>
                  <a:pt x="1259" y="1530"/>
                  <a:pt x="1256" y="1495"/>
                </a:cubicBezTo>
                <a:cubicBezTo>
                  <a:pt x="1326" y="1482"/>
                  <a:pt x="1326" y="1482"/>
                  <a:pt x="1326" y="1482"/>
                </a:cubicBezTo>
                <a:cubicBezTo>
                  <a:pt x="1331" y="1519"/>
                  <a:pt x="1341" y="1546"/>
                  <a:pt x="1354" y="1563"/>
                </a:cubicBezTo>
                <a:cubicBezTo>
                  <a:pt x="1373" y="1588"/>
                  <a:pt x="1381" y="1601"/>
                  <a:pt x="1408" y="1604"/>
                </a:cubicBezTo>
                <a:cubicBezTo>
                  <a:pt x="1408" y="1385"/>
                  <a:pt x="1408" y="1385"/>
                  <a:pt x="1408" y="1385"/>
                </a:cubicBezTo>
                <a:cubicBezTo>
                  <a:pt x="1380" y="1380"/>
                  <a:pt x="1367" y="1369"/>
                  <a:pt x="1337" y="1352"/>
                </a:cubicBezTo>
                <a:cubicBezTo>
                  <a:pt x="1315" y="1340"/>
                  <a:pt x="1298" y="1323"/>
                  <a:pt x="1286" y="1301"/>
                </a:cubicBezTo>
                <a:cubicBezTo>
                  <a:pt x="1274" y="1280"/>
                  <a:pt x="1268" y="1255"/>
                  <a:pt x="1268" y="1227"/>
                </a:cubicBezTo>
                <a:cubicBezTo>
                  <a:pt x="1268" y="1178"/>
                  <a:pt x="1286" y="1139"/>
                  <a:pt x="1320" y="1108"/>
                </a:cubicBezTo>
                <a:cubicBezTo>
                  <a:pt x="1344" y="1088"/>
                  <a:pt x="1362" y="1075"/>
                  <a:pt x="1408" y="1071"/>
                </a:cubicBezTo>
                <a:cubicBezTo>
                  <a:pt x="1408" y="1038"/>
                  <a:pt x="1408" y="1038"/>
                  <a:pt x="1408" y="1038"/>
                </a:cubicBezTo>
                <a:cubicBezTo>
                  <a:pt x="1480" y="1038"/>
                  <a:pt x="1480" y="1038"/>
                  <a:pt x="1480" y="1038"/>
                </a:cubicBezTo>
                <a:cubicBezTo>
                  <a:pt x="1480" y="1071"/>
                  <a:pt x="1480" y="1071"/>
                  <a:pt x="1480" y="1071"/>
                </a:cubicBezTo>
                <a:cubicBezTo>
                  <a:pt x="1520" y="1074"/>
                  <a:pt x="1536" y="1086"/>
                  <a:pt x="1559" y="1106"/>
                </a:cubicBezTo>
                <a:cubicBezTo>
                  <a:pt x="1590" y="1131"/>
                  <a:pt x="1608" y="1165"/>
                  <a:pt x="1614" y="1209"/>
                </a:cubicBezTo>
                <a:cubicBezTo>
                  <a:pt x="1543" y="1220"/>
                  <a:pt x="1543" y="1220"/>
                  <a:pt x="1543" y="1220"/>
                </a:cubicBezTo>
                <a:cubicBezTo>
                  <a:pt x="1539" y="1193"/>
                  <a:pt x="1530" y="1172"/>
                  <a:pt x="1517" y="1157"/>
                </a:cubicBezTo>
                <a:cubicBezTo>
                  <a:pt x="1504" y="1143"/>
                  <a:pt x="1503" y="1133"/>
                  <a:pt x="1480" y="1129"/>
                </a:cubicBezTo>
                <a:cubicBezTo>
                  <a:pt x="1480" y="1328"/>
                  <a:pt x="1480" y="1328"/>
                  <a:pt x="1480" y="1328"/>
                </a:cubicBezTo>
                <a:cubicBezTo>
                  <a:pt x="1515" y="1336"/>
                  <a:pt x="1522" y="1343"/>
                  <a:pt x="1533" y="1348"/>
                </a:cubicBezTo>
                <a:cubicBezTo>
                  <a:pt x="1555" y="1357"/>
                  <a:pt x="1572" y="1369"/>
                  <a:pt x="1586" y="1382"/>
                </a:cubicBezTo>
                <a:cubicBezTo>
                  <a:pt x="1599" y="1396"/>
                  <a:pt x="1610" y="1412"/>
                  <a:pt x="1617" y="1431"/>
                </a:cubicBezTo>
                <a:cubicBezTo>
                  <a:pt x="1624" y="1449"/>
                  <a:pt x="1628" y="1469"/>
                  <a:pt x="1628" y="1491"/>
                </a:cubicBezTo>
                <a:cubicBezTo>
                  <a:pt x="1628" y="1539"/>
                  <a:pt x="1613" y="1578"/>
                  <a:pt x="1582" y="1610"/>
                </a:cubicBezTo>
                <a:cubicBezTo>
                  <a:pt x="1552" y="1642"/>
                  <a:pt x="1529" y="1659"/>
                  <a:pt x="1480" y="1662"/>
                </a:cubicBezTo>
                <a:close/>
                <a:moveTo>
                  <a:pt x="1408" y="1128"/>
                </a:moveTo>
                <a:cubicBezTo>
                  <a:pt x="1381" y="1132"/>
                  <a:pt x="1376" y="1143"/>
                  <a:pt x="1360" y="1160"/>
                </a:cubicBezTo>
                <a:cubicBezTo>
                  <a:pt x="1345" y="1178"/>
                  <a:pt x="1337" y="1198"/>
                  <a:pt x="1337" y="1222"/>
                </a:cubicBezTo>
                <a:cubicBezTo>
                  <a:pt x="1337" y="1245"/>
                  <a:pt x="1344" y="1265"/>
                  <a:pt x="1357" y="1281"/>
                </a:cubicBezTo>
                <a:cubicBezTo>
                  <a:pt x="1370" y="1297"/>
                  <a:pt x="1376" y="1309"/>
                  <a:pt x="1408" y="1319"/>
                </a:cubicBezTo>
                <a:lnTo>
                  <a:pt x="1408" y="1128"/>
                </a:lnTo>
                <a:close/>
                <a:moveTo>
                  <a:pt x="1538" y="1435"/>
                </a:moveTo>
                <a:cubicBezTo>
                  <a:pt x="1526" y="1420"/>
                  <a:pt x="1517" y="1407"/>
                  <a:pt x="1480" y="1394"/>
                </a:cubicBezTo>
                <a:cubicBezTo>
                  <a:pt x="1480" y="1604"/>
                  <a:pt x="1480" y="1604"/>
                  <a:pt x="1480" y="1604"/>
                </a:cubicBezTo>
                <a:cubicBezTo>
                  <a:pt x="1507" y="1601"/>
                  <a:pt x="1513" y="1589"/>
                  <a:pt x="1531" y="1569"/>
                </a:cubicBezTo>
                <a:cubicBezTo>
                  <a:pt x="1548" y="1549"/>
                  <a:pt x="1557" y="1525"/>
                  <a:pt x="1557" y="1496"/>
                </a:cubicBezTo>
                <a:cubicBezTo>
                  <a:pt x="1557" y="1470"/>
                  <a:pt x="1551" y="1450"/>
                  <a:pt x="1538" y="14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latin typeface="+mn-lt"/>
            </a:endParaRPr>
          </a:p>
        </p:txBody>
      </p:sp>
      <p:sp>
        <p:nvSpPr>
          <p:cNvPr id="119" name="KSO_Shape"/>
          <p:cNvSpPr/>
          <p:nvPr/>
        </p:nvSpPr>
        <p:spPr bwMode="auto">
          <a:xfrm>
            <a:off x="5041900" y="2262188"/>
            <a:ext cx="287338" cy="233362"/>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latin typeface="+mn-lt"/>
            </a:endParaRPr>
          </a:p>
        </p:txBody>
      </p:sp>
      <p:sp>
        <p:nvSpPr>
          <p:cNvPr id="120" name="KSO_Shape"/>
          <p:cNvSpPr/>
          <p:nvPr/>
        </p:nvSpPr>
        <p:spPr bwMode="auto">
          <a:xfrm>
            <a:off x="4341813" y="3665538"/>
            <a:ext cx="285750" cy="222250"/>
          </a:xfrm>
          <a:custGeom>
            <a:avLst/>
            <a:gdLst>
              <a:gd name="T0" fmla="*/ 2017136 w 3240087"/>
              <a:gd name="T1" fmla="*/ 1939157 h 2513013"/>
              <a:gd name="T2" fmla="*/ 792729 w 3240087"/>
              <a:gd name="T3" fmla="*/ 1060450 h 2513013"/>
              <a:gd name="T4" fmla="*/ 1301750 w 3240087"/>
              <a:gd name="T5" fmla="*/ 2513013 h 2513013"/>
              <a:gd name="T6" fmla="*/ 1554331 w 3240087"/>
              <a:gd name="T7" fmla="*/ 753428 h 2513013"/>
              <a:gd name="T8" fmla="*/ 1460048 w 3240087"/>
              <a:gd name="T9" fmla="*/ 768668 h 2513013"/>
              <a:gd name="T10" fmla="*/ 1385130 w 3240087"/>
              <a:gd name="T11" fmla="*/ 795338 h 2513013"/>
              <a:gd name="T12" fmla="*/ 1329893 w 3240087"/>
              <a:gd name="T13" fmla="*/ 833438 h 2513013"/>
              <a:gd name="T14" fmla="*/ 1294022 w 3240087"/>
              <a:gd name="T15" fmla="*/ 883285 h 2513013"/>
              <a:gd name="T16" fmla="*/ 1277514 w 3240087"/>
              <a:gd name="T17" fmla="*/ 944880 h 2513013"/>
              <a:gd name="T18" fmla="*/ 1278784 w 3240087"/>
              <a:gd name="T19" fmla="*/ 999173 h 2513013"/>
              <a:gd name="T20" fmla="*/ 1289577 w 3240087"/>
              <a:gd name="T21" fmla="*/ 1043940 h 2513013"/>
              <a:gd name="T22" fmla="*/ 1309259 w 3240087"/>
              <a:gd name="T23" fmla="*/ 1084263 h 2513013"/>
              <a:gd name="T24" fmla="*/ 1365448 w 3240087"/>
              <a:gd name="T25" fmla="*/ 1148715 h 2513013"/>
              <a:gd name="T26" fmla="*/ 1452112 w 3240087"/>
              <a:gd name="T27" fmla="*/ 1200786 h 2513013"/>
              <a:gd name="T28" fmla="*/ 1598774 w 3240087"/>
              <a:gd name="T29" fmla="*/ 1275081 h 2513013"/>
              <a:gd name="T30" fmla="*/ 1631472 w 3240087"/>
              <a:gd name="T31" fmla="*/ 1300163 h 2513013"/>
              <a:gd name="T32" fmla="*/ 1648614 w 3240087"/>
              <a:gd name="T33" fmla="*/ 1327786 h 2513013"/>
              <a:gd name="T34" fmla="*/ 1658455 w 3240087"/>
              <a:gd name="T35" fmla="*/ 1403668 h 2513013"/>
              <a:gd name="T36" fmla="*/ 1653376 w 3240087"/>
              <a:gd name="T37" fmla="*/ 1450658 h 2513013"/>
              <a:gd name="T38" fmla="*/ 1632741 w 3240087"/>
              <a:gd name="T39" fmla="*/ 1471931 h 2513013"/>
              <a:gd name="T40" fmla="*/ 1595917 w 3240087"/>
              <a:gd name="T41" fmla="*/ 1477328 h 2513013"/>
              <a:gd name="T42" fmla="*/ 1572426 w 3240087"/>
              <a:gd name="T43" fmla="*/ 1469708 h 2513013"/>
              <a:gd name="T44" fmla="*/ 1562902 w 3240087"/>
              <a:gd name="T45" fmla="*/ 1457008 h 2513013"/>
              <a:gd name="T46" fmla="*/ 1555601 w 3240087"/>
              <a:gd name="T47" fmla="*/ 1406208 h 2513013"/>
              <a:gd name="T48" fmla="*/ 1280689 w 3240087"/>
              <a:gd name="T49" fmla="*/ 1341121 h 2513013"/>
              <a:gd name="T50" fmla="*/ 1292117 w 3240087"/>
              <a:gd name="T51" fmla="*/ 1434783 h 2513013"/>
              <a:gd name="T52" fmla="*/ 1312751 w 3240087"/>
              <a:gd name="T53" fmla="*/ 1484313 h 2513013"/>
              <a:gd name="T54" fmla="*/ 1334655 w 3240087"/>
              <a:gd name="T55" fmla="*/ 1514158 h 2513013"/>
              <a:gd name="T56" fmla="*/ 1362591 w 3240087"/>
              <a:gd name="T57" fmla="*/ 1538288 h 2513013"/>
              <a:gd name="T58" fmla="*/ 1427986 w 3240087"/>
              <a:gd name="T59" fmla="*/ 1573848 h 2513013"/>
              <a:gd name="T60" fmla="*/ 1500999 w 3240087"/>
              <a:gd name="T61" fmla="*/ 1596073 h 2513013"/>
              <a:gd name="T62" fmla="*/ 1680359 w 3240087"/>
              <a:gd name="T63" fmla="*/ 1684973 h 2513013"/>
              <a:gd name="T64" fmla="*/ 1761626 w 3240087"/>
              <a:gd name="T65" fmla="*/ 1591628 h 2513013"/>
              <a:gd name="T66" fmla="*/ 1840672 w 3240087"/>
              <a:gd name="T67" fmla="*/ 1562101 h 2513013"/>
              <a:gd name="T68" fmla="*/ 1900035 w 3240087"/>
              <a:gd name="T69" fmla="*/ 1518286 h 2513013"/>
              <a:gd name="T70" fmla="*/ 1939716 w 3240087"/>
              <a:gd name="T71" fmla="*/ 1461136 h 2513013"/>
              <a:gd name="T72" fmla="*/ 1959398 w 3240087"/>
              <a:gd name="T73" fmla="*/ 1390333 h 2513013"/>
              <a:gd name="T74" fmla="*/ 1960350 w 3240087"/>
              <a:gd name="T75" fmla="*/ 1316038 h 2513013"/>
              <a:gd name="T76" fmla="*/ 1951779 w 3240087"/>
              <a:gd name="T77" fmla="*/ 1271271 h 2513013"/>
              <a:gd name="T78" fmla="*/ 1935907 w 3240087"/>
              <a:gd name="T79" fmla="*/ 1232536 h 2513013"/>
              <a:gd name="T80" fmla="*/ 1890194 w 3240087"/>
              <a:gd name="T81" fmla="*/ 1173798 h 2513013"/>
              <a:gd name="T82" fmla="*/ 1817180 w 3240087"/>
              <a:gd name="T83" fmla="*/ 1128078 h 2513013"/>
              <a:gd name="T84" fmla="*/ 1674327 w 3240087"/>
              <a:gd name="T85" fmla="*/ 1059180 h 2513013"/>
              <a:gd name="T86" fmla="*/ 1581949 w 3240087"/>
              <a:gd name="T87" fmla="*/ 1008380 h 2513013"/>
              <a:gd name="T88" fmla="*/ 1566394 w 3240087"/>
              <a:gd name="T89" fmla="*/ 989013 h 2513013"/>
              <a:gd name="T90" fmla="*/ 1557823 w 3240087"/>
              <a:gd name="T91" fmla="*/ 962025 h 2513013"/>
              <a:gd name="T92" fmla="*/ 1557823 w 3240087"/>
              <a:gd name="T93" fmla="*/ 918528 h 2513013"/>
              <a:gd name="T94" fmla="*/ 1572108 w 3240087"/>
              <a:gd name="T95" fmla="*/ 890905 h 2513013"/>
              <a:gd name="T96" fmla="*/ 1600361 w 3240087"/>
              <a:gd name="T97" fmla="*/ 879793 h 2513013"/>
              <a:gd name="T98" fmla="*/ 1636551 w 3240087"/>
              <a:gd name="T99" fmla="*/ 886143 h 2513013"/>
              <a:gd name="T100" fmla="*/ 1649249 w 3240087"/>
              <a:gd name="T101" fmla="*/ 901700 h 2513013"/>
              <a:gd name="T102" fmla="*/ 1656233 w 3240087"/>
              <a:gd name="T103" fmla="*/ 956310 h 2513013"/>
              <a:gd name="T104" fmla="*/ 1932732 w 3240087"/>
              <a:gd name="T105" fmla="*/ 964883 h 2513013"/>
              <a:gd name="T106" fmla="*/ 1923844 w 3240087"/>
              <a:gd name="T107" fmla="*/ 900748 h 2513013"/>
              <a:gd name="T108" fmla="*/ 1897495 w 3240087"/>
              <a:gd name="T109" fmla="*/ 847725 h 2513013"/>
              <a:gd name="T110" fmla="*/ 1853370 w 3240087"/>
              <a:gd name="T111" fmla="*/ 806450 h 2513013"/>
              <a:gd name="T112" fmla="*/ 1790832 w 3240087"/>
              <a:gd name="T113" fmla="*/ 775970 h 2513013"/>
              <a:gd name="T114" fmla="*/ 1710834 w 3240087"/>
              <a:gd name="T115" fmla="*/ 757238 h 2513013"/>
              <a:gd name="T116" fmla="*/ 2640012 w 3240087"/>
              <a:gd name="T117" fmla="*/ 871220 h 2513013"/>
              <a:gd name="T118" fmla="*/ 1619408 w 3240087"/>
              <a:gd name="T119" fmla="*/ 0 h 2513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40087" h="2513013">
                <a:moveTo>
                  <a:pt x="2446710" y="1060450"/>
                </a:moveTo>
                <a:lnTo>
                  <a:pt x="3240087" y="1736769"/>
                </a:lnTo>
                <a:lnTo>
                  <a:pt x="2830848" y="1736769"/>
                </a:lnTo>
                <a:lnTo>
                  <a:pt x="2956352" y="2513013"/>
                </a:lnTo>
                <a:lnTo>
                  <a:pt x="1936750" y="2513013"/>
                </a:lnTo>
                <a:lnTo>
                  <a:pt x="2017136" y="1939157"/>
                </a:lnTo>
                <a:lnTo>
                  <a:pt x="2275453" y="1939157"/>
                </a:lnTo>
                <a:lnTo>
                  <a:pt x="2351708" y="1939157"/>
                </a:lnTo>
                <a:lnTo>
                  <a:pt x="2338681" y="1859852"/>
                </a:lnTo>
                <a:lnTo>
                  <a:pt x="2238278" y="1237778"/>
                </a:lnTo>
                <a:lnTo>
                  <a:pt x="2446710" y="1060450"/>
                </a:lnTo>
                <a:close/>
                <a:moveTo>
                  <a:pt x="792729" y="1060450"/>
                </a:moveTo>
                <a:lnTo>
                  <a:pt x="988531" y="1227309"/>
                </a:lnTo>
                <a:lnTo>
                  <a:pt x="899991" y="1861120"/>
                </a:lnTo>
                <a:lnTo>
                  <a:pt x="889201" y="1939157"/>
                </a:lnTo>
                <a:lnTo>
                  <a:pt x="963460" y="1939157"/>
                </a:lnTo>
                <a:lnTo>
                  <a:pt x="1209085" y="1939157"/>
                </a:lnTo>
                <a:lnTo>
                  <a:pt x="1301750" y="2513013"/>
                </a:lnTo>
                <a:lnTo>
                  <a:pt x="283389" y="2513013"/>
                </a:lnTo>
                <a:lnTo>
                  <a:pt x="391604" y="1736769"/>
                </a:lnTo>
                <a:lnTo>
                  <a:pt x="0" y="1736769"/>
                </a:lnTo>
                <a:lnTo>
                  <a:pt x="792729" y="1060450"/>
                </a:lnTo>
                <a:close/>
                <a:moveTo>
                  <a:pt x="1554331" y="686118"/>
                </a:moveTo>
                <a:lnTo>
                  <a:pt x="1554331" y="753428"/>
                </a:lnTo>
                <a:lnTo>
                  <a:pt x="1537189" y="755015"/>
                </a:lnTo>
                <a:lnTo>
                  <a:pt x="1520681" y="757238"/>
                </a:lnTo>
                <a:lnTo>
                  <a:pt x="1504491" y="759778"/>
                </a:lnTo>
                <a:lnTo>
                  <a:pt x="1489254" y="762318"/>
                </a:lnTo>
                <a:lnTo>
                  <a:pt x="1474334" y="765175"/>
                </a:lnTo>
                <a:lnTo>
                  <a:pt x="1460048" y="768668"/>
                </a:lnTo>
                <a:lnTo>
                  <a:pt x="1446080" y="772160"/>
                </a:lnTo>
                <a:lnTo>
                  <a:pt x="1432747" y="776288"/>
                </a:lnTo>
                <a:lnTo>
                  <a:pt x="1420049" y="780415"/>
                </a:lnTo>
                <a:lnTo>
                  <a:pt x="1407986" y="785178"/>
                </a:lnTo>
                <a:lnTo>
                  <a:pt x="1396241" y="789940"/>
                </a:lnTo>
                <a:lnTo>
                  <a:pt x="1385130" y="795338"/>
                </a:lnTo>
                <a:lnTo>
                  <a:pt x="1374654" y="800735"/>
                </a:lnTo>
                <a:lnTo>
                  <a:pt x="1364496" y="806768"/>
                </a:lnTo>
                <a:lnTo>
                  <a:pt x="1354972" y="813118"/>
                </a:lnTo>
                <a:lnTo>
                  <a:pt x="1345766" y="819468"/>
                </a:lnTo>
                <a:lnTo>
                  <a:pt x="1337512" y="826453"/>
                </a:lnTo>
                <a:lnTo>
                  <a:pt x="1329893" y="833438"/>
                </a:lnTo>
                <a:lnTo>
                  <a:pt x="1322592" y="841375"/>
                </a:lnTo>
                <a:lnTo>
                  <a:pt x="1315608" y="848995"/>
                </a:lnTo>
                <a:lnTo>
                  <a:pt x="1309259" y="857250"/>
                </a:lnTo>
                <a:lnTo>
                  <a:pt x="1303863" y="865505"/>
                </a:lnTo>
                <a:lnTo>
                  <a:pt x="1298466" y="874395"/>
                </a:lnTo>
                <a:lnTo>
                  <a:pt x="1294022" y="883285"/>
                </a:lnTo>
                <a:lnTo>
                  <a:pt x="1289895" y="892810"/>
                </a:lnTo>
                <a:lnTo>
                  <a:pt x="1286403" y="902653"/>
                </a:lnTo>
                <a:lnTo>
                  <a:pt x="1283546" y="912813"/>
                </a:lnTo>
                <a:lnTo>
                  <a:pt x="1281006" y="922973"/>
                </a:lnTo>
                <a:lnTo>
                  <a:pt x="1279101" y="933768"/>
                </a:lnTo>
                <a:lnTo>
                  <a:pt x="1277514" y="944880"/>
                </a:lnTo>
                <a:lnTo>
                  <a:pt x="1276879" y="955993"/>
                </a:lnTo>
                <a:lnTo>
                  <a:pt x="1276562" y="967423"/>
                </a:lnTo>
                <a:lnTo>
                  <a:pt x="1276562" y="975678"/>
                </a:lnTo>
                <a:lnTo>
                  <a:pt x="1277197" y="983615"/>
                </a:lnTo>
                <a:lnTo>
                  <a:pt x="1277514" y="991553"/>
                </a:lnTo>
                <a:lnTo>
                  <a:pt x="1278784" y="999173"/>
                </a:lnTo>
                <a:lnTo>
                  <a:pt x="1279736" y="1006793"/>
                </a:lnTo>
                <a:lnTo>
                  <a:pt x="1281006" y="1014413"/>
                </a:lnTo>
                <a:lnTo>
                  <a:pt x="1282911" y="1021715"/>
                </a:lnTo>
                <a:lnTo>
                  <a:pt x="1284815" y="1029335"/>
                </a:lnTo>
                <a:lnTo>
                  <a:pt x="1287038" y="1036638"/>
                </a:lnTo>
                <a:lnTo>
                  <a:pt x="1289577" y="1043940"/>
                </a:lnTo>
                <a:lnTo>
                  <a:pt x="1292117" y="1050925"/>
                </a:lnTo>
                <a:lnTo>
                  <a:pt x="1294974" y="1057910"/>
                </a:lnTo>
                <a:lnTo>
                  <a:pt x="1298148" y="1064260"/>
                </a:lnTo>
                <a:lnTo>
                  <a:pt x="1301640" y="1070928"/>
                </a:lnTo>
                <a:lnTo>
                  <a:pt x="1305450" y="1077595"/>
                </a:lnTo>
                <a:lnTo>
                  <a:pt x="1309259" y="1084263"/>
                </a:lnTo>
                <a:lnTo>
                  <a:pt x="1317830" y="1096963"/>
                </a:lnTo>
                <a:lnTo>
                  <a:pt x="1326719" y="1108710"/>
                </a:lnTo>
                <a:lnTo>
                  <a:pt x="1335925" y="1119823"/>
                </a:lnTo>
                <a:lnTo>
                  <a:pt x="1345131" y="1129983"/>
                </a:lnTo>
                <a:lnTo>
                  <a:pt x="1355290" y="1139825"/>
                </a:lnTo>
                <a:lnTo>
                  <a:pt x="1365448" y="1148715"/>
                </a:lnTo>
                <a:lnTo>
                  <a:pt x="1376241" y="1156653"/>
                </a:lnTo>
                <a:lnTo>
                  <a:pt x="1387352" y="1164273"/>
                </a:lnTo>
                <a:lnTo>
                  <a:pt x="1400050" y="1171893"/>
                </a:lnTo>
                <a:lnTo>
                  <a:pt x="1414970" y="1180466"/>
                </a:lnTo>
                <a:lnTo>
                  <a:pt x="1432430" y="1189991"/>
                </a:lnTo>
                <a:lnTo>
                  <a:pt x="1452112" y="1200786"/>
                </a:lnTo>
                <a:lnTo>
                  <a:pt x="1474968" y="1212216"/>
                </a:lnTo>
                <a:lnTo>
                  <a:pt x="1500047" y="1224916"/>
                </a:lnTo>
                <a:lnTo>
                  <a:pt x="1557506" y="1253173"/>
                </a:lnTo>
                <a:lnTo>
                  <a:pt x="1575283" y="1262063"/>
                </a:lnTo>
                <a:lnTo>
                  <a:pt x="1591473" y="1270953"/>
                </a:lnTo>
                <a:lnTo>
                  <a:pt x="1598774" y="1275081"/>
                </a:lnTo>
                <a:lnTo>
                  <a:pt x="1605441" y="1279208"/>
                </a:lnTo>
                <a:lnTo>
                  <a:pt x="1611472" y="1283336"/>
                </a:lnTo>
                <a:lnTo>
                  <a:pt x="1617186" y="1287463"/>
                </a:lnTo>
                <a:lnTo>
                  <a:pt x="1622265" y="1291591"/>
                </a:lnTo>
                <a:lnTo>
                  <a:pt x="1627345" y="1296036"/>
                </a:lnTo>
                <a:lnTo>
                  <a:pt x="1631472" y="1300163"/>
                </a:lnTo>
                <a:lnTo>
                  <a:pt x="1635281" y="1303973"/>
                </a:lnTo>
                <a:lnTo>
                  <a:pt x="1638773" y="1307783"/>
                </a:lnTo>
                <a:lnTo>
                  <a:pt x="1641630" y="1311911"/>
                </a:lnTo>
                <a:lnTo>
                  <a:pt x="1643535" y="1315721"/>
                </a:lnTo>
                <a:lnTo>
                  <a:pt x="1645757" y="1319531"/>
                </a:lnTo>
                <a:lnTo>
                  <a:pt x="1648614" y="1327786"/>
                </a:lnTo>
                <a:lnTo>
                  <a:pt x="1651471" y="1337311"/>
                </a:lnTo>
                <a:lnTo>
                  <a:pt x="1653376" y="1348106"/>
                </a:lnTo>
                <a:lnTo>
                  <a:pt x="1655280" y="1360171"/>
                </a:lnTo>
                <a:lnTo>
                  <a:pt x="1656868" y="1373188"/>
                </a:lnTo>
                <a:lnTo>
                  <a:pt x="1657502" y="1388111"/>
                </a:lnTo>
                <a:lnTo>
                  <a:pt x="1658455" y="1403668"/>
                </a:lnTo>
                <a:lnTo>
                  <a:pt x="1658772" y="1420813"/>
                </a:lnTo>
                <a:lnTo>
                  <a:pt x="1658455" y="1427798"/>
                </a:lnTo>
                <a:lnTo>
                  <a:pt x="1657502" y="1434148"/>
                </a:lnTo>
                <a:lnTo>
                  <a:pt x="1656550" y="1439863"/>
                </a:lnTo>
                <a:lnTo>
                  <a:pt x="1655280" y="1445578"/>
                </a:lnTo>
                <a:lnTo>
                  <a:pt x="1653376" y="1450658"/>
                </a:lnTo>
                <a:lnTo>
                  <a:pt x="1650836" y="1455421"/>
                </a:lnTo>
                <a:lnTo>
                  <a:pt x="1648296" y="1459548"/>
                </a:lnTo>
                <a:lnTo>
                  <a:pt x="1645122" y="1463358"/>
                </a:lnTo>
                <a:lnTo>
                  <a:pt x="1641630" y="1466851"/>
                </a:lnTo>
                <a:lnTo>
                  <a:pt x="1637503" y="1469708"/>
                </a:lnTo>
                <a:lnTo>
                  <a:pt x="1632741" y="1471931"/>
                </a:lnTo>
                <a:lnTo>
                  <a:pt x="1627980" y="1474153"/>
                </a:lnTo>
                <a:lnTo>
                  <a:pt x="1622265" y="1475423"/>
                </a:lnTo>
                <a:lnTo>
                  <a:pt x="1616869" y="1477011"/>
                </a:lnTo>
                <a:lnTo>
                  <a:pt x="1610520" y="1477646"/>
                </a:lnTo>
                <a:lnTo>
                  <a:pt x="1603536" y="1477646"/>
                </a:lnTo>
                <a:lnTo>
                  <a:pt x="1595917" y="1477328"/>
                </a:lnTo>
                <a:lnTo>
                  <a:pt x="1588933" y="1476693"/>
                </a:lnTo>
                <a:lnTo>
                  <a:pt x="1582584" y="1474788"/>
                </a:lnTo>
                <a:lnTo>
                  <a:pt x="1579727" y="1473836"/>
                </a:lnTo>
                <a:lnTo>
                  <a:pt x="1577188" y="1472566"/>
                </a:lnTo>
                <a:lnTo>
                  <a:pt x="1574648" y="1471296"/>
                </a:lnTo>
                <a:lnTo>
                  <a:pt x="1572426" y="1469708"/>
                </a:lnTo>
                <a:lnTo>
                  <a:pt x="1570521" y="1467803"/>
                </a:lnTo>
                <a:lnTo>
                  <a:pt x="1568299" y="1466216"/>
                </a:lnTo>
                <a:lnTo>
                  <a:pt x="1566712" y="1463993"/>
                </a:lnTo>
                <a:lnTo>
                  <a:pt x="1565124" y="1461771"/>
                </a:lnTo>
                <a:lnTo>
                  <a:pt x="1563855" y="1459548"/>
                </a:lnTo>
                <a:lnTo>
                  <a:pt x="1562902" y="1457008"/>
                </a:lnTo>
                <a:lnTo>
                  <a:pt x="1561632" y="1454151"/>
                </a:lnTo>
                <a:lnTo>
                  <a:pt x="1560680" y="1450976"/>
                </a:lnTo>
                <a:lnTo>
                  <a:pt x="1559093" y="1442721"/>
                </a:lnTo>
                <a:lnTo>
                  <a:pt x="1557506" y="1432561"/>
                </a:lnTo>
                <a:lnTo>
                  <a:pt x="1556553" y="1420496"/>
                </a:lnTo>
                <a:lnTo>
                  <a:pt x="1555601" y="1406208"/>
                </a:lnTo>
                <a:lnTo>
                  <a:pt x="1554649" y="1390016"/>
                </a:lnTo>
                <a:lnTo>
                  <a:pt x="1554331" y="1371918"/>
                </a:lnTo>
                <a:lnTo>
                  <a:pt x="1554331" y="1351598"/>
                </a:lnTo>
                <a:lnTo>
                  <a:pt x="1554331" y="1300163"/>
                </a:lnTo>
                <a:lnTo>
                  <a:pt x="1280689" y="1300163"/>
                </a:lnTo>
                <a:lnTo>
                  <a:pt x="1280689" y="1341121"/>
                </a:lnTo>
                <a:lnTo>
                  <a:pt x="1281006" y="1358266"/>
                </a:lnTo>
                <a:lnTo>
                  <a:pt x="1281641" y="1375093"/>
                </a:lnTo>
                <a:lnTo>
                  <a:pt x="1283546" y="1390968"/>
                </a:lnTo>
                <a:lnTo>
                  <a:pt x="1285450" y="1406208"/>
                </a:lnTo>
                <a:lnTo>
                  <a:pt x="1288625" y="1420813"/>
                </a:lnTo>
                <a:lnTo>
                  <a:pt x="1292117" y="1434783"/>
                </a:lnTo>
                <a:lnTo>
                  <a:pt x="1296561" y="1448436"/>
                </a:lnTo>
                <a:lnTo>
                  <a:pt x="1301005" y="1460818"/>
                </a:lnTo>
                <a:lnTo>
                  <a:pt x="1303863" y="1466851"/>
                </a:lnTo>
                <a:lnTo>
                  <a:pt x="1306402" y="1472566"/>
                </a:lnTo>
                <a:lnTo>
                  <a:pt x="1309577" y="1478598"/>
                </a:lnTo>
                <a:lnTo>
                  <a:pt x="1312751" y="1484313"/>
                </a:lnTo>
                <a:lnTo>
                  <a:pt x="1315926" y="1489393"/>
                </a:lnTo>
                <a:lnTo>
                  <a:pt x="1319418" y="1494791"/>
                </a:lnTo>
                <a:lnTo>
                  <a:pt x="1322910" y="1499871"/>
                </a:lnTo>
                <a:lnTo>
                  <a:pt x="1326719" y="1504951"/>
                </a:lnTo>
                <a:lnTo>
                  <a:pt x="1330528" y="1509713"/>
                </a:lnTo>
                <a:lnTo>
                  <a:pt x="1334655" y="1514158"/>
                </a:lnTo>
                <a:lnTo>
                  <a:pt x="1339100" y="1518603"/>
                </a:lnTo>
                <a:lnTo>
                  <a:pt x="1343544" y="1523048"/>
                </a:lnTo>
                <a:lnTo>
                  <a:pt x="1347988" y="1527176"/>
                </a:lnTo>
                <a:lnTo>
                  <a:pt x="1352432" y="1530986"/>
                </a:lnTo>
                <a:lnTo>
                  <a:pt x="1357512" y="1534796"/>
                </a:lnTo>
                <a:lnTo>
                  <a:pt x="1362591" y="1538288"/>
                </a:lnTo>
                <a:lnTo>
                  <a:pt x="1372749" y="1545273"/>
                </a:lnTo>
                <a:lnTo>
                  <a:pt x="1383543" y="1551941"/>
                </a:lnTo>
                <a:lnTo>
                  <a:pt x="1394336" y="1557656"/>
                </a:lnTo>
                <a:lnTo>
                  <a:pt x="1405129" y="1563688"/>
                </a:lnTo>
                <a:lnTo>
                  <a:pt x="1416240" y="1569086"/>
                </a:lnTo>
                <a:lnTo>
                  <a:pt x="1427986" y="1573848"/>
                </a:lnTo>
                <a:lnTo>
                  <a:pt x="1439731" y="1578611"/>
                </a:lnTo>
                <a:lnTo>
                  <a:pt x="1451477" y="1583056"/>
                </a:lnTo>
                <a:lnTo>
                  <a:pt x="1463540" y="1586866"/>
                </a:lnTo>
                <a:lnTo>
                  <a:pt x="1475921" y="1590358"/>
                </a:lnTo>
                <a:lnTo>
                  <a:pt x="1488619" y="1593216"/>
                </a:lnTo>
                <a:lnTo>
                  <a:pt x="1500999" y="1596073"/>
                </a:lnTo>
                <a:lnTo>
                  <a:pt x="1514015" y="1598613"/>
                </a:lnTo>
                <a:lnTo>
                  <a:pt x="1527348" y="1600201"/>
                </a:lnTo>
                <a:lnTo>
                  <a:pt x="1540363" y="1602106"/>
                </a:lnTo>
                <a:lnTo>
                  <a:pt x="1554331" y="1603058"/>
                </a:lnTo>
                <a:lnTo>
                  <a:pt x="1554331" y="1684973"/>
                </a:lnTo>
                <a:lnTo>
                  <a:pt x="1680359" y="1684973"/>
                </a:lnTo>
                <a:lnTo>
                  <a:pt x="1680359" y="1605916"/>
                </a:lnTo>
                <a:lnTo>
                  <a:pt x="1697819" y="1603693"/>
                </a:lnTo>
                <a:lnTo>
                  <a:pt x="1714326" y="1601471"/>
                </a:lnTo>
                <a:lnTo>
                  <a:pt x="1730516" y="1598613"/>
                </a:lnTo>
                <a:lnTo>
                  <a:pt x="1746071" y="1595121"/>
                </a:lnTo>
                <a:lnTo>
                  <a:pt x="1761626" y="1591628"/>
                </a:lnTo>
                <a:lnTo>
                  <a:pt x="1775912" y="1587818"/>
                </a:lnTo>
                <a:lnTo>
                  <a:pt x="1790197" y="1583373"/>
                </a:lnTo>
                <a:lnTo>
                  <a:pt x="1803212" y="1578293"/>
                </a:lnTo>
                <a:lnTo>
                  <a:pt x="1816228" y="1573531"/>
                </a:lnTo>
                <a:lnTo>
                  <a:pt x="1828926" y="1567816"/>
                </a:lnTo>
                <a:lnTo>
                  <a:pt x="1840672" y="1562101"/>
                </a:lnTo>
                <a:lnTo>
                  <a:pt x="1851782" y="1555751"/>
                </a:lnTo>
                <a:lnTo>
                  <a:pt x="1862576" y="1549083"/>
                </a:lnTo>
                <a:lnTo>
                  <a:pt x="1872734" y="1541781"/>
                </a:lnTo>
                <a:lnTo>
                  <a:pt x="1882575" y="1534478"/>
                </a:lnTo>
                <a:lnTo>
                  <a:pt x="1891464" y="1526858"/>
                </a:lnTo>
                <a:lnTo>
                  <a:pt x="1900035" y="1518286"/>
                </a:lnTo>
                <a:lnTo>
                  <a:pt x="1907971" y="1510031"/>
                </a:lnTo>
                <a:lnTo>
                  <a:pt x="1915590" y="1500823"/>
                </a:lnTo>
                <a:lnTo>
                  <a:pt x="1922256" y="1491616"/>
                </a:lnTo>
                <a:lnTo>
                  <a:pt x="1928605" y="1481773"/>
                </a:lnTo>
                <a:lnTo>
                  <a:pt x="1934319" y="1471613"/>
                </a:lnTo>
                <a:lnTo>
                  <a:pt x="1939716" y="1461136"/>
                </a:lnTo>
                <a:lnTo>
                  <a:pt x="1944160" y="1450341"/>
                </a:lnTo>
                <a:lnTo>
                  <a:pt x="1948287" y="1439228"/>
                </a:lnTo>
                <a:lnTo>
                  <a:pt x="1951779" y="1427798"/>
                </a:lnTo>
                <a:lnTo>
                  <a:pt x="1954954" y="1415416"/>
                </a:lnTo>
                <a:lnTo>
                  <a:pt x="1957493" y="1403351"/>
                </a:lnTo>
                <a:lnTo>
                  <a:pt x="1959398" y="1390333"/>
                </a:lnTo>
                <a:lnTo>
                  <a:pt x="1960985" y="1377633"/>
                </a:lnTo>
                <a:lnTo>
                  <a:pt x="1961620" y="1363981"/>
                </a:lnTo>
                <a:lnTo>
                  <a:pt x="1961938" y="1350011"/>
                </a:lnTo>
                <a:lnTo>
                  <a:pt x="1961620" y="1332866"/>
                </a:lnTo>
                <a:lnTo>
                  <a:pt x="1960985" y="1324611"/>
                </a:lnTo>
                <a:lnTo>
                  <a:pt x="1960350" y="1316038"/>
                </a:lnTo>
                <a:lnTo>
                  <a:pt x="1959398" y="1308418"/>
                </a:lnTo>
                <a:lnTo>
                  <a:pt x="1958128" y="1300481"/>
                </a:lnTo>
                <a:lnTo>
                  <a:pt x="1957176" y="1292861"/>
                </a:lnTo>
                <a:lnTo>
                  <a:pt x="1955271" y="1285558"/>
                </a:lnTo>
                <a:lnTo>
                  <a:pt x="1953684" y="1278256"/>
                </a:lnTo>
                <a:lnTo>
                  <a:pt x="1951779" y="1271271"/>
                </a:lnTo>
                <a:lnTo>
                  <a:pt x="1949875" y="1264286"/>
                </a:lnTo>
                <a:lnTo>
                  <a:pt x="1947335" y="1257618"/>
                </a:lnTo>
                <a:lnTo>
                  <a:pt x="1944795" y="1250951"/>
                </a:lnTo>
                <a:lnTo>
                  <a:pt x="1942256" y="1244601"/>
                </a:lnTo>
                <a:lnTo>
                  <a:pt x="1939081" y="1238251"/>
                </a:lnTo>
                <a:lnTo>
                  <a:pt x="1935907" y="1232536"/>
                </a:lnTo>
                <a:lnTo>
                  <a:pt x="1929240" y="1221106"/>
                </a:lnTo>
                <a:lnTo>
                  <a:pt x="1922256" y="1210311"/>
                </a:lnTo>
                <a:lnTo>
                  <a:pt x="1914637" y="1200151"/>
                </a:lnTo>
                <a:lnTo>
                  <a:pt x="1907019" y="1190626"/>
                </a:lnTo>
                <a:lnTo>
                  <a:pt x="1898448" y="1182053"/>
                </a:lnTo>
                <a:lnTo>
                  <a:pt x="1890194" y="1173798"/>
                </a:lnTo>
                <a:lnTo>
                  <a:pt x="1880988" y="1166178"/>
                </a:lnTo>
                <a:lnTo>
                  <a:pt x="1872099" y="1159510"/>
                </a:lnTo>
                <a:lnTo>
                  <a:pt x="1861306" y="1152843"/>
                </a:lnTo>
                <a:lnTo>
                  <a:pt x="1848608" y="1145223"/>
                </a:lnTo>
                <a:lnTo>
                  <a:pt x="1834005" y="1136968"/>
                </a:lnTo>
                <a:lnTo>
                  <a:pt x="1817180" y="1128078"/>
                </a:lnTo>
                <a:lnTo>
                  <a:pt x="1798451" y="1118553"/>
                </a:lnTo>
                <a:lnTo>
                  <a:pt x="1777499" y="1108075"/>
                </a:lnTo>
                <a:lnTo>
                  <a:pt x="1754642" y="1097280"/>
                </a:lnTo>
                <a:lnTo>
                  <a:pt x="1729881" y="1085215"/>
                </a:lnTo>
                <a:lnTo>
                  <a:pt x="1700358" y="1071880"/>
                </a:lnTo>
                <a:lnTo>
                  <a:pt x="1674327" y="1059180"/>
                </a:lnTo>
                <a:lnTo>
                  <a:pt x="1651471" y="1047750"/>
                </a:lnTo>
                <a:lnTo>
                  <a:pt x="1631472" y="1037590"/>
                </a:lnTo>
                <a:lnTo>
                  <a:pt x="1614329" y="1028383"/>
                </a:lnTo>
                <a:lnTo>
                  <a:pt x="1600679" y="1020445"/>
                </a:lnTo>
                <a:lnTo>
                  <a:pt x="1589568" y="1013778"/>
                </a:lnTo>
                <a:lnTo>
                  <a:pt x="1581949" y="1008380"/>
                </a:lnTo>
                <a:lnTo>
                  <a:pt x="1578775" y="1005840"/>
                </a:lnTo>
                <a:lnTo>
                  <a:pt x="1575918" y="1002665"/>
                </a:lnTo>
                <a:lnTo>
                  <a:pt x="1573378" y="999808"/>
                </a:lnTo>
                <a:lnTo>
                  <a:pt x="1570838" y="996315"/>
                </a:lnTo>
                <a:lnTo>
                  <a:pt x="1568299" y="992823"/>
                </a:lnTo>
                <a:lnTo>
                  <a:pt x="1566394" y="989013"/>
                </a:lnTo>
                <a:lnTo>
                  <a:pt x="1564489" y="985203"/>
                </a:lnTo>
                <a:lnTo>
                  <a:pt x="1562902" y="981075"/>
                </a:lnTo>
                <a:lnTo>
                  <a:pt x="1560998" y="976630"/>
                </a:lnTo>
                <a:lnTo>
                  <a:pt x="1560045" y="971868"/>
                </a:lnTo>
                <a:lnTo>
                  <a:pt x="1559093" y="967105"/>
                </a:lnTo>
                <a:lnTo>
                  <a:pt x="1557823" y="962025"/>
                </a:lnTo>
                <a:lnTo>
                  <a:pt x="1557188" y="956310"/>
                </a:lnTo>
                <a:lnTo>
                  <a:pt x="1556871" y="950595"/>
                </a:lnTo>
                <a:lnTo>
                  <a:pt x="1556236" y="938848"/>
                </a:lnTo>
                <a:lnTo>
                  <a:pt x="1556553" y="931863"/>
                </a:lnTo>
                <a:lnTo>
                  <a:pt x="1557188" y="924878"/>
                </a:lnTo>
                <a:lnTo>
                  <a:pt x="1557823" y="918528"/>
                </a:lnTo>
                <a:lnTo>
                  <a:pt x="1559410" y="913130"/>
                </a:lnTo>
                <a:lnTo>
                  <a:pt x="1560998" y="907415"/>
                </a:lnTo>
                <a:lnTo>
                  <a:pt x="1563537" y="902653"/>
                </a:lnTo>
                <a:lnTo>
                  <a:pt x="1566077" y="898525"/>
                </a:lnTo>
                <a:lnTo>
                  <a:pt x="1568616" y="894398"/>
                </a:lnTo>
                <a:lnTo>
                  <a:pt x="1572108" y="890905"/>
                </a:lnTo>
                <a:lnTo>
                  <a:pt x="1575600" y="888048"/>
                </a:lnTo>
                <a:lnTo>
                  <a:pt x="1579727" y="885190"/>
                </a:lnTo>
                <a:lnTo>
                  <a:pt x="1584489" y="882968"/>
                </a:lnTo>
                <a:lnTo>
                  <a:pt x="1589251" y="881698"/>
                </a:lnTo>
                <a:lnTo>
                  <a:pt x="1594647" y="880745"/>
                </a:lnTo>
                <a:lnTo>
                  <a:pt x="1600361" y="879793"/>
                </a:lnTo>
                <a:lnTo>
                  <a:pt x="1606393" y="879475"/>
                </a:lnTo>
                <a:lnTo>
                  <a:pt x="1613694" y="879793"/>
                </a:lnTo>
                <a:lnTo>
                  <a:pt x="1620678" y="880745"/>
                </a:lnTo>
                <a:lnTo>
                  <a:pt x="1626710" y="882015"/>
                </a:lnTo>
                <a:lnTo>
                  <a:pt x="1632106" y="883920"/>
                </a:lnTo>
                <a:lnTo>
                  <a:pt x="1636551" y="886143"/>
                </a:lnTo>
                <a:lnTo>
                  <a:pt x="1640995" y="889318"/>
                </a:lnTo>
                <a:lnTo>
                  <a:pt x="1642582" y="890905"/>
                </a:lnTo>
                <a:lnTo>
                  <a:pt x="1644487" y="892810"/>
                </a:lnTo>
                <a:lnTo>
                  <a:pt x="1645757" y="894715"/>
                </a:lnTo>
                <a:lnTo>
                  <a:pt x="1647027" y="896620"/>
                </a:lnTo>
                <a:lnTo>
                  <a:pt x="1649249" y="901700"/>
                </a:lnTo>
                <a:lnTo>
                  <a:pt x="1651471" y="907733"/>
                </a:lnTo>
                <a:lnTo>
                  <a:pt x="1652741" y="915035"/>
                </a:lnTo>
                <a:lnTo>
                  <a:pt x="1654011" y="923608"/>
                </a:lnTo>
                <a:lnTo>
                  <a:pt x="1655280" y="933450"/>
                </a:lnTo>
                <a:lnTo>
                  <a:pt x="1655915" y="944245"/>
                </a:lnTo>
                <a:lnTo>
                  <a:pt x="1656233" y="956310"/>
                </a:lnTo>
                <a:lnTo>
                  <a:pt x="1656550" y="969645"/>
                </a:lnTo>
                <a:lnTo>
                  <a:pt x="1656550" y="1004570"/>
                </a:lnTo>
                <a:lnTo>
                  <a:pt x="1930193" y="1004570"/>
                </a:lnTo>
                <a:lnTo>
                  <a:pt x="1932097" y="981393"/>
                </a:lnTo>
                <a:lnTo>
                  <a:pt x="1932732" y="972503"/>
                </a:lnTo>
                <a:lnTo>
                  <a:pt x="1932732" y="964883"/>
                </a:lnTo>
                <a:lnTo>
                  <a:pt x="1932732" y="953453"/>
                </a:lnTo>
                <a:lnTo>
                  <a:pt x="1932097" y="942340"/>
                </a:lnTo>
                <a:lnTo>
                  <a:pt x="1930510" y="931545"/>
                </a:lnTo>
                <a:lnTo>
                  <a:pt x="1928923" y="920750"/>
                </a:lnTo>
                <a:lnTo>
                  <a:pt x="1926701" y="910590"/>
                </a:lnTo>
                <a:lnTo>
                  <a:pt x="1923844" y="900748"/>
                </a:lnTo>
                <a:lnTo>
                  <a:pt x="1920987" y="891223"/>
                </a:lnTo>
                <a:lnTo>
                  <a:pt x="1916860" y="881698"/>
                </a:lnTo>
                <a:lnTo>
                  <a:pt x="1912733" y="873125"/>
                </a:lnTo>
                <a:lnTo>
                  <a:pt x="1908288" y="864235"/>
                </a:lnTo>
                <a:lnTo>
                  <a:pt x="1903209" y="855980"/>
                </a:lnTo>
                <a:lnTo>
                  <a:pt x="1897495" y="847725"/>
                </a:lnTo>
                <a:lnTo>
                  <a:pt x="1891146" y="840105"/>
                </a:lnTo>
                <a:lnTo>
                  <a:pt x="1884480" y="832485"/>
                </a:lnTo>
                <a:lnTo>
                  <a:pt x="1877496" y="825500"/>
                </a:lnTo>
                <a:lnTo>
                  <a:pt x="1869877" y="818833"/>
                </a:lnTo>
                <a:lnTo>
                  <a:pt x="1861623" y="812165"/>
                </a:lnTo>
                <a:lnTo>
                  <a:pt x="1853370" y="806450"/>
                </a:lnTo>
                <a:lnTo>
                  <a:pt x="1844163" y="800418"/>
                </a:lnTo>
                <a:lnTo>
                  <a:pt x="1834322" y="795020"/>
                </a:lnTo>
                <a:lnTo>
                  <a:pt x="1824164" y="789623"/>
                </a:lnTo>
                <a:lnTo>
                  <a:pt x="1813688" y="784860"/>
                </a:lnTo>
                <a:lnTo>
                  <a:pt x="1802577" y="780098"/>
                </a:lnTo>
                <a:lnTo>
                  <a:pt x="1790832" y="775970"/>
                </a:lnTo>
                <a:lnTo>
                  <a:pt x="1779086" y="772160"/>
                </a:lnTo>
                <a:lnTo>
                  <a:pt x="1766388" y="768350"/>
                </a:lnTo>
                <a:lnTo>
                  <a:pt x="1753055" y="765175"/>
                </a:lnTo>
                <a:lnTo>
                  <a:pt x="1739405" y="762000"/>
                </a:lnTo>
                <a:lnTo>
                  <a:pt x="1725754" y="759778"/>
                </a:lnTo>
                <a:lnTo>
                  <a:pt x="1710834" y="757238"/>
                </a:lnTo>
                <a:lnTo>
                  <a:pt x="1695914" y="755015"/>
                </a:lnTo>
                <a:lnTo>
                  <a:pt x="1680359" y="753428"/>
                </a:lnTo>
                <a:lnTo>
                  <a:pt x="1680359" y="686118"/>
                </a:lnTo>
                <a:lnTo>
                  <a:pt x="1554331" y="686118"/>
                </a:lnTo>
                <a:close/>
                <a:moveTo>
                  <a:pt x="1619408" y="0"/>
                </a:moveTo>
                <a:lnTo>
                  <a:pt x="2640012" y="871220"/>
                </a:lnTo>
                <a:lnTo>
                  <a:pt x="2113362" y="871220"/>
                </a:lnTo>
                <a:lnTo>
                  <a:pt x="2274944" y="1871663"/>
                </a:lnTo>
                <a:lnTo>
                  <a:pt x="963555" y="1871663"/>
                </a:lnTo>
                <a:lnTo>
                  <a:pt x="1103234" y="871220"/>
                </a:lnTo>
                <a:lnTo>
                  <a:pt x="598487" y="871220"/>
                </a:lnTo>
                <a:lnTo>
                  <a:pt x="161940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latin typeface="+mn-lt"/>
            </a:endParaRPr>
          </a:p>
        </p:txBody>
      </p:sp>
      <p:sp>
        <p:nvSpPr>
          <p:cNvPr id="121" name="KSO_Shape"/>
          <p:cNvSpPr/>
          <p:nvPr/>
        </p:nvSpPr>
        <p:spPr bwMode="auto">
          <a:xfrm>
            <a:off x="5095875" y="4970463"/>
            <a:ext cx="179388" cy="22542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latin typeface="+mn-lt"/>
            </a:endParaRPr>
          </a:p>
        </p:txBody>
      </p:sp>
      <p:sp>
        <p:nvSpPr>
          <p:cNvPr id="122" name="KSO_Shape"/>
          <p:cNvSpPr/>
          <p:nvPr/>
        </p:nvSpPr>
        <p:spPr bwMode="auto">
          <a:xfrm>
            <a:off x="6794500" y="5002213"/>
            <a:ext cx="287338" cy="161925"/>
          </a:xfrm>
          <a:custGeom>
            <a:avLst/>
            <a:gdLst>
              <a:gd name="T0" fmla="*/ 575015 w 4014"/>
              <a:gd name="T1" fmla="*/ 958785 h 2268"/>
              <a:gd name="T2" fmla="*/ 574566 w 4014"/>
              <a:gd name="T3" fmla="*/ 911654 h 2268"/>
              <a:gd name="T4" fmla="*/ 688941 w 4014"/>
              <a:gd name="T5" fmla="*/ 632008 h 2268"/>
              <a:gd name="T6" fmla="*/ 171338 w 4014"/>
              <a:gd name="T7" fmla="*/ 353709 h 2268"/>
              <a:gd name="T8" fmla="*/ 165059 w 4014"/>
              <a:gd name="T9" fmla="*/ 469517 h 2268"/>
              <a:gd name="T10" fmla="*/ 161471 w 4014"/>
              <a:gd name="T11" fmla="*/ 474455 h 2268"/>
              <a:gd name="T12" fmla="*/ 91949 w 4014"/>
              <a:gd name="T13" fmla="*/ 474455 h 2268"/>
              <a:gd name="T14" fmla="*/ 89257 w 4014"/>
              <a:gd name="T15" fmla="*/ 470415 h 2268"/>
              <a:gd name="T16" fmla="*/ 82081 w 4014"/>
              <a:gd name="T17" fmla="*/ 309271 h 2268"/>
              <a:gd name="T18" fmla="*/ 117515 w 4014"/>
              <a:gd name="T19" fmla="*/ 40847 h 2268"/>
              <a:gd name="T20" fmla="*/ 166853 w 4014"/>
              <a:gd name="T21" fmla="*/ 3142 h 2268"/>
              <a:gd name="T22" fmla="*/ 1796360 w 4014"/>
              <a:gd name="T23" fmla="*/ 243287 h 2268"/>
              <a:gd name="T24" fmla="*/ 1800397 w 4014"/>
              <a:gd name="T25" fmla="*/ 309271 h 2268"/>
              <a:gd name="T26" fmla="*/ 1755993 w 4014"/>
              <a:gd name="T27" fmla="*/ 1001428 h 2268"/>
              <a:gd name="T28" fmla="*/ 575015 w 4014"/>
              <a:gd name="T29" fmla="*/ 958785 h 2268"/>
              <a:gd name="T30" fmla="*/ 1583757 w 4014"/>
              <a:gd name="T31" fmla="*/ 764425 h 2268"/>
              <a:gd name="T32" fmla="*/ 1570750 w 4014"/>
              <a:gd name="T33" fmla="*/ 667469 h 2268"/>
              <a:gd name="T34" fmla="*/ 1465794 w 4014"/>
              <a:gd name="T35" fmla="*/ 531910 h 2268"/>
              <a:gd name="T36" fmla="*/ 1479698 w 4014"/>
              <a:gd name="T37" fmla="*/ 480739 h 2268"/>
              <a:gd name="T38" fmla="*/ 1492706 w 4014"/>
              <a:gd name="T39" fmla="*/ 569615 h 2268"/>
              <a:gd name="T40" fmla="*/ 1575684 w 4014"/>
              <a:gd name="T41" fmla="*/ 497796 h 2268"/>
              <a:gd name="T42" fmla="*/ 1521860 w 4014"/>
              <a:gd name="T43" fmla="*/ 400392 h 2268"/>
              <a:gd name="T44" fmla="*/ 1438882 w 4014"/>
              <a:gd name="T45" fmla="*/ 428670 h 2268"/>
              <a:gd name="T46" fmla="*/ 1376985 w 4014"/>
              <a:gd name="T47" fmla="*/ 552109 h 2268"/>
              <a:gd name="T48" fmla="*/ 1481044 w 4014"/>
              <a:gd name="T49" fmla="*/ 691708 h 2268"/>
              <a:gd name="T50" fmla="*/ 1492706 w 4014"/>
              <a:gd name="T51" fmla="*/ 772504 h 2268"/>
              <a:gd name="T52" fmla="*/ 1459963 w 4014"/>
              <a:gd name="T53" fmla="*/ 772504 h 2268"/>
              <a:gd name="T54" fmla="*/ 1376985 w 4014"/>
              <a:gd name="T55" fmla="*/ 677344 h 2268"/>
              <a:gd name="T56" fmla="*/ 1438882 w 4014"/>
              <a:gd name="T57" fmla="*/ 842528 h 2268"/>
              <a:gd name="T58" fmla="*/ 1521860 w 4014"/>
              <a:gd name="T59" fmla="*/ 870807 h 2268"/>
              <a:gd name="T60" fmla="*/ 178066 w 4014"/>
              <a:gd name="T61" fmla="*/ 240594 h 2268"/>
              <a:gd name="T62" fmla="*/ 727066 w 4014"/>
              <a:gd name="T63" fmla="*/ 264384 h 2268"/>
              <a:gd name="T64" fmla="*/ 199596 w 4014"/>
              <a:gd name="T65" fmla="*/ 96507 h 2268"/>
              <a:gd name="T66" fmla="*/ 1597213 w 4014"/>
              <a:gd name="T67" fmla="*/ 264384 h 2268"/>
              <a:gd name="T68" fmla="*/ 1110110 w 4014"/>
              <a:gd name="T69" fmla="*/ 264384 h 2268"/>
              <a:gd name="T70" fmla="*/ 1024890 w 4014"/>
              <a:gd name="T71" fmla="*/ 912103 h 2268"/>
              <a:gd name="T72" fmla="*/ 1711140 w 4014"/>
              <a:gd name="T73" fmla="*/ 353709 h 2268"/>
              <a:gd name="T74" fmla="*/ 1187257 w 4014"/>
              <a:gd name="T75" fmla="*/ 635599 h 2268"/>
              <a:gd name="T76" fmla="*/ 84324 w 4014"/>
              <a:gd name="T77" fmla="*/ 879335 h 2268"/>
              <a:gd name="T78" fmla="*/ 47096 w 4014"/>
              <a:gd name="T79" fmla="*/ 980780 h 2268"/>
              <a:gd name="T80" fmla="*/ 465125 w 4014"/>
              <a:gd name="T81" fmla="*/ 1018036 h 2268"/>
              <a:gd name="T82" fmla="*/ 502353 w 4014"/>
              <a:gd name="T83" fmla="*/ 916591 h 2268"/>
              <a:gd name="T84" fmla="*/ 84324 w 4014"/>
              <a:gd name="T85" fmla="*/ 879335 h 2268"/>
              <a:gd name="T86" fmla="*/ 0 w 4014"/>
              <a:gd name="T87" fmla="*/ 589815 h 2268"/>
              <a:gd name="T88" fmla="*/ 37228 w 4014"/>
              <a:gd name="T89" fmla="*/ 691259 h 2268"/>
              <a:gd name="T90" fmla="*/ 455257 w 4014"/>
              <a:gd name="T91" fmla="*/ 654003 h 2268"/>
              <a:gd name="T92" fmla="*/ 418029 w 4014"/>
              <a:gd name="T93" fmla="*/ 552558 h 2268"/>
              <a:gd name="T94" fmla="*/ 120206 w 4014"/>
              <a:gd name="T95" fmla="*/ 714600 h 2268"/>
              <a:gd name="T96" fmla="*/ 82978 w 4014"/>
              <a:gd name="T97" fmla="*/ 816494 h 2268"/>
              <a:gd name="T98" fmla="*/ 501007 w 4014"/>
              <a:gd name="T99" fmla="*/ 853301 h 2268"/>
              <a:gd name="T100" fmla="*/ 538235 w 4014"/>
              <a:gd name="T101" fmla="*/ 751856 h 2268"/>
              <a:gd name="T102" fmla="*/ 120206 w 4014"/>
              <a:gd name="T103" fmla="*/ 714600 h 22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14" h="2268">
                <a:moveTo>
                  <a:pt x="1282" y="2136"/>
                </a:moveTo>
                <a:cubicBezTo>
                  <a:pt x="1282" y="2136"/>
                  <a:pt x="1282" y="2136"/>
                  <a:pt x="1282" y="2136"/>
                </a:cubicBezTo>
                <a:cubicBezTo>
                  <a:pt x="1282" y="2131"/>
                  <a:pt x="1282" y="2131"/>
                  <a:pt x="1282" y="2131"/>
                </a:cubicBezTo>
                <a:cubicBezTo>
                  <a:pt x="1281" y="2031"/>
                  <a:pt x="1281" y="2031"/>
                  <a:pt x="1281" y="2031"/>
                </a:cubicBezTo>
                <a:cubicBezTo>
                  <a:pt x="1896" y="2032"/>
                  <a:pt x="1896" y="2032"/>
                  <a:pt x="1896" y="2032"/>
                </a:cubicBezTo>
                <a:cubicBezTo>
                  <a:pt x="1684" y="1938"/>
                  <a:pt x="1534" y="1693"/>
                  <a:pt x="1536" y="1408"/>
                </a:cubicBezTo>
                <a:cubicBezTo>
                  <a:pt x="1538" y="1121"/>
                  <a:pt x="1693" y="878"/>
                  <a:pt x="1908" y="788"/>
                </a:cubicBezTo>
                <a:cubicBezTo>
                  <a:pt x="382" y="788"/>
                  <a:pt x="382" y="788"/>
                  <a:pt x="382" y="788"/>
                </a:cubicBezTo>
                <a:cubicBezTo>
                  <a:pt x="382" y="995"/>
                  <a:pt x="382" y="995"/>
                  <a:pt x="382" y="995"/>
                </a:cubicBezTo>
                <a:cubicBezTo>
                  <a:pt x="382" y="1014"/>
                  <a:pt x="377" y="1031"/>
                  <a:pt x="368" y="1046"/>
                </a:cubicBezTo>
                <a:cubicBezTo>
                  <a:pt x="368" y="1057"/>
                  <a:pt x="368" y="1057"/>
                  <a:pt x="368" y="1057"/>
                </a:cubicBezTo>
                <a:cubicBezTo>
                  <a:pt x="360" y="1057"/>
                  <a:pt x="360" y="1057"/>
                  <a:pt x="360" y="1057"/>
                </a:cubicBezTo>
                <a:cubicBezTo>
                  <a:pt x="342" y="1080"/>
                  <a:pt x="314" y="1094"/>
                  <a:pt x="283" y="1094"/>
                </a:cubicBezTo>
                <a:cubicBezTo>
                  <a:pt x="252" y="1094"/>
                  <a:pt x="223" y="1080"/>
                  <a:pt x="205" y="1057"/>
                </a:cubicBezTo>
                <a:cubicBezTo>
                  <a:pt x="198" y="1057"/>
                  <a:pt x="198" y="1057"/>
                  <a:pt x="198" y="1057"/>
                </a:cubicBezTo>
                <a:cubicBezTo>
                  <a:pt x="199" y="1048"/>
                  <a:pt x="199" y="1048"/>
                  <a:pt x="199" y="1048"/>
                </a:cubicBezTo>
                <a:cubicBezTo>
                  <a:pt x="189" y="1032"/>
                  <a:pt x="183" y="1014"/>
                  <a:pt x="183" y="995"/>
                </a:cubicBezTo>
                <a:cubicBezTo>
                  <a:pt x="183" y="689"/>
                  <a:pt x="183" y="689"/>
                  <a:pt x="183" y="689"/>
                </a:cubicBezTo>
                <a:cubicBezTo>
                  <a:pt x="183" y="686"/>
                  <a:pt x="200" y="512"/>
                  <a:pt x="201" y="507"/>
                </a:cubicBezTo>
                <a:cubicBezTo>
                  <a:pt x="262" y="91"/>
                  <a:pt x="262" y="91"/>
                  <a:pt x="262" y="91"/>
                </a:cubicBezTo>
                <a:cubicBezTo>
                  <a:pt x="270" y="37"/>
                  <a:pt x="319" y="0"/>
                  <a:pt x="372" y="7"/>
                </a:cubicBezTo>
                <a:cubicBezTo>
                  <a:pt x="372" y="7"/>
                  <a:pt x="372" y="7"/>
                  <a:pt x="372" y="7"/>
                </a:cubicBezTo>
                <a:cubicBezTo>
                  <a:pt x="3918" y="432"/>
                  <a:pt x="3918" y="432"/>
                  <a:pt x="3918" y="432"/>
                </a:cubicBezTo>
                <a:cubicBezTo>
                  <a:pt x="3972" y="438"/>
                  <a:pt x="4011" y="488"/>
                  <a:pt x="4005" y="542"/>
                </a:cubicBezTo>
                <a:cubicBezTo>
                  <a:pt x="3994" y="629"/>
                  <a:pt x="3994" y="629"/>
                  <a:pt x="3994" y="629"/>
                </a:cubicBezTo>
                <a:cubicBezTo>
                  <a:pt x="4007" y="646"/>
                  <a:pt x="4014" y="666"/>
                  <a:pt x="4014" y="689"/>
                </a:cubicBezTo>
                <a:cubicBezTo>
                  <a:pt x="4014" y="2131"/>
                  <a:pt x="4014" y="2131"/>
                  <a:pt x="4014" y="2131"/>
                </a:cubicBezTo>
                <a:cubicBezTo>
                  <a:pt x="4014" y="2186"/>
                  <a:pt x="3970" y="2231"/>
                  <a:pt x="3915" y="2231"/>
                </a:cubicBezTo>
                <a:cubicBezTo>
                  <a:pt x="1381" y="2231"/>
                  <a:pt x="1381" y="2231"/>
                  <a:pt x="1381" y="2231"/>
                </a:cubicBezTo>
                <a:cubicBezTo>
                  <a:pt x="1327" y="2231"/>
                  <a:pt x="1284" y="2188"/>
                  <a:pt x="1282" y="2136"/>
                </a:cubicBezTo>
                <a:close/>
                <a:moveTo>
                  <a:pt x="3393" y="1879"/>
                </a:moveTo>
                <a:cubicBezTo>
                  <a:pt x="3485" y="1860"/>
                  <a:pt x="3531" y="1802"/>
                  <a:pt x="3531" y="1703"/>
                </a:cubicBezTo>
                <a:cubicBezTo>
                  <a:pt x="3531" y="1585"/>
                  <a:pt x="3531" y="1585"/>
                  <a:pt x="3531" y="1585"/>
                </a:cubicBezTo>
                <a:cubicBezTo>
                  <a:pt x="3531" y="1549"/>
                  <a:pt x="3522" y="1516"/>
                  <a:pt x="3502" y="1487"/>
                </a:cubicBezTo>
                <a:cubicBezTo>
                  <a:pt x="3483" y="1458"/>
                  <a:pt x="3428" y="1397"/>
                  <a:pt x="3336" y="1306"/>
                </a:cubicBezTo>
                <a:cubicBezTo>
                  <a:pt x="3291" y="1259"/>
                  <a:pt x="3268" y="1219"/>
                  <a:pt x="3268" y="1185"/>
                </a:cubicBezTo>
                <a:cubicBezTo>
                  <a:pt x="3265" y="1125"/>
                  <a:pt x="3265" y="1125"/>
                  <a:pt x="3265" y="1125"/>
                </a:cubicBezTo>
                <a:cubicBezTo>
                  <a:pt x="3265" y="1089"/>
                  <a:pt x="3276" y="1071"/>
                  <a:pt x="3299" y="1071"/>
                </a:cubicBezTo>
                <a:cubicBezTo>
                  <a:pt x="3318" y="1071"/>
                  <a:pt x="3328" y="1080"/>
                  <a:pt x="3328" y="1099"/>
                </a:cubicBezTo>
                <a:cubicBezTo>
                  <a:pt x="3328" y="1269"/>
                  <a:pt x="3328" y="1269"/>
                  <a:pt x="3328" y="1269"/>
                </a:cubicBezTo>
                <a:cubicBezTo>
                  <a:pt x="3513" y="1269"/>
                  <a:pt x="3513" y="1269"/>
                  <a:pt x="3513" y="1269"/>
                </a:cubicBezTo>
                <a:cubicBezTo>
                  <a:pt x="3513" y="1109"/>
                  <a:pt x="3513" y="1109"/>
                  <a:pt x="3513" y="1109"/>
                </a:cubicBezTo>
                <a:cubicBezTo>
                  <a:pt x="3513" y="1027"/>
                  <a:pt x="3473" y="975"/>
                  <a:pt x="3393" y="955"/>
                </a:cubicBezTo>
                <a:cubicBezTo>
                  <a:pt x="3393" y="892"/>
                  <a:pt x="3393" y="892"/>
                  <a:pt x="3393" y="892"/>
                </a:cubicBezTo>
                <a:cubicBezTo>
                  <a:pt x="3208" y="892"/>
                  <a:pt x="3208" y="892"/>
                  <a:pt x="3208" y="892"/>
                </a:cubicBezTo>
                <a:cubicBezTo>
                  <a:pt x="3208" y="955"/>
                  <a:pt x="3208" y="955"/>
                  <a:pt x="3208" y="955"/>
                </a:cubicBezTo>
                <a:cubicBezTo>
                  <a:pt x="3116" y="974"/>
                  <a:pt x="3070" y="1032"/>
                  <a:pt x="3070" y="1126"/>
                </a:cubicBezTo>
                <a:cubicBezTo>
                  <a:pt x="3070" y="1230"/>
                  <a:pt x="3070" y="1230"/>
                  <a:pt x="3070" y="1230"/>
                </a:cubicBezTo>
                <a:cubicBezTo>
                  <a:pt x="3070" y="1272"/>
                  <a:pt x="3093" y="1319"/>
                  <a:pt x="3137" y="1369"/>
                </a:cubicBezTo>
                <a:cubicBezTo>
                  <a:pt x="3230" y="1460"/>
                  <a:pt x="3285" y="1518"/>
                  <a:pt x="3302" y="1541"/>
                </a:cubicBezTo>
                <a:cubicBezTo>
                  <a:pt x="3319" y="1565"/>
                  <a:pt x="3328" y="1588"/>
                  <a:pt x="3328" y="1611"/>
                </a:cubicBezTo>
                <a:cubicBezTo>
                  <a:pt x="3328" y="1721"/>
                  <a:pt x="3328" y="1721"/>
                  <a:pt x="3328" y="1721"/>
                </a:cubicBezTo>
                <a:cubicBezTo>
                  <a:pt x="3328" y="1742"/>
                  <a:pt x="3316" y="1753"/>
                  <a:pt x="3292" y="1753"/>
                </a:cubicBezTo>
                <a:cubicBezTo>
                  <a:pt x="3268" y="1753"/>
                  <a:pt x="3255" y="1742"/>
                  <a:pt x="3255" y="1721"/>
                </a:cubicBezTo>
                <a:cubicBezTo>
                  <a:pt x="3255" y="1509"/>
                  <a:pt x="3255" y="1509"/>
                  <a:pt x="3255" y="1509"/>
                </a:cubicBezTo>
                <a:cubicBezTo>
                  <a:pt x="3070" y="1509"/>
                  <a:pt x="3070" y="1509"/>
                  <a:pt x="3070" y="1509"/>
                </a:cubicBezTo>
                <a:cubicBezTo>
                  <a:pt x="3070" y="1719"/>
                  <a:pt x="3070" y="1719"/>
                  <a:pt x="3070" y="1719"/>
                </a:cubicBezTo>
                <a:cubicBezTo>
                  <a:pt x="3070" y="1801"/>
                  <a:pt x="3116" y="1854"/>
                  <a:pt x="3208" y="1877"/>
                </a:cubicBezTo>
                <a:cubicBezTo>
                  <a:pt x="3208" y="1940"/>
                  <a:pt x="3208" y="1940"/>
                  <a:pt x="3208" y="1940"/>
                </a:cubicBezTo>
                <a:cubicBezTo>
                  <a:pt x="3393" y="1940"/>
                  <a:pt x="3393" y="1940"/>
                  <a:pt x="3393" y="1940"/>
                </a:cubicBezTo>
                <a:cubicBezTo>
                  <a:pt x="3393" y="1879"/>
                  <a:pt x="3393" y="1879"/>
                  <a:pt x="3393" y="1879"/>
                </a:cubicBezTo>
                <a:close/>
                <a:moveTo>
                  <a:pt x="397" y="536"/>
                </a:moveTo>
                <a:cubicBezTo>
                  <a:pt x="394" y="557"/>
                  <a:pt x="385" y="575"/>
                  <a:pt x="372" y="589"/>
                </a:cubicBezTo>
                <a:cubicBezTo>
                  <a:pt x="1621" y="589"/>
                  <a:pt x="1621" y="589"/>
                  <a:pt x="1621" y="589"/>
                </a:cubicBezTo>
                <a:cubicBezTo>
                  <a:pt x="1689" y="497"/>
                  <a:pt x="1777" y="426"/>
                  <a:pt x="1876" y="387"/>
                </a:cubicBezTo>
                <a:cubicBezTo>
                  <a:pt x="445" y="215"/>
                  <a:pt x="445" y="215"/>
                  <a:pt x="445" y="215"/>
                </a:cubicBezTo>
                <a:cubicBezTo>
                  <a:pt x="397" y="536"/>
                  <a:pt x="397" y="536"/>
                  <a:pt x="397" y="536"/>
                </a:cubicBezTo>
                <a:close/>
                <a:moveTo>
                  <a:pt x="3561" y="589"/>
                </a:moveTo>
                <a:cubicBezTo>
                  <a:pt x="2334" y="442"/>
                  <a:pt x="2334" y="442"/>
                  <a:pt x="2334" y="442"/>
                </a:cubicBezTo>
                <a:cubicBezTo>
                  <a:pt x="2388" y="481"/>
                  <a:pt x="2436" y="531"/>
                  <a:pt x="2475" y="589"/>
                </a:cubicBezTo>
                <a:cubicBezTo>
                  <a:pt x="3561" y="589"/>
                  <a:pt x="3561" y="589"/>
                  <a:pt x="3561" y="589"/>
                </a:cubicBezTo>
                <a:close/>
                <a:moveTo>
                  <a:pt x="2285" y="2032"/>
                </a:moveTo>
                <a:cubicBezTo>
                  <a:pt x="3815" y="2032"/>
                  <a:pt x="3815" y="2032"/>
                  <a:pt x="3815" y="2032"/>
                </a:cubicBezTo>
                <a:cubicBezTo>
                  <a:pt x="3815" y="788"/>
                  <a:pt x="3815" y="788"/>
                  <a:pt x="3815" y="788"/>
                </a:cubicBezTo>
                <a:cubicBezTo>
                  <a:pt x="2277" y="788"/>
                  <a:pt x="2277" y="788"/>
                  <a:pt x="2277" y="788"/>
                </a:cubicBezTo>
                <a:cubicBezTo>
                  <a:pt x="2494" y="879"/>
                  <a:pt x="2649" y="1126"/>
                  <a:pt x="2647" y="1416"/>
                </a:cubicBezTo>
                <a:cubicBezTo>
                  <a:pt x="2645" y="1698"/>
                  <a:pt x="2494" y="1939"/>
                  <a:pt x="2285" y="2032"/>
                </a:cubicBezTo>
                <a:close/>
                <a:moveTo>
                  <a:pt x="188" y="1959"/>
                </a:moveTo>
                <a:cubicBezTo>
                  <a:pt x="142" y="1959"/>
                  <a:pt x="105" y="1996"/>
                  <a:pt x="105" y="2042"/>
                </a:cubicBezTo>
                <a:cubicBezTo>
                  <a:pt x="105" y="2185"/>
                  <a:pt x="105" y="2185"/>
                  <a:pt x="105" y="2185"/>
                </a:cubicBezTo>
                <a:cubicBezTo>
                  <a:pt x="105" y="2231"/>
                  <a:pt x="142" y="2268"/>
                  <a:pt x="188" y="2268"/>
                </a:cubicBezTo>
                <a:cubicBezTo>
                  <a:pt x="1037" y="2268"/>
                  <a:pt x="1037" y="2268"/>
                  <a:pt x="1037" y="2268"/>
                </a:cubicBezTo>
                <a:cubicBezTo>
                  <a:pt x="1082" y="2268"/>
                  <a:pt x="1120" y="2231"/>
                  <a:pt x="1120" y="2185"/>
                </a:cubicBezTo>
                <a:cubicBezTo>
                  <a:pt x="1120" y="2042"/>
                  <a:pt x="1120" y="2042"/>
                  <a:pt x="1120" y="2042"/>
                </a:cubicBezTo>
                <a:cubicBezTo>
                  <a:pt x="1120" y="1996"/>
                  <a:pt x="1082" y="1959"/>
                  <a:pt x="1037" y="1959"/>
                </a:cubicBezTo>
                <a:cubicBezTo>
                  <a:pt x="188" y="1959"/>
                  <a:pt x="188" y="1959"/>
                  <a:pt x="188" y="1959"/>
                </a:cubicBezTo>
                <a:close/>
                <a:moveTo>
                  <a:pt x="83" y="1231"/>
                </a:moveTo>
                <a:cubicBezTo>
                  <a:pt x="38" y="1231"/>
                  <a:pt x="0" y="1269"/>
                  <a:pt x="0" y="1314"/>
                </a:cubicBezTo>
                <a:cubicBezTo>
                  <a:pt x="0" y="1457"/>
                  <a:pt x="0" y="1457"/>
                  <a:pt x="0" y="1457"/>
                </a:cubicBezTo>
                <a:cubicBezTo>
                  <a:pt x="0" y="1503"/>
                  <a:pt x="38" y="1540"/>
                  <a:pt x="83" y="1540"/>
                </a:cubicBezTo>
                <a:cubicBezTo>
                  <a:pt x="932" y="1540"/>
                  <a:pt x="932" y="1540"/>
                  <a:pt x="932" y="1540"/>
                </a:cubicBezTo>
                <a:cubicBezTo>
                  <a:pt x="978" y="1540"/>
                  <a:pt x="1015" y="1503"/>
                  <a:pt x="1015" y="1457"/>
                </a:cubicBezTo>
                <a:cubicBezTo>
                  <a:pt x="1015" y="1314"/>
                  <a:pt x="1015" y="1314"/>
                  <a:pt x="1015" y="1314"/>
                </a:cubicBezTo>
                <a:cubicBezTo>
                  <a:pt x="1015" y="1269"/>
                  <a:pt x="978" y="1231"/>
                  <a:pt x="932" y="1231"/>
                </a:cubicBezTo>
                <a:cubicBezTo>
                  <a:pt x="83" y="1231"/>
                  <a:pt x="83" y="1231"/>
                  <a:pt x="83" y="1231"/>
                </a:cubicBezTo>
                <a:close/>
                <a:moveTo>
                  <a:pt x="268" y="1592"/>
                </a:moveTo>
                <a:cubicBezTo>
                  <a:pt x="222" y="1592"/>
                  <a:pt x="185" y="1630"/>
                  <a:pt x="185" y="1675"/>
                </a:cubicBezTo>
                <a:cubicBezTo>
                  <a:pt x="185" y="1819"/>
                  <a:pt x="185" y="1819"/>
                  <a:pt x="185" y="1819"/>
                </a:cubicBezTo>
                <a:cubicBezTo>
                  <a:pt x="185" y="1864"/>
                  <a:pt x="222" y="1901"/>
                  <a:pt x="268" y="1901"/>
                </a:cubicBezTo>
                <a:cubicBezTo>
                  <a:pt x="1117" y="1901"/>
                  <a:pt x="1117" y="1901"/>
                  <a:pt x="1117" y="1901"/>
                </a:cubicBezTo>
                <a:cubicBezTo>
                  <a:pt x="1162" y="1901"/>
                  <a:pt x="1200" y="1864"/>
                  <a:pt x="1200" y="1819"/>
                </a:cubicBezTo>
                <a:cubicBezTo>
                  <a:pt x="1200" y="1675"/>
                  <a:pt x="1200" y="1675"/>
                  <a:pt x="1200" y="1675"/>
                </a:cubicBezTo>
                <a:cubicBezTo>
                  <a:pt x="1200" y="1630"/>
                  <a:pt x="1162" y="1592"/>
                  <a:pt x="1117" y="1592"/>
                </a:cubicBezTo>
                <a:lnTo>
                  <a:pt x="268" y="15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latin typeface="+mn-lt"/>
            </a:endParaRPr>
          </a:p>
        </p:txBody>
      </p:sp>
      <p:sp>
        <p:nvSpPr>
          <p:cNvPr id="94224" name="文本框 122"/>
          <p:cNvSpPr txBox="1">
            <a:spLocks noChangeArrowheads="1"/>
          </p:cNvSpPr>
          <p:nvPr/>
        </p:nvSpPr>
        <p:spPr bwMode="auto">
          <a:xfrm>
            <a:off x="7580313" y="1617663"/>
            <a:ext cx="3052762"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94225" name="文本框 22"/>
          <p:cNvSpPr txBox="1">
            <a:spLocks noChangeArrowheads="1"/>
          </p:cNvSpPr>
          <p:nvPr/>
        </p:nvSpPr>
        <p:spPr bwMode="auto">
          <a:xfrm>
            <a:off x="7580313" y="1168400"/>
            <a:ext cx="174783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94226" name="文本框 124"/>
          <p:cNvSpPr txBox="1">
            <a:spLocks noChangeArrowheads="1"/>
          </p:cNvSpPr>
          <p:nvPr/>
        </p:nvSpPr>
        <p:spPr bwMode="auto">
          <a:xfrm>
            <a:off x="7580313" y="5597525"/>
            <a:ext cx="3052762"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94227" name="文本框 22"/>
          <p:cNvSpPr txBox="1">
            <a:spLocks noChangeArrowheads="1"/>
          </p:cNvSpPr>
          <p:nvPr/>
        </p:nvSpPr>
        <p:spPr bwMode="auto">
          <a:xfrm>
            <a:off x="7580313" y="5148263"/>
            <a:ext cx="1747837"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94228" name="文本框 126"/>
          <p:cNvSpPr txBox="1">
            <a:spLocks noChangeArrowheads="1"/>
          </p:cNvSpPr>
          <p:nvPr/>
        </p:nvSpPr>
        <p:spPr bwMode="auto">
          <a:xfrm>
            <a:off x="8285163" y="3548063"/>
            <a:ext cx="3051175"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94229" name="文本框 22"/>
          <p:cNvSpPr txBox="1">
            <a:spLocks noChangeArrowheads="1"/>
          </p:cNvSpPr>
          <p:nvPr/>
        </p:nvSpPr>
        <p:spPr bwMode="auto">
          <a:xfrm>
            <a:off x="8285163" y="3098800"/>
            <a:ext cx="174783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94230" name="文本框 128"/>
          <p:cNvSpPr txBox="1">
            <a:spLocks noChangeArrowheads="1"/>
          </p:cNvSpPr>
          <p:nvPr/>
        </p:nvSpPr>
        <p:spPr bwMode="auto">
          <a:xfrm>
            <a:off x="857250" y="3548063"/>
            <a:ext cx="3052763"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94231" name="文本框 22"/>
          <p:cNvSpPr txBox="1">
            <a:spLocks noChangeArrowheads="1"/>
          </p:cNvSpPr>
          <p:nvPr/>
        </p:nvSpPr>
        <p:spPr bwMode="auto">
          <a:xfrm>
            <a:off x="2162175" y="3098800"/>
            <a:ext cx="174783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94232" name="文本框 130"/>
          <p:cNvSpPr txBox="1">
            <a:spLocks noChangeArrowheads="1"/>
          </p:cNvSpPr>
          <p:nvPr/>
        </p:nvSpPr>
        <p:spPr bwMode="auto">
          <a:xfrm>
            <a:off x="1635125" y="1617663"/>
            <a:ext cx="3052763"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94233" name="文本框 22"/>
          <p:cNvSpPr txBox="1">
            <a:spLocks noChangeArrowheads="1"/>
          </p:cNvSpPr>
          <p:nvPr/>
        </p:nvSpPr>
        <p:spPr bwMode="auto">
          <a:xfrm>
            <a:off x="2940050" y="1168400"/>
            <a:ext cx="174783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94234" name="文本框 132"/>
          <p:cNvSpPr txBox="1">
            <a:spLocks noChangeArrowheads="1"/>
          </p:cNvSpPr>
          <p:nvPr/>
        </p:nvSpPr>
        <p:spPr bwMode="auto">
          <a:xfrm>
            <a:off x="1635125" y="5597525"/>
            <a:ext cx="3052763"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400"/>
              <a:t>单击此处添加内容单击此处添加内容单击此处添加内容</a:t>
            </a:r>
            <a:endParaRPr lang="zh-CN" altLang="en-US" sz="1400"/>
          </a:p>
        </p:txBody>
      </p:sp>
      <p:sp>
        <p:nvSpPr>
          <p:cNvPr id="94235" name="文本框 22"/>
          <p:cNvSpPr txBox="1">
            <a:spLocks noChangeArrowheads="1"/>
          </p:cNvSpPr>
          <p:nvPr/>
        </p:nvSpPr>
        <p:spPr bwMode="auto">
          <a:xfrm>
            <a:off x="2940050" y="5148263"/>
            <a:ext cx="1747838"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136" name="KSO_Shape"/>
          <p:cNvSpPr/>
          <p:nvPr/>
        </p:nvSpPr>
        <p:spPr bwMode="auto">
          <a:xfrm>
            <a:off x="5622925" y="3297238"/>
            <a:ext cx="904875" cy="90646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标题 1"/>
          <p:cNvSpPr>
            <a:spLocks noGrp="1" noChangeArrowheads="1"/>
          </p:cNvSpPr>
          <p:nvPr>
            <p:ph type="title"/>
          </p:nvPr>
        </p:nvSpPr>
        <p:spPr/>
        <p:txBody>
          <a:bodyPr/>
          <a:lstStyle/>
          <a:p>
            <a:pPr eaLnBrk="1" hangingPunct="1"/>
            <a:r>
              <a:rPr lang="zh-CN" altLang="en-US"/>
              <a:t>单击此处添加标题</a:t>
            </a:r>
            <a:endParaRPr lang="zh-CN" altLang="en-US"/>
          </a:p>
        </p:txBody>
      </p:sp>
      <p:sp>
        <p:nvSpPr>
          <p:cNvPr id="8" name="任意多边形: 形状 7"/>
          <p:cNvSpPr/>
          <p:nvPr/>
        </p:nvSpPr>
        <p:spPr>
          <a:xfrm>
            <a:off x="1271588" y="3141663"/>
            <a:ext cx="2447925" cy="615950"/>
          </a:xfrm>
          <a:custGeom>
            <a:avLst/>
            <a:gdLst>
              <a:gd name="connsiteX0" fmla="*/ 0 w 2304256"/>
              <a:gd name="connsiteY0" fmla="*/ 0 h 615950"/>
              <a:gd name="connsiteX1" fmla="*/ 1996281 w 2304256"/>
              <a:gd name="connsiteY1" fmla="*/ 0 h 615950"/>
              <a:gd name="connsiteX2" fmla="*/ 2304256 w 2304256"/>
              <a:gd name="connsiteY2" fmla="*/ 307975 h 615950"/>
              <a:gd name="connsiteX3" fmla="*/ 1996281 w 2304256"/>
              <a:gd name="connsiteY3" fmla="*/ 615950 h 615950"/>
              <a:gd name="connsiteX4" fmla="*/ 0 w 2304256"/>
              <a:gd name="connsiteY4" fmla="*/ 615950 h 615950"/>
              <a:gd name="connsiteX5" fmla="*/ 0 w 2304256"/>
              <a:gd name="connsiteY5" fmla="*/ 596007 h 615950"/>
              <a:gd name="connsiteX6" fmla="*/ 288032 w 2304256"/>
              <a:gd name="connsiteY6" fmla="*/ 307975 h 615950"/>
              <a:gd name="connsiteX7" fmla="*/ 0 w 2304256"/>
              <a:gd name="connsiteY7" fmla="*/ 19943 h 61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4256" h="615950">
                <a:moveTo>
                  <a:pt x="0" y="0"/>
                </a:moveTo>
                <a:lnTo>
                  <a:pt x="1996281" y="0"/>
                </a:lnTo>
                <a:lnTo>
                  <a:pt x="2304256" y="307975"/>
                </a:lnTo>
                <a:lnTo>
                  <a:pt x="1996281" y="615950"/>
                </a:lnTo>
                <a:lnTo>
                  <a:pt x="0" y="615950"/>
                </a:lnTo>
                <a:lnTo>
                  <a:pt x="0" y="596007"/>
                </a:lnTo>
                <a:lnTo>
                  <a:pt x="288032" y="307975"/>
                </a:lnTo>
                <a:lnTo>
                  <a:pt x="0" y="1994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任意多边形: 形状 8"/>
          <p:cNvSpPr/>
          <p:nvPr/>
        </p:nvSpPr>
        <p:spPr>
          <a:xfrm>
            <a:off x="3575050" y="3141663"/>
            <a:ext cx="2449513" cy="615950"/>
          </a:xfrm>
          <a:custGeom>
            <a:avLst/>
            <a:gdLst>
              <a:gd name="connsiteX0" fmla="*/ 0 w 2304256"/>
              <a:gd name="connsiteY0" fmla="*/ 0 h 615950"/>
              <a:gd name="connsiteX1" fmla="*/ 1996281 w 2304256"/>
              <a:gd name="connsiteY1" fmla="*/ 0 h 615950"/>
              <a:gd name="connsiteX2" fmla="*/ 2304256 w 2304256"/>
              <a:gd name="connsiteY2" fmla="*/ 307975 h 615950"/>
              <a:gd name="connsiteX3" fmla="*/ 1996281 w 2304256"/>
              <a:gd name="connsiteY3" fmla="*/ 615950 h 615950"/>
              <a:gd name="connsiteX4" fmla="*/ 0 w 2304256"/>
              <a:gd name="connsiteY4" fmla="*/ 615950 h 615950"/>
              <a:gd name="connsiteX5" fmla="*/ 0 w 2304256"/>
              <a:gd name="connsiteY5" fmla="*/ 596007 h 615950"/>
              <a:gd name="connsiteX6" fmla="*/ 288032 w 2304256"/>
              <a:gd name="connsiteY6" fmla="*/ 307975 h 615950"/>
              <a:gd name="connsiteX7" fmla="*/ 0 w 2304256"/>
              <a:gd name="connsiteY7" fmla="*/ 19943 h 61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4256" h="615950">
                <a:moveTo>
                  <a:pt x="0" y="0"/>
                </a:moveTo>
                <a:lnTo>
                  <a:pt x="1996281" y="0"/>
                </a:lnTo>
                <a:lnTo>
                  <a:pt x="2304256" y="307975"/>
                </a:lnTo>
                <a:lnTo>
                  <a:pt x="1996281" y="615950"/>
                </a:lnTo>
                <a:lnTo>
                  <a:pt x="0" y="615950"/>
                </a:lnTo>
                <a:lnTo>
                  <a:pt x="0" y="596007"/>
                </a:lnTo>
                <a:lnTo>
                  <a:pt x="288032" y="307975"/>
                </a:lnTo>
                <a:lnTo>
                  <a:pt x="0" y="19943"/>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任意多边形: 形状 9"/>
          <p:cNvSpPr/>
          <p:nvPr/>
        </p:nvSpPr>
        <p:spPr>
          <a:xfrm>
            <a:off x="5880100" y="3141663"/>
            <a:ext cx="2447925" cy="615950"/>
          </a:xfrm>
          <a:custGeom>
            <a:avLst/>
            <a:gdLst>
              <a:gd name="connsiteX0" fmla="*/ 0 w 2304256"/>
              <a:gd name="connsiteY0" fmla="*/ 0 h 615950"/>
              <a:gd name="connsiteX1" fmla="*/ 1996281 w 2304256"/>
              <a:gd name="connsiteY1" fmla="*/ 0 h 615950"/>
              <a:gd name="connsiteX2" fmla="*/ 2304256 w 2304256"/>
              <a:gd name="connsiteY2" fmla="*/ 307975 h 615950"/>
              <a:gd name="connsiteX3" fmla="*/ 1996281 w 2304256"/>
              <a:gd name="connsiteY3" fmla="*/ 615950 h 615950"/>
              <a:gd name="connsiteX4" fmla="*/ 0 w 2304256"/>
              <a:gd name="connsiteY4" fmla="*/ 615950 h 615950"/>
              <a:gd name="connsiteX5" fmla="*/ 0 w 2304256"/>
              <a:gd name="connsiteY5" fmla="*/ 596007 h 615950"/>
              <a:gd name="connsiteX6" fmla="*/ 288032 w 2304256"/>
              <a:gd name="connsiteY6" fmla="*/ 307975 h 615950"/>
              <a:gd name="connsiteX7" fmla="*/ 0 w 2304256"/>
              <a:gd name="connsiteY7" fmla="*/ 19943 h 61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4256" h="615950">
                <a:moveTo>
                  <a:pt x="0" y="0"/>
                </a:moveTo>
                <a:lnTo>
                  <a:pt x="1996281" y="0"/>
                </a:lnTo>
                <a:lnTo>
                  <a:pt x="2304256" y="307975"/>
                </a:lnTo>
                <a:lnTo>
                  <a:pt x="1996281" y="615950"/>
                </a:lnTo>
                <a:lnTo>
                  <a:pt x="0" y="615950"/>
                </a:lnTo>
                <a:lnTo>
                  <a:pt x="0" y="596007"/>
                </a:lnTo>
                <a:lnTo>
                  <a:pt x="288032" y="307975"/>
                </a:lnTo>
                <a:lnTo>
                  <a:pt x="0" y="1994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任意多边形: 形状 10"/>
          <p:cNvSpPr/>
          <p:nvPr/>
        </p:nvSpPr>
        <p:spPr>
          <a:xfrm>
            <a:off x="8183563" y="3141663"/>
            <a:ext cx="2449512" cy="615950"/>
          </a:xfrm>
          <a:custGeom>
            <a:avLst/>
            <a:gdLst>
              <a:gd name="connsiteX0" fmla="*/ 0 w 2304256"/>
              <a:gd name="connsiteY0" fmla="*/ 0 h 615950"/>
              <a:gd name="connsiteX1" fmla="*/ 1996281 w 2304256"/>
              <a:gd name="connsiteY1" fmla="*/ 0 h 615950"/>
              <a:gd name="connsiteX2" fmla="*/ 2304256 w 2304256"/>
              <a:gd name="connsiteY2" fmla="*/ 307975 h 615950"/>
              <a:gd name="connsiteX3" fmla="*/ 1996281 w 2304256"/>
              <a:gd name="connsiteY3" fmla="*/ 615950 h 615950"/>
              <a:gd name="connsiteX4" fmla="*/ 0 w 2304256"/>
              <a:gd name="connsiteY4" fmla="*/ 615950 h 615950"/>
              <a:gd name="connsiteX5" fmla="*/ 0 w 2304256"/>
              <a:gd name="connsiteY5" fmla="*/ 596007 h 615950"/>
              <a:gd name="connsiteX6" fmla="*/ 288032 w 2304256"/>
              <a:gd name="connsiteY6" fmla="*/ 307975 h 615950"/>
              <a:gd name="connsiteX7" fmla="*/ 0 w 2304256"/>
              <a:gd name="connsiteY7" fmla="*/ 19943 h 61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4256" h="615950">
                <a:moveTo>
                  <a:pt x="0" y="0"/>
                </a:moveTo>
                <a:lnTo>
                  <a:pt x="1996281" y="0"/>
                </a:lnTo>
                <a:lnTo>
                  <a:pt x="2304256" y="307975"/>
                </a:lnTo>
                <a:lnTo>
                  <a:pt x="1996281" y="615950"/>
                </a:lnTo>
                <a:lnTo>
                  <a:pt x="0" y="615950"/>
                </a:lnTo>
                <a:lnTo>
                  <a:pt x="0" y="596007"/>
                </a:lnTo>
                <a:lnTo>
                  <a:pt x="288032" y="307975"/>
                </a:lnTo>
                <a:lnTo>
                  <a:pt x="0" y="19943"/>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2" name="直接连接符 11"/>
          <p:cNvCxnSpPr/>
          <p:nvPr/>
        </p:nvCxnSpPr>
        <p:spPr>
          <a:xfrm flipV="1">
            <a:off x="2533650" y="2184400"/>
            <a:ext cx="0" cy="1042988"/>
          </a:xfrm>
          <a:prstGeom prst="line">
            <a:avLst/>
          </a:prstGeom>
          <a:ln w="53975">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800600" y="3611563"/>
            <a:ext cx="0" cy="1727200"/>
          </a:xfrm>
          <a:prstGeom prst="line">
            <a:avLst/>
          </a:prstGeom>
          <a:ln w="53975">
            <a:tail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065963" y="2184400"/>
            <a:ext cx="0" cy="1042988"/>
          </a:xfrm>
          <a:prstGeom prst="line">
            <a:avLst/>
          </a:prstGeom>
          <a:ln w="53975">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332913" y="3611563"/>
            <a:ext cx="0" cy="1727200"/>
          </a:xfrm>
          <a:prstGeom prst="line">
            <a:avLst/>
          </a:prstGeom>
          <a:ln w="53975">
            <a:tailEnd type="oval"/>
          </a:ln>
        </p:spPr>
        <p:style>
          <a:lnRef idx="1">
            <a:schemeClr val="accent1"/>
          </a:lnRef>
          <a:fillRef idx="0">
            <a:schemeClr val="accent1"/>
          </a:fillRef>
          <a:effectRef idx="0">
            <a:schemeClr val="accent1"/>
          </a:effectRef>
          <a:fontRef idx="minor">
            <a:schemeClr val="tx1"/>
          </a:fontRef>
        </p:style>
      </p:cxnSp>
      <p:sp>
        <p:nvSpPr>
          <p:cNvPr id="109579" name="文本框 18"/>
          <p:cNvSpPr txBox="1">
            <a:spLocks noChangeArrowheads="1"/>
          </p:cNvSpPr>
          <p:nvPr/>
        </p:nvSpPr>
        <p:spPr bwMode="auto">
          <a:xfrm>
            <a:off x="2843213" y="2074863"/>
            <a:ext cx="2305050"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3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109580" name="文本框 19"/>
          <p:cNvSpPr txBox="1">
            <a:spLocks noChangeArrowheads="1"/>
          </p:cNvSpPr>
          <p:nvPr/>
        </p:nvSpPr>
        <p:spPr bwMode="auto">
          <a:xfrm>
            <a:off x="7442200" y="2074863"/>
            <a:ext cx="2305050"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just" eaLnBrk="1" hangingPunct="1">
              <a:lnSpc>
                <a:spcPct val="13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109581" name="文本框 21"/>
          <p:cNvSpPr txBox="1">
            <a:spLocks noChangeArrowheads="1"/>
          </p:cNvSpPr>
          <p:nvPr/>
        </p:nvSpPr>
        <p:spPr bwMode="auto">
          <a:xfrm>
            <a:off x="2362200" y="4114800"/>
            <a:ext cx="2305050"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109582" name="文本框 22"/>
          <p:cNvSpPr txBox="1">
            <a:spLocks noChangeArrowheads="1"/>
          </p:cNvSpPr>
          <p:nvPr/>
        </p:nvSpPr>
        <p:spPr bwMode="auto">
          <a:xfrm>
            <a:off x="6959600" y="4114800"/>
            <a:ext cx="2305050"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sz="1400"/>
              <a:t>单击此处添加内容单击此处添加内容</a:t>
            </a:r>
            <a:endParaRPr lang="zh-CN" altLang="en-US" sz="1400"/>
          </a:p>
        </p:txBody>
      </p:sp>
      <p:sp>
        <p:nvSpPr>
          <p:cNvPr id="109583" name="文本框 22"/>
          <p:cNvSpPr txBox="1">
            <a:spLocks noChangeArrowheads="1"/>
          </p:cNvSpPr>
          <p:nvPr/>
        </p:nvSpPr>
        <p:spPr bwMode="auto">
          <a:xfrm>
            <a:off x="2025650" y="1562100"/>
            <a:ext cx="10160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109584" name="文本框 22"/>
          <p:cNvSpPr txBox="1">
            <a:spLocks noChangeArrowheads="1"/>
          </p:cNvSpPr>
          <p:nvPr/>
        </p:nvSpPr>
        <p:spPr bwMode="auto">
          <a:xfrm>
            <a:off x="6557963" y="1562100"/>
            <a:ext cx="10160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109585" name="文本框 22"/>
          <p:cNvSpPr txBox="1">
            <a:spLocks noChangeArrowheads="1"/>
          </p:cNvSpPr>
          <p:nvPr/>
        </p:nvSpPr>
        <p:spPr bwMode="auto">
          <a:xfrm>
            <a:off x="4291013" y="5438775"/>
            <a:ext cx="10175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t>小标题</a:t>
            </a:r>
            <a:endParaRPr lang="zh-CN" altLang="en-US" b="1"/>
          </a:p>
        </p:txBody>
      </p:sp>
      <p:sp>
        <p:nvSpPr>
          <p:cNvPr id="109586" name="文本框 22"/>
          <p:cNvSpPr txBox="1">
            <a:spLocks noChangeArrowheads="1"/>
          </p:cNvSpPr>
          <p:nvPr/>
        </p:nvSpPr>
        <p:spPr bwMode="auto">
          <a:xfrm>
            <a:off x="8823325" y="5438775"/>
            <a:ext cx="1017588"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1pPr>
            <a:lvl2pPr marL="685800" indent="-228600">
              <a:lnSpc>
                <a:spcPct val="150000"/>
              </a:lnSpc>
              <a:spcBef>
                <a:spcPts val="600"/>
              </a:spcBef>
              <a:buFont typeface="Arial" panose="020B0604020202020204" pitchFamily="34" charset="0"/>
              <a:buChar char="•"/>
              <a:defRPr sz="2000">
                <a:solidFill>
                  <a:schemeClr val="tx1"/>
                </a:solidFill>
                <a:latin typeface="Calibri" panose="020F0502020204030204" pitchFamily="34" charset="0"/>
              </a:defRPr>
            </a:lvl2pPr>
            <a:lvl3pPr marL="1143000" indent="-228600">
              <a:lnSpc>
                <a:spcPct val="150000"/>
              </a:lnSpc>
              <a:spcBef>
                <a:spcPts val="600"/>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50000"/>
              </a:lnSpc>
              <a:spcBef>
                <a:spcPts val="600"/>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150000"/>
              </a:lnSpc>
              <a:spcBef>
                <a:spcPts val="600"/>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b="1"/>
              <a:t>小标题</a:t>
            </a:r>
            <a:endParaRPr lang="zh-CN" altLang="en-US"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7488" y="2813050"/>
            <a:ext cx="11567144" cy="615950"/>
          </a:xfrm>
        </p:spPr>
        <p:txBody>
          <a:bodyPr/>
          <a:lstStyle/>
          <a:p>
            <a:r>
              <a:rPr lang="en-US" altLang="zh-CN" sz="6600">
                <a:solidFill>
                  <a:schemeClr val="accent1"/>
                </a:solidFill>
                <a:latin typeface="Cooper Black" panose="0208090404030B020404" pitchFamily="18" charset="0"/>
              </a:rPr>
              <a:t>THANK YOU</a:t>
            </a:r>
            <a:endParaRPr lang="zh-CN" altLang="en-US" sz="6600">
              <a:solidFill>
                <a:schemeClr val="accent1"/>
              </a:solidFill>
              <a:latin typeface="Cooper Black" panose="0208090404030B020404" pitchFamily="18" charset="0"/>
            </a:endParaRPr>
          </a:p>
        </p:txBody>
      </p:sp>
      <p:sp>
        <p:nvSpPr>
          <p:cNvPr id="3" name="标题 1"/>
          <p:cNvSpPr txBox="1"/>
          <p:nvPr/>
        </p:nvSpPr>
        <p:spPr bwMode="auto">
          <a:xfrm>
            <a:off x="2999656" y="3573016"/>
            <a:ext cx="583264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lnSpc>
                <a:spcPct val="90000"/>
              </a:lnSpc>
              <a:spcBef>
                <a:spcPct val="0"/>
              </a:spcBef>
              <a:spcAft>
                <a:spcPct val="0"/>
              </a:spcAft>
              <a:defRPr sz="2400" b="1" kern="1200" spc="300" baseline="0">
                <a:solidFill>
                  <a:schemeClr val="tx1"/>
                </a:solidFill>
                <a:latin typeface="+mj-lt"/>
                <a:ea typeface="+mj-ea"/>
                <a:cs typeface="+mj-cs"/>
              </a:defRPr>
            </a:lvl1pPr>
            <a:lvl2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b="1">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b="1">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b="1">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b="1">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b="1">
                <a:solidFill>
                  <a:schemeClr val="tx1"/>
                </a:solidFill>
                <a:latin typeface="Calibri Light" panose="020F0302020204030204" pitchFamily="34" charset="0"/>
              </a:defRPr>
            </a:lvl9pPr>
          </a:lstStyle>
          <a:p>
            <a:pPr algn="dist" defTabSz="914400"/>
            <a:r>
              <a:rPr lang="zh-CN" altLang="en-US" b="0">
                <a:solidFill>
                  <a:schemeClr val="accent1"/>
                </a:solidFill>
                <a:latin typeface="Cooper Black" panose="0208090404030B020404" pitchFamily="18" charset="0"/>
              </a:rPr>
              <a:t>感谢聆听 请多指教</a:t>
            </a:r>
            <a:endParaRPr lang="zh-CN" altLang="en-US" b="0">
              <a:solidFill>
                <a:schemeClr val="accent1"/>
              </a:solidFill>
              <a:latin typeface="Cooper Black" panose="0208090404030B020404" pitchFamily="18" charset="0"/>
            </a:endParaRPr>
          </a:p>
        </p:txBody>
      </p:sp>
    </p:spTree>
  </p:cSld>
  <p:clrMapOvr>
    <a:masterClrMapping/>
  </p:clrMapOvr>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1022203400"/>
  <p:tag name="MH_LIBRARY" val="GRAPHIC"/>
  <p:tag name="MH_TYPE" val="Other"/>
  <p:tag name="MH_ORDER" val="1"/>
</p:tagLst>
</file>

<file path=ppt/tags/tag4.xml><?xml version="1.0" encoding="utf-8"?>
<p:tagLst xmlns:p="http://schemas.openxmlformats.org/presentationml/2006/main">
  <p:tag name="MH" val="20161022203400"/>
  <p:tag name="MH_LIBRARY" val="GRAPHIC"/>
  <p:tag name="MH_TYPE" val="Other"/>
  <p:tag name="MH_ORDER" val="2"/>
</p:tagLst>
</file>

<file path=ppt/tags/tag5.xml><?xml version="1.0" encoding="utf-8"?>
<p:tagLst xmlns:p="http://schemas.openxmlformats.org/presentationml/2006/main">
  <p:tag name="MH" val="20161022203400"/>
  <p:tag name="MH_LIBRARY" val="GRAPHIC"/>
  <p:tag name="MH_TYPE" val="Other"/>
  <p:tag name="MH_ORDER" val="3"/>
</p:tagLst>
</file>

<file path=ppt/tags/tag6.xml><?xml version="1.0" encoding="utf-8"?>
<p:tagLst xmlns:p="http://schemas.openxmlformats.org/presentationml/2006/main">
  <p:tag name="MH" val="20161022203400"/>
  <p:tag name="MH_LIBRARY" val="GRAPHIC"/>
  <p:tag name="MH_TYPE" val="Other"/>
  <p:tag name="MH_ORDER" val="4"/>
</p:tagLst>
</file>

<file path=ppt/tags/tag7.xml><?xml version="1.0" encoding="utf-8"?>
<p:tagLst xmlns:p="http://schemas.openxmlformats.org/presentationml/2006/main">
  <p:tag name="MH" val="20161022192605"/>
  <p:tag name="MH_LIBRARY" val="GRAPHIC"/>
  <p:tag name="MH_TYPE" val="Text"/>
  <p:tag name="MH_ORDER" val="1"/>
</p:tagLst>
</file>

<file path=ppt/tags/tag8.xml><?xml version="1.0" encoding="utf-8"?>
<p:tagLst xmlns:p="http://schemas.openxmlformats.org/presentationml/2006/main">
  <p:tag name="MH" val="20161022192605"/>
  <p:tag name="MH_LIBRARY" val="GRAPHIC"/>
  <p:tag name="MH_TYPE" val="Text"/>
  <p:tag name="MH_ORDER" val="2"/>
</p:tagLst>
</file>

<file path=ppt/tags/tag9.xml><?xml version="1.0" encoding="utf-8"?>
<p:tagLst xmlns:p="http://schemas.openxmlformats.org/presentationml/2006/main">
  <p:tag name="MH" val="20161022192605"/>
  <p:tag name="MH_LIBRARY" val="GRAPHIC"/>
  <p:tag name="MH_TYPE" val="Text"/>
  <p:tag name="MH_ORDER" val="3"/>
</p:tagLst>
</file>

<file path=ppt/tags/tag10.xml><?xml version="1.0" encoding="utf-8"?>
<p:tagLst xmlns:p="http://schemas.openxmlformats.org/presentationml/2006/main">
  <p:tag name="MH" val="20161022192605"/>
  <p:tag name="MH_LIBRARY" val="GRAPHIC"/>
  <p:tag name="MH_TYPE" val="Text"/>
  <p:tag name="MH_ORDER" val="4"/>
</p:tagLst>
</file>

<file path=ppt/tags/tag11.xml><?xml version="1.0" encoding="utf-8"?>
<p:tagLst xmlns:p="http://schemas.openxmlformats.org/presentationml/2006/main">
  <p:tag name="MH" val="20161022204031"/>
  <p:tag name="MH_LIBRARY" val="GRAPHIC"/>
  <p:tag name="MH_ORDER" val="文本框 2"/>
</p:tagLst>
</file>

<file path=ppt/tags/tag12.xml><?xml version="1.0" encoding="utf-8"?>
<p:tagLst xmlns:p="http://schemas.openxmlformats.org/presentationml/2006/main">
  <p:tag name="MH" val="20161022204031"/>
  <p:tag name="MH_LIBRARY" val="GRAPHIC"/>
  <p:tag name="MH_ORDER" val="Straight Connector 6"/>
</p:tagLst>
</file>

<file path=ppt/theme/theme1.xml><?xml version="1.0" encoding="utf-8"?>
<a:theme xmlns:a="http://schemas.openxmlformats.org/drawingml/2006/main" name="默认设计模板">
  <a:themeElements>
    <a:clrScheme name="自定义 252">
      <a:dk1>
        <a:sysClr val="windowText" lastClr="000000"/>
      </a:dk1>
      <a:lt1>
        <a:sysClr val="window" lastClr="FFFFFF"/>
      </a:lt1>
      <a:dk2>
        <a:srgbClr val="44546A"/>
      </a:dk2>
      <a:lt2>
        <a:srgbClr val="53935C"/>
      </a:lt2>
      <a:accent1>
        <a:srgbClr val="53935C"/>
      </a:accent1>
      <a:accent2>
        <a:srgbClr val="E9664A"/>
      </a:accent2>
      <a:accent3>
        <a:srgbClr val="FFC000"/>
      </a:accent3>
      <a:accent4>
        <a:srgbClr val="FFC000"/>
      </a:accent4>
      <a:accent5>
        <a:srgbClr val="5B9BD5"/>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1">
              <a:lumMod val="75000"/>
            </a:schemeClr>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3132</Words>
  <Application>WPS 演示</Application>
  <PresentationFormat>宽屏</PresentationFormat>
  <Paragraphs>426</Paragraphs>
  <Slides>22</Slides>
  <Notes>21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22</vt:i4>
      </vt:variant>
    </vt:vector>
  </HeadingPairs>
  <TitlesOfParts>
    <vt:vector size="41" baseType="lpstr">
      <vt:lpstr>Arial</vt:lpstr>
      <vt:lpstr>宋体</vt:lpstr>
      <vt:lpstr>Wingdings</vt:lpstr>
      <vt:lpstr>Calibri</vt:lpstr>
      <vt:lpstr>Calibri Light</vt:lpstr>
      <vt:lpstr>时尚中黑简体</vt:lpstr>
      <vt:lpstr>微软雅黑</vt:lpstr>
      <vt:lpstr>Impact</vt:lpstr>
      <vt:lpstr>Times New Roman</vt:lpstr>
      <vt:lpstr>Century Gothic</vt:lpstr>
      <vt:lpstr>Roboto Condensed Light</vt:lpstr>
      <vt:lpstr>Arial</vt:lpstr>
      <vt:lpstr>BatangChe</vt:lpstr>
      <vt:lpstr>Arial Unicode MS</vt:lpstr>
      <vt:lpstr>等线</vt:lpstr>
      <vt:lpstr>Cooper Black</vt:lpstr>
      <vt:lpstr>Segoe Print</vt:lpstr>
      <vt:lpstr>黑体</vt:lpstr>
      <vt:lpstr>默认设计模板</vt:lpstr>
      <vt:lpstr>PowerPoint 演示文稿</vt:lpstr>
      <vt:lpstr>PowerPoint 演示文稿</vt:lpstr>
      <vt:lpstr>PowerPoint 演示文稿</vt:lpstr>
      <vt:lpstr>单击此处添加标题</vt:lpstr>
      <vt:lpstr>单击此处添加标题</vt:lpstr>
      <vt:lpstr>请在这里输入您的标题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单击此处添加标题</dc:title>
  <dc:creator>Administrator</dc:creator>
  <cp:lastModifiedBy>admin</cp:lastModifiedBy>
  <cp:revision>449</cp:revision>
  <dcterms:created xsi:type="dcterms:W3CDTF">2017-12-25T10:09:00Z</dcterms:created>
  <dcterms:modified xsi:type="dcterms:W3CDTF">2018-10-10T03:51:30Z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