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7" r:id="rId5"/>
    <p:sldId id="268" r:id="rId6"/>
    <p:sldId id="275" r:id="rId7"/>
    <p:sldId id="266" r:id="rId8"/>
    <p:sldId id="265" r:id="rId9"/>
    <p:sldId id="276" r:id="rId10"/>
    <p:sldId id="269" r:id="rId11"/>
    <p:sldId id="270" r:id="rId12"/>
    <p:sldId id="277" r:id="rId13"/>
    <p:sldId id="271" r:id="rId14"/>
    <p:sldId id="272" r:id="rId15"/>
    <p:sldId id="278" r:id="rId16"/>
    <p:sldId id="273" r:id="rId17"/>
    <p:sldId id="274" r:id="rId18"/>
    <p:sldId id="26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9A71"/>
    <a:srgbClr val="7F7D67"/>
    <a:srgbClr val="B18A5A"/>
    <a:srgbClr val="6C6A58"/>
    <a:srgbClr val="93B851"/>
    <a:srgbClr val="5D5B4C"/>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1210" y="7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2798068812507833"/>
          <c:y val="2.286158659410963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6.9982608315447822E-2"/>
          <c:y val="2.0363270353819699E-2"/>
          <c:w val="0.93001739168455222"/>
          <c:h val="0.67674128013055534"/>
        </c:manualLayout>
      </c:layout>
      <c:barChart>
        <c:barDir val="col"/>
        <c:grouping val="clustered"/>
        <c:varyColors val="0"/>
        <c:ser>
          <c:idx val="0"/>
          <c:order val="0"/>
          <c:tx>
            <c:strRef>
              <c:f>Sheet1!$B$1</c:f>
              <c:strCache>
                <c:ptCount val="1"/>
                <c:pt idx="0">
                  <c:v>系列 1</c:v>
                </c:pt>
              </c:strCache>
            </c:strRef>
          </c:tx>
          <c:spPr>
            <a:solidFill>
              <a:srgbClr val="7F7D67"/>
            </a:solidFill>
            <a:ln>
              <a:noFill/>
            </a:ln>
            <a:effectLst/>
          </c:spPr>
          <c:invertIfNegative val="0"/>
          <c:cat>
            <c:strRef>
              <c:f>Sheet1!$A$2</c:f>
              <c:strCache>
                <c:ptCount val="1"/>
                <c:pt idx="0">
                  <c:v>类别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B862-4C05-A40B-5294BF1D0E1F}"/>
            </c:ext>
          </c:extLst>
        </c:ser>
        <c:ser>
          <c:idx val="1"/>
          <c:order val="1"/>
          <c:tx>
            <c:strRef>
              <c:f>Sheet1!$C$1</c:f>
              <c:strCache>
                <c:ptCount val="1"/>
                <c:pt idx="0">
                  <c:v>系列 2</c:v>
                </c:pt>
              </c:strCache>
            </c:strRef>
          </c:tx>
          <c:spPr>
            <a:solidFill>
              <a:srgbClr val="BB9A71"/>
            </a:solidFill>
            <a:ln>
              <a:noFill/>
            </a:ln>
            <a:effectLst/>
          </c:spPr>
          <c:invertIfNegative val="0"/>
          <c:cat>
            <c:strRef>
              <c:f>Sheet1!$A$2</c:f>
              <c:strCache>
                <c:ptCount val="1"/>
                <c:pt idx="0">
                  <c:v>类别 1</c:v>
                </c:pt>
              </c:strCache>
            </c:strRef>
          </c:cat>
          <c:val>
            <c:numRef>
              <c:f>Sheet1!$C$2</c:f>
              <c:numCache>
                <c:formatCode>General</c:formatCode>
                <c:ptCount val="1"/>
                <c:pt idx="0">
                  <c:v>3</c:v>
                </c:pt>
              </c:numCache>
            </c:numRef>
          </c:val>
          <c:extLst>
            <c:ext xmlns:c16="http://schemas.microsoft.com/office/drawing/2014/chart" uri="{C3380CC4-5D6E-409C-BE32-E72D297353CC}">
              <c16:uniqueId val="{00000001-B862-4C05-A40B-5294BF1D0E1F}"/>
            </c:ext>
          </c:extLst>
        </c:ser>
        <c:ser>
          <c:idx val="2"/>
          <c:order val="2"/>
          <c:tx>
            <c:strRef>
              <c:f>Sheet1!$D$1</c:f>
              <c:strCache>
                <c:ptCount val="1"/>
                <c:pt idx="0">
                  <c:v>系列 3</c:v>
                </c:pt>
              </c:strCache>
            </c:strRef>
          </c:tx>
          <c:spPr>
            <a:solidFill>
              <a:srgbClr val="7F7D67"/>
            </a:solidFill>
            <a:ln>
              <a:noFill/>
            </a:ln>
            <a:effectLst/>
          </c:spPr>
          <c:invertIfNegative val="0"/>
          <c:cat>
            <c:strRef>
              <c:f>Sheet1!$A$2</c:f>
              <c:strCache>
                <c:ptCount val="1"/>
                <c:pt idx="0">
                  <c:v>类别 1</c:v>
                </c:pt>
              </c:strCache>
            </c:strRef>
          </c:cat>
          <c:val>
            <c:numRef>
              <c:f>Sheet1!$D$2</c:f>
              <c:numCache>
                <c:formatCode>General</c:formatCode>
                <c:ptCount val="1"/>
                <c:pt idx="0">
                  <c:v>4</c:v>
                </c:pt>
              </c:numCache>
            </c:numRef>
          </c:val>
          <c:extLst>
            <c:ext xmlns:c16="http://schemas.microsoft.com/office/drawing/2014/chart" uri="{C3380CC4-5D6E-409C-BE32-E72D297353CC}">
              <c16:uniqueId val="{00000002-B862-4C05-A40B-5294BF1D0E1F}"/>
            </c:ext>
          </c:extLst>
        </c:ser>
        <c:ser>
          <c:idx val="3"/>
          <c:order val="3"/>
          <c:tx>
            <c:strRef>
              <c:f>Sheet1!$E$1</c:f>
              <c:strCache>
                <c:ptCount val="1"/>
                <c:pt idx="0">
                  <c:v>系列 4</c:v>
                </c:pt>
              </c:strCache>
            </c:strRef>
          </c:tx>
          <c:spPr>
            <a:solidFill>
              <a:srgbClr val="BB9A71"/>
            </a:solidFill>
            <a:ln>
              <a:noFill/>
            </a:ln>
            <a:effectLst/>
          </c:spPr>
          <c:invertIfNegative val="0"/>
          <c:cat>
            <c:strRef>
              <c:f>Sheet1!$A$2</c:f>
              <c:strCache>
                <c:ptCount val="1"/>
                <c:pt idx="0">
                  <c:v>类别 1</c:v>
                </c:pt>
              </c:strCache>
            </c:strRef>
          </c:cat>
          <c:val>
            <c:numRef>
              <c:f>Sheet1!$E$2</c:f>
              <c:numCache>
                <c:formatCode>General</c:formatCode>
                <c:ptCount val="1"/>
                <c:pt idx="0">
                  <c:v>5</c:v>
                </c:pt>
              </c:numCache>
            </c:numRef>
          </c:val>
          <c:extLst>
            <c:ext xmlns:c16="http://schemas.microsoft.com/office/drawing/2014/chart" uri="{C3380CC4-5D6E-409C-BE32-E72D297353CC}">
              <c16:uniqueId val="{00000003-B862-4C05-A40B-5294BF1D0E1F}"/>
            </c:ext>
          </c:extLst>
        </c:ser>
        <c:ser>
          <c:idx val="4"/>
          <c:order val="4"/>
          <c:tx>
            <c:strRef>
              <c:f>Sheet1!$F$1</c:f>
              <c:strCache>
                <c:ptCount val="1"/>
                <c:pt idx="0">
                  <c:v>系列 5</c:v>
                </c:pt>
              </c:strCache>
            </c:strRef>
          </c:tx>
          <c:spPr>
            <a:solidFill>
              <a:srgbClr val="7F7D67"/>
            </a:solidFill>
            <a:ln>
              <a:noFill/>
            </a:ln>
            <a:effectLst/>
          </c:spPr>
          <c:invertIfNegative val="0"/>
          <c:cat>
            <c:strRef>
              <c:f>Sheet1!$A$2</c:f>
              <c:strCache>
                <c:ptCount val="1"/>
                <c:pt idx="0">
                  <c:v>类别 1</c:v>
                </c:pt>
              </c:strCache>
            </c:strRef>
          </c:cat>
          <c:val>
            <c:numRef>
              <c:f>Sheet1!$F$2</c:f>
              <c:numCache>
                <c:formatCode>General</c:formatCode>
                <c:ptCount val="1"/>
                <c:pt idx="0">
                  <c:v>6</c:v>
                </c:pt>
              </c:numCache>
            </c:numRef>
          </c:val>
          <c:extLst>
            <c:ext xmlns:c16="http://schemas.microsoft.com/office/drawing/2014/chart" uri="{C3380CC4-5D6E-409C-BE32-E72D297353CC}">
              <c16:uniqueId val="{00000004-B862-4C05-A40B-5294BF1D0E1F}"/>
            </c:ext>
          </c:extLst>
        </c:ser>
        <c:ser>
          <c:idx val="5"/>
          <c:order val="5"/>
          <c:tx>
            <c:strRef>
              <c:f>Sheet1!$G$1</c:f>
              <c:strCache>
                <c:ptCount val="1"/>
                <c:pt idx="0">
                  <c:v>系列 6</c:v>
                </c:pt>
              </c:strCache>
            </c:strRef>
          </c:tx>
          <c:spPr>
            <a:solidFill>
              <a:srgbClr val="BB9A71"/>
            </a:solidFill>
            <a:ln>
              <a:noFill/>
            </a:ln>
            <a:effectLst/>
          </c:spPr>
          <c:invertIfNegative val="0"/>
          <c:cat>
            <c:strRef>
              <c:f>Sheet1!$A$2</c:f>
              <c:strCache>
                <c:ptCount val="1"/>
                <c:pt idx="0">
                  <c:v>类别 1</c:v>
                </c:pt>
              </c:strCache>
            </c:strRef>
          </c:cat>
          <c:val>
            <c:numRef>
              <c:f>Sheet1!$G$2</c:f>
              <c:numCache>
                <c:formatCode>General</c:formatCode>
                <c:ptCount val="1"/>
                <c:pt idx="0">
                  <c:v>7</c:v>
                </c:pt>
              </c:numCache>
            </c:numRef>
          </c:val>
          <c:extLst>
            <c:ext xmlns:c16="http://schemas.microsoft.com/office/drawing/2014/chart" uri="{C3380CC4-5D6E-409C-BE32-E72D297353CC}">
              <c16:uniqueId val="{00000005-B862-4C05-A40B-5294BF1D0E1F}"/>
            </c:ext>
          </c:extLst>
        </c:ser>
        <c:ser>
          <c:idx val="6"/>
          <c:order val="6"/>
          <c:tx>
            <c:strRef>
              <c:f>Sheet1!$H$1</c:f>
              <c:strCache>
                <c:ptCount val="1"/>
                <c:pt idx="0">
                  <c:v>系列 7</c:v>
                </c:pt>
              </c:strCache>
            </c:strRef>
          </c:tx>
          <c:spPr>
            <a:solidFill>
              <a:srgbClr val="7F7D67"/>
            </a:solidFill>
            <a:ln>
              <a:noFill/>
            </a:ln>
            <a:effectLst/>
          </c:spPr>
          <c:invertIfNegative val="0"/>
          <c:cat>
            <c:strRef>
              <c:f>Sheet1!$A$2</c:f>
              <c:strCache>
                <c:ptCount val="1"/>
                <c:pt idx="0">
                  <c:v>类别 1</c:v>
                </c:pt>
              </c:strCache>
            </c:strRef>
          </c:cat>
          <c:val>
            <c:numRef>
              <c:f>Sheet1!$H$2</c:f>
              <c:numCache>
                <c:formatCode>General</c:formatCode>
                <c:ptCount val="1"/>
                <c:pt idx="0">
                  <c:v>8</c:v>
                </c:pt>
              </c:numCache>
            </c:numRef>
          </c:val>
          <c:extLst>
            <c:ext xmlns:c16="http://schemas.microsoft.com/office/drawing/2014/chart" uri="{C3380CC4-5D6E-409C-BE32-E72D297353CC}">
              <c16:uniqueId val="{00000006-B862-4C05-A40B-5294BF1D0E1F}"/>
            </c:ext>
          </c:extLst>
        </c:ser>
        <c:dLbls>
          <c:showLegendKey val="0"/>
          <c:showVal val="0"/>
          <c:showCatName val="0"/>
          <c:showSerName val="0"/>
          <c:showPercent val="0"/>
          <c:showBubbleSize val="0"/>
        </c:dLbls>
        <c:gapWidth val="23"/>
        <c:overlap val="-100"/>
        <c:axId val="699791696"/>
        <c:axId val="699783824"/>
      </c:barChart>
      <c:catAx>
        <c:axId val="69979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699783824"/>
        <c:crosses val="autoZero"/>
        <c:auto val="1"/>
        <c:lblAlgn val="ctr"/>
        <c:lblOffset val="100"/>
        <c:noMultiLvlLbl val="0"/>
      </c:catAx>
      <c:valAx>
        <c:axId val="69978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69979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7F7D67"/>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5F3-4863-98E6-6A664F34883C}"/>
            </c:ext>
          </c:extLst>
        </c:ser>
        <c:ser>
          <c:idx val="1"/>
          <c:order val="1"/>
          <c:tx>
            <c:strRef>
              <c:f>Sheet1!$C$1</c:f>
              <c:strCache>
                <c:ptCount val="1"/>
                <c:pt idx="0">
                  <c:v>系列 2</c:v>
                </c:pt>
              </c:strCache>
            </c:strRef>
          </c:tx>
          <c:spPr>
            <a:solidFill>
              <a:srgbClr val="BB9A7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5F3-4863-98E6-6A664F34883C}"/>
            </c:ext>
          </c:extLst>
        </c:ser>
        <c:dLbls>
          <c:showLegendKey val="0"/>
          <c:showVal val="0"/>
          <c:showCatName val="0"/>
          <c:showSerName val="0"/>
          <c:showPercent val="0"/>
          <c:showBubbleSize val="0"/>
        </c:dLbls>
        <c:gapWidth val="219"/>
        <c:overlap val="-27"/>
        <c:axId val="769595528"/>
        <c:axId val="769587000"/>
      </c:barChart>
      <c:lineChart>
        <c:grouping val="standard"/>
        <c:varyColors val="0"/>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95F3-4863-98E6-6A664F34883C}"/>
            </c:ext>
          </c:extLst>
        </c:ser>
        <c:dLbls>
          <c:showLegendKey val="0"/>
          <c:showVal val="0"/>
          <c:showCatName val="0"/>
          <c:showSerName val="0"/>
          <c:showPercent val="0"/>
          <c:showBubbleSize val="0"/>
        </c:dLbls>
        <c:marker val="1"/>
        <c:smooth val="0"/>
        <c:axId val="769595528"/>
        <c:axId val="769587000"/>
      </c:lineChart>
      <c:catAx>
        <c:axId val="76959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69587000"/>
        <c:crosses val="autoZero"/>
        <c:auto val="1"/>
        <c:lblAlgn val="ctr"/>
        <c:lblOffset val="100"/>
        <c:noMultiLvlLbl val="0"/>
      </c:catAx>
      <c:valAx>
        <c:axId val="76958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6959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3D0CE5-A174-4EAE-878D-E513518A76C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3EAAA30-4C65-46CE-B30D-D90BB8EB8E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C5D3989-C2A8-42A3-A667-D3AD139E5A02}"/>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CABDD815-EE50-4617-A420-8D852A09742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17FE47-C160-4DD0-A1B7-6BCA5A6CEF17}"/>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2842521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4C91D7-7AD5-49CF-9521-D712D52CF57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9D2B662-A478-44C3-B75D-171139BBD1A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4D774EB-DC3A-4484-AAE1-815C4D760E5E}"/>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D56A82C5-350D-4C72-A62A-7C162CC1042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3186EA-6B1E-499E-A66C-EA3392EBB4A7}"/>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1276226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FA6AD7-FA20-4071-8227-4D03D701BA4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0D0E9B8-948D-421C-80C9-A2B1288723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618D992-796F-44B3-9DBD-7B364025F2BE}"/>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AF43BC80-ECCB-4130-8961-AB3325A7FE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722242D-4785-4FED-AAE5-9D8E7905C188}"/>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1874204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8B14A9-2572-4D64-9D23-32818C1C56C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18E0E12-73F2-4AE7-B6F7-1FF8CE84A39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D476E860-5F24-4ABB-8CBA-6ED4AC7DE4F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4B53552B-97E7-40E4-84B5-BFA72B836247}"/>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6" name="页脚占位符 5">
            <a:extLst>
              <a:ext uri="{FF2B5EF4-FFF2-40B4-BE49-F238E27FC236}">
                <a16:creationId xmlns:a16="http://schemas.microsoft.com/office/drawing/2014/main" id="{2EB5267F-D13D-4AD6-B6D7-2D8DB6646E9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BBAC2DD-1AB6-4421-83EB-4AD50E966EF3}"/>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1057612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00FDAC-6B7D-4D2B-AB0D-F6E279AEB7C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658BECE-E2E1-4F6B-A6A8-E39640F47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93F54047-1AD6-4C69-9968-3E2DF499D09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B4F230A4-D150-432A-83D8-3AF2C83142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A7230E8F-C073-4157-8B88-346D13BF799F}"/>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8A44A13-100D-4B0B-B7BE-F490F8BCF681}"/>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8" name="页脚占位符 7">
            <a:extLst>
              <a:ext uri="{FF2B5EF4-FFF2-40B4-BE49-F238E27FC236}">
                <a16:creationId xmlns:a16="http://schemas.microsoft.com/office/drawing/2014/main" id="{459E24A8-2805-42E2-BB5D-85C1DFECDCB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79F4135-73A1-468B-9C71-781BF6573E74}"/>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21031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2C3065-2F05-407D-9816-6999860425E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C37D29A-734D-4EB9-975F-6451B0239093}"/>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4" name="页脚占位符 3">
            <a:extLst>
              <a:ext uri="{FF2B5EF4-FFF2-40B4-BE49-F238E27FC236}">
                <a16:creationId xmlns:a16="http://schemas.microsoft.com/office/drawing/2014/main" id="{553C4AD7-DA1B-49EA-9CB5-C0886F08E9B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209FD81-411E-4E0D-8850-579D00138CB8}"/>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154481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C42F5D2-4431-44DF-8AB1-46804DF30C53}"/>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3" name="页脚占位符 2">
            <a:extLst>
              <a:ext uri="{FF2B5EF4-FFF2-40B4-BE49-F238E27FC236}">
                <a16:creationId xmlns:a16="http://schemas.microsoft.com/office/drawing/2014/main" id="{EDA5AEC8-3C37-49CD-9099-AAFF4C239D7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2EF0D90-3A5E-4779-A8F4-AC4001CF57AA}"/>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297683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AE60D6-21E2-41EB-8595-46FB46F2070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DAE15A8-A992-4AFF-B1D0-A23E866C68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73BE5F3-D1F2-438A-BBE8-40A417DEC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583FD3A-7143-4DF0-847B-71881504945B}"/>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6" name="页脚占位符 5">
            <a:extLst>
              <a:ext uri="{FF2B5EF4-FFF2-40B4-BE49-F238E27FC236}">
                <a16:creationId xmlns:a16="http://schemas.microsoft.com/office/drawing/2014/main" id="{9263C75E-8409-4B8A-A328-E24E44DE820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AC6CCDA-1776-406B-B373-FD658613BE96}"/>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2989538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637592-9BFC-4709-9E06-06A67603963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1B810C5-1985-493D-A066-ED4A3DE9F2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CE6111C-0909-44B6-9A5B-22870BDDC9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21D0C67-AB8B-4D29-8E57-BF1A6C109A1A}"/>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6" name="页脚占位符 5">
            <a:extLst>
              <a:ext uri="{FF2B5EF4-FFF2-40B4-BE49-F238E27FC236}">
                <a16:creationId xmlns:a16="http://schemas.microsoft.com/office/drawing/2014/main" id="{55429FE0-9333-4C58-8CFB-BF5E83A2CEC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E621DEE-B42A-4AA8-8443-655370115899}"/>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1270110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B174BC-0F20-4A1B-AD4C-3F60C4A03B0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9D2F534-607B-4E3A-A3AD-5B4491C922E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B525D54-5001-41AA-913B-4A9A93BDD8E4}"/>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242D60C8-AC30-4910-A1DF-4214B39FC7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BB494D7-AF36-4DBF-925C-4D77AF9CCCDF}"/>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53813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73FAAC5-7DDC-4F96-869A-77B08497426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16FD34C-6F20-468D-A7D4-4F36173237A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4A5511A-7B94-4854-BAF2-FB2E7193E071}"/>
              </a:ext>
            </a:extLst>
          </p:cNvPr>
          <p:cNvSpPr>
            <a:spLocks noGrp="1"/>
          </p:cNvSpPr>
          <p:nvPr>
            <p:ph type="dt" sz="half" idx="10"/>
          </p:nvPr>
        </p:nvSpPr>
        <p:spPr/>
        <p:txBody>
          <a:body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9511C632-84D9-41E2-99A5-E90D72F3740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ADF0AF-A177-4399-BCDC-88A5CCCBF15A}"/>
              </a:ext>
            </a:extLst>
          </p:cNvPr>
          <p:cNvSpPr>
            <a:spLocks noGrp="1"/>
          </p:cNvSpPr>
          <p:nvPr>
            <p:ph type="sldNum" sz="quarter" idx="12"/>
          </p:nvPr>
        </p:nvSpPr>
        <p:spPr/>
        <p:txBody>
          <a:body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4213207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6E9669-BE22-48A8-9DC2-9D9D442ED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8288BC0-A0B2-4139-AD1C-DFC15C8A7F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72C4311-32CC-44FA-ACB4-08B5390575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97D94-5600-4170-A2E4-915C2A069FAF}" type="datetimeFigureOut">
              <a:rPr lang="zh-CN" altLang="en-US" smtClean="0"/>
              <a:t>2018/9/30</a:t>
            </a:fld>
            <a:endParaRPr lang="zh-CN" altLang="en-US"/>
          </a:p>
        </p:txBody>
      </p:sp>
      <p:sp>
        <p:nvSpPr>
          <p:cNvPr id="5" name="页脚占位符 4">
            <a:extLst>
              <a:ext uri="{FF2B5EF4-FFF2-40B4-BE49-F238E27FC236}">
                <a16:creationId xmlns:a16="http://schemas.microsoft.com/office/drawing/2014/main" id="{06B3ECA9-9506-4D54-8C29-B80F4D5D99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FF0ED95-C78B-4BB6-BDBB-39DAB50A5B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F2142-178E-449E-9A67-C5098B5E043D}" type="slidenum">
              <a:rPr lang="zh-CN" altLang="en-US" smtClean="0"/>
              <a:t>‹#›</a:t>
            </a:fld>
            <a:endParaRPr lang="zh-CN" altLang="en-US"/>
          </a:p>
        </p:txBody>
      </p:sp>
    </p:spTree>
    <p:extLst>
      <p:ext uri="{BB962C8B-B14F-4D97-AF65-F5344CB8AC3E}">
        <p14:creationId xmlns:p14="http://schemas.microsoft.com/office/powerpoint/2010/main" val="397520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68" name="矩形 67">
            <a:extLst>
              <a:ext uri="{FF2B5EF4-FFF2-40B4-BE49-F238E27FC236}">
                <a16:creationId xmlns:a16="http://schemas.microsoft.com/office/drawing/2014/main" id="{44A18A8D-DBC1-43C3-AF1A-CAC9AA132B18}"/>
              </a:ext>
            </a:extLst>
          </p:cNvPr>
          <p:cNvSpPr/>
          <p:nvPr/>
        </p:nvSpPr>
        <p:spPr>
          <a:xfrm>
            <a:off x="7300878" y="1208959"/>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教</a:t>
            </a:r>
          </a:p>
        </p:txBody>
      </p:sp>
      <p:sp>
        <p:nvSpPr>
          <p:cNvPr id="69" name="矩形 68">
            <a:extLst>
              <a:ext uri="{FF2B5EF4-FFF2-40B4-BE49-F238E27FC236}">
                <a16:creationId xmlns:a16="http://schemas.microsoft.com/office/drawing/2014/main" id="{2A016305-8346-4EFB-BB28-A62707324F3D}"/>
              </a:ext>
            </a:extLst>
          </p:cNvPr>
          <p:cNvSpPr/>
          <p:nvPr/>
        </p:nvSpPr>
        <p:spPr>
          <a:xfrm>
            <a:off x="6680158" y="2164303"/>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学</a:t>
            </a:r>
          </a:p>
        </p:txBody>
      </p:sp>
      <p:sp>
        <p:nvSpPr>
          <p:cNvPr id="70" name="矩形 69">
            <a:extLst>
              <a:ext uri="{FF2B5EF4-FFF2-40B4-BE49-F238E27FC236}">
                <a16:creationId xmlns:a16="http://schemas.microsoft.com/office/drawing/2014/main" id="{625E3D60-F0E3-4981-835B-96A1F06B0649}"/>
              </a:ext>
            </a:extLst>
          </p:cNvPr>
          <p:cNvSpPr/>
          <p:nvPr/>
        </p:nvSpPr>
        <p:spPr>
          <a:xfrm>
            <a:off x="7300878" y="3076105"/>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课</a:t>
            </a:r>
          </a:p>
        </p:txBody>
      </p:sp>
      <p:sp>
        <p:nvSpPr>
          <p:cNvPr id="71" name="矩形 70">
            <a:extLst>
              <a:ext uri="{FF2B5EF4-FFF2-40B4-BE49-F238E27FC236}">
                <a16:creationId xmlns:a16="http://schemas.microsoft.com/office/drawing/2014/main" id="{0F7B7CF9-D6F7-449F-B868-2324D02FDBEE}"/>
              </a:ext>
            </a:extLst>
          </p:cNvPr>
          <p:cNvSpPr/>
          <p:nvPr/>
        </p:nvSpPr>
        <p:spPr>
          <a:xfrm>
            <a:off x="6680157" y="4079189"/>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件</a:t>
            </a:r>
          </a:p>
        </p:txBody>
      </p:sp>
      <p:sp>
        <p:nvSpPr>
          <p:cNvPr id="72" name="文本框 71">
            <a:extLst>
              <a:ext uri="{FF2B5EF4-FFF2-40B4-BE49-F238E27FC236}">
                <a16:creationId xmlns:a16="http://schemas.microsoft.com/office/drawing/2014/main" id="{159CE07A-FDED-47E8-B028-9A112216DC0B}"/>
              </a:ext>
            </a:extLst>
          </p:cNvPr>
          <p:cNvSpPr txBox="1"/>
          <p:nvPr/>
        </p:nvSpPr>
        <p:spPr>
          <a:xfrm>
            <a:off x="5778311" y="2722117"/>
            <a:ext cx="830997" cy="2561439"/>
          </a:xfrm>
          <a:prstGeom prst="rect">
            <a:avLst/>
          </a:prstGeom>
          <a:noFill/>
        </p:spPr>
        <p:txBody>
          <a:bodyPr vert="eaVert" wrap="square" rtlCol="0">
            <a:spAutoFit/>
          </a:bodyPr>
          <a:lstStyle/>
          <a:p>
            <a:pPr algn="just"/>
            <a:r>
              <a:rPr lang="zh-CN" altLang="en-US" sz="1400" spc="300" dirty="0">
                <a:solidFill>
                  <a:schemeClr val="tx1">
                    <a:lumMod val="75000"/>
                    <a:lumOff val="25000"/>
                  </a:schemeClr>
                </a:solidFill>
                <a:latin typeface="苏新诗柳楷简" panose="02010600000101010101" pitchFamily="2" charset="-122"/>
                <a:ea typeface="苏新诗柳楷简" panose="02010600000101010101" pitchFamily="2" charset="-122"/>
              </a:rPr>
              <a:t>青青园中葵，朝露待日晞。阳春布德泽，万物生光辉。常恐秋节至</a:t>
            </a:r>
          </a:p>
        </p:txBody>
      </p:sp>
    </p:spTree>
    <p:extLst>
      <p:ext uri="{BB962C8B-B14F-4D97-AF65-F5344CB8AC3E}">
        <p14:creationId xmlns:p14="http://schemas.microsoft.com/office/powerpoint/2010/main" val="37130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75" name="矩形 74">
            <a:extLst>
              <a:ext uri="{FF2B5EF4-FFF2-40B4-BE49-F238E27FC236}">
                <a16:creationId xmlns:a16="http://schemas.microsoft.com/office/drawing/2014/main" id="{325C3753-A130-4D8F-A31A-61A645FEC00F}"/>
              </a:ext>
            </a:extLst>
          </p:cNvPr>
          <p:cNvSpPr/>
          <p:nvPr/>
        </p:nvSpPr>
        <p:spPr>
          <a:xfrm>
            <a:off x="4951879" y="2537016"/>
            <a:ext cx="4049458" cy="663130"/>
          </a:xfrm>
          <a:prstGeom prst="rect">
            <a:avLst/>
          </a:prstGeom>
        </p:spPr>
        <p:txBody>
          <a:bodyPr wrap="square">
            <a:spAutoFit/>
          </a:bodyPr>
          <a:lstStyle/>
          <a:p>
            <a:pPr algn="dist">
              <a:lnSpc>
                <a:spcPct val="150000"/>
              </a:lnSpc>
            </a:pPr>
            <a:r>
              <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01.</a:t>
            </a: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单击文本框输入标题</a:t>
            </a:r>
            <a:endPar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
        <p:nvSpPr>
          <p:cNvPr id="78" name="矩形 77">
            <a:extLst>
              <a:ext uri="{FF2B5EF4-FFF2-40B4-BE49-F238E27FC236}">
                <a16:creationId xmlns:a16="http://schemas.microsoft.com/office/drawing/2014/main" id="{F6AE6C13-6218-4FA9-9C8F-7D1B45B64BE9}"/>
              </a:ext>
            </a:extLst>
          </p:cNvPr>
          <p:cNvSpPr/>
          <p:nvPr/>
        </p:nvSpPr>
        <p:spPr>
          <a:xfrm>
            <a:off x="4951879" y="3223912"/>
            <a:ext cx="4049458" cy="663130"/>
          </a:xfrm>
          <a:prstGeom prst="rect">
            <a:avLst/>
          </a:prstGeom>
        </p:spPr>
        <p:txBody>
          <a:bodyPr wrap="square">
            <a:spAutoFit/>
          </a:bodyPr>
          <a:lstStyle/>
          <a:p>
            <a:pPr algn="dist">
              <a:lnSpc>
                <a:spcPct val="150000"/>
              </a:lnSpc>
            </a:pPr>
            <a:r>
              <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02.</a:t>
            </a: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单击文本框输入标题</a:t>
            </a:r>
            <a:endPar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
        <p:nvSpPr>
          <p:cNvPr id="81" name="矩形 80">
            <a:extLst>
              <a:ext uri="{FF2B5EF4-FFF2-40B4-BE49-F238E27FC236}">
                <a16:creationId xmlns:a16="http://schemas.microsoft.com/office/drawing/2014/main" id="{16A2459B-86D0-4A43-A41B-FFE7A197F8C2}"/>
              </a:ext>
            </a:extLst>
          </p:cNvPr>
          <p:cNvSpPr/>
          <p:nvPr/>
        </p:nvSpPr>
        <p:spPr>
          <a:xfrm>
            <a:off x="4951879" y="3910808"/>
            <a:ext cx="4049458" cy="663130"/>
          </a:xfrm>
          <a:prstGeom prst="rect">
            <a:avLst/>
          </a:prstGeom>
        </p:spPr>
        <p:txBody>
          <a:bodyPr wrap="square">
            <a:spAutoFit/>
          </a:bodyPr>
          <a:lstStyle/>
          <a:p>
            <a:pPr algn="dist">
              <a:lnSpc>
                <a:spcPct val="150000"/>
              </a:lnSpc>
            </a:pPr>
            <a:r>
              <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03.</a:t>
            </a: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单击文本框输入标题</a:t>
            </a:r>
            <a:endPar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
        <p:nvSpPr>
          <p:cNvPr id="84" name="矩形 83">
            <a:extLst>
              <a:ext uri="{FF2B5EF4-FFF2-40B4-BE49-F238E27FC236}">
                <a16:creationId xmlns:a16="http://schemas.microsoft.com/office/drawing/2014/main" id="{BC8CBFC2-F2B5-4F8D-9BF1-0EFDB1BCAA35}"/>
              </a:ext>
            </a:extLst>
          </p:cNvPr>
          <p:cNvSpPr/>
          <p:nvPr/>
        </p:nvSpPr>
        <p:spPr>
          <a:xfrm>
            <a:off x="4951879" y="4597704"/>
            <a:ext cx="4049458" cy="663130"/>
          </a:xfrm>
          <a:prstGeom prst="rect">
            <a:avLst/>
          </a:prstGeom>
        </p:spPr>
        <p:txBody>
          <a:bodyPr wrap="square">
            <a:spAutoFit/>
          </a:bodyPr>
          <a:lstStyle/>
          <a:p>
            <a:pPr algn="dist">
              <a:lnSpc>
                <a:spcPct val="150000"/>
              </a:lnSpc>
            </a:pPr>
            <a:r>
              <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04.</a:t>
            </a: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单击文本框输入标题</a:t>
            </a:r>
            <a:endPar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
        <p:nvSpPr>
          <p:cNvPr id="87" name="矩形 86">
            <a:extLst>
              <a:ext uri="{FF2B5EF4-FFF2-40B4-BE49-F238E27FC236}">
                <a16:creationId xmlns:a16="http://schemas.microsoft.com/office/drawing/2014/main" id="{CE9A5309-19B6-428E-9043-132839C883CC}"/>
              </a:ext>
            </a:extLst>
          </p:cNvPr>
          <p:cNvSpPr/>
          <p:nvPr/>
        </p:nvSpPr>
        <p:spPr>
          <a:xfrm>
            <a:off x="4951879" y="5284602"/>
            <a:ext cx="4049458" cy="663130"/>
          </a:xfrm>
          <a:prstGeom prst="rect">
            <a:avLst/>
          </a:prstGeom>
        </p:spPr>
        <p:txBody>
          <a:bodyPr wrap="square">
            <a:spAutoFit/>
          </a:bodyPr>
          <a:lstStyle/>
          <a:p>
            <a:pPr algn="dist">
              <a:lnSpc>
                <a:spcPct val="150000"/>
              </a:lnSpc>
            </a:pPr>
            <a:r>
              <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05.</a:t>
            </a: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单击文本框输入标题</a:t>
            </a:r>
            <a:endParaRPr lang="en-US" altLang="zh-CN" sz="28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
        <p:nvSpPr>
          <p:cNvPr id="88" name="文本框 87">
            <a:extLst>
              <a:ext uri="{FF2B5EF4-FFF2-40B4-BE49-F238E27FC236}">
                <a16:creationId xmlns:a16="http://schemas.microsoft.com/office/drawing/2014/main" id="{0694928D-2E4B-4353-8B50-85C6CFAC7AC2}"/>
              </a:ext>
            </a:extLst>
          </p:cNvPr>
          <p:cNvSpPr txBox="1"/>
          <p:nvPr/>
        </p:nvSpPr>
        <p:spPr>
          <a:xfrm>
            <a:off x="5692633" y="246655"/>
            <a:ext cx="2490468" cy="92333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目 录</a:t>
            </a:r>
          </a:p>
        </p:txBody>
      </p:sp>
      <p:sp>
        <p:nvSpPr>
          <p:cNvPr id="89" name="文本框 88">
            <a:extLst>
              <a:ext uri="{FF2B5EF4-FFF2-40B4-BE49-F238E27FC236}">
                <a16:creationId xmlns:a16="http://schemas.microsoft.com/office/drawing/2014/main" id="{05A72A1A-9C6E-4E1F-B204-7BD90CEAA0E0}"/>
              </a:ext>
            </a:extLst>
          </p:cNvPr>
          <p:cNvSpPr txBox="1"/>
          <p:nvPr/>
        </p:nvSpPr>
        <p:spPr>
          <a:xfrm>
            <a:off x="6029817" y="1112095"/>
            <a:ext cx="1816100" cy="584775"/>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rPr>
              <a:t>contents</a:t>
            </a:r>
            <a:endParaRPr lang="zh-CN" altLang="en-US" sz="3200" dirty="0">
              <a:solidFill>
                <a:schemeClr val="tx1">
                  <a:lumMod val="75000"/>
                  <a:lumOff val="25000"/>
                </a:schemeClr>
              </a:solidFill>
              <a:latin typeface="苏新诗柳楷简" panose="02010600000101010101" pitchFamily="2" charset="-122"/>
              <a:ea typeface="苏新诗柳楷简" panose="02010600000101010101" pitchFamily="2" charset="-122"/>
              <a:cs typeface="萝莉体 第二版" panose="02000500000000000000" pitchFamily="2" charset="-122"/>
            </a:endParaRPr>
          </a:p>
        </p:txBody>
      </p:sp>
    </p:spTree>
    <p:extLst>
      <p:ext uri="{BB962C8B-B14F-4D97-AF65-F5344CB8AC3E}">
        <p14:creationId xmlns:p14="http://schemas.microsoft.com/office/powerpoint/2010/main" val="181134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90" name="矩形 89">
            <a:extLst>
              <a:ext uri="{FF2B5EF4-FFF2-40B4-BE49-F238E27FC236}">
                <a16:creationId xmlns:a16="http://schemas.microsoft.com/office/drawing/2014/main" id="{0DE9A2B6-E26C-48FC-8DFC-638F4FC7CC26}"/>
              </a:ext>
            </a:extLst>
          </p:cNvPr>
          <p:cNvSpPr/>
          <p:nvPr/>
        </p:nvSpPr>
        <p:spPr>
          <a:xfrm>
            <a:off x="5235466" y="3135558"/>
            <a:ext cx="3416320" cy="743922"/>
          </a:xfrm>
          <a:prstGeom prst="rect">
            <a:avLst/>
          </a:prstGeom>
        </p:spPr>
        <p:txBody>
          <a:bodyPr wrap="none">
            <a:spAutoFit/>
          </a:bodyPr>
          <a:lstStyle/>
          <a:p>
            <a:pPr algn="ctr">
              <a:lnSpc>
                <a:spcPct val="175000"/>
              </a:lnSpc>
            </a:pP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sp>
        <p:nvSpPr>
          <p:cNvPr id="91" name="文本框 90">
            <a:extLst>
              <a:ext uri="{FF2B5EF4-FFF2-40B4-BE49-F238E27FC236}">
                <a16:creationId xmlns:a16="http://schemas.microsoft.com/office/drawing/2014/main" id="{62581067-9353-4EB4-BB03-5D5FA9FF196C}"/>
              </a:ext>
            </a:extLst>
          </p:cNvPr>
          <p:cNvSpPr txBox="1"/>
          <p:nvPr/>
        </p:nvSpPr>
        <p:spPr>
          <a:xfrm>
            <a:off x="3641626" y="3946932"/>
            <a:ext cx="6604000" cy="338554"/>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600" b="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add your title</a:t>
            </a:r>
          </a:p>
        </p:txBody>
      </p:sp>
      <p:sp>
        <p:nvSpPr>
          <p:cNvPr id="92" name="Rectangle 11">
            <a:extLst>
              <a:ext uri="{FF2B5EF4-FFF2-40B4-BE49-F238E27FC236}">
                <a16:creationId xmlns:a16="http://schemas.microsoft.com/office/drawing/2014/main" id="{F42F183F-63BC-467F-A824-C19B112CECB3}"/>
              </a:ext>
            </a:extLst>
          </p:cNvPr>
          <p:cNvSpPr/>
          <p:nvPr/>
        </p:nvSpPr>
        <p:spPr>
          <a:xfrm>
            <a:off x="4600776" y="4288935"/>
            <a:ext cx="4685700" cy="495264"/>
          </a:xfrm>
          <a:prstGeom prst="rect">
            <a:avLst/>
          </a:prstGeom>
        </p:spPr>
        <p:txBody>
          <a:bodyPr wrap="square">
            <a:spAutoFit/>
          </a:bodyPr>
          <a:lstStyle/>
          <a:p>
            <a:pPr algn="ctr">
              <a:lnSpc>
                <a:spcPct val="125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93" name="文本框 92">
            <a:extLst>
              <a:ext uri="{FF2B5EF4-FFF2-40B4-BE49-F238E27FC236}">
                <a16:creationId xmlns:a16="http://schemas.microsoft.com/office/drawing/2014/main" id="{3AA41437-DC87-4394-B7FB-AA259FB6AE7D}"/>
              </a:ext>
            </a:extLst>
          </p:cNvPr>
          <p:cNvSpPr txBox="1"/>
          <p:nvPr/>
        </p:nvSpPr>
        <p:spPr>
          <a:xfrm>
            <a:off x="4882597" y="2468204"/>
            <a:ext cx="4122058" cy="923330"/>
          </a:xfrm>
          <a:prstGeom prst="rect">
            <a:avLst/>
          </a:prstGeom>
          <a:noFill/>
          <a:ln>
            <a:noFill/>
          </a:ln>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 01</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353451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23B93F9B-3E16-408C-B4C7-C5F6F5815E4C}"/>
              </a:ext>
            </a:extLst>
          </p:cNvPr>
          <p:cNvPicPr>
            <a:picLocks noChangeAspect="1"/>
          </p:cNvPicPr>
          <p:nvPr/>
        </p:nvPicPr>
        <p:blipFill rotWithShape="1">
          <a:blip r:embed="rId3">
            <a:extLst>
              <a:ext uri="{28A0092B-C50C-407E-A947-70E740481C1C}">
                <a14:useLocalDpi xmlns:a14="http://schemas.microsoft.com/office/drawing/2010/main" val="0"/>
              </a:ext>
            </a:extLst>
          </a:blip>
          <a:srcRect t="12980" b="47370"/>
          <a:stretch/>
        </p:blipFill>
        <p:spPr>
          <a:xfrm>
            <a:off x="4000527" y="1906149"/>
            <a:ext cx="6667472" cy="1982885"/>
          </a:xfrm>
          <a:prstGeom prst="rect">
            <a:avLst/>
          </a:prstGeom>
        </p:spPr>
      </p:pic>
      <p:sp>
        <p:nvSpPr>
          <p:cNvPr id="14" name="Rectangle 29">
            <a:extLst>
              <a:ext uri="{FF2B5EF4-FFF2-40B4-BE49-F238E27FC236}">
                <a16:creationId xmlns:a16="http://schemas.microsoft.com/office/drawing/2014/main" id="{A1B37E38-7C9A-439E-B1F1-99595F7D91D1}"/>
              </a:ext>
            </a:extLst>
          </p:cNvPr>
          <p:cNvSpPr/>
          <p:nvPr/>
        </p:nvSpPr>
        <p:spPr>
          <a:xfrm>
            <a:off x="4000528" y="4088329"/>
            <a:ext cx="6667471" cy="2088000"/>
          </a:xfrm>
          <a:prstGeom prst="rect">
            <a:avLst/>
          </a:prstGeom>
          <a:noFill/>
          <a:ln w="63500">
            <a:solidFill>
              <a:srgbClr val="BB9A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Rectangle 54">
            <a:extLst>
              <a:ext uri="{FF2B5EF4-FFF2-40B4-BE49-F238E27FC236}">
                <a16:creationId xmlns:a16="http://schemas.microsoft.com/office/drawing/2014/main" id="{15071B85-C215-4284-AAF0-AD64D3206847}"/>
              </a:ext>
            </a:extLst>
          </p:cNvPr>
          <p:cNvSpPr/>
          <p:nvPr/>
        </p:nvSpPr>
        <p:spPr>
          <a:xfrm>
            <a:off x="1131129" y="1906150"/>
            <a:ext cx="2705024" cy="4307164"/>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hape 717">
            <a:extLst>
              <a:ext uri="{FF2B5EF4-FFF2-40B4-BE49-F238E27FC236}">
                <a16:creationId xmlns:a16="http://schemas.microsoft.com/office/drawing/2014/main" id="{A537F48A-1AC5-497C-A392-F143FE0FBC4D}"/>
              </a:ext>
            </a:extLst>
          </p:cNvPr>
          <p:cNvSpPr txBox="1"/>
          <p:nvPr/>
        </p:nvSpPr>
        <p:spPr>
          <a:xfrm>
            <a:off x="4274429" y="5015543"/>
            <a:ext cx="6119667" cy="1204328"/>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tx1">
                    <a:lumMod val="75000"/>
                    <a:lumOff val="25000"/>
                  </a:schemeClr>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endParaRPr>
          </a:p>
        </p:txBody>
      </p:sp>
      <p:sp>
        <p:nvSpPr>
          <p:cNvPr id="20" name="文本框 19">
            <a:extLst>
              <a:ext uri="{FF2B5EF4-FFF2-40B4-BE49-F238E27FC236}">
                <a16:creationId xmlns:a16="http://schemas.microsoft.com/office/drawing/2014/main" id="{E64E63DF-67B3-4FF3-B060-A83CFE15328D}"/>
              </a:ext>
            </a:extLst>
          </p:cNvPr>
          <p:cNvSpPr txBox="1"/>
          <p:nvPr/>
        </p:nvSpPr>
        <p:spPr>
          <a:xfrm>
            <a:off x="4187344" y="4496439"/>
            <a:ext cx="6119667"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1" name="文本框 20">
            <a:extLst>
              <a:ext uri="{FF2B5EF4-FFF2-40B4-BE49-F238E27FC236}">
                <a16:creationId xmlns:a16="http://schemas.microsoft.com/office/drawing/2014/main" id="{56883949-8328-452B-AA62-89BF87AE045E}"/>
              </a:ext>
            </a:extLst>
          </p:cNvPr>
          <p:cNvSpPr txBox="1"/>
          <p:nvPr/>
        </p:nvSpPr>
        <p:spPr>
          <a:xfrm>
            <a:off x="4187345" y="4233749"/>
            <a:ext cx="153268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2" name="文本框 21">
            <a:extLst>
              <a:ext uri="{FF2B5EF4-FFF2-40B4-BE49-F238E27FC236}">
                <a16:creationId xmlns:a16="http://schemas.microsoft.com/office/drawing/2014/main" id="{4179DC43-44D6-4486-AF7C-4CE051BF7804}"/>
              </a:ext>
            </a:extLst>
          </p:cNvPr>
          <p:cNvSpPr txBox="1"/>
          <p:nvPr/>
        </p:nvSpPr>
        <p:spPr>
          <a:xfrm>
            <a:off x="1579792" y="3173005"/>
            <a:ext cx="1777048"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关键字</a:t>
            </a:r>
          </a:p>
        </p:txBody>
      </p:sp>
      <p:sp>
        <p:nvSpPr>
          <p:cNvPr id="23" name="文本框 22">
            <a:extLst>
              <a:ext uri="{FF2B5EF4-FFF2-40B4-BE49-F238E27FC236}">
                <a16:creationId xmlns:a16="http://schemas.microsoft.com/office/drawing/2014/main" id="{B032A1CC-076D-48F2-B84B-74F87C025B82}"/>
              </a:ext>
            </a:extLst>
          </p:cNvPr>
          <p:cNvSpPr txBox="1"/>
          <p:nvPr/>
        </p:nvSpPr>
        <p:spPr>
          <a:xfrm>
            <a:off x="1579792" y="2339114"/>
            <a:ext cx="1777048" cy="830997"/>
          </a:xfrm>
          <a:prstGeom prst="rect">
            <a:avLst/>
          </a:prstGeom>
          <a:noFill/>
        </p:spPr>
        <p:txBody>
          <a:bodyPr wrap="square" rtlCol="0">
            <a:spAutoFit/>
          </a:bodyPr>
          <a:lstStyle/>
          <a:p>
            <a:pPr algn="ctr"/>
            <a:r>
              <a:rPr lang="en-US" altLang="zh-CN" sz="4800" b="1" dirty="0">
                <a:solidFill>
                  <a:schemeClr val="bg1"/>
                </a:solidFill>
                <a:latin typeface="微软雅黑" panose="020B0503020204020204" pitchFamily="34" charset="-122"/>
                <a:ea typeface="微软雅黑" panose="020B0503020204020204" pitchFamily="34" charset="-122"/>
              </a:rPr>
              <a:t>33%</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E0E7F4F0-73C5-4978-8F43-98520E4C1128}"/>
              </a:ext>
            </a:extLst>
          </p:cNvPr>
          <p:cNvSpPr txBox="1"/>
          <p:nvPr/>
        </p:nvSpPr>
        <p:spPr>
          <a:xfrm>
            <a:off x="1577999" y="4787279"/>
            <a:ext cx="1780634" cy="101566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7" name="文本框 26">
            <a:extLst>
              <a:ext uri="{FF2B5EF4-FFF2-40B4-BE49-F238E27FC236}">
                <a16:creationId xmlns:a16="http://schemas.microsoft.com/office/drawing/2014/main" id="{64C6FDBB-B5AB-428F-9E6A-19FE1C455612}"/>
              </a:ext>
            </a:extLst>
          </p:cNvPr>
          <p:cNvSpPr txBox="1"/>
          <p:nvPr/>
        </p:nvSpPr>
        <p:spPr>
          <a:xfrm>
            <a:off x="1571583" y="4479369"/>
            <a:ext cx="1793466"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4143917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6F337825-F81D-4D64-B097-9E889A4755FC}"/>
              </a:ext>
            </a:extLst>
          </p:cNvPr>
          <p:cNvSpPr txBox="1"/>
          <p:nvPr/>
        </p:nvSpPr>
        <p:spPr>
          <a:xfrm>
            <a:off x="1533055" y="4490936"/>
            <a:ext cx="17806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4" name="文本框 13">
            <a:extLst>
              <a:ext uri="{FF2B5EF4-FFF2-40B4-BE49-F238E27FC236}">
                <a16:creationId xmlns:a16="http://schemas.microsoft.com/office/drawing/2014/main" id="{A8524758-4E77-4CC1-ACAD-4E6869AE8FBB}"/>
              </a:ext>
            </a:extLst>
          </p:cNvPr>
          <p:cNvSpPr txBox="1"/>
          <p:nvPr/>
        </p:nvSpPr>
        <p:spPr>
          <a:xfrm>
            <a:off x="1520222" y="4183026"/>
            <a:ext cx="1793466" cy="367259"/>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15" name="文本框 14">
            <a:extLst>
              <a:ext uri="{FF2B5EF4-FFF2-40B4-BE49-F238E27FC236}">
                <a16:creationId xmlns:a16="http://schemas.microsoft.com/office/drawing/2014/main" id="{137750D0-50DD-4452-A63C-91CBFCD53CB4}"/>
              </a:ext>
            </a:extLst>
          </p:cNvPr>
          <p:cNvSpPr txBox="1"/>
          <p:nvPr/>
        </p:nvSpPr>
        <p:spPr>
          <a:xfrm>
            <a:off x="4076848" y="4490936"/>
            <a:ext cx="17806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6" name="文本框 15">
            <a:extLst>
              <a:ext uri="{FF2B5EF4-FFF2-40B4-BE49-F238E27FC236}">
                <a16:creationId xmlns:a16="http://schemas.microsoft.com/office/drawing/2014/main" id="{5651D672-C4C8-4AC3-A92A-F6B3B3D8E52D}"/>
              </a:ext>
            </a:extLst>
          </p:cNvPr>
          <p:cNvSpPr txBox="1"/>
          <p:nvPr/>
        </p:nvSpPr>
        <p:spPr>
          <a:xfrm>
            <a:off x="4064015" y="4183026"/>
            <a:ext cx="1793466" cy="367259"/>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17" name="文本框 16">
            <a:extLst>
              <a:ext uri="{FF2B5EF4-FFF2-40B4-BE49-F238E27FC236}">
                <a16:creationId xmlns:a16="http://schemas.microsoft.com/office/drawing/2014/main" id="{2957633A-23FD-4DFE-9EEB-B618A9B7278C}"/>
              </a:ext>
            </a:extLst>
          </p:cNvPr>
          <p:cNvSpPr txBox="1"/>
          <p:nvPr/>
        </p:nvSpPr>
        <p:spPr>
          <a:xfrm>
            <a:off x="6527003" y="4490936"/>
            <a:ext cx="17806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8" name="文本框 17">
            <a:extLst>
              <a:ext uri="{FF2B5EF4-FFF2-40B4-BE49-F238E27FC236}">
                <a16:creationId xmlns:a16="http://schemas.microsoft.com/office/drawing/2014/main" id="{62318346-CC58-4ECA-9AC6-59CA9CC7FC07}"/>
              </a:ext>
            </a:extLst>
          </p:cNvPr>
          <p:cNvSpPr txBox="1"/>
          <p:nvPr/>
        </p:nvSpPr>
        <p:spPr>
          <a:xfrm>
            <a:off x="6514171" y="4183026"/>
            <a:ext cx="1793466" cy="367259"/>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19" name="文本框 18">
            <a:extLst>
              <a:ext uri="{FF2B5EF4-FFF2-40B4-BE49-F238E27FC236}">
                <a16:creationId xmlns:a16="http://schemas.microsoft.com/office/drawing/2014/main" id="{7EA54FA3-294A-46B9-818A-67F38326DF75}"/>
              </a:ext>
            </a:extLst>
          </p:cNvPr>
          <p:cNvSpPr txBox="1"/>
          <p:nvPr/>
        </p:nvSpPr>
        <p:spPr>
          <a:xfrm>
            <a:off x="8905436" y="4490936"/>
            <a:ext cx="17806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0" name="文本框 19">
            <a:extLst>
              <a:ext uri="{FF2B5EF4-FFF2-40B4-BE49-F238E27FC236}">
                <a16:creationId xmlns:a16="http://schemas.microsoft.com/office/drawing/2014/main" id="{49C45D5D-898E-4441-9BB3-90DFDAC19B57}"/>
              </a:ext>
            </a:extLst>
          </p:cNvPr>
          <p:cNvSpPr txBox="1"/>
          <p:nvPr/>
        </p:nvSpPr>
        <p:spPr>
          <a:xfrm>
            <a:off x="8892604" y="4183026"/>
            <a:ext cx="1793466" cy="367259"/>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grpSp>
        <p:nvGrpSpPr>
          <p:cNvPr id="21" name="组合 20">
            <a:extLst>
              <a:ext uri="{FF2B5EF4-FFF2-40B4-BE49-F238E27FC236}">
                <a16:creationId xmlns:a16="http://schemas.microsoft.com/office/drawing/2014/main" id="{889CE0EB-5020-44B4-800D-D00973555451}"/>
              </a:ext>
            </a:extLst>
          </p:cNvPr>
          <p:cNvGrpSpPr/>
          <p:nvPr/>
        </p:nvGrpSpPr>
        <p:grpSpPr>
          <a:xfrm>
            <a:off x="1458697" y="2101994"/>
            <a:ext cx="9274606" cy="1815826"/>
            <a:chOff x="1644385" y="2199649"/>
            <a:chExt cx="8903230" cy="1743116"/>
          </a:xfrm>
        </p:grpSpPr>
        <p:sp>
          <p:nvSpPr>
            <p:cNvPr id="22" name="AutoShape 2">
              <a:extLst>
                <a:ext uri="{FF2B5EF4-FFF2-40B4-BE49-F238E27FC236}">
                  <a16:creationId xmlns:a16="http://schemas.microsoft.com/office/drawing/2014/main" id="{6C998BE5-A2F3-401C-9248-81F6132B3A45}"/>
                </a:ext>
              </a:extLst>
            </p:cNvPr>
            <p:cNvSpPr>
              <a:spLocks/>
            </p:cNvSpPr>
            <p:nvPr/>
          </p:nvSpPr>
          <p:spPr bwMode="auto">
            <a:xfrm>
              <a:off x="2261610" y="2199649"/>
              <a:ext cx="1550815" cy="1743116"/>
            </a:xfrm>
            <a:custGeom>
              <a:avLst/>
              <a:gdLst>
                <a:gd name="T0" fmla="*/ 466695602 w 21600"/>
                <a:gd name="T1" fmla="*/ 295433838 h 21600"/>
                <a:gd name="T2" fmla="*/ 263380508 w 21600"/>
                <a:gd name="T3" fmla="*/ 0 h 21600"/>
                <a:gd name="T4" fmla="*/ 263380508 w 21600"/>
                <a:gd name="T5" fmla="*/ 85821287 h 21600"/>
                <a:gd name="T6" fmla="*/ 0 w 21600"/>
                <a:gd name="T7" fmla="*/ 85821287 h 21600"/>
                <a:gd name="T8" fmla="*/ 0 w 21600"/>
                <a:gd name="T9" fmla="*/ 503790736 h 21600"/>
                <a:gd name="T10" fmla="*/ 263380508 w 21600"/>
                <a:gd name="T11" fmla="*/ 503790736 h 21600"/>
                <a:gd name="T12" fmla="*/ 263380508 w 21600"/>
                <a:gd name="T13" fmla="*/ 589612023 h 21600"/>
                <a:gd name="T14" fmla="*/ 466695602 w 21600"/>
                <a:gd name="T15" fmla="*/ 295433838 h 21600"/>
                <a:gd name="T16" fmla="*/ 466695602 w 21600"/>
                <a:gd name="T17" fmla="*/ 295433838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10823"/>
                  </a:moveTo>
                  <a:lnTo>
                    <a:pt x="12190" y="0"/>
                  </a:lnTo>
                  <a:lnTo>
                    <a:pt x="12190" y="3144"/>
                  </a:lnTo>
                  <a:lnTo>
                    <a:pt x="0" y="3144"/>
                  </a:lnTo>
                  <a:lnTo>
                    <a:pt x="0" y="18456"/>
                  </a:lnTo>
                  <a:lnTo>
                    <a:pt x="12190" y="18456"/>
                  </a:lnTo>
                  <a:lnTo>
                    <a:pt x="12190" y="21600"/>
                  </a:lnTo>
                  <a:lnTo>
                    <a:pt x="21600" y="10823"/>
                  </a:lnTo>
                  <a:close/>
                  <a:moveTo>
                    <a:pt x="21600" y="10823"/>
                  </a:moveTo>
                </a:path>
              </a:pathLst>
            </a:custGeom>
            <a:solidFill>
              <a:srgbClr val="7F7D67">
                <a:alpha val="60000"/>
              </a:srgbClr>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23" name="AutoShape 3">
              <a:extLst>
                <a:ext uri="{FF2B5EF4-FFF2-40B4-BE49-F238E27FC236}">
                  <a16:creationId xmlns:a16="http://schemas.microsoft.com/office/drawing/2014/main" id="{E4CD6D67-2B71-4B29-909D-C56BE1747E04}"/>
                </a:ext>
              </a:extLst>
            </p:cNvPr>
            <p:cNvSpPr>
              <a:spLocks/>
            </p:cNvSpPr>
            <p:nvPr/>
          </p:nvSpPr>
          <p:spPr bwMode="auto">
            <a:xfrm>
              <a:off x="1644385" y="2449330"/>
              <a:ext cx="1246855" cy="1246856"/>
            </a:xfrm>
            <a:prstGeom prst="diamond">
              <a:avLst/>
            </a:prstGeom>
            <a:solidFill>
              <a:srgbClr val="7F7D67"/>
            </a:solidFill>
            <a:ln w="25400">
              <a:solidFill>
                <a:schemeClr val="tx1">
                  <a:alpha val="0"/>
                </a:schemeClr>
              </a:solidFill>
              <a:miter lim="800000"/>
              <a:headEnd/>
              <a:tailEnd/>
            </a:ln>
          </p:spPr>
          <p:txBody>
            <a:bodyPr lIns="0" tIns="0" rIns="0" bIns="0"/>
            <a:lstStyle>
              <a:lvl1pPr eaLnBrk="0" hangingPunct="0">
                <a:defRPr sz="5800">
                  <a:solidFill>
                    <a:srgbClr val="000000"/>
                  </a:solidFill>
                  <a:latin typeface="Gill Sans" charset="0"/>
                  <a:ea typeface="ヒラギノ角ゴ ProN W3" pitchFamily="2" charset="-128"/>
                  <a:sym typeface="Gill Sans" charset="0"/>
                </a:defRPr>
              </a:lvl1pPr>
              <a:lvl2pPr marL="742950" indent="-285750" eaLnBrk="0" hangingPunct="0">
                <a:defRPr sz="5800">
                  <a:solidFill>
                    <a:srgbClr val="000000"/>
                  </a:solidFill>
                  <a:latin typeface="Gill Sans" charset="0"/>
                  <a:ea typeface="ヒラギノ角ゴ ProN W3" pitchFamily="2" charset="-128"/>
                  <a:sym typeface="Gill Sans" charset="0"/>
                </a:defRPr>
              </a:lvl2pPr>
              <a:lvl3pPr marL="1143000" indent="-228600" eaLnBrk="0" hangingPunct="0">
                <a:defRPr sz="5800">
                  <a:solidFill>
                    <a:srgbClr val="000000"/>
                  </a:solidFill>
                  <a:latin typeface="Gill Sans" charset="0"/>
                  <a:ea typeface="ヒラギノ角ゴ ProN W3" pitchFamily="2" charset="-128"/>
                  <a:sym typeface="Gill Sans" charset="0"/>
                </a:defRPr>
              </a:lvl3pPr>
              <a:lvl4pPr marL="1600200" indent="-228600" eaLnBrk="0" hangingPunct="0">
                <a:defRPr sz="5800">
                  <a:solidFill>
                    <a:srgbClr val="000000"/>
                  </a:solidFill>
                  <a:latin typeface="Gill Sans" charset="0"/>
                  <a:ea typeface="ヒラギノ角ゴ ProN W3" pitchFamily="2" charset="-128"/>
                  <a:sym typeface="Gill Sans" charset="0"/>
                </a:defRPr>
              </a:lvl4pPr>
              <a:lvl5pPr marL="2057400" indent="-228600" eaLnBrk="0" hangingPunct="0">
                <a:defRPr sz="5800">
                  <a:solidFill>
                    <a:srgbClr val="000000"/>
                  </a:solidFill>
                  <a:latin typeface="Gill Sans" charset="0"/>
                  <a:ea typeface="ヒラギノ角ゴ ProN W3" pitchFamily="2" charset="-128"/>
                  <a:sym typeface="Gill Sans" charset="0"/>
                </a:defRPr>
              </a:lvl5pPr>
              <a:lvl6pPr marL="2514600" indent="-228600" eaLnBrk="0" fontAlgn="base" hangingPunct="0">
                <a:spcBef>
                  <a:spcPct val="0"/>
                </a:spcBef>
                <a:spcAft>
                  <a:spcPct val="0"/>
                </a:spcAft>
                <a:defRPr sz="5800">
                  <a:solidFill>
                    <a:srgbClr val="000000"/>
                  </a:solidFill>
                  <a:latin typeface="Gill Sans" charset="0"/>
                  <a:ea typeface="ヒラギノ角ゴ ProN W3" pitchFamily="2" charset="-128"/>
                  <a:sym typeface="Gill Sans" charset="0"/>
                </a:defRPr>
              </a:lvl6pPr>
              <a:lvl7pPr marL="2971800" indent="-228600" eaLnBrk="0" fontAlgn="base" hangingPunct="0">
                <a:spcBef>
                  <a:spcPct val="0"/>
                </a:spcBef>
                <a:spcAft>
                  <a:spcPct val="0"/>
                </a:spcAft>
                <a:defRPr sz="5800">
                  <a:solidFill>
                    <a:srgbClr val="000000"/>
                  </a:solidFill>
                  <a:latin typeface="Gill Sans" charset="0"/>
                  <a:ea typeface="ヒラギノ角ゴ ProN W3" pitchFamily="2" charset="-128"/>
                  <a:sym typeface="Gill Sans" charset="0"/>
                </a:defRPr>
              </a:lvl7pPr>
              <a:lvl8pPr marL="3429000" indent="-228600" eaLnBrk="0" fontAlgn="base" hangingPunct="0">
                <a:spcBef>
                  <a:spcPct val="0"/>
                </a:spcBef>
                <a:spcAft>
                  <a:spcPct val="0"/>
                </a:spcAft>
                <a:defRPr sz="5800">
                  <a:solidFill>
                    <a:srgbClr val="000000"/>
                  </a:solidFill>
                  <a:latin typeface="Gill Sans" charset="0"/>
                  <a:ea typeface="ヒラギノ角ゴ ProN W3" pitchFamily="2" charset="-128"/>
                  <a:sym typeface="Gill Sans" charset="0"/>
                </a:defRPr>
              </a:lvl8pPr>
              <a:lvl9pPr marL="3886200" indent="-228600" eaLnBrk="0" fontAlgn="base" hangingPunct="0">
                <a:spcBef>
                  <a:spcPct val="0"/>
                </a:spcBef>
                <a:spcAft>
                  <a:spcPct val="0"/>
                </a:spcAft>
                <a:defRPr sz="5800">
                  <a:solidFill>
                    <a:srgbClr val="000000"/>
                  </a:solidFill>
                  <a:latin typeface="Gill Sans" charset="0"/>
                  <a:ea typeface="ヒラギノ角ゴ ProN W3" pitchFamily="2" charset="-128"/>
                  <a:sym typeface="Gill Sans" charset="0"/>
                </a:defRPr>
              </a:lvl9pPr>
            </a:lstStyle>
            <a:p>
              <a:pPr algn="ctr" eaLnBrk="1" hangingPunct="1"/>
              <a:endParaRPr lang="es-ES" altLang="zh-CN" sz="2900"/>
            </a:p>
          </p:txBody>
        </p:sp>
        <p:sp>
          <p:nvSpPr>
            <p:cNvPr id="24" name="AutoShape 7">
              <a:extLst>
                <a:ext uri="{FF2B5EF4-FFF2-40B4-BE49-F238E27FC236}">
                  <a16:creationId xmlns:a16="http://schemas.microsoft.com/office/drawing/2014/main" id="{BAEDFC81-2ED7-460E-BD62-D6A42602B8CB}"/>
                </a:ext>
              </a:extLst>
            </p:cNvPr>
            <p:cNvSpPr>
              <a:spLocks/>
            </p:cNvSpPr>
            <p:nvPr/>
          </p:nvSpPr>
          <p:spPr bwMode="auto">
            <a:xfrm>
              <a:off x="4537431" y="2199649"/>
              <a:ext cx="1550815" cy="1743116"/>
            </a:xfrm>
            <a:custGeom>
              <a:avLst/>
              <a:gdLst>
                <a:gd name="T0" fmla="*/ 466695602 w 21600"/>
                <a:gd name="T1" fmla="*/ 295433838 h 21600"/>
                <a:gd name="T2" fmla="*/ 263574977 w 21600"/>
                <a:gd name="T3" fmla="*/ 0 h 21600"/>
                <a:gd name="T4" fmla="*/ 263574977 w 21600"/>
                <a:gd name="T5" fmla="*/ 85821287 h 21600"/>
                <a:gd name="T6" fmla="*/ 0 w 21600"/>
                <a:gd name="T7" fmla="*/ 85821287 h 21600"/>
                <a:gd name="T8" fmla="*/ 0 w 21600"/>
                <a:gd name="T9" fmla="*/ 503790736 h 21600"/>
                <a:gd name="T10" fmla="*/ 263574977 w 21600"/>
                <a:gd name="T11" fmla="*/ 503790736 h 21600"/>
                <a:gd name="T12" fmla="*/ 263574977 w 21600"/>
                <a:gd name="T13" fmla="*/ 589612023 h 21600"/>
                <a:gd name="T14" fmla="*/ 466695602 w 21600"/>
                <a:gd name="T15" fmla="*/ 295433838 h 21600"/>
                <a:gd name="T16" fmla="*/ 466695602 w 21600"/>
                <a:gd name="T17" fmla="*/ 295433838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10823"/>
                  </a:moveTo>
                  <a:lnTo>
                    <a:pt x="12199" y="0"/>
                  </a:lnTo>
                  <a:lnTo>
                    <a:pt x="12199" y="3144"/>
                  </a:lnTo>
                  <a:lnTo>
                    <a:pt x="0" y="3144"/>
                  </a:lnTo>
                  <a:lnTo>
                    <a:pt x="0" y="18456"/>
                  </a:lnTo>
                  <a:lnTo>
                    <a:pt x="12199" y="18456"/>
                  </a:lnTo>
                  <a:lnTo>
                    <a:pt x="12199" y="21600"/>
                  </a:lnTo>
                  <a:lnTo>
                    <a:pt x="21600" y="10823"/>
                  </a:lnTo>
                  <a:close/>
                  <a:moveTo>
                    <a:pt x="21600" y="10823"/>
                  </a:moveTo>
                </a:path>
              </a:pathLst>
            </a:custGeom>
            <a:solidFill>
              <a:srgbClr val="BB9A71">
                <a:alpha val="60000"/>
              </a:srgbClr>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25" name="AutoShape 8">
              <a:extLst>
                <a:ext uri="{FF2B5EF4-FFF2-40B4-BE49-F238E27FC236}">
                  <a16:creationId xmlns:a16="http://schemas.microsoft.com/office/drawing/2014/main" id="{C5B04A07-03B0-4535-AE61-5FA2B2CC90C8}"/>
                </a:ext>
              </a:extLst>
            </p:cNvPr>
            <p:cNvSpPr>
              <a:spLocks/>
            </p:cNvSpPr>
            <p:nvPr/>
          </p:nvSpPr>
          <p:spPr bwMode="auto">
            <a:xfrm>
              <a:off x="4048924" y="2598208"/>
              <a:ext cx="971586" cy="994849"/>
            </a:xfrm>
            <a:custGeom>
              <a:avLst/>
              <a:gdLst>
                <a:gd name="T0" fmla="*/ 171604736 w 19679"/>
                <a:gd name="T1" fmla="*/ 30872293 h 19679"/>
                <a:gd name="T2" fmla="*/ 171604736 w 19679"/>
                <a:gd name="T3" fmla="*/ 179920516 h 19679"/>
                <a:gd name="T4" fmla="*/ 29445373 w 19679"/>
                <a:gd name="T5" fmla="*/ 179920516 h 19679"/>
                <a:gd name="T6" fmla="*/ 29445373 w 19679"/>
                <a:gd name="T7" fmla="*/ 30872293 h 19679"/>
                <a:gd name="T8" fmla="*/ 171604736 w 19679"/>
                <a:gd name="T9" fmla="*/ 30872293 h 19679"/>
                <a:gd name="T10" fmla="*/ 171604736 w 19679"/>
                <a:gd name="T11" fmla="*/ 30872293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BB9A71"/>
            </a:solidFill>
            <a:ln>
              <a:noFill/>
            </a:ln>
            <a:extLst/>
          </p:spPr>
          <p:txBody>
            <a:bodyPr lIns="0" tIns="0" rIns="0" bIns="0"/>
            <a:lstStyle/>
            <a:p>
              <a:endParaRPr lang="zh-CN" altLang="en-US" sz="900"/>
            </a:p>
          </p:txBody>
        </p:sp>
        <p:sp>
          <p:nvSpPr>
            <p:cNvPr id="26" name="AutoShape 9">
              <a:extLst>
                <a:ext uri="{FF2B5EF4-FFF2-40B4-BE49-F238E27FC236}">
                  <a16:creationId xmlns:a16="http://schemas.microsoft.com/office/drawing/2014/main" id="{2C30C622-1ABB-4683-A016-332C3EF2BB30}"/>
                </a:ext>
              </a:extLst>
            </p:cNvPr>
            <p:cNvSpPr>
              <a:spLocks/>
            </p:cNvSpPr>
            <p:nvPr/>
          </p:nvSpPr>
          <p:spPr bwMode="auto">
            <a:xfrm>
              <a:off x="8996800" y="2199649"/>
              <a:ext cx="1550815" cy="1743116"/>
            </a:xfrm>
            <a:custGeom>
              <a:avLst/>
              <a:gdLst>
                <a:gd name="T0" fmla="*/ 466695602 w 21600"/>
                <a:gd name="T1" fmla="*/ 295433838 h 21600"/>
                <a:gd name="T2" fmla="*/ 263812661 w 21600"/>
                <a:gd name="T3" fmla="*/ 0 h 21600"/>
                <a:gd name="T4" fmla="*/ 263812661 w 21600"/>
                <a:gd name="T5" fmla="*/ 85821287 h 21600"/>
                <a:gd name="T6" fmla="*/ 0 w 21600"/>
                <a:gd name="T7" fmla="*/ 85821287 h 21600"/>
                <a:gd name="T8" fmla="*/ 0 w 21600"/>
                <a:gd name="T9" fmla="*/ 503790736 h 21600"/>
                <a:gd name="T10" fmla="*/ 263812661 w 21600"/>
                <a:gd name="T11" fmla="*/ 503790736 h 21600"/>
                <a:gd name="T12" fmla="*/ 263812661 w 21600"/>
                <a:gd name="T13" fmla="*/ 589612023 h 21600"/>
                <a:gd name="T14" fmla="*/ 466695602 w 21600"/>
                <a:gd name="T15" fmla="*/ 295433838 h 21600"/>
                <a:gd name="T16" fmla="*/ 466695602 w 21600"/>
                <a:gd name="T17" fmla="*/ 295433838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10823"/>
                  </a:moveTo>
                  <a:lnTo>
                    <a:pt x="12210" y="0"/>
                  </a:lnTo>
                  <a:lnTo>
                    <a:pt x="12210" y="3144"/>
                  </a:lnTo>
                  <a:lnTo>
                    <a:pt x="0" y="3144"/>
                  </a:lnTo>
                  <a:lnTo>
                    <a:pt x="0" y="18456"/>
                  </a:lnTo>
                  <a:lnTo>
                    <a:pt x="12210" y="18456"/>
                  </a:lnTo>
                  <a:lnTo>
                    <a:pt x="12210" y="21600"/>
                  </a:lnTo>
                  <a:lnTo>
                    <a:pt x="21600" y="10823"/>
                  </a:lnTo>
                  <a:close/>
                  <a:moveTo>
                    <a:pt x="21600" y="10823"/>
                  </a:moveTo>
                </a:path>
              </a:pathLst>
            </a:custGeom>
            <a:solidFill>
              <a:srgbClr val="BB9A71">
                <a:alpha val="60000"/>
              </a:srgbClr>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27" name="AutoShape 10">
              <a:extLst>
                <a:ext uri="{FF2B5EF4-FFF2-40B4-BE49-F238E27FC236}">
                  <a16:creationId xmlns:a16="http://schemas.microsoft.com/office/drawing/2014/main" id="{47244184-67F4-4EF6-8397-379D819AE6E0}"/>
                </a:ext>
              </a:extLst>
            </p:cNvPr>
            <p:cNvSpPr>
              <a:spLocks/>
            </p:cNvSpPr>
            <p:nvPr/>
          </p:nvSpPr>
          <p:spPr bwMode="auto">
            <a:xfrm>
              <a:off x="8508293" y="2598208"/>
              <a:ext cx="969260" cy="994849"/>
            </a:xfrm>
            <a:custGeom>
              <a:avLst/>
              <a:gdLst>
                <a:gd name="T0" fmla="*/ 170784011 w 19679"/>
                <a:gd name="T1" fmla="*/ 30872293 h 19679"/>
                <a:gd name="T2" fmla="*/ 170784011 w 19679"/>
                <a:gd name="T3" fmla="*/ 179920516 h 19679"/>
                <a:gd name="T4" fmla="*/ 29304597 w 19679"/>
                <a:gd name="T5" fmla="*/ 179920516 h 19679"/>
                <a:gd name="T6" fmla="*/ 29304597 w 19679"/>
                <a:gd name="T7" fmla="*/ 30872293 h 19679"/>
                <a:gd name="T8" fmla="*/ 170784011 w 19679"/>
                <a:gd name="T9" fmla="*/ 30872293 h 19679"/>
                <a:gd name="T10" fmla="*/ 170784011 w 19679"/>
                <a:gd name="T11" fmla="*/ 30872293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BB9A71"/>
            </a:solidFill>
            <a:ln>
              <a:noFill/>
            </a:ln>
            <a:extLst/>
          </p:spPr>
          <p:txBody>
            <a:bodyPr lIns="0" tIns="0" rIns="0" bIns="0"/>
            <a:lstStyle/>
            <a:p>
              <a:endParaRPr lang="zh-CN" altLang="en-US" sz="900"/>
            </a:p>
          </p:txBody>
        </p:sp>
        <p:grpSp>
          <p:nvGrpSpPr>
            <p:cNvPr id="28" name="Group 11">
              <a:extLst>
                <a:ext uri="{FF2B5EF4-FFF2-40B4-BE49-F238E27FC236}">
                  <a16:creationId xmlns:a16="http://schemas.microsoft.com/office/drawing/2014/main" id="{4EED5EB8-7B90-46A4-B491-526CA81D9079}"/>
                </a:ext>
              </a:extLst>
            </p:cNvPr>
            <p:cNvGrpSpPr>
              <a:grpSpLocks/>
            </p:cNvGrpSpPr>
            <p:nvPr/>
          </p:nvGrpSpPr>
          <p:grpSpPr bwMode="auto">
            <a:xfrm>
              <a:off x="2135218" y="2866500"/>
              <a:ext cx="291554" cy="434228"/>
              <a:chOff x="0" y="0"/>
              <a:chExt cx="376" cy="559"/>
            </a:xfrm>
          </p:grpSpPr>
          <p:sp>
            <p:nvSpPr>
              <p:cNvPr id="34" name="AutoShape 12">
                <a:extLst>
                  <a:ext uri="{FF2B5EF4-FFF2-40B4-BE49-F238E27FC236}">
                    <a16:creationId xmlns:a16="http://schemas.microsoft.com/office/drawing/2014/main" id="{7A332866-3C3F-4218-9342-0199132B7397}"/>
                  </a:ext>
                </a:extLst>
              </p:cNvPr>
              <p:cNvSpPr>
                <a:spLocks/>
              </p:cNvSpPr>
              <p:nvPr/>
            </p:nvSpPr>
            <p:spPr bwMode="auto">
              <a:xfrm>
                <a:off x="0" y="0"/>
                <a:ext cx="320" cy="559"/>
              </a:xfrm>
              <a:custGeom>
                <a:avLst/>
                <a:gdLst>
                  <a:gd name="T0" fmla="*/ 4 w 21600"/>
                  <a:gd name="T1" fmla="*/ 12 h 21600"/>
                  <a:gd name="T2" fmla="*/ 0 w 21600"/>
                  <a:gd name="T3" fmla="*/ 12 h 21600"/>
                  <a:gd name="T4" fmla="*/ 0 w 21600"/>
                  <a:gd name="T5" fmla="*/ 2 h 21600"/>
                  <a:gd name="T6" fmla="*/ 4 w 21600"/>
                  <a:gd name="T7" fmla="*/ 2 h 21600"/>
                  <a:gd name="T8" fmla="*/ 4 w 21600"/>
                  <a:gd name="T9" fmla="*/ 4 h 21600"/>
                  <a:gd name="T10" fmla="*/ 5 w 21600"/>
                  <a:gd name="T11" fmla="*/ 4 h 21600"/>
                  <a:gd name="T12" fmla="*/ 5 w 21600"/>
                  <a:gd name="T13" fmla="*/ 1 h 21600"/>
                  <a:gd name="T14" fmla="*/ 4 w 21600"/>
                  <a:gd name="T15" fmla="*/ 0 h 21600"/>
                  <a:gd name="T16" fmla="*/ 1 w 21600"/>
                  <a:gd name="T17" fmla="*/ 0 h 21600"/>
                  <a:gd name="T18" fmla="*/ 0 w 21600"/>
                  <a:gd name="T19" fmla="*/ 1 h 21600"/>
                  <a:gd name="T20" fmla="*/ 0 w 21600"/>
                  <a:gd name="T21" fmla="*/ 13 h 21600"/>
                  <a:gd name="T22" fmla="*/ 1 w 21600"/>
                  <a:gd name="T23" fmla="*/ 14 h 21600"/>
                  <a:gd name="T24" fmla="*/ 4 w 21600"/>
                  <a:gd name="T25" fmla="*/ 14 h 21600"/>
                  <a:gd name="T26" fmla="*/ 5 w 21600"/>
                  <a:gd name="T27" fmla="*/ 13 h 21600"/>
                  <a:gd name="T28" fmla="*/ 5 w 21600"/>
                  <a:gd name="T29" fmla="*/ 9 h 21600"/>
                  <a:gd name="T30" fmla="*/ 4 w 21600"/>
                  <a:gd name="T31" fmla="*/ 9 h 21600"/>
                  <a:gd name="T32" fmla="*/ 4 w 21600"/>
                  <a:gd name="T33" fmla="*/ 12 h 21600"/>
                  <a:gd name="T34" fmla="*/ 4 w 21600"/>
                  <a:gd name="T35" fmla="*/ 1 h 21600"/>
                  <a:gd name="T36" fmla="*/ 4 w 21600"/>
                  <a:gd name="T37" fmla="*/ 1 h 21600"/>
                  <a:gd name="T38" fmla="*/ 4 w 21600"/>
                  <a:gd name="T39" fmla="*/ 1 h 21600"/>
                  <a:gd name="T40" fmla="*/ 4 w 21600"/>
                  <a:gd name="T41" fmla="*/ 1 h 21600"/>
                  <a:gd name="T42" fmla="*/ 4 w 21600"/>
                  <a:gd name="T43" fmla="*/ 1 h 21600"/>
                  <a:gd name="T44" fmla="*/ 2 w 21600"/>
                  <a:gd name="T45" fmla="*/ 1 h 21600"/>
                  <a:gd name="T46" fmla="*/ 3 w 21600"/>
                  <a:gd name="T47" fmla="*/ 1 h 21600"/>
                  <a:gd name="T48" fmla="*/ 3 w 21600"/>
                  <a:gd name="T49" fmla="*/ 1 h 21600"/>
                  <a:gd name="T50" fmla="*/ 2 w 21600"/>
                  <a:gd name="T51" fmla="*/ 1 h 21600"/>
                  <a:gd name="T52" fmla="*/ 2 w 21600"/>
                  <a:gd name="T53" fmla="*/ 1 h 21600"/>
                  <a:gd name="T54" fmla="*/ 3 w 21600"/>
                  <a:gd name="T55" fmla="*/ 13 h 21600"/>
                  <a:gd name="T56" fmla="*/ 2 w 21600"/>
                  <a:gd name="T57" fmla="*/ 13 h 21600"/>
                  <a:gd name="T58" fmla="*/ 2 w 21600"/>
                  <a:gd name="T59" fmla="*/ 13 h 21600"/>
                  <a:gd name="T60" fmla="*/ 3 w 21600"/>
                  <a:gd name="T61" fmla="*/ 13 h 21600"/>
                  <a:gd name="T62" fmla="*/ 3 w 21600"/>
                  <a:gd name="T63" fmla="*/ 13 h 21600"/>
                  <a:gd name="T64" fmla="*/ 3 w 21600"/>
                  <a:gd name="T65" fmla="*/ 1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9529" y="17581"/>
                    </a:moveTo>
                    <a:cubicBezTo>
                      <a:pt x="2071" y="17581"/>
                      <a:pt x="2071" y="17581"/>
                      <a:pt x="2071" y="17581"/>
                    </a:cubicBezTo>
                    <a:cubicBezTo>
                      <a:pt x="2071" y="2679"/>
                      <a:pt x="2071" y="2679"/>
                      <a:pt x="2071" y="2679"/>
                    </a:cubicBezTo>
                    <a:cubicBezTo>
                      <a:pt x="19529" y="2679"/>
                      <a:pt x="19529" y="2679"/>
                      <a:pt x="19529" y="2679"/>
                    </a:cubicBezTo>
                    <a:cubicBezTo>
                      <a:pt x="19529" y="5860"/>
                      <a:pt x="19529" y="5860"/>
                      <a:pt x="19529" y="5860"/>
                    </a:cubicBezTo>
                    <a:cubicBezTo>
                      <a:pt x="21600" y="5860"/>
                      <a:pt x="21600" y="5860"/>
                      <a:pt x="21600" y="5860"/>
                    </a:cubicBezTo>
                    <a:cubicBezTo>
                      <a:pt x="21600" y="1674"/>
                      <a:pt x="21600" y="1674"/>
                      <a:pt x="21600" y="1674"/>
                    </a:cubicBezTo>
                    <a:cubicBezTo>
                      <a:pt x="21600" y="837"/>
                      <a:pt x="20121" y="0"/>
                      <a:pt x="18641" y="0"/>
                    </a:cubicBezTo>
                    <a:cubicBezTo>
                      <a:pt x="2663" y="0"/>
                      <a:pt x="2663" y="0"/>
                      <a:pt x="2663" y="0"/>
                    </a:cubicBezTo>
                    <a:cubicBezTo>
                      <a:pt x="1184" y="0"/>
                      <a:pt x="0" y="837"/>
                      <a:pt x="0" y="1674"/>
                    </a:cubicBezTo>
                    <a:cubicBezTo>
                      <a:pt x="0" y="20093"/>
                      <a:pt x="0" y="20093"/>
                      <a:pt x="0" y="20093"/>
                    </a:cubicBezTo>
                    <a:cubicBezTo>
                      <a:pt x="0" y="20930"/>
                      <a:pt x="1184" y="21600"/>
                      <a:pt x="2663" y="21600"/>
                    </a:cubicBezTo>
                    <a:cubicBezTo>
                      <a:pt x="18641" y="21600"/>
                      <a:pt x="18641" y="21600"/>
                      <a:pt x="18641" y="21600"/>
                    </a:cubicBezTo>
                    <a:cubicBezTo>
                      <a:pt x="20121" y="21600"/>
                      <a:pt x="21600" y="20930"/>
                      <a:pt x="21600" y="20093"/>
                    </a:cubicBezTo>
                    <a:cubicBezTo>
                      <a:pt x="21600" y="13228"/>
                      <a:pt x="21600" y="13228"/>
                      <a:pt x="21600" y="13228"/>
                    </a:cubicBezTo>
                    <a:cubicBezTo>
                      <a:pt x="19529" y="13228"/>
                      <a:pt x="19529" y="13228"/>
                      <a:pt x="19529" y="13228"/>
                    </a:cubicBezTo>
                    <a:lnTo>
                      <a:pt x="19529" y="17581"/>
                    </a:lnTo>
                    <a:close/>
                    <a:moveTo>
                      <a:pt x="16866" y="1005"/>
                    </a:moveTo>
                    <a:cubicBezTo>
                      <a:pt x="17162" y="1005"/>
                      <a:pt x="17753" y="1172"/>
                      <a:pt x="17753" y="1507"/>
                    </a:cubicBezTo>
                    <a:cubicBezTo>
                      <a:pt x="17753" y="1674"/>
                      <a:pt x="17162" y="1842"/>
                      <a:pt x="16866" y="1842"/>
                    </a:cubicBezTo>
                    <a:cubicBezTo>
                      <a:pt x="16570" y="1842"/>
                      <a:pt x="16274" y="1674"/>
                      <a:pt x="16274" y="1507"/>
                    </a:cubicBezTo>
                    <a:cubicBezTo>
                      <a:pt x="16274" y="1172"/>
                      <a:pt x="16570" y="1005"/>
                      <a:pt x="16866" y="1005"/>
                    </a:cubicBezTo>
                    <a:close/>
                    <a:moveTo>
                      <a:pt x="7101" y="1172"/>
                    </a:moveTo>
                    <a:cubicBezTo>
                      <a:pt x="14499" y="1172"/>
                      <a:pt x="14499" y="1172"/>
                      <a:pt x="14499" y="1172"/>
                    </a:cubicBezTo>
                    <a:cubicBezTo>
                      <a:pt x="14499" y="1674"/>
                      <a:pt x="14499" y="1674"/>
                      <a:pt x="14499" y="1674"/>
                    </a:cubicBezTo>
                    <a:cubicBezTo>
                      <a:pt x="7101" y="1674"/>
                      <a:pt x="7101" y="1674"/>
                      <a:pt x="7101" y="1674"/>
                    </a:cubicBezTo>
                    <a:lnTo>
                      <a:pt x="7101" y="1172"/>
                    </a:lnTo>
                    <a:close/>
                    <a:moveTo>
                      <a:pt x="14203" y="19926"/>
                    </a:moveTo>
                    <a:cubicBezTo>
                      <a:pt x="7397" y="19926"/>
                      <a:pt x="7397" y="19926"/>
                      <a:pt x="7397" y="19926"/>
                    </a:cubicBezTo>
                    <a:cubicBezTo>
                      <a:pt x="7397" y="18753"/>
                      <a:pt x="7397" y="18753"/>
                      <a:pt x="7397" y="18753"/>
                    </a:cubicBezTo>
                    <a:cubicBezTo>
                      <a:pt x="14203" y="18753"/>
                      <a:pt x="14203" y="18753"/>
                      <a:pt x="14203" y="18753"/>
                    </a:cubicBezTo>
                    <a:lnTo>
                      <a:pt x="14203" y="19926"/>
                    </a:lnTo>
                    <a:close/>
                    <a:moveTo>
                      <a:pt x="14203" y="19926"/>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35" name="AutoShape 13">
                <a:extLst>
                  <a:ext uri="{FF2B5EF4-FFF2-40B4-BE49-F238E27FC236}">
                    <a16:creationId xmlns:a16="http://schemas.microsoft.com/office/drawing/2014/main" id="{FE40A683-D872-463F-B3BC-16F0A4A51879}"/>
                  </a:ext>
                </a:extLst>
              </p:cNvPr>
              <p:cNvSpPr>
                <a:spLocks/>
              </p:cNvSpPr>
              <p:nvPr/>
            </p:nvSpPr>
            <p:spPr bwMode="auto">
              <a:xfrm>
                <a:off x="136" y="163"/>
                <a:ext cx="240" cy="226"/>
              </a:xfrm>
              <a:custGeom>
                <a:avLst/>
                <a:gdLst>
                  <a:gd name="T0" fmla="*/ 0 w 21600"/>
                  <a:gd name="T1" fmla="*/ 2 h 21600"/>
                  <a:gd name="T2" fmla="*/ 0 w 21600"/>
                  <a:gd name="T3" fmla="*/ 2 h 21600"/>
                  <a:gd name="T4" fmla="*/ 0 w 21600"/>
                  <a:gd name="T5" fmla="*/ 2 h 21600"/>
                  <a:gd name="T6" fmla="*/ 1 w 21600"/>
                  <a:gd name="T7" fmla="*/ 2 h 21600"/>
                  <a:gd name="T8" fmla="*/ 3 w 21600"/>
                  <a:gd name="T9" fmla="*/ 2 h 21600"/>
                  <a:gd name="T10" fmla="*/ 3 w 21600"/>
                  <a:gd name="T11" fmla="*/ 0 h 21600"/>
                  <a:gd name="T12" fmla="*/ 0 w 21600"/>
                  <a:gd name="T13" fmla="*/ 0 h 21600"/>
                  <a:gd name="T14" fmla="*/ 0 w 21600"/>
                  <a:gd name="T15" fmla="*/ 2 h 21600"/>
                  <a:gd name="T16" fmla="*/ 0 w 21600"/>
                  <a:gd name="T17" fmla="*/ 2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15329"/>
                    </a:moveTo>
                    <a:lnTo>
                      <a:pt x="2658" y="15329"/>
                    </a:lnTo>
                    <a:lnTo>
                      <a:pt x="0" y="21600"/>
                    </a:lnTo>
                    <a:lnTo>
                      <a:pt x="7311" y="15329"/>
                    </a:lnTo>
                    <a:lnTo>
                      <a:pt x="21600" y="15329"/>
                    </a:lnTo>
                    <a:lnTo>
                      <a:pt x="21600" y="0"/>
                    </a:lnTo>
                    <a:lnTo>
                      <a:pt x="0" y="0"/>
                    </a:lnTo>
                    <a:lnTo>
                      <a:pt x="0" y="15329"/>
                    </a:lnTo>
                    <a:close/>
                    <a:moveTo>
                      <a:pt x="0" y="15329"/>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grpSp>
        <p:sp>
          <p:nvSpPr>
            <p:cNvPr id="29" name="AutoShape 14">
              <a:extLst>
                <a:ext uri="{FF2B5EF4-FFF2-40B4-BE49-F238E27FC236}">
                  <a16:creationId xmlns:a16="http://schemas.microsoft.com/office/drawing/2014/main" id="{A2BDC5D7-7C2B-4C98-AD05-EC158B7F354B}"/>
                </a:ext>
              </a:extLst>
            </p:cNvPr>
            <p:cNvSpPr>
              <a:spLocks/>
            </p:cNvSpPr>
            <p:nvPr/>
          </p:nvSpPr>
          <p:spPr bwMode="auto">
            <a:xfrm>
              <a:off x="6773707" y="2199649"/>
              <a:ext cx="1550815" cy="1743116"/>
            </a:xfrm>
            <a:custGeom>
              <a:avLst/>
              <a:gdLst>
                <a:gd name="T0" fmla="*/ 466695602 w 21600"/>
                <a:gd name="T1" fmla="*/ 295433838 h 21600"/>
                <a:gd name="T2" fmla="*/ 263618192 w 21600"/>
                <a:gd name="T3" fmla="*/ 0 h 21600"/>
                <a:gd name="T4" fmla="*/ 263618192 w 21600"/>
                <a:gd name="T5" fmla="*/ 85821287 h 21600"/>
                <a:gd name="T6" fmla="*/ 0 w 21600"/>
                <a:gd name="T7" fmla="*/ 85821287 h 21600"/>
                <a:gd name="T8" fmla="*/ 0 w 21600"/>
                <a:gd name="T9" fmla="*/ 503790736 h 21600"/>
                <a:gd name="T10" fmla="*/ 263618192 w 21600"/>
                <a:gd name="T11" fmla="*/ 503790736 h 21600"/>
                <a:gd name="T12" fmla="*/ 263618192 w 21600"/>
                <a:gd name="T13" fmla="*/ 589612023 h 21600"/>
                <a:gd name="T14" fmla="*/ 466695602 w 21600"/>
                <a:gd name="T15" fmla="*/ 295433838 h 21600"/>
                <a:gd name="T16" fmla="*/ 466695602 w 21600"/>
                <a:gd name="T17" fmla="*/ 295433838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10823"/>
                  </a:moveTo>
                  <a:lnTo>
                    <a:pt x="12201" y="0"/>
                  </a:lnTo>
                  <a:lnTo>
                    <a:pt x="12201" y="3144"/>
                  </a:lnTo>
                  <a:lnTo>
                    <a:pt x="0" y="3144"/>
                  </a:lnTo>
                  <a:lnTo>
                    <a:pt x="0" y="18456"/>
                  </a:lnTo>
                  <a:lnTo>
                    <a:pt x="12201" y="18456"/>
                  </a:lnTo>
                  <a:lnTo>
                    <a:pt x="12201" y="21600"/>
                  </a:lnTo>
                  <a:lnTo>
                    <a:pt x="21600" y="10823"/>
                  </a:lnTo>
                  <a:close/>
                  <a:moveTo>
                    <a:pt x="21600" y="10823"/>
                  </a:moveTo>
                </a:path>
              </a:pathLst>
            </a:custGeom>
            <a:solidFill>
              <a:srgbClr val="7F7D67">
                <a:alpha val="60000"/>
              </a:srgbClr>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30" name="AutoShape 15">
              <a:extLst>
                <a:ext uri="{FF2B5EF4-FFF2-40B4-BE49-F238E27FC236}">
                  <a16:creationId xmlns:a16="http://schemas.microsoft.com/office/drawing/2014/main" id="{9EBF2EC4-6F6B-4509-9C16-39533E727AB5}"/>
                </a:ext>
              </a:extLst>
            </p:cNvPr>
            <p:cNvSpPr>
              <a:spLocks/>
            </p:cNvSpPr>
            <p:nvPr/>
          </p:nvSpPr>
          <p:spPr bwMode="auto">
            <a:xfrm>
              <a:off x="6279772" y="2598208"/>
              <a:ext cx="973138" cy="994849"/>
            </a:xfrm>
            <a:custGeom>
              <a:avLst/>
              <a:gdLst>
                <a:gd name="T0" fmla="*/ 172153095 w 19679"/>
                <a:gd name="T1" fmla="*/ 30872293 h 19679"/>
                <a:gd name="T2" fmla="*/ 172153095 w 19679"/>
                <a:gd name="T3" fmla="*/ 179920516 h 19679"/>
                <a:gd name="T4" fmla="*/ 29539465 w 19679"/>
                <a:gd name="T5" fmla="*/ 179920516 h 19679"/>
                <a:gd name="T6" fmla="*/ 29539465 w 19679"/>
                <a:gd name="T7" fmla="*/ 30872293 h 19679"/>
                <a:gd name="T8" fmla="*/ 172153095 w 19679"/>
                <a:gd name="T9" fmla="*/ 30872293 h 19679"/>
                <a:gd name="T10" fmla="*/ 172153095 w 19679"/>
                <a:gd name="T11" fmla="*/ 30872293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F7D67"/>
            </a:solidFill>
            <a:ln>
              <a:noFill/>
            </a:ln>
            <a:extLst/>
          </p:spPr>
          <p:txBody>
            <a:bodyPr lIns="0" tIns="0" rIns="0" bIns="0"/>
            <a:lstStyle/>
            <a:p>
              <a:endParaRPr lang="zh-CN" altLang="en-US" sz="900"/>
            </a:p>
          </p:txBody>
        </p:sp>
        <p:sp>
          <p:nvSpPr>
            <p:cNvPr id="31" name="AutoShape 16">
              <a:extLst>
                <a:ext uri="{FF2B5EF4-FFF2-40B4-BE49-F238E27FC236}">
                  <a16:creationId xmlns:a16="http://schemas.microsoft.com/office/drawing/2014/main" id="{82DED131-1412-4332-9EE0-BF66D31CFF4B}"/>
                </a:ext>
              </a:extLst>
            </p:cNvPr>
            <p:cNvSpPr>
              <a:spLocks/>
            </p:cNvSpPr>
            <p:nvPr/>
          </p:nvSpPr>
          <p:spPr bwMode="auto">
            <a:xfrm>
              <a:off x="6585282" y="2961099"/>
              <a:ext cx="348934" cy="290779"/>
            </a:xfrm>
            <a:custGeom>
              <a:avLst/>
              <a:gdLst>
                <a:gd name="T0" fmla="*/ 23626465 w 21600"/>
                <a:gd name="T1" fmla="*/ 1229018 h 21600"/>
                <a:gd name="T2" fmla="*/ 22164047 w 21600"/>
                <a:gd name="T3" fmla="*/ 16407295 h 21600"/>
                <a:gd name="T4" fmla="*/ 0 w 21600"/>
                <a:gd name="T5" fmla="*/ 15178277 h 21600"/>
                <a:gd name="T6" fmla="*/ 1472274 w 21600"/>
                <a:gd name="T7" fmla="*/ 0 h 21600"/>
                <a:gd name="T8" fmla="*/ 4292137 w 21600"/>
                <a:gd name="T9" fmla="*/ 1354365 h 21600"/>
                <a:gd name="T10" fmla="*/ 1619945 w 21600"/>
                <a:gd name="T11" fmla="*/ 1349817 h 21600"/>
                <a:gd name="T12" fmla="*/ 1612272 w 21600"/>
                <a:gd name="T13" fmla="*/ 3576177 h 21600"/>
                <a:gd name="T14" fmla="*/ 4284497 w 21600"/>
                <a:gd name="T15" fmla="*/ 3583013 h 21600"/>
                <a:gd name="T16" fmla="*/ 4432135 w 21600"/>
                <a:gd name="T17" fmla="*/ 5470623 h 21600"/>
                <a:gd name="T18" fmla="*/ 1971047 w 21600"/>
                <a:gd name="T19" fmla="*/ 5055889 h 21600"/>
                <a:gd name="T20" fmla="*/ 1470091 w 21600"/>
                <a:gd name="T21" fmla="*/ 7117435 h 21600"/>
                <a:gd name="T22" fmla="*/ 3931179 w 21600"/>
                <a:gd name="T23" fmla="*/ 7532170 h 21600"/>
                <a:gd name="T24" fmla="*/ 4432135 w 21600"/>
                <a:gd name="T25" fmla="*/ 5470623 h 21600"/>
                <a:gd name="T26" fmla="*/ 3931179 w 21600"/>
                <a:gd name="T27" fmla="*/ 8877412 h 21600"/>
                <a:gd name="T28" fmla="*/ 1470091 w 21600"/>
                <a:gd name="T29" fmla="*/ 9292147 h 21600"/>
                <a:gd name="T30" fmla="*/ 1971047 w 21600"/>
                <a:gd name="T31" fmla="*/ 11353694 h 21600"/>
                <a:gd name="T32" fmla="*/ 4432135 w 21600"/>
                <a:gd name="T33" fmla="*/ 10938959 h 21600"/>
                <a:gd name="T34" fmla="*/ 4292137 w 21600"/>
                <a:gd name="T35" fmla="*/ 12835665 h 21600"/>
                <a:gd name="T36" fmla="*/ 1619945 w 21600"/>
                <a:gd name="T37" fmla="*/ 12831117 h 21600"/>
                <a:gd name="T38" fmla="*/ 1612272 w 21600"/>
                <a:gd name="T39" fmla="*/ 15057478 h 21600"/>
                <a:gd name="T40" fmla="*/ 4284497 w 21600"/>
                <a:gd name="T41" fmla="*/ 15062053 h 21600"/>
                <a:gd name="T42" fmla="*/ 17713292 w 21600"/>
                <a:gd name="T43" fmla="*/ 1649072 h 21600"/>
                <a:gd name="T44" fmla="*/ 6407580 w 21600"/>
                <a:gd name="T45" fmla="*/ 1231306 h 21600"/>
                <a:gd name="T46" fmla="*/ 5907716 w 21600"/>
                <a:gd name="T47" fmla="*/ 7117435 h 21600"/>
                <a:gd name="T48" fmla="*/ 17213395 w 21600"/>
                <a:gd name="T49" fmla="*/ 7532170 h 21600"/>
                <a:gd name="T50" fmla="*/ 17713292 w 21600"/>
                <a:gd name="T51" fmla="*/ 1649072 h 21600"/>
                <a:gd name="T52" fmla="*/ 17213395 w 21600"/>
                <a:gd name="T53" fmla="*/ 8877412 h 21600"/>
                <a:gd name="T54" fmla="*/ 5907716 w 21600"/>
                <a:gd name="T55" fmla="*/ 9292147 h 21600"/>
                <a:gd name="T56" fmla="*/ 6407580 w 21600"/>
                <a:gd name="T57" fmla="*/ 15178277 h 21600"/>
                <a:gd name="T58" fmla="*/ 17713292 w 21600"/>
                <a:gd name="T59" fmla="*/ 14760483 h 21600"/>
                <a:gd name="T60" fmla="*/ 22017467 w 21600"/>
                <a:gd name="T61" fmla="*/ 1354365 h 21600"/>
                <a:gd name="T62" fmla="*/ 19336511 w 21600"/>
                <a:gd name="T63" fmla="*/ 1349817 h 21600"/>
                <a:gd name="T64" fmla="*/ 19336511 w 21600"/>
                <a:gd name="T65" fmla="*/ 3576177 h 21600"/>
                <a:gd name="T66" fmla="*/ 22017467 w 21600"/>
                <a:gd name="T67" fmla="*/ 3583013 h 21600"/>
                <a:gd name="T68" fmla="*/ 22164047 w 21600"/>
                <a:gd name="T69" fmla="*/ 5470623 h 21600"/>
                <a:gd name="T70" fmla="*/ 19689829 w 21600"/>
                <a:gd name="T71" fmla="*/ 5055889 h 21600"/>
                <a:gd name="T72" fmla="*/ 19192114 w 21600"/>
                <a:gd name="T73" fmla="*/ 7117435 h 21600"/>
                <a:gd name="T74" fmla="*/ 21664149 w 21600"/>
                <a:gd name="T75" fmla="*/ 7532170 h 21600"/>
                <a:gd name="T76" fmla="*/ 22164047 w 21600"/>
                <a:gd name="T77" fmla="*/ 5470623 h 21600"/>
                <a:gd name="T78" fmla="*/ 21664149 w 21600"/>
                <a:gd name="T79" fmla="*/ 8877412 h 21600"/>
                <a:gd name="T80" fmla="*/ 19192114 w 21600"/>
                <a:gd name="T81" fmla="*/ 9292147 h 21600"/>
                <a:gd name="T82" fmla="*/ 19689829 w 21600"/>
                <a:gd name="T83" fmla="*/ 11353694 h 21600"/>
                <a:gd name="T84" fmla="*/ 22164047 w 21600"/>
                <a:gd name="T85" fmla="*/ 10938959 h 21600"/>
                <a:gd name="T86" fmla="*/ 22017467 w 21600"/>
                <a:gd name="T87" fmla="*/ 12835665 h 21600"/>
                <a:gd name="T88" fmla="*/ 19336511 w 21600"/>
                <a:gd name="T89" fmla="*/ 12831117 h 21600"/>
                <a:gd name="T90" fmla="*/ 19336511 w 21600"/>
                <a:gd name="T91" fmla="*/ 15057478 h 21600"/>
                <a:gd name="T92" fmla="*/ 22017467 w 21600"/>
                <a:gd name="T93" fmla="*/ 15062053 h 21600"/>
                <a:gd name="T94" fmla="*/ 22164047 w 21600"/>
                <a:gd name="T95" fmla="*/ 13129628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32" name="AutoShape 18">
              <a:extLst>
                <a:ext uri="{FF2B5EF4-FFF2-40B4-BE49-F238E27FC236}">
                  <a16:creationId xmlns:a16="http://schemas.microsoft.com/office/drawing/2014/main" id="{1032C136-BDAB-4339-8478-26655B73CAA7}"/>
                </a:ext>
              </a:extLst>
            </p:cNvPr>
            <p:cNvSpPr>
              <a:spLocks/>
            </p:cNvSpPr>
            <p:nvPr/>
          </p:nvSpPr>
          <p:spPr bwMode="auto">
            <a:xfrm>
              <a:off x="8837065" y="2936285"/>
              <a:ext cx="348934" cy="290779"/>
            </a:xfrm>
            <a:custGeom>
              <a:avLst/>
              <a:gdLst>
                <a:gd name="T0" fmla="*/ 23626465 w 21600"/>
                <a:gd name="T1" fmla="*/ 7147260 h 21579"/>
                <a:gd name="T2" fmla="*/ 23208622 w 21600"/>
                <a:gd name="T3" fmla="*/ 8141241 h 21579"/>
                <a:gd name="T4" fmla="*/ 22164047 w 21600"/>
                <a:gd name="T5" fmla="*/ 8697573 h 21579"/>
                <a:gd name="T6" fmla="*/ 22164047 w 21600"/>
                <a:gd name="T7" fmla="*/ 12642242 h 21579"/>
                <a:gd name="T8" fmla="*/ 21581037 w 21600"/>
                <a:gd name="T9" fmla="*/ 13796784 h 21579"/>
                <a:gd name="T10" fmla="*/ 20190784 w 21600"/>
                <a:gd name="T11" fmla="*/ 14277029 h 21579"/>
                <a:gd name="T12" fmla="*/ 18088471 w 21600"/>
                <a:gd name="T13" fmla="*/ 12865233 h 21579"/>
                <a:gd name="T14" fmla="*/ 15440323 w 21600"/>
                <a:gd name="T15" fmla="*/ 11610217 h 21579"/>
                <a:gd name="T16" fmla="*/ 12524217 w 21600"/>
                <a:gd name="T17" fmla="*/ 10631464 h 21579"/>
                <a:gd name="T18" fmla="*/ 9613569 w 21600"/>
                <a:gd name="T19" fmla="*/ 10097947 h 21579"/>
                <a:gd name="T20" fmla="*/ 8716632 w 21600"/>
                <a:gd name="T21" fmla="*/ 10524921 h 21579"/>
                <a:gd name="T22" fmla="*/ 8241903 w 21600"/>
                <a:gd name="T23" fmla="*/ 11192375 h 21579"/>
                <a:gd name="T24" fmla="*/ 8215676 w 21600"/>
                <a:gd name="T25" fmla="*/ 11947366 h 21579"/>
                <a:gd name="T26" fmla="*/ 8692555 w 21600"/>
                <a:gd name="T27" fmla="*/ 12642242 h 21579"/>
                <a:gd name="T28" fmla="*/ 8397247 w 21600"/>
                <a:gd name="T29" fmla="*/ 13450504 h 21579"/>
                <a:gd name="T30" fmla="*/ 8659746 w 21600"/>
                <a:gd name="T31" fmla="*/ 14160581 h 21579"/>
                <a:gd name="T32" fmla="*/ 9295276 w 21600"/>
                <a:gd name="T33" fmla="*/ 14817387 h 21579"/>
                <a:gd name="T34" fmla="*/ 10140785 w 21600"/>
                <a:gd name="T35" fmla="*/ 15442991 h 21579"/>
                <a:gd name="T36" fmla="*/ 9249337 w 21600"/>
                <a:gd name="T37" fmla="*/ 16144710 h 21579"/>
                <a:gd name="T38" fmla="*/ 7888618 w 21600"/>
                <a:gd name="T39" fmla="*/ 16417165 h 21579"/>
                <a:gd name="T40" fmla="*/ 6472105 w 21600"/>
                <a:gd name="T41" fmla="*/ 16305297 h 21579"/>
                <a:gd name="T42" fmla="*/ 5384866 w 21600"/>
                <a:gd name="T43" fmla="*/ 15838763 h 21579"/>
                <a:gd name="T44" fmla="*/ 4870781 w 21600"/>
                <a:gd name="T45" fmla="*/ 14503054 h 21579"/>
                <a:gd name="T46" fmla="*/ 4410273 w 21600"/>
                <a:gd name="T47" fmla="*/ 13108776 h 21579"/>
                <a:gd name="T48" fmla="*/ 4230886 w 21600"/>
                <a:gd name="T49" fmla="*/ 11629998 h 21579"/>
                <a:gd name="T50" fmla="*/ 4539357 w 21600"/>
                <a:gd name="T51" fmla="*/ 10011184 h 21579"/>
                <a:gd name="T52" fmla="*/ 1973262 w 21600"/>
                <a:gd name="T53" fmla="*/ 10011184 h 21579"/>
                <a:gd name="T54" fmla="*/ 584101 w 21600"/>
                <a:gd name="T55" fmla="*/ 9530967 h 21579"/>
                <a:gd name="T56" fmla="*/ 0 w 21600"/>
                <a:gd name="T57" fmla="*/ 8364977 h 21579"/>
                <a:gd name="T58" fmla="*/ 0 w 21600"/>
                <a:gd name="T59" fmla="*/ 5916604 h 21579"/>
                <a:gd name="T60" fmla="*/ 575336 w 21600"/>
                <a:gd name="T61" fmla="*/ 4752931 h 21579"/>
                <a:gd name="T62" fmla="*/ 1973262 w 21600"/>
                <a:gd name="T63" fmla="*/ 4265844 h 21579"/>
                <a:gd name="T64" fmla="*/ 8370987 w 21600"/>
                <a:gd name="T65" fmla="*/ 4265844 h 21579"/>
                <a:gd name="T66" fmla="*/ 11512418 w 21600"/>
                <a:gd name="T67" fmla="*/ 3908888 h 21579"/>
                <a:gd name="T68" fmla="*/ 14778567 w 21600"/>
                <a:gd name="T69" fmla="*/ 2948398 h 21579"/>
                <a:gd name="T70" fmla="*/ 17799711 w 21600"/>
                <a:gd name="T71" fmla="*/ 1576963 h 21579"/>
                <a:gd name="T72" fmla="*/ 20190784 w 21600"/>
                <a:gd name="T73" fmla="*/ 0 h 21579"/>
                <a:gd name="T74" fmla="*/ 21581037 w 21600"/>
                <a:gd name="T75" fmla="*/ 482535 h 21579"/>
                <a:gd name="T76" fmla="*/ 22164047 w 21600"/>
                <a:gd name="T77" fmla="*/ 1648498 h 21579"/>
                <a:gd name="T78" fmla="*/ 22164047 w 21600"/>
                <a:gd name="T79" fmla="*/ 5581746 h 21579"/>
                <a:gd name="T80" fmla="*/ 23208622 w 21600"/>
                <a:gd name="T81" fmla="*/ 6142657 h 21579"/>
                <a:gd name="T82" fmla="*/ 23626465 w 21600"/>
                <a:gd name="T83" fmla="*/ 7147260 h 21579"/>
                <a:gd name="T84" fmla="*/ 20190784 w 21600"/>
                <a:gd name="T85" fmla="*/ 2172883 h 21579"/>
                <a:gd name="T86" fmla="*/ 18062211 w 21600"/>
                <a:gd name="T87" fmla="*/ 3388310 h 21579"/>
                <a:gd name="T88" fmla="*/ 15619710 w 21600"/>
                <a:gd name="T89" fmla="*/ 4440115 h 21579"/>
                <a:gd name="T90" fmla="*/ 12992365 w 21600"/>
                <a:gd name="T91" fmla="*/ 5268930 h 21579"/>
                <a:gd name="T92" fmla="*/ 10344249 w 21600"/>
                <a:gd name="T93" fmla="*/ 5787218 h 21579"/>
                <a:gd name="T94" fmla="*/ 10344249 w 21600"/>
                <a:gd name="T95" fmla="*/ 8503494 h 21579"/>
                <a:gd name="T96" fmla="*/ 12992365 w 21600"/>
                <a:gd name="T97" fmla="*/ 9027879 h 21579"/>
                <a:gd name="T98" fmla="*/ 15619710 w 21600"/>
                <a:gd name="T99" fmla="*/ 9861273 h 21579"/>
                <a:gd name="T100" fmla="*/ 18075341 w 21600"/>
                <a:gd name="T101" fmla="*/ 10919920 h 21579"/>
                <a:gd name="T102" fmla="*/ 20190784 w 21600"/>
                <a:gd name="T103" fmla="*/ 12117085 h 21579"/>
                <a:gd name="T104" fmla="*/ 20190784 w 21600"/>
                <a:gd name="T105" fmla="*/ 2172883 h 21579"/>
                <a:gd name="T106" fmla="*/ 20190784 w 21600"/>
                <a:gd name="T107" fmla="*/ 2172883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sp>
          <p:nvSpPr>
            <p:cNvPr id="33" name="AutoShape 18">
              <a:extLst>
                <a:ext uri="{FF2B5EF4-FFF2-40B4-BE49-F238E27FC236}">
                  <a16:creationId xmlns:a16="http://schemas.microsoft.com/office/drawing/2014/main" id="{774BC2DB-64F4-4964-860A-88CE49E3C1A4}"/>
                </a:ext>
              </a:extLst>
            </p:cNvPr>
            <p:cNvSpPr>
              <a:spLocks/>
            </p:cNvSpPr>
            <p:nvPr/>
          </p:nvSpPr>
          <p:spPr bwMode="auto">
            <a:xfrm>
              <a:off x="4353660" y="2936285"/>
              <a:ext cx="348934" cy="290779"/>
            </a:xfrm>
            <a:custGeom>
              <a:avLst/>
              <a:gdLst>
                <a:gd name="T0" fmla="*/ 23626465 w 21600"/>
                <a:gd name="T1" fmla="*/ 7147260 h 21579"/>
                <a:gd name="T2" fmla="*/ 23208622 w 21600"/>
                <a:gd name="T3" fmla="*/ 8141241 h 21579"/>
                <a:gd name="T4" fmla="*/ 22164047 w 21600"/>
                <a:gd name="T5" fmla="*/ 8697573 h 21579"/>
                <a:gd name="T6" fmla="*/ 22164047 w 21600"/>
                <a:gd name="T7" fmla="*/ 12642242 h 21579"/>
                <a:gd name="T8" fmla="*/ 21581037 w 21600"/>
                <a:gd name="T9" fmla="*/ 13796784 h 21579"/>
                <a:gd name="T10" fmla="*/ 20190784 w 21600"/>
                <a:gd name="T11" fmla="*/ 14277029 h 21579"/>
                <a:gd name="T12" fmla="*/ 18088471 w 21600"/>
                <a:gd name="T13" fmla="*/ 12865233 h 21579"/>
                <a:gd name="T14" fmla="*/ 15440323 w 21600"/>
                <a:gd name="T15" fmla="*/ 11610217 h 21579"/>
                <a:gd name="T16" fmla="*/ 12524217 w 21600"/>
                <a:gd name="T17" fmla="*/ 10631464 h 21579"/>
                <a:gd name="T18" fmla="*/ 9613569 w 21600"/>
                <a:gd name="T19" fmla="*/ 10097947 h 21579"/>
                <a:gd name="T20" fmla="*/ 8716632 w 21600"/>
                <a:gd name="T21" fmla="*/ 10524921 h 21579"/>
                <a:gd name="T22" fmla="*/ 8241903 w 21600"/>
                <a:gd name="T23" fmla="*/ 11192375 h 21579"/>
                <a:gd name="T24" fmla="*/ 8215676 w 21600"/>
                <a:gd name="T25" fmla="*/ 11947366 h 21579"/>
                <a:gd name="T26" fmla="*/ 8692555 w 21600"/>
                <a:gd name="T27" fmla="*/ 12642242 h 21579"/>
                <a:gd name="T28" fmla="*/ 8397247 w 21600"/>
                <a:gd name="T29" fmla="*/ 13450504 h 21579"/>
                <a:gd name="T30" fmla="*/ 8659746 w 21600"/>
                <a:gd name="T31" fmla="*/ 14160581 h 21579"/>
                <a:gd name="T32" fmla="*/ 9295276 w 21600"/>
                <a:gd name="T33" fmla="*/ 14817387 h 21579"/>
                <a:gd name="T34" fmla="*/ 10140785 w 21600"/>
                <a:gd name="T35" fmla="*/ 15442991 h 21579"/>
                <a:gd name="T36" fmla="*/ 9249337 w 21600"/>
                <a:gd name="T37" fmla="*/ 16144710 h 21579"/>
                <a:gd name="T38" fmla="*/ 7888618 w 21600"/>
                <a:gd name="T39" fmla="*/ 16417165 h 21579"/>
                <a:gd name="T40" fmla="*/ 6472105 w 21600"/>
                <a:gd name="T41" fmla="*/ 16305297 h 21579"/>
                <a:gd name="T42" fmla="*/ 5384866 w 21600"/>
                <a:gd name="T43" fmla="*/ 15838763 h 21579"/>
                <a:gd name="T44" fmla="*/ 4870781 w 21600"/>
                <a:gd name="T45" fmla="*/ 14503054 h 21579"/>
                <a:gd name="T46" fmla="*/ 4410273 w 21600"/>
                <a:gd name="T47" fmla="*/ 13108776 h 21579"/>
                <a:gd name="T48" fmla="*/ 4230886 w 21600"/>
                <a:gd name="T49" fmla="*/ 11629998 h 21579"/>
                <a:gd name="T50" fmla="*/ 4539357 w 21600"/>
                <a:gd name="T51" fmla="*/ 10011184 h 21579"/>
                <a:gd name="T52" fmla="*/ 1973262 w 21600"/>
                <a:gd name="T53" fmla="*/ 10011184 h 21579"/>
                <a:gd name="T54" fmla="*/ 584101 w 21600"/>
                <a:gd name="T55" fmla="*/ 9530967 h 21579"/>
                <a:gd name="T56" fmla="*/ 0 w 21600"/>
                <a:gd name="T57" fmla="*/ 8364977 h 21579"/>
                <a:gd name="T58" fmla="*/ 0 w 21600"/>
                <a:gd name="T59" fmla="*/ 5916604 h 21579"/>
                <a:gd name="T60" fmla="*/ 575336 w 21600"/>
                <a:gd name="T61" fmla="*/ 4752931 h 21579"/>
                <a:gd name="T62" fmla="*/ 1973262 w 21600"/>
                <a:gd name="T63" fmla="*/ 4265844 h 21579"/>
                <a:gd name="T64" fmla="*/ 8370987 w 21600"/>
                <a:gd name="T65" fmla="*/ 4265844 h 21579"/>
                <a:gd name="T66" fmla="*/ 11512418 w 21600"/>
                <a:gd name="T67" fmla="*/ 3908888 h 21579"/>
                <a:gd name="T68" fmla="*/ 14778567 w 21600"/>
                <a:gd name="T69" fmla="*/ 2948398 h 21579"/>
                <a:gd name="T70" fmla="*/ 17799711 w 21600"/>
                <a:gd name="T71" fmla="*/ 1576963 h 21579"/>
                <a:gd name="T72" fmla="*/ 20190784 w 21600"/>
                <a:gd name="T73" fmla="*/ 0 h 21579"/>
                <a:gd name="T74" fmla="*/ 21581037 w 21600"/>
                <a:gd name="T75" fmla="*/ 482535 h 21579"/>
                <a:gd name="T76" fmla="*/ 22164047 w 21600"/>
                <a:gd name="T77" fmla="*/ 1648498 h 21579"/>
                <a:gd name="T78" fmla="*/ 22164047 w 21600"/>
                <a:gd name="T79" fmla="*/ 5581746 h 21579"/>
                <a:gd name="T80" fmla="*/ 23208622 w 21600"/>
                <a:gd name="T81" fmla="*/ 6142657 h 21579"/>
                <a:gd name="T82" fmla="*/ 23626465 w 21600"/>
                <a:gd name="T83" fmla="*/ 7147260 h 21579"/>
                <a:gd name="T84" fmla="*/ 20190784 w 21600"/>
                <a:gd name="T85" fmla="*/ 2172883 h 21579"/>
                <a:gd name="T86" fmla="*/ 18062211 w 21600"/>
                <a:gd name="T87" fmla="*/ 3388310 h 21579"/>
                <a:gd name="T88" fmla="*/ 15619710 w 21600"/>
                <a:gd name="T89" fmla="*/ 4440115 h 21579"/>
                <a:gd name="T90" fmla="*/ 12992365 w 21600"/>
                <a:gd name="T91" fmla="*/ 5268930 h 21579"/>
                <a:gd name="T92" fmla="*/ 10344249 w 21600"/>
                <a:gd name="T93" fmla="*/ 5787218 h 21579"/>
                <a:gd name="T94" fmla="*/ 10344249 w 21600"/>
                <a:gd name="T95" fmla="*/ 8503494 h 21579"/>
                <a:gd name="T96" fmla="*/ 12992365 w 21600"/>
                <a:gd name="T97" fmla="*/ 9027879 h 21579"/>
                <a:gd name="T98" fmla="*/ 15619710 w 21600"/>
                <a:gd name="T99" fmla="*/ 9861273 h 21579"/>
                <a:gd name="T100" fmla="*/ 18075341 w 21600"/>
                <a:gd name="T101" fmla="*/ 10919920 h 21579"/>
                <a:gd name="T102" fmla="*/ 20190784 w 21600"/>
                <a:gd name="T103" fmla="*/ 12117085 h 21579"/>
                <a:gd name="T104" fmla="*/ 20190784 w 21600"/>
                <a:gd name="T105" fmla="*/ 2172883 h 21579"/>
                <a:gd name="T106" fmla="*/ 20190784 w 21600"/>
                <a:gd name="T107" fmla="*/ 2172883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p>
          </p:txBody>
        </p:sp>
      </p:grpSp>
    </p:spTree>
    <p:extLst>
      <p:ext uri="{BB962C8B-B14F-4D97-AF65-F5344CB8AC3E}">
        <p14:creationId xmlns:p14="http://schemas.microsoft.com/office/powerpoint/2010/main" val="993800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90" name="矩形 89">
            <a:extLst>
              <a:ext uri="{FF2B5EF4-FFF2-40B4-BE49-F238E27FC236}">
                <a16:creationId xmlns:a16="http://schemas.microsoft.com/office/drawing/2014/main" id="{0DE9A2B6-E26C-48FC-8DFC-638F4FC7CC26}"/>
              </a:ext>
            </a:extLst>
          </p:cNvPr>
          <p:cNvSpPr/>
          <p:nvPr/>
        </p:nvSpPr>
        <p:spPr>
          <a:xfrm>
            <a:off x="5235466" y="3135558"/>
            <a:ext cx="3416320" cy="743922"/>
          </a:xfrm>
          <a:prstGeom prst="rect">
            <a:avLst/>
          </a:prstGeom>
        </p:spPr>
        <p:txBody>
          <a:bodyPr wrap="none">
            <a:spAutoFit/>
          </a:bodyPr>
          <a:lstStyle/>
          <a:p>
            <a:pPr algn="ctr">
              <a:lnSpc>
                <a:spcPct val="175000"/>
              </a:lnSpc>
            </a:pP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sp>
        <p:nvSpPr>
          <p:cNvPr id="91" name="文本框 90">
            <a:extLst>
              <a:ext uri="{FF2B5EF4-FFF2-40B4-BE49-F238E27FC236}">
                <a16:creationId xmlns:a16="http://schemas.microsoft.com/office/drawing/2014/main" id="{62581067-9353-4EB4-BB03-5D5FA9FF196C}"/>
              </a:ext>
            </a:extLst>
          </p:cNvPr>
          <p:cNvSpPr txBox="1"/>
          <p:nvPr/>
        </p:nvSpPr>
        <p:spPr>
          <a:xfrm>
            <a:off x="3641626" y="3946932"/>
            <a:ext cx="6604000" cy="338554"/>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600" b="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add your title</a:t>
            </a:r>
          </a:p>
        </p:txBody>
      </p:sp>
      <p:sp>
        <p:nvSpPr>
          <p:cNvPr id="92" name="Rectangle 11">
            <a:extLst>
              <a:ext uri="{FF2B5EF4-FFF2-40B4-BE49-F238E27FC236}">
                <a16:creationId xmlns:a16="http://schemas.microsoft.com/office/drawing/2014/main" id="{F42F183F-63BC-467F-A824-C19B112CECB3}"/>
              </a:ext>
            </a:extLst>
          </p:cNvPr>
          <p:cNvSpPr/>
          <p:nvPr/>
        </p:nvSpPr>
        <p:spPr>
          <a:xfrm>
            <a:off x="4600776" y="4288935"/>
            <a:ext cx="4685700" cy="495264"/>
          </a:xfrm>
          <a:prstGeom prst="rect">
            <a:avLst/>
          </a:prstGeom>
        </p:spPr>
        <p:txBody>
          <a:bodyPr wrap="square">
            <a:spAutoFit/>
          </a:bodyPr>
          <a:lstStyle/>
          <a:p>
            <a:pPr algn="ctr">
              <a:lnSpc>
                <a:spcPct val="125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93" name="文本框 92">
            <a:extLst>
              <a:ext uri="{FF2B5EF4-FFF2-40B4-BE49-F238E27FC236}">
                <a16:creationId xmlns:a16="http://schemas.microsoft.com/office/drawing/2014/main" id="{3AA41437-DC87-4394-B7FB-AA259FB6AE7D}"/>
              </a:ext>
            </a:extLst>
          </p:cNvPr>
          <p:cNvSpPr txBox="1"/>
          <p:nvPr/>
        </p:nvSpPr>
        <p:spPr>
          <a:xfrm>
            <a:off x="4882597" y="2468204"/>
            <a:ext cx="4122058" cy="923330"/>
          </a:xfrm>
          <a:prstGeom prst="rect">
            <a:avLst/>
          </a:prstGeom>
          <a:noFill/>
          <a:ln>
            <a:noFill/>
          </a:ln>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 02</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536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D22ED0AE-C441-4B8C-B238-F86EF4BB1620}"/>
              </a:ext>
            </a:extLst>
          </p:cNvPr>
          <p:cNvPicPr>
            <a:picLocks noChangeAspect="1"/>
          </p:cNvPicPr>
          <p:nvPr/>
        </p:nvPicPr>
        <p:blipFill rotWithShape="1">
          <a:blip r:embed="rId3">
            <a:extLst>
              <a:ext uri="{28A0092B-C50C-407E-A947-70E740481C1C}">
                <a14:useLocalDpi xmlns:a14="http://schemas.microsoft.com/office/drawing/2010/main" val="0"/>
              </a:ext>
            </a:extLst>
          </a:blip>
          <a:srcRect l="53375" t="26774" b="31312"/>
          <a:stretch/>
        </p:blipFill>
        <p:spPr>
          <a:xfrm>
            <a:off x="6507480" y="1968603"/>
            <a:ext cx="5684520" cy="4008120"/>
          </a:xfrm>
          <a:prstGeom prst="rect">
            <a:avLst/>
          </a:prstGeom>
        </p:spPr>
      </p:pic>
      <p:sp>
        <p:nvSpPr>
          <p:cNvPr id="14" name="矩形 13">
            <a:extLst>
              <a:ext uri="{FF2B5EF4-FFF2-40B4-BE49-F238E27FC236}">
                <a16:creationId xmlns:a16="http://schemas.microsoft.com/office/drawing/2014/main" id="{73872585-8A8C-4080-B32B-A9349721D204}"/>
              </a:ext>
            </a:extLst>
          </p:cNvPr>
          <p:cNvSpPr/>
          <p:nvPr/>
        </p:nvSpPr>
        <p:spPr>
          <a:xfrm>
            <a:off x="0" y="1968603"/>
            <a:ext cx="6507480" cy="4008120"/>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1FEB9ACA-05CA-4157-B196-FABD968ED249}"/>
              </a:ext>
            </a:extLst>
          </p:cNvPr>
          <p:cNvSpPr txBox="1"/>
          <p:nvPr/>
        </p:nvSpPr>
        <p:spPr>
          <a:xfrm>
            <a:off x="567104" y="3621921"/>
            <a:ext cx="4950107" cy="53290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16" name="文本框 15">
            <a:extLst>
              <a:ext uri="{FF2B5EF4-FFF2-40B4-BE49-F238E27FC236}">
                <a16:creationId xmlns:a16="http://schemas.microsoft.com/office/drawing/2014/main" id="{B64063FA-98F6-48D6-ACBC-1519E9A9390B}"/>
              </a:ext>
            </a:extLst>
          </p:cNvPr>
          <p:cNvSpPr txBox="1"/>
          <p:nvPr/>
        </p:nvSpPr>
        <p:spPr>
          <a:xfrm>
            <a:off x="567105" y="3315689"/>
            <a:ext cx="1154273"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17" name="Shape 717">
            <a:extLst>
              <a:ext uri="{FF2B5EF4-FFF2-40B4-BE49-F238E27FC236}">
                <a16:creationId xmlns:a16="http://schemas.microsoft.com/office/drawing/2014/main" id="{0F7F40E3-C13D-4F3D-8D5B-3AAEF8745012}"/>
              </a:ext>
            </a:extLst>
          </p:cNvPr>
          <p:cNvSpPr txBox="1"/>
          <p:nvPr/>
        </p:nvSpPr>
        <p:spPr>
          <a:xfrm>
            <a:off x="680475" y="4285196"/>
            <a:ext cx="4950107"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p>
          <a:p>
            <a:pPr>
              <a:lnSpc>
                <a:spcPct val="150000"/>
              </a:lnSpc>
              <a:defRPr/>
            </a:pPr>
            <a:endParaRPr lang="en-US" altLang="zh-CN" sz="1100" dirty="0">
              <a:solidFill>
                <a:schemeClr val="bg1"/>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bg1"/>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bg1"/>
              </a:solidFill>
            </a:endParaRPr>
          </a:p>
        </p:txBody>
      </p:sp>
      <p:sp>
        <p:nvSpPr>
          <p:cNvPr id="18" name="文本框 17">
            <a:extLst>
              <a:ext uri="{FF2B5EF4-FFF2-40B4-BE49-F238E27FC236}">
                <a16:creationId xmlns:a16="http://schemas.microsoft.com/office/drawing/2014/main" id="{54129DEC-8089-4B92-B34C-C5276100CB25}"/>
              </a:ext>
            </a:extLst>
          </p:cNvPr>
          <p:cNvSpPr txBox="1"/>
          <p:nvPr/>
        </p:nvSpPr>
        <p:spPr>
          <a:xfrm>
            <a:off x="567105" y="2261987"/>
            <a:ext cx="2485528" cy="923330"/>
          </a:xfrm>
          <a:prstGeom prst="rect">
            <a:avLst/>
          </a:prstGeom>
          <a:noFill/>
        </p:spPr>
        <p:txBody>
          <a:bodyPr wrap="square" rtlCol="0">
            <a:spAutoFit/>
          </a:bodyPr>
          <a:lstStyle/>
          <a:p>
            <a:r>
              <a:rPr lang="en-US" altLang="zh-CN" sz="5400" b="1" spc="600" dirty="0">
                <a:solidFill>
                  <a:schemeClr val="bg1"/>
                </a:solidFill>
                <a:latin typeface="微软雅黑" panose="020B0503020204020204" pitchFamily="34" charset="-122"/>
                <a:ea typeface="微软雅黑" panose="020B0503020204020204" pitchFamily="34" charset="-122"/>
              </a:rPr>
              <a:t>93%</a:t>
            </a:r>
            <a:endParaRPr lang="zh-CN" altLang="en-US" sz="5400" b="1" spc="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75027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Oval 30">
            <a:extLst>
              <a:ext uri="{FF2B5EF4-FFF2-40B4-BE49-F238E27FC236}">
                <a16:creationId xmlns:a16="http://schemas.microsoft.com/office/drawing/2014/main" id="{8936CEC2-42EB-4148-A868-268A137932A4}"/>
              </a:ext>
            </a:extLst>
          </p:cNvPr>
          <p:cNvSpPr>
            <a:spLocks noChangeArrowheads="1"/>
          </p:cNvSpPr>
          <p:nvPr/>
        </p:nvSpPr>
        <p:spPr bwMode="auto">
          <a:xfrm>
            <a:off x="5697292" y="2786280"/>
            <a:ext cx="870444" cy="1017402"/>
          </a:xfrm>
          <a:custGeom>
            <a:avLst/>
            <a:gdLst>
              <a:gd name="T0" fmla="*/ 0 w 567366"/>
              <a:gd name="T1" fmla="*/ 0 h 728650"/>
              <a:gd name="T2" fmla="*/ 567366 w 567366"/>
              <a:gd name="T3" fmla="*/ 728650 h 728650"/>
            </a:gdLst>
            <a:ahLst/>
            <a:cxnLst/>
            <a:rect l="T0" t="T1" r="T2" b="T3"/>
            <a:pathLst>
              <a:path w="567366" h="728650">
                <a:moveTo>
                  <a:pt x="283683" y="0"/>
                </a:moveTo>
                <a:cubicBezTo>
                  <a:pt x="440357" y="0"/>
                  <a:pt x="567366" y="127009"/>
                  <a:pt x="567366" y="283683"/>
                </a:cubicBezTo>
                <a:cubicBezTo>
                  <a:pt x="567366" y="426665"/>
                  <a:pt x="461587" y="544940"/>
                  <a:pt x="323844" y="563318"/>
                </a:cubicBezTo>
                <a:lnTo>
                  <a:pt x="323844" y="728650"/>
                </a:lnTo>
                <a:lnTo>
                  <a:pt x="223071" y="560535"/>
                </a:lnTo>
                <a:cubicBezTo>
                  <a:pt x="95485" y="533072"/>
                  <a:pt x="0" y="419529"/>
                  <a:pt x="0" y="283683"/>
                </a:cubicBezTo>
                <a:cubicBezTo>
                  <a:pt x="0" y="127009"/>
                  <a:pt x="127009" y="0"/>
                  <a:pt x="283683" y="0"/>
                </a:cubicBezTo>
                <a:close/>
              </a:path>
            </a:pathLst>
          </a:custGeom>
          <a:solidFill>
            <a:srgbClr val="7F7D67"/>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4" name="Freeform 37">
            <a:extLst>
              <a:ext uri="{FF2B5EF4-FFF2-40B4-BE49-F238E27FC236}">
                <a16:creationId xmlns:a16="http://schemas.microsoft.com/office/drawing/2014/main" id="{63DCE72B-9028-4711-B220-2A7C1B942CA5}"/>
              </a:ext>
            </a:extLst>
          </p:cNvPr>
          <p:cNvSpPr>
            <a:spLocks noChangeArrowheads="1"/>
          </p:cNvSpPr>
          <p:nvPr/>
        </p:nvSpPr>
        <p:spPr bwMode="auto">
          <a:xfrm>
            <a:off x="5850899" y="2987986"/>
            <a:ext cx="351104" cy="345784"/>
          </a:xfrm>
          <a:custGeom>
            <a:avLst/>
            <a:gdLst>
              <a:gd name="T0" fmla="*/ 152 w 152"/>
              <a:gd name="T1" fmla="*/ 28 h 164"/>
              <a:gd name="T2" fmla="*/ 152 w 152"/>
              <a:gd name="T3" fmla="*/ 28 h 164"/>
              <a:gd name="T4" fmla="*/ 124 w 152"/>
              <a:gd name="T5" fmla="*/ 0 h 164"/>
              <a:gd name="T6" fmla="*/ 28 w 152"/>
              <a:gd name="T7" fmla="*/ 0 h 164"/>
              <a:gd name="T8" fmla="*/ 0 w 152"/>
              <a:gd name="T9" fmla="*/ 28 h 164"/>
              <a:gd name="T10" fmla="*/ 0 w 152"/>
              <a:gd name="T11" fmla="*/ 91 h 164"/>
              <a:gd name="T12" fmla="*/ 28 w 152"/>
              <a:gd name="T13" fmla="*/ 119 h 164"/>
              <a:gd name="T14" fmla="*/ 30 w 152"/>
              <a:gd name="T15" fmla="*/ 119 h 164"/>
              <a:gd name="T16" fmla="*/ 30 w 152"/>
              <a:gd name="T17" fmla="*/ 164 h 164"/>
              <a:gd name="T18" fmla="*/ 61 w 152"/>
              <a:gd name="T19" fmla="*/ 134 h 164"/>
              <a:gd name="T20" fmla="*/ 61 w 152"/>
              <a:gd name="T21" fmla="*/ 58 h 164"/>
              <a:gd name="T22" fmla="*/ 91 w 152"/>
              <a:gd name="T23" fmla="*/ 28 h 164"/>
              <a:gd name="T24" fmla="*/ 152 w 152"/>
              <a:gd name="T25" fmla="*/ 28 h 1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64"/>
              <a:gd name="T41" fmla="*/ 152 w 152"/>
              <a:gd name="T42" fmla="*/ 164 h 1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64">
                <a:moveTo>
                  <a:pt x="152" y="28"/>
                </a:moveTo>
                <a:cubicBezTo>
                  <a:pt x="152" y="28"/>
                  <a:pt x="152" y="28"/>
                  <a:pt x="152" y="28"/>
                </a:cubicBezTo>
                <a:cubicBezTo>
                  <a:pt x="152" y="12"/>
                  <a:pt x="140" y="0"/>
                  <a:pt x="124" y="0"/>
                </a:cubicBezTo>
                <a:cubicBezTo>
                  <a:pt x="28" y="0"/>
                  <a:pt x="28" y="0"/>
                  <a:pt x="28" y="0"/>
                </a:cubicBezTo>
                <a:cubicBezTo>
                  <a:pt x="12" y="0"/>
                  <a:pt x="0" y="12"/>
                  <a:pt x="0" y="28"/>
                </a:cubicBezTo>
                <a:cubicBezTo>
                  <a:pt x="0" y="91"/>
                  <a:pt x="0" y="91"/>
                  <a:pt x="0" y="91"/>
                </a:cubicBezTo>
                <a:cubicBezTo>
                  <a:pt x="0" y="106"/>
                  <a:pt x="12" y="119"/>
                  <a:pt x="28" y="119"/>
                </a:cubicBezTo>
                <a:cubicBezTo>
                  <a:pt x="30" y="119"/>
                  <a:pt x="30" y="119"/>
                  <a:pt x="30" y="119"/>
                </a:cubicBezTo>
                <a:cubicBezTo>
                  <a:pt x="30" y="164"/>
                  <a:pt x="30" y="164"/>
                  <a:pt x="30" y="164"/>
                </a:cubicBezTo>
                <a:cubicBezTo>
                  <a:pt x="61" y="134"/>
                  <a:pt x="61" y="134"/>
                  <a:pt x="61" y="134"/>
                </a:cubicBezTo>
                <a:cubicBezTo>
                  <a:pt x="61" y="58"/>
                  <a:pt x="61" y="58"/>
                  <a:pt x="61" y="58"/>
                </a:cubicBezTo>
                <a:cubicBezTo>
                  <a:pt x="61" y="41"/>
                  <a:pt x="74" y="28"/>
                  <a:pt x="91" y="28"/>
                </a:cubicBezTo>
                <a:lnTo>
                  <a:pt x="152" y="28"/>
                </a:ln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5" name="Freeform 38">
            <a:extLst>
              <a:ext uri="{FF2B5EF4-FFF2-40B4-BE49-F238E27FC236}">
                <a16:creationId xmlns:a16="http://schemas.microsoft.com/office/drawing/2014/main" id="{94DCB8C9-FD34-4BAB-A72C-7DCD3987C59D}"/>
              </a:ext>
            </a:extLst>
          </p:cNvPr>
          <p:cNvSpPr>
            <a:spLocks noEditPoints="1" noChangeArrowheads="1"/>
          </p:cNvSpPr>
          <p:nvPr/>
        </p:nvSpPr>
        <p:spPr bwMode="auto">
          <a:xfrm>
            <a:off x="6026451" y="3078866"/>
            <a:ext cx="387678" cy="383465"/>
          </a:xfrm>
          <a:custGeom>
            <a:avLst/>
            <a:gdLst>
              <a:gd name="T0" fmla="*/ 137 w 167"/>
              <a:gd name="T1" fmla="*/ 0 h 182"/>
              <a:gd name="T2" fmla="*/ 30 w 167"/>
              <a:gd name="T3" fmla="*/ 0 h 182"/>
              <a:gd name="T4" fmla="*/ 0 w 167"/>
              <a:gd name="T5" fmla="*/ 30 h 182"/>
              <a:gd name="T6" fmla="*/ 0 w 167"/>
              <a:gd name="T7" fmla="*/ 106 h 182"/>
              <a:gd name="T8" fmla="*/ 30 w 167"/>
              <a:gd name="T9" fmla="*/ 136 h 182"/>
              <a:gd name="T10" fmla="*/ 61 w 167"/>
              <a:gd name="T11" fmla="*/ 136 h 182"/>
              <a:gd name="T12" fmla="*/ 61 w 167"/>
              <a:gd name="T13" fmla="*/ 182 h 182"/>
              <a:gd name="T14" fmla="*/ 106 w 167"/>
              <a:gd name="T15" fmla="*/ 136 h 182"/>
              <a:gd name="T16" fmla="*/ 137 w 167"/>
              <a:gd name="T17" fmla="*/ 136 h 182"/>
              <a:gd name="T18" fmla="*/ 167 w 167"/>
              <a:gd name="T19" fmla="*/ 106 h 182"/>
              <a:gd name="T20" fmla="*/ 167 w 167"/>
              <a:gd name="T21" fmla="*/ 30 h 182"/>
              <a:gd name="T22" fmla="*/ 137 w 167"/>
              <a:gd name="T23" fmla="*/ 0 h 182"/>
              <a:gd name="T24" fmla="*/ 30 w 167"/>
              <a:gd name="T25" fmla="*/ 106 h 182"/>
              <a:gd name="T26" fmla="*/ 30 w 167"/>
              <a:gd name="T27" fmla="*/ 91 h 182"/>
              <a:gd name="T28" fmla="*/ 91 w 167"/>
              <a:gd name="T29" fmla="*/ 91 h 182"/>
              <a:gd name="T30" fmla="*/ 91 w 167"/>
              <a:gd name="T31" fmla="*/ 106 h 182"/>
              <a:gd name="T32" fmla="*/ 30 w 167"/>
              <a:gd name="T33" fmla="*/ 106 h 182"/>
              <a:gd name="T34" fmla="*/ 137 w 167"/>
              <a:gd name="T35" fmla="*/ 76 h 182"/>
              <a:gd name="T36" fmla="*/ 30 w 167"/>
              <a:gd name="T37" fmla="*/ 76 h 182"/>
              <a:gd name="T38" fmla="*/ 30 w 167"/>
              <a:gd name="T39" fmla="*/ 60 h 182"/>
              <a:gd name="T40" fmla="*/ 137 w 167"/>
              <a:gd name="T41" fmla="*/ 60 h 182"/>
              <a:gd name="T42" fmla="*/ 137 w 167"/>
              <a:gd name="T43" fmla="*/ 76 h 182"/>
              <a:gd name="T44" fmla="*/ 137 w 167"/>
              <a:gd name="T45" fmla="*/ 45 h 182"/>
              <a:gd name="T46" fmla="*/ 30 w 167"/>
              <a:gd name="T47" fmla="*/ 45 h 182"/>
              <a:gd name="T48" fmla="*/ 30 w 167"/>
              <a:gd name="T49" fmla="*/ 30 h 182"/>
              <a:gd name="T50" fmla="*/ 137 w 167"/>
              <a:gd name="T51" fmla="*/ 30 h 182"/>
              <a:gd name="T52" fmla="*/ 137 w 167"/>
              <a:gd name="T53" fmla="*/ 45 h 18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
              <a:gd name="T82" fmla="*/ 0 h 182"/>
              <a:gd name="T83" fmla="*/ 167 w 167"/>
              <a:gd name="T84" fmla="*/ 182 h 18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 h="182">
                <a:moveTo>
                  <a:pt x="137" y="0"/>
                </a:moveTo>
                <a:cubicBezTo>
                  <a:pt x="30" y="0"/>
                  <a:pt x="30" y="0"/>
                  <a:pt x="30" y="0"/>
                </a:cubicBezTo>
                <a:cubicBezTo>
                  <a:pt x="14" y="0"/>
                  <a:pt x="0" y="13"/>
                  <a:pt x="0" y="30"/>
                </a:cubicBezTo>
                <a:cubicBezTo>
                  <a:pt x="0" y="106"/>
                  <a:pt x="0" y="106"/>
                  <a:pt x="0" y="106"/>
                </a:cubicBezTo>
                <a:cubicBezTo>
                  <a:pt x="0" y="123"/>
                  <a:pt x="14" y="136"/>
                  <a:pt x="30" y="136"/>
                </a:cubicBezTo>
                <a:cubicBezTo>
                  <a:pt x="61" y="136"/>
                  <a:pt x="61" y="136"/>
                  <a:pt x="61" y="136"/>
                </a:cubicBezTo>
                <a:cubicBezTo>
                  <a:pt x="61" y="182"/>
                  <a:pt x="61" y="182"/>
                  <a:pt x="61" y="182"/>
                </a:cubicBezTo>
                <a:cubicBezTo>
                  <a:pt x="106" y="136"/>
                  <a:pt x="106" y="136"/>
                  <a:pt x="106" y="136"/>
                </a:cubicBezTo>
                <a:cubicBezTo>
                  <a:pt x="137" y="136"/>
                  <a:pt x="137" y="136"/>
                  <a:pt x="137" y="136"/>
                </a:cubicBezTo>
                <a:cubicBezTo>
                  <a:pt x="154" y="136"/>
                  <a:pt x="167" y="123"/>
                  <a:pt x="167" y="106"/>
                </a:cubicBezTo>
                <a:cubicBezTo>
                  <a:pt x="167" y="30"/>
                  <a:pt x="167" y="30"/>
                  <a:pt x="167" y="30"/>
                </a:cubicBezTo>
                <a:cubicBezTo>
                  <a:pt x="167" y="13"/>
                  <a:pt x="154" y="0"/>
                  <a:pt x="137" y="0"/>
                </a:cubicBezTo>
                <a:close/>
                <a:moveTo>
                  <a:pt x="30" y="106"/>
                </a:moveTo>
                <a:cubicBezTo>
                  <a:pt x="30" y="91"/>
                  <a:pt x="30" y="91"/>
                  <a:pt x="30" y="91"/>
                </a:cubicBezTo>
                <a:cubicBezTo>
                  <a:pt x="91" y="91"/>
                  <a:pt x="91" y="91"/>
                  <a:pt x="91" y="91"/>
                </a:cubicBezTo>
                <a:cubicBezTo>
                  <a:pt x="91" y="106"/>
                  <a:pt x="91" y="106"/>
                  <a:pt x="91" y="106"/>
                </a:cubicBezTo>
                <a:lnTo>
                  <a:pt x="30" y="106"/>
                </a:lnTo>
                <a:close/>
                <a:moveTo>
                  <a:pt x="137" y="76"/>
                </a:moveTo>
                <a:cubicBezTo>
                  <a:pt x="30" y="76"/>
                  <a:pt x="30" y="76"/>
                  <a:pt x="30" y="76"/>
                </a:cubicBezTo>
                <a:cubicBezTo>
                  <a:pt x="30" y="60"/>
                  <a:pt x="30" y="60"/>
                  <a:pt x="30" y="60"/>
                </a:cubicBezTo>
                <a:cubicBezTo>
                  <a:pt x="137" y="60"/>
                  <a:pt x="137" y="60"/>
                  <a:pt x="137" y="60"/>
                </a:cubicBezTo>
                <a:lnTo>
                  <a:pt x="137" y="76"/>
                </a:lnTo>
                <a:close/>
                <a:moveTo>
                  <a:pt x="137" y="45"/>
                </a:moveTo>
                <a:cubicBezTo>
                  <a:pt x="30" y="45"/>
                  <a:pt x="30" y="45"/>
                  <a:pt x="30" y="45"/>
                </a:cubicBezTo>
                <a:cubicBezTo>
                  <a:pt x="30" y="30"/>
                  <a:pt x="30" y="30"/>
                  <a:pt x="30" y="30"/>
                </a:cubicBezTo>
                <a:cubicBezTo>
                  <a:pt x="137" y="30"/>
                  <a:pt x="137" y="30"/>
                  <a:pt x="137" y="30"/>
                </a:cubicBezTo>
                <a:lnTo>
                  <a:pt x="137" y="45"/>
                </a:ln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6" name="Oval 28">
            <a:extLst>
              <a:ext uri="{FF2B5EF4-FFF2-40B4-BE49-F238E27FC236}">
                <a16:creationId xmlns:a16="http://schemas.microsoft.com/office/drawing/2014/main" id="{C6952F82-1FDC-4582-9994-C320B7071E70}"/>
              </a:ext>
            </a:extLst>
          </p:cNvPr>
          <p:cNvSpPr>
            <a:spLocks noChangeArrowheads="1"/>
          </p:cNvSpPr>
          <p:nvPr/>
        </p:nvSpPr>
        <p:spPr bwMode="auto">
          <a:xfrm>
            <a:off x="3914952" y="4810002"/>
            <a:ext cx="1116705" cy="793530"/>
          </a:xfrm>
          <a:custGeom>
            <a:avLst/>
            <a:gdLst>
              <a:gd name="T0" fmla="*/ 0 w 728651"/>
              <a:gd name="T1" fmla="*/ 0 h 568004"/>
              <a:gd name="T2" fmla="*/ 728651 w 728651"/>
              <a:gd name="T3" fmla="*/ 568004 h 568004"/>
            </a:gdLst>
            <a:ahLst/>
            <a:cxnLst/>
            <a:rect l="T0" t="T1" r="T2" b="T3"/>
            <a:pathLst>
              <a:path w="728651" h="568004">
                <a:moveTo>
                  <a:pt x="283683" y="0"/>
                </a:moveTo>
                <a:cubicBezTo>
                  <a:pt x="426790" y="0"/>
                  <a:pt x="545147" y="106084"/>
                  <a:pt x="563354" y="244158"/>
                </a:cubicBezTo>
                <a:lnTo>
                  <a:pt x="728651" y="244158"/>
                </a:lnTo>
                <a:lnTo>
                  <a:pt x="560075" y="346167"/>
                </a:lnTo>
                <a:cubicBezTo>
                  <a:pt x="532174" y="473167"/>
                  <a:pt x="418991" y="568004"/>
                  <a:pt x="283683" y="568004"/>
                </a:cubicBezTo>
                <a:cubicBezTo>
                  <a:pt x="127009" y="568004"/>
                  <a:pt x="0" y="440852"/>
                  <a:pt x="0" y="284002"/>
                </a:cubicBezTo>
                <a:cubicBezTo>
                  <a:pt x="0" y="127152"/>
                  <a:pt x="127009" y="0"/>
                  <a:pt x="283683" y="0"/>
                </a:cubicBezTo>
                <a:close/>
              </a:path>
            </a:pathLst>
          </a:custGeom>
          <a:solidFill>
            <a:srgbClr val="7F7D67"/>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7" name="Freeform 39">
            <a:extLst>
              <a:ext uri="{FF2B5EF4-FFF2-40B4-BE49-F238E27FC236}">
                <a16:creationId xmlns:a16="http://schemas.microsoft.com/office/drawing/2014/main" id="{70390009-7748-4701-B742-E3DFF31ED2FF}"/>
              </a:ext>
            </a:extLst>
          </p:cNvPr>
          <p:cNvSpPr>
            <a:spLocks noEditPoints="1" noChangeArrowheads="1"/>
          </p:cNvSpPr>
          <p:nvPr/>
        </p:nvSpPr>
        <p:spPr bwMode="auto">
          <a:xfrm>
            <a:off x="4044178" y="4947429"/>
            <a:ext cx="611993" cy="554141"/>
          </a:xfrm>
          <a:custGeom>
            <a:avLst/>
            <a:gdLst>
              <a:gd name="T0" fmla="*/ 242 w 264"/>
              <a:gd name="T1" fmla="*/ 145 h 264"/>
              <a:gd name="T2" fmla="*/ 239 w 264"/>
              <a:gd name="T3" fmla="*/ 104 h 264"/>
              <a:gd name="T4" fmla="*/ 262 w 264"/>
              <a:gd name="T5" fmla="*/ 84 h 264"/>
              <a:gd name="T6" fmla="*/ 240 w 264"/>
              <a:gd name="T7" fmla="*/ 51 h 264"/>
              <a:gd name="T8" fmla="*/ 213 w 264"/>
              <a:gd name="T9" fmla="*/ 56 h 264"/>
              <a:gd name="T10" fmla="*/ 178 w 264"/>
              <a:gd name="T11" fmla="*/ 33 h 264"/>
              <a:gd name="T12" fmla="*/ 177 w 264"/>
              <a:gd name="T13" fmla="*/ 4 h 264"/>
              <a:gd name="T14" fmla="*/ 137 w 264"/>
              <a:gd name="T15" fmla="*/ 0 h 264"/>
              <a:gd name="T16" fmla="*/ 124 w 264"/>
              <a:gd name="T17" fmla="*/ 24 h 264"/>
              <a:gd name="T18" fmla="*/ 85 w 264"/>
              <a:gd name="T19" fmla="*/ 36 h 264"/>
              <a:gd name="T20" fmla="*/ 60 w 264"/>
              <a:gd name="T21" fmla="*/ 19 h 264"/>
              <a:gd name="T22" fmla="*/ 32 w 264"/>
              <a:gd name="T23" fmla="*/ 48 h 264"/>
              <a:gd name="T24" fmla="*/ 44 w 264"/>
              <a:gd name="T25" fmla="*/ 72 h 264"/>
              <a:gd name="T26" fmla="*/ 29 w 264"/>
              <a:gd name="T27" fmla="*/ 111 h 264"/>
              <a:gd name="T28" fmla="*/ 0 w 264"/>
              <a:gd name="T29" fmla="*/ 119 h 264"/>
              <a:gd name="T30" fmla="*/ 5 w 264"/>
              <a:gd name="T31" fmla="*/ 158 h 264"/>
              <a:gd name="T32" fmla="*/ 32 w 264"/>
              <a:gd name="T33" fmla="*/ 165 h 264"/>
              <a:gd name="T34" fmla="*/ 53 w 264"/>
              <a:gd name="T35" fmla="*/ 201 h 264"/>
              <a:gd name="T36" fmla="*/ 41 w 264"/>
              <a:gd name="T37" fmla="*/ 228 h 264"/>
              <a:gd name="T38" fmla="*/ 75 w 264"/>
              <a:gd name="T39" fmla="*/ 249 h 264"/>
              <a:gd name="T40" fmla="*/ 97 w 264"/>
              <a:gd name="T41" fmla="*/ 232 h 264"/>
              <a:gd name="T42" fmla="*/ 138 w 264"/>
              <a:gd name="T43" fmla="*/ 238 h 264"/>
              <a:gd name="T44" fmla="*/ 153 w 264"/>
              <a:gd name="T45" fmla="*/ 264 h 264"/>
              <a:gd name="T46" fmla="*/ 191 w 264"/>
              <a:gd name="T47" fmla="*/ 251 h 264"/>
              <a:gd name="T48" fmla="*/ 191 w 264"/>
              <a:gd name="T49" fmla="*/ 223 h 264"/>
              <a:gd name="T50" fmla="*/ 221 w 264"/>
              <a:gd name="T51" fmla="*/ 195 h 264"/>
              <a:gd name="T52" fmla="*/ 251 w 264"/>
              <a:gd name="T53" fmla="*/ 200 h 264"/>
              <a:gd name="T54" fmla="*/ 264 w 264"/>
              <a:gd name="T55" fmla="*/ 162 h 264"/>
              <a:gd name="T56" fmla="*/ 242 w 264"/>
              <a:gd name="T57" fmla="*/ 145 h 264"/>
              <a:gd name="T58" fmla="*/ 132 w 264"/>
              <a:gd name="T59" fmla="*/ 217 h 264"/>
              <a:gd name="T60" fmla="*/ 46 w 264"/>
              <a:gd name="T61" fmla="*/ 132 h 264"/>
              <a:gd name="T62" fmla="*/ 132 w 264"/>
              <a:gd name="T63" fmla="*/ 46 h 264"/>
              <a:gd name="T64" fmla="*/ 217 w 264"/>
              <a:gd name="T65" fmla="*/ 132 h 264"/>
              <a:gd name="T66" fmla="*/ 132 w 264"/>
              <a:gd name="T67" fmla="*/ 217 h 2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4"/>
              <a:gd name="T103" fmla="*/ 0 h 264"/>
              <a:gd name="T104" fmla="*/ 264 w 264"/>
              <a:gd name="T105" fmla="*/ 264 h 2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4" h="264">
                <a:moveTo>
                  <a:pt x="242" y="145"/>
                </a:moveTo>
                <a:cubicBezTo>
                  <a:pt x="239" y="104"/>
                  <a:pt x="239" y="104"/>
                  <a:pt x="239" y="104"/>
                </a:cubicBezTo>
                <a:cubicBezTo>
                  <a:pt x="262" y="84"/>
                  <a:pt x="262" y="84"/>
                  <a:pt x="262" y="84"/>
                </a:cubicBezTo>
                <a:cubicBezTo>
                  <a:pt x="240" y="51"/>
                  <a:pt x="240" y="51"/>
                  <a:pt x="240" y="51"/>
                </a:cubicBezTo>
                <a:cubicBezTo>
                  <a:pt x="213" y="56"/>
                  <a:pt x="213" y="56"/>
                  <a:pt x="213" y="56"/>
                </a:cubicBezTo>
                <a:cubicBezTo>
                  <a:pt x="178" y="33"/>
                  <a:pt x="178" y="33"/>
                  <a:pt x="178" y="33"/>
                </a:cubicBezTo>
                <a:cubicBezTo>
                  <a:pt x="177" y="4"/>
                  <a:pt x="177" y="4"/>
                  <a:pt x="177" y="4"/>
                </a:cubicBezTo>
                <a:cubicBezTo>
                  <a:pt x="137" y="0"/>
                  <a:pt x="137" y="0"/>
                  <a:pt x="137" y="0"/>
                </a:cubicBezTo>
                <a:cubicBezTo>
                  <a:pt x="124" y="24"/>
                  <a:pt x="124" y="24"/>
                  <a:pt x="124" y="24"/>
                </a:cubicBezTo>
                <a:cubicBezTo>
                  <a:pt x="85" y="36"/>
                  <a:pt x="85" y="36"/>
                  <a:pt x="85" y="36"/>
                </a:cubicBezTo>
                <a:cubicBezTo>
                  <a:pt x="60" y="19"/>
                  <a:pt x="60" y="19"/>
                  <a:pt x="60" y="19"/>
                </a:cubicBezTo>
                <a:cubicBezTo>
                  <a:pt x="32" y="48"/>
                  <a:pt x="32" y="48"/>
                  <a:pt x="32" y="48"/>
                </a:cubicBezTo>
                <a:cubicBezTo>
                  <a:pt x="44" y="72"/>
                  <a:pt x="44" y="72"/>
                  <a:pt x="44" y="72"/>
                </a:cubicBezTo>
                <a:cubicBezTo>
                  <a:pt x="29" y="111"/>
                  <a:pt x="29" y="111"/>
                  <a:pt x="29" y="111"/>
                </a:cubicBezTo>
                <a:cubicBezTo>
                  <a:pt x="0" y="119"/>
                  <a:pt x="0" y="119"/>
                  <a:pt x="0" y="119"/>
                </a:cubicBezTo>
                <a:cubicBezTo>
                  <a:pt x="5" y="158"/>
                  <a:pt x="5" y="158"/>
                  <a:pt x="5" y="158"/>
                </a:cubicBezTo>
                <a:cubicBezTo>
                  <a:pt x="32" y="165"/>
                  <a:pt x="32" y="165"/>
                  <a:pt x="32" y="165"/>
                </a:cubicBezTo>
                <a:cubicBezTo>
                  <a:pt x="53" y="201"/>
                  <a:pt x="53" y="201"/>
                  <a:pt x="53" y="201"/>
                </a:cubicBezTo>
                <a:cubicBezTo>
                  <a:pt x="41" y="228"/>
                  <a:pt x="41" y="228"/>
                  <a:pt x="41" y="228"/>
                </a:cubicBezTo>
                <a:cubicBezTo>
                  <a:pt x="75" y="249"/>
                  <a:pt x="75" y="249"/>
                  <a:pt x="75" y="249"/>
                </a:cubicBezTo>
                <a:cubicBezTo>
                  <a:pt x="97" y="232"/>
                  <a:pt x="97" y="232"/>
                  <a:pt x="97" y="232"/>
                </a:cubicBezTo>
                <a:cubicBezTo>
                  <a:pt x="138" y="238"/>
                  <a:pt x="138" y="238"/>
                  <a:pt x="138" y="238"/>
                </a:cubicBezTo>
                <a:cubicBezTo>
                  <a:pt x="153" y="264"/>
                  <a:pt x="153" y="264"/>
                  <a:pt x="153" y="264"/>
                </a:cubicBezTo>
                <a:cubicBezTo>
                  <a:pt x="191" y="251"/>
                  <a:pt x="191" y="251"/>
                  <a:pt x="191" y="251"/>
                </a:cubicBezTo>
                <a:cubicBezTo>
                  <a:pt x="191" y="223"/>
                  <a:pt x="191" y="223"/>
                  <a:pt x="191" y="223"/>
                </a:cubicBezTo>
                <a:cubicBezTo>
                  <a:pt x="221" y="195"/>
                  <a:pt x="221" y="195"/>
                  <a:pt x="221" y="195"/>
                </a:cubicBezTo>
                <a:cubicBezTo>
                  <a:pt x="251" y="200"/>
                  <a:pt x="251" y="200"/>
                  <a:pt x="251" y="200"/>
                </a:cubicBezTo>
                <a:cubicBezTo>
                  <a:pt x="264" y="162"/>
                  <a:pt x="264" y="162"/>
                  <a:pt x="264" y="162"/>
                </a:cubicBezTo>
                <a:lnTo>
                  <a:pt x="242" y="145"/>
                </a:lnTo>
                <a:close/>
                <a:moveTo>
                  <a:pt x="132" y="217"/>
                </a:moveTo>
                <a:cubicBezTo>
                  <a:pt x="85" y="217"/>
                  <a:pt x="46" y="179"/>
                  <a:pt x="46" y="132"/>
                </a:cubicBezTo>
                <a:cubicBezTo>
                  <a:pt x="46" y="85"/>
                  <a:pt x="85" y="46"/>
                  <a:pt x="132" y="46"/>
                </a:cubicBezTo>
                <a:cubicBezTo>
                  <a:pt x="179" y="46"/>
                  <a:pt x="217" y="85"/>
                  <a:pt x="217" y="132"/>
                </a:cubicBezTo>
                <a:cubicBezTo>
                  <a:pt x="217" y="179"/>
                  <a:pt x="179" y="217"/>
                  <a:pt x="132" y="217"/>
                </a:cubicBez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8" name="Freeform 40">
            <a:extLst>
              <a:ext uri="{FF2B5EF4-FFF2-40B4-BE49-F238E27FC236}">
                <a16:creationId xmlns:a16="http://schemas.microsoft.com/office/drawing/2014/main" id="{D00336F8-5BCF-4423-93D3-BB7BE177B823}"/>
              </a:ext>
            </a:extLst>
          </p:cNvPr>
          <p:cNvSpPr>
            <a:spLocks noEditPoints="1" noChangeArrowheads="1"/>
          </p:cNvSpPr>
          <p:nvPr/>
        </p:nvSpPr>
        <p:spPr bwMode="auto">
          <a:xfrm>
            <a:off x="4188032" y="5078207"/>
            <a:ext cx="324284" cy="294802"/>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18 h 140"/>
              <a:gd name="T12" fmla="*/ 57 w 140"/>
              <a:gd name="T13" fmla="*/ 102 h 140"/>
              <a:gd name="T14" fmla="*/ 83 w 140"/>
              <a:gd name="T15" fmla="*/ 102 h 140"/>
              <a:gd name="T16" fmla="*/ 70 w 140"/>
              <a:gd name="T17" fmla="*/ 118 h 140"/>
              <a:gd name="T18" fmla="*/ 52 w 140"/>
              <a:gd name="T19" fmla="*/ 93 h 140"/>
              <a:gd name="T20" fmla="*/ 47 w 140"/>
              <a:gd name="T21" fmla="*/ 74 h 140"/>
              <a:gd name="T22" fmla="*/ 93 w 140"/>
              <a:gd name="T23" fmla="*/ 74 h 140"/>
              <a:gd name="T24" fmla="*/ 88 w 140"/>
              <a:gd name="T25" fmla="*/ 93 h 140"/>
              <a:gd name="T26" fmla="*/ 52 w 140"/>
              <a:gd name="T27" fmla="*/ 93 h 140"/>
              <a:gd name="T28" fmla="*/ 122 w 140"/>
              <a:gd name="T29" fmla="*/ 65 h 140"/>
              <a:gd name="T30" fmla="*/ 102 w 140"/>
              <a:gd name="T31" fmla="*/ 65 h 140"/>
              <a:gd name="T32" fmla="*/ 100 w 140"/>
              <a:gd name="T33" fmla="*/ 46 h 140"/>
              <a:gd name="T34" fmla="*/ 117 w 140"/>
              <a:gd name="T35" fmla="*/ 46 h 140"/>
              <a:gd name="T36" fmla="*/ 122 w 140"/>
              <a:gd name="T37" fmla="*/ 65 h 140"/>
              <a:gd name="T38" fmla="*/ 93 w 140"/>
              <a:gd name="T39" fmla="*/ 65 h 140"/>
              <a:gd name="T40" fmla="*/ 47 w 140"/>
              <a:gd name="T41" fmla="*/ 65 h 140"/>
              <a:gd name="T42" fmla="*/ 49 w 140"/>
              <a:gd name="T43" fmla="*/ 46 h 140"/>
              <a:gd name="T44" fmla="*/ 91 w 140"/>
              <a:gd name="T45" fmla="*/ 46 h 140"/>
              <a:gd name="T46" fmla="*/ 93 w 140"/>
              <a:gd name="T47" fmla="*/ 65 h 140"/>
              <a:gd name="T48" fmla="*/ 37 w 140"/>
              <a:gd name="T49" fmla="*/ 65 h 140"/>
              <a:gd name="T50" fmla="*/ 18 w 140"/>
              <a:gd name="T51" fmla="*/ 65 h 140"/>
              <a:gd name="T52" fmla="*/ 23 w 140"/>
              <a:gd name="T53" fmla="*/ 46 h 140"/>
              <a:gd name="T54" fmla="*/ 39 w 140"/>
              <a:gd name="T55" fmla="*/ 46 h 140"/>
              <a:gd name="T56" fmla="*/ 37 w 140"/>
              <a:gd name="T57" fmla="*/ 65 h 140"/>
              <a:gd name="T58" fmla="*/ 38 w 140"/>
              <a:gd name="T59" fmla="*/ 74 h 140"/>
              <a:gd name="T60" fmla="*/ 42 w 140"/>
              <a:gd name="T61" fmla="*/ 93 h 140"/>
              <a:gd name="T62" fmla="*/ 23 w 140"/>
              <a:gd name="T63" fmla="*/ 93 h 140"/>
              <a:gd name="T64" fmla="*/ 18 w 140"/>
              <a:gd name="T65" fmla="*/ 74 h 140"/>
              <a:gd name="T66" fmla="*/ 38 w 140"/>
              <a:gd name="T67" fmla="*/ 74 h 140"/>
              <a:gd name="T68" fmla="*/ 102 w 140"/>
              <a:gd name="T69" fmla="*/ 74 h 140"/>
              <a:gd name="T70" fmla="*/ 122 w 140"/>
              <a:gd name="T71" fmla="*/ 74 h 140"/>
              <a:gd name="T72" fmla="*/ 117 w 140"/>
              <a:gd name="T73" fmla="*/ 93 h 140"/>
              <a:gd name="T74" fmla="*/ 98 w 140"/>
              <a:gd name="T75" fmla="*/ 93 h 140"/>
              <a:gd name="T76" fmla="*/ 102 w 140"/>
              <a:gd name="T77" fmla="*/ 74 h 140"/>
              <a:gd name="T78" fmla="*/ 111 w 140"/>
              <a:gd name="T79" fmla="*/ 37 h 140"/>
              <a:gd name="T80" fmla="*/ 98 w 140"/>
              <a:gd name="T81" fmla="*/ 37 h 140"/>
              <a:gd name="T82" fmla="*/ 90 w 140"/>
              <a:gd name="T83" fmla="*/ 21 h 140"/>
              <a:gd name="T84" fmla="*/ 111 w 140"/>
              <a:gd name="T85" fmla="*/ 37 h 140"/>
              <a:gd name="T86" fmla="*/ 75 w 140"/>
              <a:gd name="T87" fmla="*/ 18 h 140"/>
              <a:gd name="T88" fmla="*/ 88 w 140"/>
              <a:gd name="T89" fmla="*/ 37 h 140"/>
              <a:gd name="T90" fmla="*/ 52 w 140"/>
              <a:gd name="T91" fmla="*/ 37 h 140"/>
              <a:gd name="T92" fmla="*/ 64 w 140"/>
              <a:gd name="T93" fmla="*/ 18 h 140"/>
              <a:gd name="T94" fmla="*/ 70 w 140"/>
              <a:gd name="T95" fmla="*/ 17 h 140"/>
              <a:gd name="T96" fmla="*/ 75 w 140"/>
              <a:gd name="T97" fmla="*/ 18 h 140"/>
              <a:gd name="T98" fmla="*/ 50 w 140"/>
              <a:gd name="T99" fmla="*/ 21 h 140"/>
              <a:gd name="T100" fmla="*/ 42 w 140"/>
              <a:gd name="T101" fmla="*/ 37 h 140"/>
              <a:gd name="T102" fmla="*/ 29 w 140"/>
              <a:gd name="T103" fmla="*/ 37 h 140"/>
              <a:gd name="T104" fmla="*/ 50 w 140"/>
              <a:gd name="T105" fmla="*/ 21 h 140"/>
              <a:gd name="T106" fmla="*/ 29 w 140"/>
              <a:gd name="T107" fmla="*/ 102 h 140"/>
              <a:gd name="T108" fmla="*/ 46 w 140"/>
              <a:gd name="T109" fmla="*/ 102 h 140"/>
              <a:gd name="T110" fmla="*/ 60 w 140"/>
              <a:gd name="T111" fmla="*/ 121 h 140"/>
              <a:gd name="T112" fmla="*/ 29 w 140"/>
              <a:gd name="T113" fmla="*/ 102 h 140"/>
              <a:gd name="T114" fmla="*/ 80 w 140"/>
              <a:gd name="T115" fmla="*/ 121 h 140"/>
              <a:gd name="T116" fmla="*/ 94 w 140"/>
              <a:gd name="T117" fmla="*/ 102 h 140"/>
              <a:gd name="T118" fmla="*/ 111 w 140"/>
              <a:gd name="T119" fmla="*/ 102 h 140"/>
              <a:gd name="T120" fmla="*/ 80 w 140"/>
              <a:gd name="T121" fmla="*/ 121 h 1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0"/>
              <a:gd name="T184" fmla="*/ 0 h 140"/>
              <a:gd name="T185" fmla="*/ 140 w 140"/>
              <a:gd name="T186" fmla="*/ 140 h 14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0" h="140">
                <a:moveTo>
                  <a:pt x="70" y="0"/>
                </a:moveTo>
                <a:cubicBezTo>
                  <a:pt x="31" y="0"/>
                  <a:pt x="0" y="31"/>
                  <a:pt x="0" y="70"/>
                </a:cubicBezTo>
                <a:cubicBezTo>
                  <a:pt x="0" y="108"/>
                  <a:pt x="31" y="140"/>
                  <a:pt x="70" y="140"/>
                </a:cubicBezTo>
                <a:cubicBezTo>
                  <a:pt x="108" y="140"/>
                  <a:pt x="140" y="108"/>
                  <a:pt x="140" y="70"/>
                </a:cubicBezTo>
                <a:cubicBezTo>
                  <a:pt x="140" y="31"/>
                  <a:pt x="108" y="0"/>
                  <a:pt x="70" y="0"/>
                </a:cubicBezTo>
                <a:close/>
                <a:moveTo>
                  <a:pt x="70" y="118"/>
                </a:moveTo>
                <a:cubicBezTo>
                  <a:pt x="65" y="114"/>
                  <a:pt x="60" y="108"/>
                  <a:pt x="57" y="102"/>
                </a:cubicBezTo>
                <a:cubicBezTo>
                  <a:pt x="83" y="102"/>
                  <a:pt x="83" y="102"/>
                  <a:pt x="83" y="102"/>
                </a:cubicBezTo>
                <a:cubicBezTo>
                  <a:pt x="79" y="108"/>
                  <a:pt x="75" y="114"/>
                  <a:pt x="70" y="118"/>
                </a:cubicBezTo>
                <a:close/>
                <a:moveTo>
                  <a:pt x="52" y="93"/>
                </a:moveTo>
                <a:cubicBezTo>
                  <a:pt x="50" y="87"/>
                  <a:pt x="48" y="81"/>
                  <a:pt x="47" y="74"/>
                </a:cubicBezTo>
                <a:cubicBezTo>
                  <a:pt x="93" y="74"/>
                  <a:pt x="93" y="74"/>
                  <a:pt x="93" y="74"/>
                </a:cubicBezTo>
                <a:cubicBezTo>
                  <a:pt x="92" y="81"/>
                  <a:pt x="90" y="87"/>
                  <a:pt x="88" y="93"/>
                </a:cubicBezTo>
                <a:lnTo>
                  <a:pt x="52" y="93"/>
                </a:lnTo>
                <a:close/>
                <a:moveTo>
                  <a:pt x="122" y="65"/>
                </a:moveTo>
                <a:cubicBezTo>
                  <a:pt x="102" y="65"/>
                  <a:pt x="102" y="65"/>
                  <a:pt x="102" y="65"/>
                </a:cubicBezTo>
                <a:cubicBezTo>
                  <a:pt x="102" y="59"/>
                  <a:pt x="102" y="52"/>
                  <a:pt x="100" y="46"/>
                </a:cubicBezTo>
                <a:cubicBezTo>
                  <a:pt x="117" y="46"/>
                  <a:pt x="117" y="46"/>
                  <a:pt x="117" y="46"/>
                </a:cubicBezTo>
                <a:cubicBezTo>
                  <a:pt x="120" y="52"/>
                  <a:pt x="121" y="59"/>
                  <a:pt x="122" y="65"/>
                </a:cubicBezTo>
                <a:close/>
                <a:moveTo>
                  <a:pt x="93" y="65"/>
                </a:moveTo>
                <a:cubicBezTo>
                  <a:pt x="47" y="65"/>
                  <a:pt x="47" y="65"/>
                  <a:pt x="47" y="65"/>
                </a:cubicBezTo>
                <a:cubicBezTo>
                  <a:pt x="47" y="59"/>
                  <a:pt x="47" y="52"/>
                  <a:pt x="49" y="46"/>
                </a:cubicBezTo>
                <a:cubicBezTo>
                  <a:pt x="91" y="46"/>
                  <a:pt x="91" y="46"/>
                  <a:pt x="91" y="46"/>
                </a:cubicBezTo>
                <a:cubicBezTo>
                  <a:pt x="92" y="52"/>
                  <a:pt x="93" y="59"/>
                  <a:pt x="93" y="65"/>
                </a:cubicBezTo>
                <a:close/>
                <a:moveTo>
                  <a:pt x="37" y="65"/>
                </a:moveTo>
                <a:cubicBezTo>
                  <a:pt x="18" y="65"/>
                  <a:pt x="18" y="65"/>
                  <a:pt x="18" y="65"/>
                </a:cubicBezTo>
                <a:cubicBezTo>
                  <a:pt x="18" y="59"/>
                  <a:pt x="20" y="52"/>
                  <a:pt x="23" y="46"/>
                </a:cubicBezTo>
                <a:cubicBezTo>
                  <a:pt x="39" y="46"/>
                  <a:pt x="39" y="46"/>
                  <a:pt x="39" y="46"/>
                </a:cubicBezTo>
                <a:cubicBezTo>
                  <a:pt x="38" y="52"/>
                  <a:pt x="37" y="59"/>
                  <a:pt x="37" y="65"/>
                </a:cubicBezTo>
                <a:close/>
                <a:moveTo>
                  <a:pt x="38" y="74"/>
                </a:moveTo>
                <a:cubicBezTo>
                  <a:pt x="38" y="81"/>
                  <a:pt x="40" y="87"/>
                  <a:pt x="42" y="93"/>
                </a:cubicBezTo>
                <a:cubicBezTo>
                  <a:pt x="23" y="93"/>
                  <a:pt x="23" y="93"/>
                  <a:pt x="23" y="93"/>
                </a:cubicBezTo>
                <a:cubicBezTo>
                  <a:pt x="20" y="87"/>
                  <a:pt x="18" y="81"/>
                  <a:pt x="18" y="74"/>
                </a:cubicBezTo>
                <a:lnTo>
                  <a:pt x="38" y="74"/>
                </a:lnTo>
                <a:close/>
                <a:moveTo>
                  <a:pt x="102" y="74"/>
                </a:moveTo>
                <a:cubicBezTo>
                  <a:pt x="122" y="74"/>
                  <a:pt x="122" y="74"/>
                  <a:pt x="122" y="74"/>
                </a:cubicBezTo>
                <a:cubicBezTo>
                  <a:pt x="121" y="81"/>
                  <a:pt x="120" y="87"/>
                  <a:pt x="117" y="93"/>
                </a:cubicBezTo>
                <a:cubicBezTo>
                  <a:pt x="98" y="93"/>
                  <a:pt x="98" y="93"/>
                  <a:pt x="98" y="93"/>
                </a:cubicBezTo>
                <a:cubicBezTo>
                  <a:pt x="100" y="87"/>
                  <a:pt x="101" y="81"/>
                  <a:pt x="102" y="74"/>
                </a:cubicBezTo>
                <a:close/>
                <a:moveTo>
                  <a:pt x="111" y="37"/>
                </a:moveTo>
                <a:cubicBezTo>
                  <a:pt x="98" y="37"/>
                  <a:pt x="98" y="37"/>
                  <a:pt x="98" y="37"/>
                </a:cubicBezTo>
                <a:cubicBezTo>
                  <a:pt x="96" y="31"/>
                  <a:pt x="93" y="26"/>
                  <a:pt x="90" y="21"/>
                </a:cubicBezTo>
                <a:cubicBezTo>
                  <a:pt x="98" y="25"/>
                  <a:pt x="105" y="30"/>
                  <a:pt x="111" y="37"/>
                </a:cubicBezTo>
                <a:close/>
                <a:moveTo>
                  <a:pt x="75" y="18"/>
                </a:moveTo>
                <a:cubicBezTo>
                  <a:pt x="80" y="23"/>
                  <a:pt x="85" y="30"/>
                  <a:pt x="88" y="37"/>
                </a:cubicBezTo>
                <a:cubicBezTo>
                  <a:pt x="52" y="37"/>
                  <a:pt x="52" y="37"/>
                  <a:pt x="52" y="37"/>
                </a:cubicBezTo>
                <a:cubicBezTo>
                  <a:pt x="55" y="30"/>
                  <a:pt x="59" y="23"/>
                  <a:pt x="64" y="18"/>
                </a:cubicBezTo>
                <a:cubicBezTo>
                  <a:pt x="66" y="17"/>
                  <a:pt x="68" y="17"/>
                  <a:pt x="70" y="17"/>
                </a:cubicBezTo>
                <a:cubicBezTo>
                  <a:pt x="72" y="17"/>
                  <a:pt x="74" y="17"/>
                  <a:pt x="75" y="18"/>
                </a:cubicBezTo>
                <a:close/>
                <a:moveTo>
                  <a:pt x="50" y="21"/>
                </a:moveTo>
                <a:cubicBezTo>
                  <a:pt x="47" y="26"/>
                  <a:pt x="44" y="31"/>
                  <a:pt x="42" y="37"/>
                </a:cubicBezTo>
                <a:cubicBezTo>
                  <a:pt x="29" y="37"/>
                  <a:pt x="29" y="37"/>
                  <a:pt x="29" y="37"/>
                </a:cubicBezTo>
                <a:cubicBezTo>
                  <a:pt x="34" y="30"/>
                  <a:pt x="42" y="25"/>
                  <a:pt x="50" y="21"/>
                </a:cubicBezTo>
                <a:close/>
                <a:moveTo>
                  <a:pt x="29" y="102"/>
                </a:moveTo>
                <a:cubicBezTo>
                  <a:pt x="46" y="102"/>
                  <a:pt x="46" y="102"/>
                  <a:pt x="46" y="102"/>
                </a:cubicBezTo>
                <a:cubicBezTo>
                  <a:pt x="50" y="110"/>
                  <a:pt x="54" y="116"/>
                  <a:pt x="60" y="121"/>
                </a:cubicBezTo>
                <a:cubicBezTo>
                  <a:pt x="47" y="119"/>
                  <a:pt x="36" y="112"/>
                  <a:pt x="29" y="102"/>
                </a:cubicBezTo>
                <a:close/>
                <a:moveTo>
                  <a:pt x="80" y="121"/>
                </a:moveTo>
                <a:cubicBezTo>
                  <a:pt x="85" y="116"/>
                  <a:pt x="90" y="110"/>
                  <a:pt x="94" y="102"/>
                </a:cubicBezTo>
                <a:cubicBezTo>
                  <a:pt x="111" y="102"/>
                  <a:pt x="111" y="102"/>
                  <a:pt x="111" y="102"/>
                </a:cubicBezTo>
                <a:cubicBezTo>
                  <a:pt x="103" y="112"/>
                  <a:pt x="92" y="119"/>
                  <a:pt x="80" y="121"/>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19" name="Freeform 35">
            <a:extLst>
              <a:ext uri="{FF2B5EF4-FFF2-40B4-BE49-F238E27FC236}">
                <a16:creationId xmlns:a16="http://schemas.microsoft.com/office/drawing/2014/main" id="{270D9331-6FAC-4DCC-8A3C-DA00349113F6}"/>
              </a:ext>
            </a:extLst>
          </p:cNvPr>
          <p:cNvSpPr>
            <a:spLocks noChangeArrowheads="1"/>
          </p:cNvSpPr>
          <p:nvPr/>
        </p:nvSpPr>
        <p:spPr bwMode="auto">
          <a:xfrm>
            <a:off x="7021244" y="3391401"/>
            <a:ext cx="833871" cy="793530"/>
          </a:xfrm>
          <a:custGeom>
            <a:avLst/>
            <a:gdLst>
              <a:gd name="T0" fmla="*/ 0 w 543564"/>
              <a:gd name="T1" fmla="*/ 0 h 568558"/>
              <a:gd name="T2" fmla="*/ 543564 w 543564"/>
              <a:gd name="T3" fmla="*/ 568558 h 568558"/>
            </a:gdLst>
            <a:ahLst/>
            <a:cxnLst/>
            <a:rect l="T0" t="T1" r="T2" b="T3"/>
            <a:pathLst>
              <a:path w="543564" h="568558">
                <a:moveTo>
                  <a:pt x="342650" y="0"/>
                </a:moveTo>
                <a:cubicBezTo>
                  <a:pt x="415265" y="0"/>
                  <a:pt x="487880" y="27494"/>
                  <a:pt x="543564" y="82481"/>
                </a:cubicBezTo>
                <a:cubicBezTo>
                  <a:pt x="653426" y="193963"/>
                  <a:pt x="653426" y="373238"/>
                  <a:pt x="543564" y="484721"/>
                </a:cubicBezTo>
                <a:cubicBezTo>
                  <a:pt x="446656" y="580417"/>
                  <a:pt x="298471" y="592842"/>
                  <a:pt x="188359" y="521823"/>
                </a:cubicBezTo>
                <a:lnTo>
                  <a:pt x="0" y="568558"/>
                </a:lnTo>
                <a:lnTo>
                  <a:pt x="116507" y="453422"/>
                </a:lnTo>
                <a:cubicBezTo>
                  <a:pt x="32707" y="342529"/>
                  <a:pt x="41441" y="184255"/>
                  <a:pt x="141737" y="82481"/>
                </a:cubicBezTo>
                <a:cubicBezTo>
                  <a:pt x="197421" y="27494"/>
                  <a:pt x="270035" y="0"/>
                  <a:pt x="342650" y="0"/>
                </a:cubicBezTo>
                <a:close/>
              </a:path>
            </a:pathLst>
          </a:custGeom>
          <a:solidFill>
            <a:srgbClr val="BB9A7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0" name="Freeform 41">
            <a:extLst>
              <a:ext uri="{FF2B5EF4-FFF2-40B4-BE49-F238E27FC236}">
                <a16:creationId xmlns:a16="http://schemas.microsoft.com/office/drawing/2014/main" id="{9F869D51-E890-431E-9033-A5D8B9CEF56E}"/>
              </a:ext>
            </a:extLst>
          </p:cNvPr>
          <p:cNvSpPr>
            <a:spLocks noChangeArrowheads="1"/>
          </p:cNvSpPr>
          <p:nvPr/>
        </p:nvSpPr>
        <p:spPr bwMode="auto">
          <a:xfrm>
            <a:off x="7423552" y="3761568"/>
            <a:ext cx="260889" cy="132994"/>
          </a:xfrm>
          <a:custGeom>
            <a:avLst/>
            <a:gdLst>
              <a:gd name="T0" fmla="*/ 62 w 113"/>
              <a:gd name="T1" fmla="*/ 46 h 63"/>
              <a:gd name="T2" fmla="*/ 19 w 113"/>
              <a:gd name="T3" fmla="*/ 62 h 63"/>
              <a:gd name="T4" fmla="*/ 19 w 113"/>
              <a:gd name="T5" fmla="*/ 62 h 63"/>
              <a:gd name="T6" fmla="*/ 18 w 113"/>
              <a:gd name="T7" fmla="*/ 62 h 63"/>
              <a:gd name="T8" fmla="*/ 15 w 113"/>
              <a:gd name="T9" fmla="*/ 62 h 63"/>
              <a:gd name="T10" fmla="*/ 9 w 113"/>
              <a:gd name="T11" fmla="*/ 58 h 63"/>
              <a:gd name="T12" fmla="*/ 9 w 113"/>
              <a:gd name="T13" fmla="*/ 58 h 63"/>
              <a:gd name="T14" fmla="*/ 9 w 113"/>
              <a:gd name="T15" fmla="*/ 58 h 63"/>
              <a:gd name="T16" fmla="*/ 9 w 113"/>
              <a:gd name="T17" fmla="*/ 58 h 63"/>
              <a:gd name="T18" fmla="*/ 1 w 113"/>
              <a:gd name="T19" fmla="*/ 40 h 63"/>
              <a:gd name="T20" fmla="*/ 1 w 113"/>
              <a:gd name="T21" fmla="*/ 40 h 63"/>
              <a:gd name="T22" fmla="*/ 1 w 113"/>
              <a:gd name="T23" fmla="*/ 40 h 63"/>
              <a:gd name="T24" fmla="*/ 0 w 113"/>
              <a:gd name="T25" fmla="*/ 37 h 63"/>
              <a:gd name="T26" fmla="*/ 4 w 113"/>
              <a:gd name="T27" fmla="*/ 31 h 63"/>
              <a:gd name="T28" fmla="*/ 4 w 113"/>
              <a:gd name="T29" fmla="*/ 31 h 63"/>
              <a:gd name="T30" fmla="*/ 4 w 113"/>
              <a:gd name="T31" fmla="*/ 31 h 63"/>
              <a:gd name="T32" fmla="*/ 4 w 113"/>
              <a:gd name="T33" fmla="*/ 31 h 63"/>
              <a:gd name="T34" fmla="*/ 48 w 113"/>
              <a:gd name="T35" fmla="*/ 15 h 63"/>
              <a:gd name="T36" fmla="*/ 43 w 113"/>
              <a:gd name="T37" fmla="*/ 5 h 63"/>
              <a:gd name="T38" fmla="*/ 45 w 113"/>
              <a:gd name="T39" fmla="*/ 1 h 63"/>
              <a:gd name="T40" fmla="*/ 47 w 113"/>
              <a:gd name="T41" fmla="*/ 0 h 63"/>
              <a:gd name="T42" fmla="*/ 78 w 113"/>
              <a:gd name="T43" fmla="*/ 4 h 63"/>
              <a:gd name="T44" fmla="*/ 110 w 113"/>
              <a:gd name="T45" fmla="*/ 7 h 63"/>
              <a:gd name="T46" fmla="*/ 113 w 113"/>
              <a:gd name="T47" fmla="*/ 10 h 63"/>
              <a:gd name="T48" fmla="*/ 112 w 113"/>
              <a:gd name="T49" fmla="*/ 12 h 63"/>
              <a:gd name="T50" fmla="*/ 112 w 113"/>
              <a:gd name="T51" fmla="*/ 12 h 63"/>
              <a:gd name="T52" fmla="*/ 92 w 113"/>
              <a:gd name="T53" fmla="*/ 35 h 63"/>
              <a:gd name="T54" fmla="*/ 73 w 113"/>
              <a:gd name="T55" fmla="*/ 57 h 63"/>
              <a:gd name="T56" fmla="*/ 68 w 113"/>
              <a:gd name="T57" fmla="*/ 57 h 63"/>
              <a:gd name="T58" fmla="*/ 67 w 113"/>
              <a:gd name="T59" fmla="*/ 56 h 63"/>
              <a:gd name="T60" fmla="*/ 67 w 113"/>
              <a:gd name="T61" fmla="*/ 56 h 63"/>
              <a:gd name="T62" fmla="*/ 62 w 113"/>
              <a:gd name="T63" fmla="*/ 46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3"/>
              <a:gd name="T97" fmla="*/ 0 h 63"/>
              <a:gd name="T98" fmla="*/ 113 w 113"/>
              <a:gd name="T99" fmla="*/ 63 h 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3" h="63">
                <a:moveTo>
                  <a:pt x="62" y="46"/>
                </a:moveTo>
                <a:cubicBezTo>
                  <a:pt x="19" y="62"/>
                  <a:pt x="19" y="62"/>
                  <a:pt x="19" y="62"/>
                </a:cubicBezTo>
                <a:cubicBezTo>
                  <a:pt x="19" y="62"/>
                  <a:pt x="19" y="62"/>
                  <a:pt x="19" y="62"/>
                </a:cubicBezTo>
                <a:cubicBezTo>
                  <a:pt x="19" y="62"/>
                  <a:pt x="18" y="62"/>
                  <a:pt x="18" y="62"/>
                </a:cubicBezTo>
                <a:cubicBezTo>
                  <a:pt x="17" y="63"/>
                  <a:pt x="16" y="63"/>
                  <a:pt x="15" y="62"/>
                </a:cubicBezTo>
                <a:cubicBezTo>
                  <a:pt x="12" y="62"/>
                  <a:pt x="10" y="60"/>
                  <a:pt x="9" y="58"/>
                </a:cubicBezTo>
                <a:cubicBezTo>
                  <a:pt x="9" y="58"/>
                  <a:pt x="9" y="58"/>
                  <a:pt x="9" y="58"/>
                </a:cubicBezTo>
                <a:cubicBezTo>
                  <a:pt x="9" y="58"/>
                  <a:pt x="9" y="58"/>
                  <a:pt x="9" y="58"/>
                </a:cubicBezTo>
                <a:cubicBezTo>
                  <a:pt x="9" y="58"/>
                  <a:pt x="9" y="58"/>
                  <a:pt x="9" y="58"/>
                </a:cubicBezTo>
                <a:cubicBezTo>
                  <a:pt x="1" y="40"/>
                  <a:pt x="1" y="40"/>
                  <a:pt x="1" y="40"/>
                </a:cubicBezTo>
                <a:cubicBezTo>
                  <a:pt x="1" y="40"/>
                  <a:pt x="1" y="40"/>
                  <a:pt x="1" y="40"/>
                </a:cubicBezTo>
                <a:cubicBezTo>
                  <a:pt x="1" y="40"/>
                  <a:pt x="1" y="40"/>
                  <a:pt x="1" y="40"/>
                </a:cubicBezTo>
                <a:cubicBezTo>
                  <a:pt x="0" y="39"/>
                  <a:pt x="0" y="38"/>
                  <a:pt x="0" y="37"/>
                </a:cubicBezTo>
                <a:cubicBezTo>
                  <a:pt x="0" y="34"/>
                  <a:pt x="2" y="32"/>
                  <a:pt x="4" y="31"/>
                </a:cubicBezTo>
                <a:cubicBezTo>
                  <a:pt x="4" y="31"/>
                  <a:pt x="4" y="31"/>
                  <a:pt x="4" y="31"/>
                </a:cubicBezTo>
                <a:cubicBezTo>
                  <a:pt x="4" y="31"/>
                  <a:pt x="4" y="31"/>
                  <a:pt x="4" y="31"/>
                </a:cubicBezTo>
                <a:cubicBezTo>
                  <a:pt x="4" y="31"/>
                  <a:pt x="4" y="31"/>
                  <a:pt x="4" y="31"/>
                </a:cubicBezTo>
                <a:cubicBezTo>
                  <a:pt x="48" y="15"/>
                  <a:pt x="48" y="15"/>
                  <a:pt x="48" y="15"/>
                </a:cubicBezTo>
                <a:cubicBezTo>
                  <a:pt x="43" y="5"/>
                  <a:pt x="43" y="5"/>
                  <a:pt x="43" y="5"/>
                </a:cubicBezTo>
                <a:cubicBezTo>
                  <a:pt x="43" y="3"/>
                  <a:pt x="43" y="1"/>
                  <a:pt x="45" y="1"/>
                </a:cubicBezTo>
                <a:cubicBezTo>
                  <a:pt x="46" y="0"/>
                  <a:pt x="46" y="0"/>
                  <a:pt x="47" y="0"/>
                </a:cubicBezTo>
                <a:cubicBezTo>
                  <a:pt x="78" y="4"/>
                  <a:pt x="78" y="4"/>
                  <a:pt x="78" y="4"/>
                </a:cubicBezTo>
                <a:cubicBezTo>
                  <a:pt x="110" y="7"/>
                  <a:pt x="110" y="7"/>
                  <a:pt x="110" y="7"/>
                </a:cubicBezTo>
                <a:cubicBezTo>
                  <a:pt x="112" y="7"/>
                  <a:pt x="113" y="9"/>
                  <a:pt x="113" y="10"/>
                </a:cubicBezTo>
                <a:cubicBezTo>
                  <a:pt x="113" y="11"/>
                  <a:pt x="113" y="12"/>
                  <a:pt x="112" y="12"/>
                </a:cubicBezTo>
                <a:cubicBezTo>
                  <a:pt x="112" y="12"/>
                  <a:pt x="112" y="12"/>
                  <a:pt x="112" y="12"/>
                </a:cubicBezTo>
                <a:cubicBezTo>
                  <a:pt x="92" y="35"/>
                  <a:pt x="92" y="35"/>
                  <a:pt x="92" y="35"/>
                </a:cubicBezTo>
                <a:cubicBezTo>
                  <a:pt x="73" y="57"/>
                  <a:pt x="73" y="57"/>
                  <a:pt x="73" y="57"/>
                </a:cubicBezTo>
                <a:cubicBezTo>
                  <a:pt x="71" y="58"/>
                  <a:pt x="69" y="59"/>
                  <a:pt x="68" y="57"/>
                </a:cubicBezTo>
                <a:cubicBezTo>
                  <a:pt x="68" y="57"/>
                  <a:pt x="67" y="57"/>
                  <a:pt x="67" y="56"/>
                </a:cubicBezTo>
                <a:cubicBezTo>
                  <a:pt x="67" y="56"/>
                  <a:pt x="67" y="56"/>
                  <a:pt x="67" y="56"/>
                </a:cubicBezTo>
                <a:cubicBezTo>
                  <a:pt x="62" y="46"/>
                  <a:pt x="62" y="46"/>
                  <a:pt x="62" y="46"/>
                </a:cubicBezTo>
                <a:close/>
              </a:path>
            </a:pathLst>
          </a:custGeom>
          <a:solidFill>
            <a:schemeClr val="bg1"/>
          </a:solidFill>
          <a:ln w="9525">
            <a:noFill/>
            <a:miter lim="800000"/>
            <a:headEnd/>
            <a:tailEnd/>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1" name="Freeform 42">
            <a:extLst>
              <a:ext uri="{FF2B5EF4-FFF2-40B4-BE49-F238E27FC236}">
                <a16:creationId xmlns:a16="http://schemas.microsoft.com/office/drawing/2014/main" id="{55632654-A0A3-416A-A38B-2B113925DA81}"/>
              </a:ext>
            </a:extLst>
          </p:cNvPr>
          <p:cNvSpPr>
            <a:spLocks noEditPoints="1" noChangeArrowheads="1"/>
          </p:cNvSpPr>
          <p:nvPr/>
        </p:nvSpPr>
        <p:spPr bwMode="auto">
          <a:xfrm>
            <a:off x="7248000" y="3595325"/>
            <a:ext cx="594926" cy="405632"/>
          </a:xfrm>
          <a:custGeom>
            <a:avLst/>
            <a:gdLst>
              <a:gd name="T0" fmla="*/ 225 w 257"/>
              <a:gd name="T1" fmla="*/ 0 h 193"/>
              <a:gd name="T2" fmla="*/ 32 w 257"/>
              <a:gd name="T3" fmla="*/ 0 h 193"/>
              <a:gd name="T4" fmla="*/ 0 w 257"/>
              <a:gd name="T5" fmla="*/ 32 h 193"/>
              <a:gd name="T6" fmla="*/ 0 w 257"/>
              <a:gd name="T7" fmla="*/ 160 h 193"/>
              <a:gd name="T8" fmla="*/ 32 w 257"/>
              <a:gd name="T9" fmla="*/ 193 h 193"/>
              <a:gd name="T10" fmla="*/ 225 w 257"/>
              <a:gd name="T11" fmla="*/ 193 h 193"/>
              <a:gd name="T12" fmla="*/ 257 w 257"/>
              <a:gd name="T13" fmla="*/ 160 h 193"/>
              <a:gd name="T14" fmla="*/ 257 w 257"/>
              <a:gd name="T15" fmla="*/ 32 h 193"/>
              <a:gd name="T16" fmla="*/ 225 w 257"/>
              <a:gd name="T17" fmla="*/ 0 h 193"/>
              <a:gd name="T18" fmla="*/ 209 w 257"/>
              <a:gd name="T19" fmla="*/ 16 h 193"/>
              <a:gd name="T20" fmla="*/ 225 w 257"/>
              <a:gd name="T21" fmla="*/ 16 h 193"/>
              <a:gd name="T22" fmla="*/ 225 w 257"/>
              <a:gd name="T23" fmla="*/ 32 h 193"/>
              <a:gd name="T24" fmla="*/ 209 w 257"/>
              <a:gd name="T25" fmla="*/ 32 h 193"/>
              <a:gd name="T26" fmla="*/ 209 w 257"/>
              <a:gd name="T27" fmla="*/ 16 h 193"/>
              <a:gd name="T28" fmla="*/ 176 w 257"/>
              <a:gd name="T29" fmla="*/ 16 h 193"/>
              <a:gd name="T30" fmla="*/ 193 w 257"/>
              <a:gd name="T31" fmla="*/ 16 h 193"/>
              <a:gd name="T32" fmla="*/ 193 w 257"/>
              <a:gd name="T33" fmla="*/ 32 h 193"/>
              <a:gd name="T34" fmla="*/ 176 w 257"/>
              <a:gd name="T35" fmla="*/ 32 h 193"/>
              <a:gd name="T36" fmla="*/ 176 w 257"/>
              <a:gd name="T37" fmla="*/ 16 h 193"/>
              <a:gd name="T38" fmla="*/ 144 w 257"/>
              <a:gd name="T39" fmla="*/ 16 h 193"/>
              <a:gd name="T40" fmla="*/ 160 w 257"/>
              <a:gd name="T41" fmla="*/ 16 h 193"/>
              <a:gd name="T42" fmla="*/ 160 w 257"/>
              <a:gd name="T43" fmla="*/ 32 h 193"/>
              <a:gd name="T44" fmla="*/ 144 w 257"/>
              <a:gd name="T45" fmla="*/ 32 h 193"/>
              <a:gd name="T46" fmla="*/ 144 w 257"/>
              <a:gd name="T47" fmla="*/ 16 h 193"/>
              <a:gd name="T48" fmla="*/ 241 w 257"/>
              <a:gd name="T49" fmla="*/ 176 h 193"/>
              <a:gd name="T50" fmla="*/ 16 w 257"/>
              <a:gd name="T51" fmla="*/ 176 h 193"/>
              <a:gd name="T52" fmla="*/ 16 w 257"/>
              <a:gd name="T53" fmla="*/ 48 h 193"/>
              <a:gd name="T54" fmla="*/ 241 w 257"/>
              <a:gd name="T55" fmla="*/ 48 h 193"/>
              <a:gd name="T56" fmla="*/ 241 w 257"/>
              <a:gd name="T57" fmla="*/ 176 h 19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57"/>
              <a:gd name="T88" fmla="*/ 0 h 193"/>
              <a:gd name="T89" fmla="*/ 257 w 257"/>
              <a:gd name="T90" fmla="*/ 193 h 19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57" h="193">
                <a:moveTo>
                  <a:pt x="225" y="0"/>
                </a:moveTo>
                <a:cubicBezTo>
                  <a:pt x="32" y="0"/>
                  <a:pt x="32" y="0"/>
                  <a:pt x="32" y="0"/>
                </a:cubicBezTo>
                <a:cubicBezTo>
                  <a:pt x="14" y="0"/>
                  <a:pt x="0" y="14"/>
                  <a:pt x="0" y="32"/>
                </a:cubicBezTo>
                <a:cubicBezTo>
                  <a:pt x="0" y="160"/>
                  <a:pt x="0" y="160"/>
                  <a:pt x="0" y="160"/>
                </a:cubicBezTo>
                <a:cubicBezTo>
                  <a:pt x="0" y="178"/>
                  <a:pt x="14" y="193"/>
                  <a:pt x="32" y="193"/>
                </a:cubicBezTo>
                <a:cubicBezTo>
                  <a:pt x="225" y="193"/>
                  <a:pt x="225" y="193"/>
                  <a:pt x="225" y="193"/>
                </a:cubicBezTo>
                <a:cubicBezTo>
                  <a:pt x="242" y="193"/>
                  <a:pt x="257" y="178"/>
                  <a:pt x="257" y="160"/>
                </a:cubicBezTo>
                <a:cubicBezTo>
                  <a:pt x="257" y="32"/>
                  <a:pt x="257" y="32"/>
                  <a:pt x="257" y="32"/>
                </a:cubicBezTo>
                <a:cubicBezTo>
                  <a:pt x="257" y="14"/>
                  <a:pt x="242" y="0"/>
                  <a:pt x="225" y="0"/>
                </a:cubicBezTo>
                <a:close/>
                <a:moveTo>
                  <a:pt x="209" y="16"/>
                </a:moveTo>
                <a:cubicBezTo>
                  <a:pt x="225" y="16"/>
                  <a:pt x="225" y="16"/>
                  <a:pt x="225" y="16"/>
                </a:cubicBezTo>
                <a:cubicBezTo>
                  <a:pt x="225" y="32"/>
                  <a:pt x="225" y="32"/>
                  <a:pt x="225" y="32"/>
                </a:cubicBezTo>
                <a:cubicBezTo>
                  <a:pt x="209" y="32"/>
                  <a:pt x="209" y="32"/>
                  <a:pt x="209" y="32"/>
                </a:cubicBezTo>
                <a:lnTo>
                  <a:pt x="209" y="16"/>
                </a:lnTo>
                <a:close/>
                <a:moveTo>
                  <a:pt x="176" y="16"/>
                </a:moveTo>
                <a:cubicBezTo>
                  <a:pt x="193" y="16"/>
                  <a:pt x="193" y="16"/>
                  <a:pt x="193" y="16"/>
                </a:cubicBezTo>
                <a:cubicBezTo>
                  <a:pt x="193" y="32"/>
                  <a:pt x="193" y="32"/>
                  <a:pt x="193" y="32"/>
                </a:cubicBezTo>
                <a:cubicBezTo>
                  <a:pt x="176" y="32"/>
                  <a:pt x="176" y="32"/>
                  <a:pt x="176" y="32"/>
                </a:cubicBezTo>
                <a:lnTo>
                  <a:pt x="176" y="16"/>
                </a:lnTo>
                <a:close/>
                <a:moveTo>
                  <a:pt x="144" y="16"/>
                </a:moveTo>
                <a:cubicBezTo>
                  <a:pt x="160" y="16"/>
                  <a:pt x="160" y="16"/>
                  <a:pt x="160" y="16"/>
                </a:cubicBezTo>
                <a:cubicBezTo>
                  <a:pt x="160" y="32"/>
                  <a:pt x="160" y="32"/>
                  <a:pt x="160" y="32"/>
                </a:cubicBezTo>
                <a:cubicBezTo>
                  <a:pt x="144" y="32"/>
                  <a:pt x="144" y="32"/>
                  <a:pt x="144" y="32"/>
                </a:cubicBezTo>
                <a:lnTo>
                  <a:pt x="144" y="16"/>
                </a:lnTo>
                <a:close/>
                <a:moveTo>
                  <a:pt x="241" y="176"/>
                </a:moveTo>
                <a:cubicBezTo>
                  <a:pt x="16" y="176"/>
                  <a:pt x="16" y="176"/>
                  <a:pt x="16" y="176"/>
                </a:cubicBezTo>
                <a:cubicBezTo>
                  <a:pt x="16" y="48"/>
                  <a:pt x="16" y="48"/>
                  <a:pt x="16" y="48"/>
                </a:cubicBezTo>
                <a:cubicBezTo>
                  <a:pt x="241" y="48"/>
                  <a:pt x="241" y="48"/>
                  <a:pt x="241" y="48"/>
                </a:cubicBezTo>
                <a:lnTo>
                  <a:pt x="241" y="176"/>
                </a:ln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2" name="Freeform 8">
            <a:extLst>
              <a:ext uri="{FF2B5EF4-FFF2-40B4-BE49-F238E27FC236}">
                <a16:creationId xmlns:a16="http://schemas.microsoft.com/office/drawing/2014/main" id="{3C8D31D2-87A0-4872-8B49-54339BCC4DE9}"/>
              </a:ext>
            </a:extLst>
          </p:cNvPr>
          <p:cNvSpPr>
            <a:spLocks noChangeArrowheads="1"/>
          </p:cNvSpPr>
          <p:nvPr/>
        </p:nvSpPr>
        <p:spPr bwMode="auto">
          <a:xfrm>
            <a:off x="5070705" y="3801281"/>
            <a:ext cx="2055421" cy="1861914"/>
          </a:xfrm>
          <a:custGeom>
            <a:avLst/>
            <a:gdLst>
              <a:gd name="T0" fmla="*/ 1049 w 2098"/>
              <a:gd name="T1" fmla="*/ 0 h 2093"/>
              <a:gd name="T2" fmla="*/ 1165 w 2098"/>
              <a:gd name="T3" fmla="*/ 125 h 2093"/>
              <a:gd name="T4" fmla="*/ 1314 w 2098"/>
              <a:gd name="T5" fmla="*/ 31 h 2093"/>
              <a:gd name="T6" fmla="*/ 1391 w 2098"/>
              <a:gd name="T7" fmla="*/ 185 h 2093"/>
              <a:gd name="T8" fmla="*/ 1554 w 2098"/>
              <a:gd name="T9" fmla="*/ 130 h 2093"/>
              <a:gd name="T10" fmla="*/ 1597 w 2098"/>
              <a:gd name="T11" fmla="*/ 296 h 2093"/>
              <a:gd name="T12" fmla="*/ 1767 w 2098"/>
              <a:gd name="T13" fmla="*/ 284 h 2093"/>
              <a:gd name="T14" fmla="*/ 1767 w 2098"/>
              <a:gd name="T15" fmla="*/ 459 h 2093"/>
              <a:gd name="T16" fmla="*/ 1935 w 2098"/>
              <a:gd name="T17" fmla="*/ 489 h 2093"/>
              <a:gd name="T18" fmla="*/ 1892 w 2098"/>
              <a:gd name="T19" fmla="*/ 652 h 2093"/>
              <a:gd name="T20" fmla="*/ 2050 w 2098"/>
              <a:gd name="T21" fmla="*/ 728 h 2093"/>
              <a:gd name="T22" fmla="*/ 1965 w 2098"/>
              <a:gd name="T23" fmla="*/ 874 h 2093"/>
              <a:gd name="T24" fmla="*/ 2098 w 2098"/>
              <a:gd name="T25" fmla="*/ 985 h 2093"/>
              <a:gd name="T26" fmla="*/ 1977 w 2098"/>
              <a:gd name="T27" fmla="*/ 1106 h 2093"/>
              <a:gd name="T28" fmla="*/ 2081 w 2098"/>
              <a:gd name="T29" fmla="*/ 1250 h 2093"/>
              <a:gd name="T30" fmla="*/ 1935 w 2098"/>
              <a:gd name="T31" fmla="*/ 1340 h 2093"/>
              <a:gd name="T32" fmla="*/ 1999 w 2098"/>
              <a:gd name="T33" fmla="*/ 1496 h 2093"/>
              <a:gd name="T34" fmla="*/ 1836 w 2098"/>
              <a:gd name="T35" fmla="*/ 1550 h 2093"/>
              <a:gd name="T36" fmla="*/ 1862 w 2098"/>
              <a:gd name="T37" fmla="*/ 1718 h 2093"/>
              <a:gd name="T38" fmla="*/ 1687 w 2098"/>
              <a:gd name="T39" fmla="*/ 1729 h 2093"/>
              <a:gd name="T40" fmla="*/ 1665 w 2098"/>
              <a:gd name="T41" fmla="*/ 1897 h 2093"/>
              <a:gd name="T42" fmla="*/ 1498 w 2098"/>
              <a:gd name="T43" fmla="*/ 1866 h 2093"/>
              <a:gd name="T44" fmla="*/ 1434 w 2098"/>
              <a:gd name="T45" fmla="*/ 2029 h 2093"/>
              <a:gd name="T46" fmla="*/ 1280 w 2098"/>
              <a:gd name="T47" fmla="*/ 1949 h 2093"/>
              <a:gd name="T48" fmla="*/ 1181 w 2098"/>
              <a:gd name="T49" fmla="*/ 2093 h 2093"/>
              <a:gd name="T50" fmla="*/ 1049 w 2098"/>
              <a:gd name="T51" fmla="*/ 1982 h 2093"/>
              <a:gd name="T52" fmla="*/ 917 w 2098"/>
              <a:gd name="T53" fmla="*/ 2093 h 2093"/>
              <a:gd name="T54" fmla="*/ 817 w 2098"/>
              <a:gd name="T55" fmla="*/ 1949 h 2093"/>
              <a:gd name="T56" fmla="*/ 664 w 2098"/>
              <a:gd name="T57" fmla="*/ 2029 h 2093"/>
              <a:gd name="T58" fmla="*/ 600 w 2098"/>
              <a:gd name="T59" fmla="*/ 1866 h 2093"/>
              <a:gd name="T60" fmla="*/ 432 w 2098"/>
              <a:gd name="T61" fmla="*/ 1897 h 2093"/>
              <a:gd name="T62" fmla="*/ 411 w 2098"/>
              <a:gd name="T63" fmla="*/ 1729 h 2093"/>
              <a:gd name="T64" fmla="*/ 236 w 2098"/>
              <a:gd name="T65" fmla="*/ 1718 h 2093"/>
              <a:gd name="T66" fmla="*/ 262 w 2098"/>
              <a:gd name="T67" fmla="*/ 1550 h 2093"/>
              <a:gd name="T68" fmla="*/ 99 w 2098"/>
              <a:gd name="T69" fmla="*/ 1496 h 2093"/>
              <a:gd name="T70" fmla="*/ 163 w 2098"/>
              <a:gd name="T71" fmla="*/ 1340 h 2093"/>
              <a:gd name="T72" fmla="*/ 17 w 2098"/>
              <a:gd name="T73" fmla="*/ 1250 h 2093"/>
              <a:gd name="T74" fmla="*/ 121 w 2098"/>
              <a:gd name="T75" fmla="*/ 1106 h 2093"/>
              <a:gd name="T76" fmla="*/ 0 w 2098"/>
              <a:gd name="T77" fmla="*/ 985 h 2093"/>
              <a:gd name="T78" fmla="*/ 132 w 2098"/>
              <a:gd name="T79" fmla="*/ 874 h 2093"/>
              <a:gd name="T80" fmla="*/ 47 w 2098"/>
              <a:gd name="T81" fmla="*/ 728 h 2093"/>
              <a:gd name="T82" fmla="*/ 206 w 2098"/>
              <a:gd name="T83" fmla="*/ 652 h 2093"/>
              <a:gd name="T84" fmla="*/ 163 w 2098"/>
              <a:gd name="T85" fmla="*/ 489 h 2093"/>
              <a:gd name="T86" fmla="*/ 331 w 2098"/>
              <a:gd name="T87" fmla="*/ 459 h 2093"/>
              <a:gd name="T88" fmla="*/ 331 w 2098"/>
              <a:gd name="T89" fmla="*/ 284 h 2093"/>
              <a:gd name="T90" fmla="*/ 501 w 2098"/>
              <a:gd name="T91" fmla="*/ 296 h 2093"/>
              <a:gd name="T92" fmla="*/ 543 w 2098"/>
              <a:gd name="T93" fmla="*/ 130 h 2093"/>
              <a:gd name="T94" fmla="*/ 706 w 2098"/>
              <a:gd name="T95" fmla="*/ 185 h 2093"/>
              <a:gd name="T96" fmla="*/ 784 w 2098"/>
              <a:gd name="T97" fmla="*/ 31 h 2093"/>
              <a:gd name="T98" fmla="*/ 933 w 2098"/>
              <a:gd name="T99" fmla="*/ 125 h 2093"/>
              <a:gd name="T100" fmla="*/ 1049 w 2098"/>
              <a:gd name="T101" fmla="*/ 0 h 20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98"/>
              <a:gd name="T154" fmla="*/ 0 h 2093"/>
              <a:gd name="T155" fmla="*/ 2098 w 2098"/>
              <a:gd name="T156" fmla="*/ 2093 h 20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98" h="2093">
                <a:moveTo>
                  <a:pt x="1049" y="0"/>
                </a:moveTo>
                <a:lnTo>
                  <a:pt x="1165" y="125"/>
                </a:lnTo>
                <a:lnTo>
                  <a:pt x="1314" y="31"/>
                </a:lnTo>
                <a:lnTo>
                  <a:pt x="1391" y="185"/>
                </a:lnTo>
                <a:lnTo>
                  <a:pt x="1554" y="130"/>
                </a:lnTo>
                <a:lnTo>
                  <a:pt x="1597" y="296"/>
                </a:lnTo>
                <a:lnTo>
                  <a:pt x="1767" y="284"/>
                </a:lnTo>
                <a:lnTo>
                  <a:pt x="1767" y="459"/>
                </a:lnTo>
                <a:lnTo>
                  <a:pt x="1935" y="489"/>
                </a:lnTo>
                <a:lnTo>
                  <a:pt x="1892" y="652"/>
                </a:lnTo>
                <a:lnTo>
                  <a:pt x="2050" y="728"/>
                </a:lnTo>
                <a:lnTo>
                  <a:pt x="1965" y="874"/>
                </a:lnTo>
                <a:lnTo>
                  <a:pt x="2098" y="985"/>
                </a:lnTo>
                <a:lnTo>
                  <a:pt x="1977" y="1106"/>
                </a:lnTo>
                <a:lnTo>
                  <a:pt x="2081" y="1250"/>
                </a:lnTo>
                <a:lnTo>
                  <a:pt x="1935" y="1340"/>
                </a:lnTo>
                <a:lnTo>
                  <a:pt x="1999" y="1496"/>
                </a:lnTo>
                <a:lnTo>
                  <a:pt x="1836" y="1550"/>
                </a:lnTo>
                <a:lnTo>
                  <a:pt x="1862" y="1718"/>
                </a:lnTo>
                <a:lnTo>
                  <a:pt x="1687" y="1729"/>
                </a:lnTo>
                <a:lnTo>
                  <a:pt x="1665" y="1897"/>
                </a:lnTo>
                <a:lnTo>
                  <a:pt x="1498" y="1866"/>
                </a:lnTo>
                <a:lnTo>
                  <a:pt x="1434" y="2029"/>
                </a:lnTo>
                <a:lnTo>
                  <a:pt x="1280" y="1949"/>
                </a:lnTo>
                <a:lnTo>
                  <a:pt x="1181" y="2093"/>
                </a:lnTo>
                <a:lnTo>
                  <a:pt x="1049" y="1982"/>
                </a:lnTo>
                <a:lnTo>
                  <a:pt x="917" y="2093"/>
                </a:lnTo>
                <a:lnTo>
                  <a:pt x="817" y="1949"/>
                </a:lnTo>
                <a:lnTo>
                  <a:pt x="664" y="2029"/>
                </a:lnTo>
                <a:lnTo>
                  <a:pt x="600" y="1866"/>
                </a:lnTo>
                <a:lnTo>
                  <a:pt x="432" y="1897"/>
                </a:lnTo>
                <a:lnTo>
                  <a:pt x="411" y="1729"/>
                </a:lnTo>
                <a:lnTo>
                  <a:pt x="236" y="1718"/>
                </a:lnTo>
                <a:lnTo>
                  <a:pt x="262" y="1550"/>
                </a:lnTo>
                <a:lnTo>
                  <a:pt x="99" y="1496"/>
                </a:lnTo>
                <a:lnTo>
                  <a:pt x="163" y="1340"/>
                </a:lnTo>
                <a:lnTo>
                  <a:pt x="17" y="1250"/>
                </a:lnTo>
                <a:lnTo>
                  <a:pt x="121" y="1106"/>
                </a:lnTo>
                <a:lnTo>
                  <a:pt x="0" y="985"/>
                </a:lnTo>
                <a:lnTo>
                  <a:pt x="132" y="874"/>
                </a:lnTo>
                <a:lnTo>
                  <a:pt x="47" y="728"/>
                </a:lnTo>
                <a:lnTo>
                  <a:pt x="206" y="652"/>
                </a:lnTo>
                <a:lnTo>
                  <a:pt x="163" y="489"/>
                </a:lnTo>
                <a:lnTo>
                  <a:pt x="331" y="459"/>
                </a:lnTo>
                <a:lnTo>
                  <a:pt x="331" y="284"/>
                </a:lnTo>
                <a:lnTo>
                  <a:pt x="501" y="296"/>
                </a:lnTo>
                <a:lnTo>
                  <a:pt x="543" y="130"/>
                </a:lnTo>
                <a:lnTo>
                  <a:pt x="706" y="185"/>
                </a:lnTo>
                <a:lnTo>
                  <a:pt x="784" y="31"/>
                </a:lnTo>
                <a:lnTo>
                  <a:pt x="933" y="125"/>
                </a:lnTo>
                <a:lnTo>
                  <a:pt x="1049" y="0"/>
                </a:lnTo>
                <a:close/>
              </a:path>
            </a:pathLst>
          </a:custGeom>
          <a:solidFill>
            <a:srgbClr val="7F7D67"/>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3" name="Freeform 57">
            <a:extLst>
              <a:ext uri="{FF2B5EF4-FFF2-40B4-BE49-F238E27FC236}">
                <a16:creationId xmlns:a16="http://schemas.microsoft.com/office/drawing/2014/main" id="{73B6D15F-ED17-4C41-8241-185A6F8BF8B7}"/>
              </a:ext>
            </a:extLst>
          </p:cNvPr>
          <p:cNvSpPr>
            <a:spLocks noChangeArrowheads="1"/>
          </p:cNvSpPr>
          <p:nvPr/>
        </p:nvSpPr>
        <p:spPr bwMode="auto">
          <a:xfrm>
            <a:off x="5826516" y="5740959"/>
            <a:ext cx="607118" cy="259339"/>
          </a:xfrm>
          <a:custGeom>
            <a:avLst/>
            <a:gdLst>
              <a:gd name="T0" fmla="*/ 314 w 621"/>
              <a:gd name="T1" fmla="*/ 0 h 293"/>
              <a:gd name="T2" fmla="*/ 309 w 621"/>
              <a:gd name="T3" fmla="*/ 0 h 293"/>
              <a:gd name="T4" fmla="*/ 0 w 621"/>
              <a:gd name="T5" fmla="*/ 0 h 293"/>
              <a:gd name="T6" fmla="*/ 59 w 621"/>
              <a:gd name="T7" fmla="*/ 293 h 293"/>
              <a:gd name="T8" fmla="*/ 309 w 621"/>
              <a:gd name="T9" fmla="*/ 293 h 293"/>
              <a:gd name="T10" fmla="*/ 314 w 621"/>
              <a:gd name="T11" fmla="*/ 293 h 293"/>
              <a:gd name="T12" fmla="*/ 565 w 621"/>
              <a:gd name="T13" fmla="*/ 293 h 293"/>
              <a:gd name="T14" fmla="*/ 621 w 621"/>
              <a:gd name="T15" fmla="*/ 0 h 293"/>
              <a:gd name="T16" fmla="*/ 314 w 621"/>
              <a:gd name="T17" fmla="*/ 0 h 2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1"/>
              <a:gd name="T28" fmla="*/ 0 h 293"/>
              <a:gd name="T29" fmla="*/ 621 w 621"/>
              <a:gd name="T30" fmla="*/ 293 h 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1" h="293">
                <a:moveTo>
                  <a:pt x="314" y="0"/>
                </a:moveTo>
                <a:lnTo>
                  <a:pt x="309" y="0"/>
                </a:lnTo>
                <a:lnTo>
                  <a:pt x="0" y="0"/>
                </a:lnTo>
                <a:lnTo>
                  <a:pt x="59" y="293"/>
                </a:lnTo>
                <a:lnTo>
                  <a:pt x="309" y="293"/>
                </a:lnTo>
                <a:lnTo>
                  <a:pt x="314" y="293"/>
                </a:lnTo>
                <a:lnTo>
                  <a:pt x="565" y="293"/>
                </a:lnTo>
                <a:lnTo>
                  <a:pt x="621" y="0"/>
                </a:lnTo>
                <a:lnTo>
                  <a:pt x="314" y="0"/>
                </a:lnTo>
                <a:close/>
              </a:path>
            </a:pathLst>
          </a:custGeom>
          <a:solidFill>
            <a:schemeClr val="bg2"/>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4" name="Freeform 58">
            <a:extLst>
              <a:ext uri="{FF2B5EF4-FFF2-40B4-BE49-F238E27FC236}">
                <a16:creationId xmlns:a16="http://schemas.microsoft.com/office/drawing/2014/main" id="{F254DFCF-75DC-4491-AA7F-BDA9CBA97ED8}"/>
              </a:ext>
            </a:extLst>
          </p:cNvPr>
          <p:cNvSpPr>
            <a:spLocks noChangeArrowheads="1"/>
          </p:cNvSpPr>
          <p:nvPr/>
        </p:nvSpPr>
        <p:spPr bwMode="auto">
          <a:xfrm>
            <a:off x="5782666" y="5676494"/>
            <a:ext cx="668072" cy="387899"/>
          </a:xfrm>
          <a:custGeom>
            <a:avLst/>
            <a:gdLst>
              <a:gd name="T0" fmla="*/ 259 w 288"/>
              <a:gd name="T1" fmla="*/ 46 h 184"/>
              <a:gd name="T2" fmla="*/ 288 w 288"/>
              <a:gd name="T3" fmla="*/ 23 h 184"/>
              <a:gd name="T4" fmla="*/ 259 w 288"/>
              <a:gd name="T5" fmla="*/ 0 h 184"/>
              <a:gd name="T6" fmla="*/ 29 w 288"/>
              <a:gd name="T7" fmla="*/ 0 h 184"/>
              <a:gd name="T8" fmla="*/ 0 w 288"/>
              <a:gd name="T9" fmla="*/ 23 h 184"/>
              <a:gd name="T10" fmla="*/ 25 w 288"/>
              <a:gd name="T11" fmla="*/ 46 h 184"/>
              <a:gd name="T12" fmla="*/ 24 w 288"/>
              <a:gd name="T13" fmla="*/ 46 h 184"/>
              <a:gd name="T14" fmla="*/ 60 w 288"/>
              <a:gd name="T15" fmla="*/ 69 h 184"/>
              <a:gd name="T16" fmla="*/ 29 w 288"/>
              <a:gd name="T17" fmla="*/ 69 h 184"/>
              <a:gd name="T18" fmla="*/ 0 w 288"/>
              <a:gd name="T19" fmla="*/ 92 h 184"/>
              <a:gd name="T20" fmla="*/ 29 w 288"/>
              <a:gd name="T21" fmla="*/ 115 h 184"/>
              <a:gd name="T22" fmla="*/ 48 w 288"/>
              <a:gd name="T23" fmla="*/ 115 h 184"/>
              <a:gd name="T24" fmla="*/ 84 w 288"/>
              <a:gd name="T25" fmla="*/ 138 h 184"/>
              <a:gd name="T26" fmla="*/ 48 w 288"/>
              <a:gd name="T27" fmla="*/ 138 h 184"/>
              <a:gd name="T28" fmla="*/ 24 w 288"/>
              <a:gd name="T29" fmla="*/ 161 h 184"/>
              <a:gd name="T30" fmla="*/ 48 w 288"/>
              <a:gd name="T31" fmla="*/ 184 h 184"/>
              <a:gd name="T32" fmla="*/ 240 w 288"/>
              <a:gd name="T33" fmla="*/ 184 h 184"/>
              <a:gd name="T34" fmla="*/ 264 w 288"/>
              <a:gd name="T35" fmla="*/ 161 h 184"/>
              <a:gd name="T36" fmla="*/ 240 w 288"/>
              <a:gd name="T37" fmla="*/ 138 h 184"/>
              <a:gd name="T38" fmla="*/ 144 w 288"/>
              <a:gd name="T39" fmla="*/ 138 h 184"/>
              <a:gd name="T40" fmla="*/ 120 w 288"/>
              <a:gd name="T41" fmla="*/ 115 h 184"/>
              <a:gd name="T42" fmla="*/ 259 w 288"/>
              <a:gd name="T43" fmla="*/ 115 h 184"/>
              <a:gd name="T44" fmla="*/ 288 w 288"/>
              <a:gd name="T45" fmla="*/ 92 h 184"/>
              <a:gd name="T46" fmla="*/ 259 w 288"/>
              <a:gd name="T47" fmla="*/ 69 h 184"/>
              <a:gd name="T48" fmla="*/ 120 w 288"/>
              <a:gd name="T49" fmla="*/ 69 h 184"/>
              <a:gd name="T50" fmla="*/ 96 w 288"/>
              <a:gd name="T51" fmla="*/ 46 h 184"/>
              <a:gd name="T52" fmla="*/ 259 w 288"/>
              <a:gd name="T53" fmla="*/ 46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184"/>
              <a:gd name="T83" fmla="*/ 288 w 288"/>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184">
                <a:moveTo>
                  <a:pt x="259" y="46"/>
                </a:moveTo>
                <a:cubicBezTo>
                  <a:pt x="275" y="46"/>
                  <a:pt x="288" y="36"/>
                  <a:pt x="288" y="23"/>
                </a:cubicBezTo>
                <a:cubicBezTo>
                  <a:pt x="288" y="10"/>
                  <a:pt x="275" y="0"/>
                  <a:pt x="259" y="0"/>
                </a:cubicBezTo>
                <a:cubicBezTo>
                  <a:pt x="29" y="0"/>
                  <a:pt x="29" y="0"/>
                  <a:pt x="29" y="0"/>
                </a:cubicBezTo>
                <a:cubicBezTo>
                  <a:pt x="13" y="0"/>
                  <a:pt x="0" y="10"/>
                  <a:pt x="0" y="23"/>
                </a:cubicBezTo>
                <a:cubicBezTo>
                  <a:pt x="0" y="35"/>
                  <a:pt x="11" y="44"/>
                  <a:pt x="25" y="46"/>
                </a:cubicBezTo>
                <a:cubicBezTo>
                  <a:pt x="24" y="46"/>
                  <a:pt x="24" y="46"/>
                  <a:pt x="24" y="46"/>
                </a:cubicBezTo>
                <a:cubicBezTo>
                  <a:pt x="60" y="69"/>
                  <a:pt x="60" y="69"/>
                  <a:pt x="60" y="69"/>
                </a:cubicBezTo>
                <a:cubicBezTo>
                  <a:pt x="29" y="69"/>
                  <a:pt x="29" y="69"/>
                  <a:pt x="29" y="69"/>
                </a:cubicBezTo>
                <a:cubicBezTo>
                  <a:pt x="13" y="69"/>
                  <a:pt x="0" y="79"/>
                  <a:pt x="0" y="92"/>
                </a:cubicBezTo>
                <a:cubicBezTo>
                  <a:pt x="0" y="105"/>
                  <a:pt x="13" y="115"/>
                  <a:pt x="29" y="115"/>
                </a:cubicBezTo>
                <a:cubicBezTo>
                  <a:pt x="48" y="115"/>
                  <a:pt x="48" y="115"/>
                  <a:pt x="48" y="115"/>
                </a:cubicBezTo>
                <a:cubicBezTo>
                  <a:pt x="84" y="138"/>
                  <a:pt x="84" y="138"/>
                  <a:pt x="84" y="138"/>
                </a:cubicBezTo>
                <a:cubicBezTo>
                  <a:pt x="48" y="138"/>
                  <a:pt x="48" y="138"/>
                  <a:pt x="48" y="138"/>
                </a:cubicBezTo>
                <a:cubicBezTo>
                  <a:pt x="34" y="138"/>
                  <a:pt x="24" y="148"/>
                  <a:pt x="24" y="161"/>
                </a:cubicBezTo>
                <a:cubicBezTo>
                  <a:pt x="24" y="174"/>
                  <a:pt x="34" y="184"/>
                  <a:pt x="48" y="184"/>
                </a:cubicBezTo>
                <a:cubicBezTo>
                  <a:pt x="240" y="184"/>
                  <a:pt x="240" y="184"/>
                  <a:pt x="240" y="184"/>
                </a:cubicBezTo>
                <a:cubicBezTo>
                  <a:pt x="253" y="184"/>
                  <a:pt x="264" y="174"/>
                  <a:pt x="264" y="161"/>
                </a:cubicBezTo>
                <a:cubicBezTo>
                  <a:pt x="264" y="148"/>
                  <a:pt x="253" y="138"/>
                  <a:pt x="240" y="138"/>
                </a:cubicBezTo>
                <a:cubicBezTo>
                  <a:pt x="144" y="138"/>
                  <a:pt x="144" y="138"/>
                  <a:pt x="144" y="138"/>
                </a:cubicBezTo>
                <a:cubicBezTo>
                  <a:pt x="120" y="115"/>
                  <a:pt x="120" y="115"/>
                  <a:pt x="120" y="115"/>
                </a:cubicBezTo>
                <a:cubicBezTo>
                  <a:pt x="259" y="115"/>
                  <a:pt x="259" y="115"/>
                  <a:pt x="259" y="115"/>
                </a:cubicBezTo>
                <a:cubicBezTo>
                  <a:pt x="275" y="115"/>
                  <a:pt x="288" y="105"/>
                  <a:pt x="288" y="92"/>
                </a:cubicBezTo>
                <a:cubicBezTo>
                  <a:pt x="288" y="79"/>
                  <a:pt x="275" y="69"/>
                  <a:pt x="259" y="69"/>
                </a:cubicBezTo>
                <a:cubicBezTo>
                  <a:pt x="120" y="69"/>
                  <a:pt x="120" y="69"/>
                  <a:pt x="120" y="69"/>
                </a:cubicBezTo>
                <a:cubicBezTo>
                  <a:pt x="96" y="46"/>
                  <a:pt x="96" y="46"/>
                  <a:pt x="96" y="46"/>
                </a:cubicBezTo>
                <a:lnTo>
                  <a:pt x="259" y="46"/>
                </a:lnTo>
                <a:close/>
              </a:path>
            </a:pathLst>
          </a:custGeom>
          <a:solidFill>
            <a:srgbClr val="7F7D67"/>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5" name="Freeform 59">
            <a:extLst>
              <a:ext uri="{FF2B5EF4-FFF2-40B4-BE49-F238E27FC236}">
                <a16:creationId xmlns:a16="http://schemas.microsoft.com/office/drawing/2014/main" id="{94387AC0-C76B-4A95-9B06-60D6FF41AA19}"/>
              </a:ext>
            </a:extLst>
          </p:cNvPr>
          <p:cNvSpPr>
            <a:spLocks noEditPoints="1" noChangeArrowheads="1"/>
          </p:cNvSpPr>
          <p:nvPr/>
        </p:nvSpPr>
        <p:spPr bwMode="auto">
          <a:xfrm>
            <a:off x="5353502" y="4005390"/>
            <a:ext cx="1555585" cy="1693455"/>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542 w 672"/>
              <a:gd name="T25" fmla="*/ 515 h 806"/>
              <a:gd name="T26" fmla="*/ 454 w 672"/>
              <a:gd name="T27" fmla="*/ 610 h 806"/>
              <a:gd name="T28" fmla="*/ 395 w 672"/>
              <a:gd name="T29" fmla="*/ 759 h 806"/>
              <a:gd name="T30" fmla="*/ 340 w 672"/>
              <a:gd name="T31" fmla="*/ 759 h 806"/>
              <a:gd name="T32" fmla="*/ 340 w 672"/>
              <a:gd name="T33" fmla="*/ 759 h 806"/>
              <a:gd name="T34" fmla="*/ 306 w 672"/>
              <a:gd name="T35" fmla="*/ 759 h 806"/>
              <a:gd name="T36" fmla="*/ 306 w 672"/>
              <a:gd name="T37" fmla="*/ 759 h 806"/>
              <a:gd name="T38" fmla="*/ 263 w 672"/>
              <a:gd name="T39" fmla="*/ 759 h 806"/>
              <a:gd name="T40" fmla="*/ 131 w 672"/>
              <a:gd name="T41" fmla="*/ 519 h 806"/>
              <a:gd name="T42" fmla="*/ 69 w 672"/>
              <a:gd name="T43" fmla="*/ 427 h 806"/>
              <a:gd name="T44" fmla="*/ 48 w 672"/>
              <a:gd name="T45" fmla="*/ 322 h 806"/>
              <a:gd name="T46" fmla="*/ 336 w 672"/>
              <a:gd name="T47" fmla="*/ 46 h 806"/>
              <a:gd name="T48" fmla="*/ 624 w 672"/>
              <a:gd name="T49" fmla="*/ 322 h 806"/>
              <a:gd name="T50" fmla="*/ 542 w 672"/>
              <a:gd name="T51" fmla="*/ 515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72"/>
              <a:gd name="T79" fmla="*/ 0 h 806"/>
              <a:gd name="T80" fmla="*/ 672 w 672"/>
              <a:gd name="T81" fmla="*/ 806 h 8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moveTo>
                  <a:pt x="542" y="515"/>
                </a:moveTo>
                <a:cubicBezTo>
                  <a:pt x="531" y="525"/>
                  <a:pt x="468" y="590"/>
                  <a:pt x="454" y="610"/>
                </a:cubicBezTo>
                <a:cubicBezTo>
                  <a:pt x="422" y="656"/>
                  <a:pt x="397" y="707"/>
                  <a:pt x="395" y="759"/>
                </a:cubicBezTo>
                <a:cubicBezTo>
                  <a:pt x="340" y="759"/>
                  <a:pt x="340" y="759"/>
                  <a:pt x="340" y="759"/>
                </a:cubicBezTo>
                <a:cubicBezTo>
                  <a:pt x="340" y="759"/>
                  <a:pt x="340" y="759"/>
                  <a:pt x="340" y="759"/>
                </a:cubicBezTo>
                <a:cubicBezTo>
                  <a:pt x="306" y="759"/>
                  <a:pt x="306" y="759"/>
                  <a:pt x="306" y="759"/>
                </a:cubicBezTo>
                <a:cubicBezTo>
                  <a:pt x="306" y="759"/>
                  <a:pt x="306" y="759"/>
                  <a:pt x="306" y="759"/>
                </a:cubicBezTo>
                <a:cubicBezTo>
                  <a:pt x="263" y="759"/>
                  <a:pt x="263" y="759"/>
                  <a:pt x="263" y="759"/>
                </a:cubicBezTo>
                <a:cubicBezTo>
                  <a:pt x="260" y="669"/>
                  <a:pt x="190" y="587"/>
                  <a:pt x="131" y="519"/>
                </a:cubicBezTo>
                <a:cubicBezTo>
                  <a:pt x="86" y="475"/>
                  <a:pt x="69" y="427"/>
                  <a:pt x="69" y="427"/>
                </a:cubicBezTo>
                <a:cubicBezTo>
                  <a:pt x="55" y="393"/>
                  <a:pt x="48" y="358"/>
                  <a:pt x="48" y="322"/>
                </a:cubicBezTo>
                <a:cubicBezTo>
                  <a:pt x="48" y="170"/>
                  <a:pt x="177" y="46"/>
                  <a:pt x="336" y="46"/>
                </a:cubicBezTo>
                <a:cubicBezTo>
                  <a:pt x="495" y="46"/>
                  <a:pt x="624" y="170"/>
                  <a:pt x="624" y="322"/>
                </a:cubicBezTo>
                <a:cubicBezTo>
                  <a:pt x="624" y="395"/>
                  <a:pt x="594" y="464"/>
                  <a:pt x="542" y="515"/>
                </a:cubicBezTo>
                <a:close/>
              </a:path>
            </a:pathLst>
          </a:custGeom>
          <a:solidFill>
            <a:srgbClr val="FFFFFF"/>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6" name="Freeform 60">
            <a:extLst>
              <a:ext uri="{FF2B5EF4-FFF2-40B4-BE49-F238E27FC236}">
                <a16:creationId xmlns:a16="http://schemas.microsoft.com/office/drawing/2014/main" id="{266E0DD6-6EBF-4CAB-AC1D-F4A89423A275}"/>
              </a:ext>
            </a:extLst>
          </p:cNvPr>
          <p:cNvSpPr>
            <a:spLocks noChangeArrowheads="1"/>
          </p:cNvSpPr>
          <p:nvPr/>
        </p:nvSpPr>
        <p:spPr bwMode="auto">
          <a:xfrm>
            <a:off x="5789981" y="4670174"/>
            <a:ext cx="563228" cy="919875"/>
          </a:xfrm>
          <a:custGeom>
            <a:avLst/>
            <a:gdLst>
              <a:gd name="T0" fmla="*/ 216 w 244"/>
              <a:gd name="T1" fmla="*/ 134 h 437"/>
              <a:gd name="T2" fmla="*/ 193 w 244"/>
              <a:gd name="T3" fmla="*/ 137 h 437"/>
              <a:gd name="T4" fmla="*/ 133 w 244"/>
              <a:gd name="T5" fmla="*/ 388 h 437"/>
              <a:gd name="T6" fmla="*/ 52 w 244"/>
              <a:gd name="T7" fmla="*/ 115 h 437"/>
              <a:gd name="T8" fmla="*/ 124 w 244"/>
              <a:gd name="T9" fmla="*/ 138 h 437"/>
              <a:gd name="T10" fmla="*/ 104 w 244"/>
              <a:gd name="T11" fmla="*/ 65 h 437"/>
              <a:gd name="T12" fmla="*/ 232 w 244"/>
              <a:gd name="T13" fmla="*/ 94 h 437"/>
              <a:gd name="T14" fmla="*/ 244 w 244"/>
              <a:gd name="T15" fmla="*/ 0 h 437"/>
              <a:gd name="T16" fmla="*/ 197 w 244"/>
              <a:gd name="T17" fmla="*/ 64 h 437"/>
              <a:gd name="T18" fmla="*/ 71 w 244"/>
              <a:gd name="T19" fmla="*/ 21 h 437"/>
              <a:gd name="T20" fmla="*/ 86 w 244"/>
              <a:gd name="T21" fmla="*/ 99 h 437"/>
              <a:gd name="T22" fmla="*/ 0 w 244"/>
              <a:gd name="T23" fmla="*/ 77 h 437"/>
              <a:gd name="T24" fmla="*/ 118 w 244"/>
              <a:gd name="T25" fmla="*/ 437 h 437"/>
              <a:gd name="T26" fmla="*/ 152 w 244"/>
              <a:gd name="T27" fmla="*/ 437 h 437"/>
              <a:gd name="T28" fmla="*/ 216 w 244"/>
              <a:gd name="T29" fmla="*/ 134 h 4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4"/>
              <a:gd name="T46" fmla="*/ 0 h 437"/>
              <a:gd name="T47" fmla="*/ 244 w 244"/>
              <a:gd name="T48" fmla="*/ 437 h 4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4" h="437">
                <a:moveTo>
                  <a:pt x="216" y="134"/>
                </a:moveTo>
                <a:cubicBezTo>
                  <a:pt x="193" y="137"/>
                  <a:pt x="193" y="137"/>
                  <a:pt x="193" y="137"/>
                </a:cubicBezTo>
                <a:cubicBezTo>
                  <a:pt x="133" y="388"/>
                  <a:pt x="133" y="388"/>
                  <a:pt x="133" y="388"/>
                </a:cubicBezTo>
                <a:cubicBezTo>
                  <a:pt x="52" y="115"/>
                  <a:pt x="52" y="115"/>
                  <a:pt x="52" y="115"/>
                </a:cubicBezTo>
                <a:cubicBezTo>
                  <a:pt x="124" y="138"/>
                  <a:pt x="124" y="138"/>
                  <a:pt x="124" y="138"/>
                </a:cubicBezTo>
                <a:cubicBezTo>
                  <a:pt x="104" y="65"/>
                  <a:pt x="104" y="65"/>
                  <a:pt x="104" y="65"/>
                </a:cubicBezTo>
                <a:cubicBezTo>
                  <a:pt x="232" y="94"/>
                  <a:pt x="232" y="94"/>
                  <a:pt x="232" y="94"/>
                </a:cubicBezTo>
                <a:cubicBezTo>
                  <a:pt x="244" y="0"/>
                  <a:pt x="244" y="0"/>
                  <a:pt x="244" y="0"/>
                </a:cubicBezTo>
                <a:cubicBezTo>
                  <a:pt x="197" y="64"/>
                  <a:pt x="197" y="64"/>
                  <a:pt x="197" y="64"/>
                </a:cubicBezTo>
                <a:cubicBezTo>
                  <a:pt x="71" y="21"/>
                  <a:pt x="71" y="21"/>
                  <a:pt x="71" y="21"/>
                </a:cubicBezTo>
                <a:cubicBezTo>
                  <a:pt x="86" y="99"/>
                  <a:pt x="86" y="99"/>
                  <a:pt x="86" y="99"/>
                </a:cubicBezTo>
                <a:cubicBezTo>
                  <a:pt x="0" y="77"/>
                  <a:pt x="0" y="77"/>
                  <a:pt x="0" y="77"/>
                </a:cubicBezTo>
                <a:cubicBezTo>
                  <a:pt x="0" y="77"/>
                  <a:pt x="100" y="369"/>
                  <a:pt x="118" y="437"/>
                </a:cubicBezTo>
                <a:cubicBezTo>
                  <a:pt x="152" y="437"/>
                  <a:pt x="152" y="437"/>
                  <a:pt x="152" y="437"/>
                </a:cubicBezTo>
                <a:cubicBezTo>
                  <a:pt x="162" y="384"/>
                  <a:pt x="216" y="134"/>
                  <a:pt x="216" y="134"/>
                </a:cubicBez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7" name="Freeform 32">
            <a:extLst>
              <a:ext uri="{FF2B5EF4-FFF2-40B4-BE49-F238E27FC236}">
                <a16:creationId xmlns:a16="http://schemas.microsoft.com/office/drawing/2014/main" id="{EEEEE126-3D3B-4BF0-8BBE-0392BE682115}"/>
              </a:ext>
            </a:extLst>
          </p:cNvPr>
          <p:cNvSpPr>
            <a:spLocks noChangeArrowheads="1"/>
          </p:cNvSpPr>
          <p:nvPr/>
        </p:nvSpPr>
        <p:spPr bwMode="auto">
          <a:xfrm>
            <a:off x="4397719" y="3391401"/>
            <a:ext cx="833871" cy="793530"/>
          </a:xfrm>
          <a:custGeom>
            <a:avLst/>
            <a:gdLst>
              <a:gd name="T0" fmla="*/ 0 w 542623"/>
              <a:gd name="T1" fmla="*/ 0 h 568558"/>
              <a:gd name="T2" fmla="*/ 542623 w 542623"/>
              <a:gd name="T3" fmla="*/ 568558 h 568558"/>
            </a:gdLst>
            <a:ahLst/>
            <a:cxnLst/>
            <a:rect l="T0" t="T1" r="T2" b="T3"/>
            <a:pathLst>
              <a:path w="542623" h="568558">
                <a:moveTo>
                  <a:pt x="200292" y="0"/>
                </a:moveTo>
                <a:cubicBezTo>
                  <a:pt x="272954" y="0"/>
                  <a:pt x="345616" y="27494"/>
                  <a:pt x="400584" y="82482"/>
                </a:cubicBezTo>
                <a:cubicBezTo>
                  <a:pt x="502176" y="184112"/>
                  <a:pt x="511154" y="342083"/>
                  <a:pt x="426560" y="452953"/>
                </a:cubicBezTo>
                <a:lnTo>
                  <a:pt x="542623" y="568558"/>
                </a:lnTo>
                <a:lnTo>
                  <a:pt x="354644" y="521682"/>
                </a:lnTo>
                <a:cubicBezTo>
                  <a:pt x="245142" y="592861"/>
                  <a:pt x="95733" y="580490"/>
                  <a:pt x="0" y="484721"/>
                </a:cubicBezTo>
                <a:cubicBezTo>
                  <a:pt x="-111441" y="373239"/>
                  <a:pt x="-111441" y="193964"/>
                  <a:pt x="0" y="82482"/>
                </a:cubicBezTo>
                <a:cubicBezTo>
                  <a:pt x="54967" y="27494"/>
                  <a:pt x="127629" y="0"/>
                  <a:pt x="200292" y="0"/>
                </a:cubicBezTo>
                <a:close/>
              </a:path>
            </a:pathLst>
          </a:custGeom>
          <a:solidFill>
            <a:srgbClr val="BB9A7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8" name="Freeform 61">
            <a:extLst>
              <a:ext uri="{FF2B5EF4-FFF2-40B4-BE49-F238E27FC236}">
                <a16:creationId xmlns:a16="http://schemas.microsoft.com/office/drawing/2014/main" id="{D3A60522-E471-4B23-A12C-B81BDBE85DEA}"/>
              </a:ext>
            </a:extLst>
          </p:cNvPr>
          <p:cNvSpPr>
            <a:spLocks noEditPoints="1" noChangeArrowheads="1"/>
          </p:cNvSpPr>
          <p:nvPr/>
        </p:nvSpPr>
        <p:spPr bwMode="auto">
          <a:xfrm>
            <a:off x="4451360" y="3504446"/>
            <a:ext cx="514465" cy="531975"/>
          </a:xfrm>
          <a:custGeom>
            <a:avLst/>
            <a:gdLst>
              <a:gd name="T0" fmla="*/ 94 w 222"/>
              <a:gd name="T1" fmla="*/ 16 h 253"/>
              <a:gd name="T2" fmla="*/ 110 w 222"/>
              <a:gd name="T3" fmla="*/ 0 h 253"/>
              <a:gd name="T4" fmla="*/ 126 w 222"/>
              <a:gd name="T5" fmla="*/ 16 h 253"/>
              <a:gd name="T6" fmla="*/ 127 w 222"/>
              <a:gd name="T7" fmla="*/ 110 h 253"/>
              <a:gd name="T8" fmla="*/ 111 w 222"/>
              <a:gd name="T9" fmla="*/ 126 h 253"/>
              <a:gd name="T10" fmla="*/ 95 w 222"/>
              <a:gd name="T11" fmla="*/ 111 h 253"/>
              <a:gd name="T12" fmla="*/ 94 w 222"/>
              <a:gd name="T13" fmla="*/ 16 h 253"/>
              <a:gd name="T14" fmla="*/ 112 w 222"/>
              <a:gd name="T15" fmla="*/ 252 h 253"/>
              <a:gd name="T16" fmla="*/ 1 w 222"/>
              <a:gd name="T17" fmla="*/ 143 h 253"/>
              <a:gd name="T18" fmla="*/ 79 w 222"/>
              <a:gd name="T19" fmla="*/ 37 h 253"/>
              <a:gd name="T20" fmla="*/ 79 w 222"/>
              <a:gd name="T21" fmla="*/ 70 h 253"/>
              <a:gd name="T22" fmla="*/ 32 w 222"/>
              <a:gd name="T23" fmla="*/ 143 h 253"/>
              <a:gd name="T24" fmla="*/ 112 w 222"/>
              <a:gd name="T25" fmla="*/ 221 h 253"/>
              <a:gd name="T26" fmla="*/ 190 w 222"/>
              <a:gd name="T27" fmla="*/ 141 h 253"/>
              <a:gd name="T28" fmla="*/ 142 w 222"/>
              <a:gd name="T29" fmla="*/ 70 h 253"/>
              <a:gd name="T30" fmla="*/ 142 w 222"/>
              <a:gd name="T31" fmla="*/ 36 h 253"/>
              <a:gd name="T32" fmla="*/ 222 w 222"/>
              <a:gd name="T33" fmla="*/ 141 h 253"/>
              <a:gd name="T34" fmla="*/ 112 w 222"/>
              <a:gd name="T35" fmla="*/ 252 h 2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2"/>
              <a:gd name="T55" fmla="*/ 0 h 253"/>
              <a:gd name="T56" fmla="*/ 222 w 222"/>
              <a:gd name="T57" fmla="*/ 253 h 2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2" h="253">
                <a:moveTo>
                  <a:pt x="94" y="16"/>
                </a:moveTo>
                <a:cubicBezTo>
                  <a:pt x="94" y="7"/>
                  <a:pt x="101" y="0"/>
                  <a:pt x="110" y="0"/>
                </a:cubicBezTo>
                <a:cubicBezTo>
                  <a:pt x="119" y="0"/>
                  <a:pt x="126" y="7"/>
                  <a:pt x="126" y="16"/>
                </a:cubicBezTo>
                <a:cubicBezTo>
                  <a:pt x="127" y="110"/>
                  <a:pt x="127" y="110"/>
                  <a:pt x="127" y="110"/>
                </a:cubicBezTo>
                <a:cubicBezTo>
                  <a:pt x="127" y="119"/>
                  <a:pt x="120" y="126"/>
                  <a:pt x="111" y="126"/>
                </a:cubicBezTo>
                <a:cubicBezTo>
                  <a:pt x="102" y="126"/>
                  <a:pt x="95" y="119"/>
                  <a:pt x="95" y="111"/>
                </a:cubicBezTo>
                <a:lnTo>
                  <a:pt x="94" y="16"/>
                </a:lnTo>
                <a:close/>
                <a:moveTo>
                  <a:pt x="112" y="252"/>
                </a:moveTo>
                <a:cubicBezTo>
                  <a:pt x="51" y="253"/>
                  <a:pt x="1" y="204"/>
                  <a:pt x="1" y="143"/>
                </a:cubicBezTo>
                <a:cubicBezTo>
                  <a:pt x="0" y="93"/>
                  <a:pt x="33" y="51"/>
                  <a:pt x="79" y="37"/>
                </a:cubicBezTo>
                <a:cubicBezTo>
                  <a:pt x="79" y="70"/>
                  <a:pt x="79" y="70"/>
                  <a:pt x="79" y="70"/>
                </a:cubicBezTo>
                <a:cubicBezTo>
                  <a:pt x="51" y="83"/>
                  <a:pt x="32" y="110"/>
                  <a:pt x="32" y="143"/>
                </a:cubicBezTo>
                <a:cubicBezTo>
                  <a:pt x="33" y="186"/>
                  <a:pt x="68" y="221"/>
                  <a:pt x="112" y="221"/>
                </a:cubicBezTo>
                <a:cubicBezTo>
                  <a:pt x="155" y="220"/>
                  <a:pt x="190" y="185"/>
                  <a:pt x="190" y="141"/>
                </a:cubicBezTo>
                <a:cubicBezTo>
                  <a:pt x="190" y="109"/>
                  <a:pt x="170" y="82"/>
                  <a:pt x="142" y="70"/>
                </a:cubicBezTo>
                <a:cubicBezTo>
                  <a:pt x="142" y="36"/>
                  <a:pt x="142" y="36"/>
                  <a:pt x="142" y="36"/>
                </a:cubicBezTo>
                <a:cubicBezTo>
                  <a:pt x="187" y="49"/>
                  <a:pt x="221" y="91"/>
                  <a:pt x="222" y="141"/>
                </a:cubicBezTo>
                <a:cubicBezTo>
                  <a:pt x="222" y="202"/>
                  <a:pt x="173" y="252"/>
                  <a:pt x="112" y="252"/>
                </a:cubicBezTo>
                <a:close/>
              </a:path>
            </a:pathLst>
          </a:cu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29" name="Freeform 33">
            <a:extLst>
              <a:ext uri="{FF2B5EF4-FFF2-40B4-BE49-F238E27FC236}">
                <a16:creationId xmlns:a16="http://schemas.microsoft.com/office/drawing/2014/main" id="{0172374C-F499-4673-BF4A-7AA3072AEA16}"/>
              </a:ext>
            </a:extLst>
          </p:cNvPr>
          <p:cNvSpPr>
            <a:spLocks noChangeArrowheads="1"/>
          </p:cNvSpPr>
          <p:nvPr/>
        </p:nvSpPr>
        <p:spPr bwMode="auto">
          <a:xfrm>
            <a:off x="7221179" y="4810002"/>
            <a:ext cx="1116705" cy="793530"/>
          </a:xfrm>
          <a:custGeom>
            <a:avLst/>
            <a:gdLst>
              <a:gd name="T0" fmla="*/ 0 w 727376"/>
              <a:gd name="T1" fmla="*/ 0 h 568004"/>
              <a:gd name="T2" fmla="*/ 727376 w 727376"/>
              <a:gd name="T3" fmla="*/ 568004 h 568004"/>
            </a:gdLst>
            <a:ahLst/>
            <a:cxnLst/>
            <a:rect l="T0" t="T1" r="T2" b="T3"/>
            <a:pathLst>
              <a:path w="727376" h="568004">
                <a:moveTo>
                  <a:pt x="443693" y="0"/>
                </a:moveTo>
                <a:cubicBezTo>
                  <a:pt x="600367" y="0"/>
                  <a:pt x="727376" y="127152"/>
                  <a:pt x="727376" y="284002"/>
                </a:cubicBezTo>
                <a:cubicBezTo>
                  <a:pt x="727376" y="440852"/>
                  <a:pt x="600367" y="568004"/>
                  <a:pt x="443693" y="568004"/>
                </a:cubicBezTo>
                <a:cubicBezTo>
                  <a:pt x="308041" y="568004"/>
                  <a:pt x="194627" y="472684"/>
                  <a:pt x="167007" y="345217"/>
                </a:cubicBezTo>
                <a:lnTo>
                  <a:pt x="0" y="244158"/>
                </a:lnTo>
                <a:lnTo>
                  <a:pt x="164022" y="244158"/>
                </a:lnTo>
                <a:cubicBezTo>
                  <a:pt x="182229" y="106084"/>
                  <a:pt x="300586" y="0"/>
                  <a:pt x="443693" y="0"/>
                </a:cubicBezTo>
                <a:close/>
              </a:path>
            </a:pathLst>
          </a:custGeom>
          <a:solidFill>
            <a:srgbClr val="7F7D67"/>
          </a:solidFill>
          <a:ln>
            <a:noFill/>
          </a:ln>
          <a:extLst/>
        </p:spPr>
        <p:txBody>
          <a:bodyPr anchor="ctr"/>
          <a:lstStyle/>
          <a:p>
            <a:pPr algn="ctr"/>
            <a:endParaRPr lang="zh-CN" altLang="zh-CN">
              <a:solidFill>
                <a:schemeClr val="tx1">
                  <a:lumMod val="75000"/>
                  <a:lumOff val="25000"/>
                </a:schemeClr>
              </a:solidFill>
              <a:latin typeface="宋体" pitchFamily="2" charset="-122"/>
              <a:sym typeface="宋体" pitchFamily="2" charset="-122"/>
            </a:endParaRPr>
          </a:p>
        </p:txBody>
      </p:sp>
      <p:sp>
        <p:nvSpPr>
          <p:cNvPr id="30" name="Rectangle 62">
            <a:extLst>
              <a:ext uri="{FF2B5EF4-FFF2-40B4-BE49-F238E27FC236}">
                <a16:creationId xmlns:a16="http://schemas.microsoft.com/office/drawing/2014/main" id="{4BFB89F4-5F63-42F7-A723-68CAAC2FAA76}"/>
              </a:ext>
            </a:extLst>
          </p:cNvPr>
          <p:cNvSpPr>
            <a:spLocks noChangeArrowheads="1"/>
          </p:cNvSpPr>
          <p:nvPr/>
        </p:nvSpPr>
        <p:spPr bwMode="auto">
          <a:xfrm>
            <a:off x="7830734" y="4985111"/>
            <a:ext cx="160923" cy="454395"/>
          </a:xfrm>
          <a:prstGeom prst="rect">
            <a:avLst/>
          </a:pr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31" name="Rectangle 63">
            <a:extLst>
              <a:ext uri="{FF2B5EF4-FFF2-40B4-BE49-F238E27FC236}">
                <a16:creationId xmlns:a16="http://schemas.microsoft.com/office/drawing/2014/main" id="{55AF56DD-2D0F-453F-88D2-F8041C88D043}"/>
              </a:ext>
            </a:extLst>
          </p:cNvPr>
          <p:cNvSpPr>
            <a:spLocks noChangeArrowheads="1"/>
          </p:cNvSpPr>
          <p:nvPr/>
        </p:nvSpPr>
        <p:spPr bwMode="auto">
          <a:xfrm>
            <a:off x="7662497" y="5140271"/>
            <a:ext cx="497397" cy="144076"/>
          </a:xfrm>
          <a:prstGeom prst="rect">
            <a:avLst/>
          </a:prstGeom>
          <a:solidFill>
            <a:schemeClr val="bg1"/>
          </a:solidFill>
          <a:ln>
            <a:noFill/>
          </a:ln>
          <a:extLst/>
        </p:spPr>
        <p:txBody>
          <a:bodyPr/>
          <a:lstStyle/>
          <a:p>
            <a:endParaRPr lang="zh-CN" altLang="zh-CN">
              <a:solidFill>
                <a:schemeClr val="tx1">
                  <a:lumMod val="75000"/>
                  <a:lumOff val="25000"/>
                </a:schemeClr>
              </a:solidFill>
              <a:latin typeface="Calibri" pitchFamily="34" charset="0"/>
              <a:sym typeface="宋体" pitchFamily="2" charset="-122"/>
            </a:endParaRPr>
          </a:p>
        </p:txBody>
      </p:sp>
      <p:sp>
        <p:nvSpPr>
          <p:cNvPr id="32" name="直接连接符 42">
            <a:extLst>
              <a:ext uri="{FF2B5EF4-FFF2-40B4-BE49-F238E27FC236}">
                <a16:creationId xmlns:a16="http://schemas.microsoft.com/office/drawing/2014/main" id="{6259A9BA-1CA5-46A7-81AA-7B394C7F40AF}"/>
              </a:ext>
            </a:extLst>
          </p:cNvPr>
          <p:cNvSpPr>
            <a:spLocks noChangeShapeType="1"/>
          </p:cNvSpPr>
          <p:nvPr/>
        </p:nvSpPr>
        <p:spPr bwMode="auto">
          <a:xfrm>
            <a:off x="1123190" y="5237799"/>
            <a:ext cx="2818583" cy="2216"/>
          </a:xfrm>
          <a:prstGeom prst="line">
            <a:avLst/>
          </a:prstGeom>
          <a:noFill/>
          <a:ln w="6350" cap="flat" cmpd="sng">
            <a:solidFill>
              <a:srgbClr val="7F7D67"/>
            </a:solidFill>
            <a:prstDash val="sysDot"/>
            <a:miter lim="800000"/>
            <a:headEnd type="oval"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33" name="直接连接符 48">
            <a:extLst>
              <a:ext uri="{FF2B5EF4-FFF2-40B4-BE49-F238E27FC236}">
                <a16:creationId xmlns:a16="http://schemas.microsoft.com/office/drawing/2014/main" id="{2D1C083D-F41D-4CAE-AB9A-417AE1EFE2DD}"/>
              </a:ext>
            </a:extLst>
          </p:cNvPr>
          <p:cNvSpPr>
            <a:spLocks noChangeShapeType="1"/>
          </p:cNvSpPr>
          <p:nvPr/>
        </p:nvSpPr>
        <p:spPr bwMode="auto">
          <a:xfrm>
            <a:off x="1123190" y="3759351"/>
            <a:ext cx="3150181" cy="2217"/>
          </a:xfrm>
          <a:prstGeom prst="line">
            <a:avLst/>
          </a:prstGeom>
          <a:noFill/>
          <a:ln w="6350" cap="flat" cmpd="sng">
            <a:solidFill>
              <a:srgbClr val="BB9A71"/>
            </a:solidFill>
            <a:prstDash val="sysDot"/>
            <a:miter lim="800000"/>
            <a:headEnd type="oval"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34" name="直接连接符 56">
            <a:extLst>
              <a:ext uri="{FF2B5EF4-FFF2-40B4-BE49-F238E27FC236}">
                <a16:creationId xmlns:a16="http://schemas.microsoft.com/office/drawing/2014/main" id="{501FEA06-E0E8-4635-AE82-B6ACB74D7568}"/>
              </a:ext>
            </a:extLst>
          </p:cNvPr>
          <p:cNvSpPr>
            <a:spLocks noChangeShapeType="1"/>
          </p:cNvSpPr>
          <p:nvPr/>
        </p:nvSpPr>
        <p:spPr bwMode="auto">
          <a:xfrm flipH="1">
            <a:off x="7991656" y="3759351"/>
            <a:ext cx="3150181" cy="2217"/>
          </a:xfrm>
          <a:prstGeom prst="line">
            <a:avLst/>
          </a:prstGeom>
          <a:noFill/>
          <a:ln w="6350" cap="flat" cmpd="sng">
            <a:solidFill>
              <a:srgbClr val="BB9A71"/>
            </a:solidFill>
            <a:prstDash val="sysDot"/>
            <a:miter lim="800000"/>
            <a:headEnd type="oval"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35" name="直接连接符 60">
            <a:extLst>
              <a:ext uri="{FF2B5EF4-FFF2-40B4-BE49-F238E27FC236}">
                <a16:creationId xmlns:a16="http://schemas.microsoft.com/office/drawing/2014/main" id="{0E5B2F7B-6D3F-4F37-87B0-84C99531F67E}"/>
              </a:ext>
            </a:extLst>
          </p:cNvPr>
          <p:cNvSpPr>
            <a:spLocks noChangeShapeType="1"/>
          </p:cNvSpPr>
          <p:nvPr/>
        </p:nvSpPr>
        <p:spPr bwMode="auto">
          <a:xfrm flipH="1">
            <a:off x="8323254" y="5237799"/>
            <a:ext cx="2818583" cy="2216"/>
          </a:xfrm>
          <a:prstGeom prst="line">
            <a:avLst/>
          </a:prstGeom>
          <a:noFill/>
          <a:ln w="6350" cap="flat" cmpd="sng">
            <a:solidFill>
              <a:srgbClr val="7F7D67"/>
            </a:solidFill>
            <a:prstDash val="sysDot"/>
            <a:miter lim="800000"/>
            <a:headEnd type="oval"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36" name="直接连接符 63">
            <a:extLst>
              <a:ext uri="{FF2B5EF4-FFF2-40B4-BE49-F238E27FC236}">
                <a16:creationId xmlns:a16="http://schemas.microsoft.com/office/drawing/2014/main" id="{32F5585F-B5B6-4DB2-8C97-5CFF129B6B50}"/>
              </a:ext>
            </a:extLst>
          </p:cNvPr>
          <p:cNvSpPr>
            <a:spLocks noChangeShapeType="1"/>
          </p:cNvSpPr>
          <p:nvPr/>
        </p:nvSpPr>
        <p:spPr bwMode="auto">
          <a:xfrm rot="5400000">
            <a:off x="5780080" y="2496907"/>
            <a:ext cx="704867" cy="2437"/>
          </a:xfrm>
          <a:prstGeom prst="line">
            <a:avLst/>
          </a:prstGeom>
          <a:noFill/>
          <a:ln w="6350" cap="flat" cmpd="sng">
            <a:solidFill>
              <a:srgbClr val="7F7D67"/>
            </a:solidFill>
            <a:prstDash val="sysDot"/>
            <a:miter lim="800000"/>
            <a:headEnd type="oval"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37" name="文本框 36">
            <a:extLst>
              <a:ext uri="{FF2B5EF4-FFF2-40B4-BE49-F238E27FC236}">
                <a16:creationId xmlns:a16="http://schemas.microsoft.com/office/drawing/2014/main" id="{09981DBE-8784-48F8-A5E8-58085E2CCB15}"/>
              </a:ext>
            </a:extLst>
          </p:cNvPr>
          <p:cNvSpPr txBox="1"/>
          <p:nvPr/>
        </p:nvSpPr>
        <p:spPr>
          <a:xfrm>
            <a:off x="8468058" y="3759351"/>
            <a:ext cx="266706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8" name="文本框 37">
            <a:extLst>
              <a:ext uri="{FF2B5EF4-FFF2-40B4-BE49-F238E27FC236}">
                <a16:creationId xmlns:a16="http://schemas.microsoft.com/office/drawing/2014/main" id="{DB646724-78EA-4D04-A55E-BA9422DFD2B0}"/>
              </a:ext>
            </a:extLst>
          </p:cNvPr>
          <p:cNvSpPr txBox="1"/>
          <p:nvPr/>
        </p:nvSpPr>
        <p:spPr>
          <a:xfrm>
            <a:off x="8468058" y="3437044"/>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9" name="文本框 38">
            <a:extLst>
              <a:ext uri="{FF2B5EF4-FFF2-40B4-BE49-F238E27FC236}">
                <a16:creationId xmlns:a16="http://schemas.microsoft.com/office/drawing/2014/main" id="{385749AB-6970-46A8-B3F8-D5CDEEF869E3}"/>
              </a:ext>
            </a:extLst>
          </p:cNvPr>
          <p:cNvSpPr txBox="1"/>
          <p:nvPr/>
        </p:nvSpPr>
        <p:spPr>
          <a:xfrm>
            <a:off x="8468058" y="5229982"/>
            <a:ext cx="266706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0" name="文本框 39">
            <a:extLst>
              <a:ext uri="{FF2B5EF4-FFF2-40B4-BE49-F238E27FC236}">
                <a16:creationId xmlns:a16="http://schemas.microsoft.com/office/drawing/2014/main" id="{22FB5BFF-1A9E-414F-BCE3-311FA8CEB574}"/>
              </a:ext>
            </a:extLst>
          </p:cNvPr>
          <p:cNvSpPr txBox="1"/>
          <p:nvPr/>
        </p:nvSpPr>
        <p:spPr>
          <a:xfrm>
            <a:off x="8468058" y="4907675"/>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41" name="文本框 40">
            <a:extLst>
              <a:ext uri="{FF2B5EF4-FFF2-40B4-BE49-F238E27FC236}">
                <a16:creationId xmlns:a16="http://schemas.microsoft.com/office/drawing/2014/main" id="{633E5FEF-2977-45FE-9408-D450D0ADE805}"/>
              </a:ext>
            </a:extLst>
          </p:cNvPr>
          <p:cNvSpPr txBox="1"/>
          <p:nvPr/>
        </p:nvSpPr>
        <p:spPr>
          <a:xfrm>
            <a:off x="1167887" y="3759351"/>
            <a:ext cx="266706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2" name="文本框 41">
            <a:extLst>
              <a:ext uri="{FF2B5EF4-FFF2-40B4-BE49-F238E27FC236}">
                <a16:creationId xmlns:a16="http://schemas.microsoft.com/office/drawing/2014/main" id="{6368337C-7619-445A-A105-AAF23B85BB78}"/>
              </a:ext>
            </a:extLst>
          </p:cNvPr>
          <p:cNvSpPr txBox="1"/>
          <p:nvPr/>
        </p:nvSpPr>
        <p:spPr>
          <a:xfrm>
            <a:off x="1167887" y="3437044"/>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43" name="文本框 42">
            <a:extLst>
              <a:ext uri="{FF2B5EF4-FFF2-40B4-BE49-F238E27FC236}">
                <a16:creationId xmlns:a16="http://schemas.microsoft.com/office/drawing/2014/main" id="{AF285A2D-7A73-4E19-8789-1AAEA27758E2}"/>
              </a:ext>
            </a:extLst>
          </p:cNvPr>
          <p:cNvSpPr txBox="1"/>
          <p:nvPr/>
        </p:nvSpPr>
        <p:spPr>
          <a:xfrm>
            <a:off x="1167887" y="5233539"/>
            <a:ext cx="266706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4" name="文本框 43">
            <a:extLst>
              <a:ext uri="{FF2B5EF4-FFF2-40B4-BE49-F238E27FC236}">
                <a16:creationId xmlns:a16="http://schemas.microsoft.com/office/drawing/2014/main" id="{799E9A89-ACB6-43D5-8C4A-0651B264B41C}"/>
              </a:ext>
            </a:extLst>
          </p:cNvPr>
          <p:cNvSpPr txBox="1"/>
          <p:nvPr/>
        </p:nvSpPr>
        <p:spPr>
          <a:xfrm>
            <a:off x="1167887" y="491123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45" name="文本框 44">
            <a:extLst>
              <a:ext uri="{FF2B5EF4-FFF2-40B4-BE49-F238E27FC236}">
                <a16:creationId xmlns:a16="http://schemas.microsoft.com/office/drawing/2014/main" id="{2C6BA113-E8F7-48B6-8B97-7B2C34576825}"/>
              </a:ext>
            </a:extLst>
          </p:cNvPr>
          <p:cNvSpPr txBox="1"/>
          <p:nvPr/>
        </p:nvSpPr>
        <p:spPr>
          <a:xfrm>
            <a:off x="6229771" y="2017662"/>
            <a:ext cx="266706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6" name="文本框 45">
            <a:extLst>
              <a:ext uri="{FF2B5EF4-FFF2-40B4-BE49-F238E27FC236}">
                <a16:creationId xmlns:a16="http://schemas.microsoft.com/office/drawing/2014/main" id="{B9F89163-B036-460F-B293-3ADAC3F0A42B}"/>
              </a:ext>
            </a:extLst>
          </p:cNvPr>
          <p:cNvSpPr txBox="1"/>
          <p:nvPr/>
        </p:nvSpPr>
        <p:spPr>
          <a:xfrm>
            <a:off x="6229771" y="1795736"/>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418422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90" name="矩形 89">
            <a:extLst>
              <a:ext uri="{FF2B5EF4-FFF2-40B4-BE49-F238E27FC236}">
                <a16:creationId xmlns:a16="http://schemas.microsoft.com/office/drawing/2014/main" id="{0DE9A2B6-E26C-48FC-8DFC-638F4FC7CC26}"/>
              </a:ext>
            </a:extLst>
          </p:cNvPr>
          <p:cNvSpPr/>
          <p:nvPr/>
        </p:nvSpPr>
        <p:spPr>
          <a:xfrm>
            <a:off x="5235466" y="3135558"/>
            <a:ext cx="3416320" cy="743922"/>
          </a:xfrm>
          <a:prstGeom prst="rect">
            <a:avLst/>
          </a:prstGeom>
        </p:spPr>
        <p:txBody>
          <a:bodyPr wrap="none">
            <a:spAutoFit/>
          </a:bodyPr>
          <a:lstStyle/>
          <a:p>
            <a:pPr algn="ctr">
              <a:lnSpc>
                <a:spcPct val="175000"/>
              </a:lnSpc>
            </a:pP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sp>
        <p:nvSpPr>
          <p:cNvPr id="91" name="文本框 90">
            <a:extLst>
              <a:ext uri="{FF2B5EF4-FFF2-40B4-BE49-F238E27FC236}">
                <a16:creationId xmlns:a16="http://schemas.microsoft.com/office/drawing/2014/main" id="{62581067-9353-4EB4-BB03-5D5FA9FF196C}"/>
              </a:ext>
            </a:extLst>
          </p:cNvPr>
          <p:cNvSpPr txBox="1"/>
          <p:nvPr/>
        </p:nvSpPr>
        <p:spPr>
          <a:xfrm>
            <a:off x="3641626" y="3946932"/>
            <a:ext cx="6604000" cy="338554"/>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600" b="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add your title</a:t>
            </a:r>
          </a:p>
        </p:txBody>
      </p:sp>
      <p:sp>
        <p:nvSpPr>
          <p:cNvPr id="92" name="Rectangle 11">
            <a:extLst>
              <a:ext uri="{FF2B5EF4-FFF2-40B4-BE49-F238E27FC236}">
                <a16:creationId xmlns:a16="http://schemas.microsoft.com/office/drawing/2014/main" id="{F42F183F-63BC-467F-A824-C19B112CECB3}"/>
              </a:ext>
            </a:extLst>
          </p:cNvPr>
          <p:cNvSpPr/>
          <p:nvPr/>
        </p:nvSpPr>
        <p:spPr>
          <a:xfrm>
            <a:off x="4600776" y="4288935"/>
            <a:ext cx="4685700" cy="495264"/>
          </a:xfrm>
          <a:prstGeom prst="rect">
            <a:avLst/>
          </a:prstGeom>
        </p:spPr>
        <p:txBody>
          <a:bodyPr wrap="square">
            <a:spAutoFit/>
          </a:bodyPr>
          <a:lstStyle/>
          <a:p>
            <a:pPr algn="ctr">
              <a:lnSpc>
                <a:spcPct val="125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93" name="文本框 92">
            <a:extLst>
              <a:ext uri="{FF2B5EF4-FFF2-40B4-BE49-F238E27FC236}">
                <a16:creationId xmlns:a16="http://schemas.microsoft.com/office/drawing/2014/main" id="{3AA41437-DC87-4394-B7FB-AA259FB6AE7D}"/>
              </a:ext>
            </a:extLst>
          </p:cNvPr>
          <p:cNvSpPr txBox="1"/>
          <p:nvPr/>
        </p:nvSpPr>
        <p:spPr>
          <a:xfrm>
            <a:off x="4882597" y="2468204"/>
            <a:ext cx="4122058" cy="923330"/>
          </a:xfrm>
          <a:prstGeom prst="rect">
            <a:avLst/>
          </a:prstGeom>
          <a:noFill/>
          <a:ln>
            <a:noFill/>
          </a:ln>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 03</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3780812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8" name="图表 7">
            <a:extLst>
              <a:ext uri="{FF2B5EF4-FFF2-40B4-BE49-F238E27FC236}">
                <a16:creationId xmlns:a16="http://schemas.microsoft.com/office/drawing/2014/main" id="{2AF52A27-9C90-430C-ABB6-F6F7A9278602}"/>
              </a:ext>
            </a:extLst>
          </p:cNvPr>
          <p:cNvGraphicFramePr/>
          <p:nvPr>
            <p:extLst>
              <p:ext uri="{D42A27DB-BD31-4B8C-83A1-F6EECF244321}">
                <p14:modId xmlns:p14="http://schemas.microsoft.com/office/powerpoint/2010/main" val="546930219"/>
              </p:ext>
            </p:extLst>
          </p:nvPr>
        </p:nvGraphicFramePr>
        <p:xfrm>
          <a:off x="1351089" y="2423881"/>
          <a:ext cx="6037943" cy="3888619"/>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32">
            <a:extLst>
              <a:ext uri="{FF2B5EF4-FFF2-40B4-BE49-F238E27FC236}">
                <a16:creationId xmlns:a16="http://schemas.microsoft.com/office/drawing/2014/main" id="{9604725D-0C92-4A5A-A972-38CC40555DEA}"/>
              </a:ext>
            </a:extLst>
          </p:cNvPr>
          <p:cNvSpPr/>
          <p:nvPr/>
        </p:nvSpPr>
        <p:spPr>
          <a:xfrm>
            <a:off x="8102705" y="2402258"/>
            <a:ext cx="644056" cy="644056"/>
          </a:xfrm>
          <a:prstGeom prst="ellipse">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37">
            <a:extLst>
              <a:ext uri="{FF2B5EF4-FFF2-40B4-BE49-F238E27FC236}">
                <a16:creationId xmlns:a16="http://schemas.microsoft.com/office/drawing/2014/main" id="{397F104B-7B94-439B-B374-B00B1B57E614}"/>
              </a:ext>
            </a:extLst>
          </p:cNvPr>
          <p:cNvSpPr/>
          <p:nvPr/>
        </p:nvSpPr>
        <p:spPr>
          <a:xfrm>
            <a:off x="8102705" y="4427006"/>
            <a:ext cx="644056" cy="644056"/>
          </a:xfrm>
          <a:prstGeom prst="ellipse">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22">
            <a:extLst>
              <a:ext uri="{FF2B5EF4-FFF2-40B4-BE49-F238E27FC236}">
                <a16:creationId xmlns:a16="http://schemas.microsoft.com/office/drawing/2014/main" id="{9171090C-683E-4472-B7C0-4DFD93A2EA4A}"/>
              </a:ext>
            </a:extLst>
          </p:cNvPr>
          <p:cNvSpPr>
            <a:spLocks noChangeArrowheads="1"/>
          </p:cNvSpPr>
          <p:nvPr/>
        </p:nvSpPr>
        <p:spPr bwMode="auto">
          <a:xfrm>
            <a:off x="8290528" y="2608456"/>
            <a:ext cx="268410" cy="262930"/>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bg1"/>
          </a:solidFill>
          <a:ln>
            <a:noFill/>
          </a:ln>
          <a:effectLst/>
          <a:extLst/>
        </p:spPr>
        <p:txBody>
          <a:bodyPr wrap="none" anchor="ctr"/>
          <a:lstStyle/>
          <a:p>
            <a:endParaRPr lang="en-US"/>
          </a:p>
        </p:txBody>
      </p:sp>
      <p:sp>
        <p:nvSpPr>
          <p:cNvPr id="17" name="Freeform 160">
            <a:extLst>
              <a:ext uri="{FF2B5EF4-FFF2-40B4-BE49-F238E27FC236}">
                <a16:creationId xmlns:a16="http://schemas.microsoft.com/office/drawing/2014/main" id="{834B2FA8-3E15-410B-9123-5CB712344452}"/>
              </a:ext>
            </a:extLst>
          </p:cNvPr>
          <p:cNvSpPr>
            <a:spLocks noChangeArrowheads="1"/>
          </p:cNvSpPr>
          <p:nvPr/>
        </p:nvSpPr>
        <p:spPr bwMode="auto">
          <a:xfrm>
            <a:off x="8290528" y="4628789"/>
            <a:ext cx="257452" cy="21910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bg1"/>
          </a:solidFill>
          <a:ln>
            <a:noFill/>
          </a:ln>
          <a:effectLst/>
          <a:extLst/>
        </p:spPr>
        <p:txBody>
          <a:bodyPr wrap="none" anchor="ctr"/>
          <a:lstStyle/>
          <a:p>
            <a:endParaRPr lang="en-US"/>
          </a:p>
        </p:txBody>
      </p:sp>
      <p:sp>
        <p:nvSpPr>
          <p:cNvPr id="18" name="Rectangle 11">
            <a:extLst>
              <a:ext uri="{FF2B5EF4-FFF2-40B4-BE49-F238E27FC236}">
                <a16:creationId xmlns:a16="http://schemas.microsoft.com/office/drawing/2014/main" id="{31411E5B-8FF2-4F87-979B-5578C90407AB}"/>
              </a:ext>
            </a:extLst>
          </p:cNvPr>
          <p:cNvSpPr/>
          <p:nvPr/>
        </p:nvSpPr>
        <p:spPr>
          <a:xfrm>
            <a:off x="8116285" y="3362557"/>
            <a:ext cx="3219372" cy="784830"/>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19" name="Rectangle 11">
            <a:extLst>
              <a:ext uri="{FF2B5EF4-FFF2-40B4-BE49-F238E27FC236}">
                <a16:creationId xmlns:a16="http://schemas.microsoft.com/office/drawing/2014/main" id="{2036E43E-C241-4B4A-A3D0-1325E0BE4240}"/>
              </a:ext>
            </a:extLst>
          </p:cNvPr>
          <p:cNvSpPr/>
          <p:nvPr/>
        </p:nvSpPr>
        <p:spPr>
          <a:xfrm>
            <a:off x="8116285" y="3073169"/>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0" name="Rectangle 11">
            <a:extLst>
              <a:ext uri="{FF2B5EF4-FFF2-40B4-BE49-F238E27FC236}">
                <a16:creationId xmlns:a16="http://schemas.microsoft.com/office/drawing/2014/main" id="{9853330D-512D-4B66-B118-4197C227A4FB}"/>
              </a:ext>
            </a:extLst>
          </p:cNvPr>
          <p:cNvSpPr/>
          <p:nvPr/>
        </p:nvSpPr>
        <p:spPr>
          <a:xfrm>
            <a:off x="8116285" y="5386239"/>
            <a:ext cx="3219372" cy="784830"/>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1" name="Rectangle 11">
            <a:extLst>
              <a:ext uri="{FF2B5EF4-FFF2-40B4-BE49-F238E27FC236}">
                <a16:creationId xmlns:a16="http://schemas.microsoft.com/office/drawing/2014/main" id="{714AFB90-A289-42D4-AE37-8155CE9F6C1D}"/>
              </a:ext>
            </a:extLst>
          </p:cNvPr>
          <p:cNvSpPr/>
          <p:nvPr/>
        </p:nvSpPr>
        <p:spPr>
          <a:xfrm>
            <a:off x="8116285" y="5096851"/>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5459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Rectangle 4">
            <a:extLst>
              <a:ext uri="{FF2B5EF4-FFF2-40B4-BE49-F238E27FC236}">
                <a16:creationId xmlns:a16="http://schemas.microsoft.com/office/drawing/2014/main" id="{3BF58EB5-DF54-4375-A6DA-A27FD9FC3527}"/>
              </a:ext>
            </a:extLst>
          </p:cNvPr>
          <p:cNvSpPr/>
          <p:nvPr/>
        </p:nvSpPr>
        <p:spPr>
          <a:xfrm>
            <a:off x="1905805" y="2247971"/>
            <a:ext cx="3726967" cy="1006581"/>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14" name="Freeform 3">
            <a:extLst>
              <a:ext uri="{FF2B5EF4-FFF2-40B4-BE49-F238E27FC236}">
                <a16:creationId xmlns:a16="http://schemas.microsoft.com/office/drawing/2014/main" id="{57C12600-9F05-4523-B01F-9188E3022889}"/>
              </a:ext>
            </a:extLst>
          </p:cNvPr>
          <p:cNvSpPr/>
          <p:nvPr/>
        </p:nvSpPr>
        <p:spPr>
          <a:xfrm flipH="1">
            <a:off x="1895252" y="2016235"/>
            <a:ext cx="164638" cy="1222276"/>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6C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15" name="Rectangle 1">
            <a:extLst>
              <a:ext uri="{FF2B5EF4-FFF2-40B4-BE49-F238E27FC236}">
                <a16:creationId xmlns:a16="http://schemas.microsoft.com/office/drawing/2014/main" id="{9126530E-396B-42A7-BB1C-ACB85D7992D5}"/>
              </a:ext>
            </a:extLst>
          </p:cNvPr>
          <p:cNvSpPr/>
          <p:nvPr/>
        </p:nvSpPr>
        <p:spPr>
          <a:xfrm>
            <a:off x="1245851" y="2012379"/>
            <a:ext cx="823192" cy="1006581"/>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16" name="Rectangle 10">
            <a:extLst>
              <a:ext uri="{FF2B5EF4-FFF2-40B4-BE49-F238E27FC236}">
                <a16:creationId xmlns:a16="http://schemas.microsoft.com/office/drawing/2014/main" id="{B1F9F4B0-55B1-4591-8106-B131A394315C}"/>
              </a:ext>
            </a:extLst>
          </p:cNvPr>
          <p:cNvSpPr/>
          <p:nvPr/>
        </p:nvSpPr>
        <p:spPr>
          <a:xfrm>
            <a:off x="7362814" y="2236043"/>
            <a:ext cx="3726967" cy="1014557"/>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7" name="Freeform 11">
            <a:extLst>
              <a:ext uri="{FF2B5EF4-FFF2-40B4-BE49-F238E27FC236}">
                <a16:creationId xmlns:a16="http://schemas.microsoft.com/office/drawing/2014/main" id="{FED97FA2-B274-4CC5-9339-3AACABA3625D}"/>
              </a:ext>
            </a:extLst>
          </p:cNvPr>
          <p:cNvSpPr/>
          <p:nvPr/>
        </p:nvSpPr>
        <p:spPr>
          <a:xfrm flipH="1">
            <a:off x="7370512" y="2018641"/>
            <a:ext cx="164638" cy="1231961"/>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6C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18" name="Rectangle 12">
            <a:extLst>
              <a:ext uri="{FF2B5EF4-FFF2-40B4-BE49-F238E27FC236}">
                <a16:creationId xmlns:a16="http://schemas.microsoft.com/office/drawing/2014/main" id="{CDA42204-7B73-4800-84DC-A71B9361F1B0}"/>
              </a:ext>
            </a:extLst>
          </p:cNvPr>
          <p:cNvSpPr/>
          <p:nvPr/>
        </p:nvSpPr>
        <p:spPr>
          <a:xfrm>
            <a:off x="6715453" y="2021193"/>
            <a:ext cx="823192" cy="1014557"/>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19" name="Rectangle 14">
            <a:extLst>
              <a:ext uri="{FF2B5EF4-FFF2-40B4-BE49-F238E27FC236}">
                <a16:creationId xmlns:a16="http://schemas.microsoft.com/office/drawing/2014/main" id="{97B7F6F0-7F21-477F-A141-3AEA5CA1A97D}"/>
              </a:ext>
            </a:extLst>
          </p:cNvPr>
          <p:cNvSpPr/>
          <p:nvPr/>
        </p:nvSpPr>
        <p:spPr>
          <a:xfrm>
            <a:off x="1877712" y="3649421"/>
            <a:ext cx="3726967" cy="1025833"/>
          </a:xfrm>
          <a:prstGeom prst="rect">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0" name="Freeform 15">
            <a:extLst>
              <a:ext uri="{FF2B5EF4-FFF2-40B4-BE49-F238E27FC236}">
                <a16:creationId xmlns:a16="http://schemas.microsoft.com/office/drawing/2014/main" id="{CF022DBA-102C-4B06-B6C7-8CF2886E2B40}"/>
              </a:ext>
            </a:extLst>
          </p:cNvPr>
          <p:cNvSpPr/>
          <p:nvPr/>
        </p:nvSpPr>
        <p:spPr>
          <a:xfrm flipH="1">
            <a:off x="1863186" y="3429603"/>
            <a:ext cx="164638" cy="1245653"/>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B1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1" name="Rectangle 16">
            <a:extLst>
              <a:ext uri="{FF2B5EF4-FFF2-40B4-BE49-F238E27FC236}">
                <a16:creationId xmlns:a16="http://schemas.microsoft.com/office/drawing/2014/main" id="{85C01019-FBDE-487B-B5FD-0E906CBA0EC2}"/>
              </a:ext>
            </a:extLst>
          </p:cNvPr>
          <p:cNvSpPr/>
          <p:nvPr/>
        </p:nvSpPr>
        <p:spPr>
          <a:xfrm>
            <a:off x="1224002" y="3441814"/>
            <a:ext cx="823192" cy="1025833"/>
          </a:xfrm>
          <a:prstGeom prst="rect">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2" name="Rectangle 18">
            <a:extLst>
              <a:ext uri="{FF2B5EF4-FFF2-40B4-BE49-F238E27FC236}">
                <a16:creationId xmlns:a16="http://schemas.microsoft.com/office/drawing/2014/main" id="{42D3159A-840A-4DC1-8AEE-87553D14B8B9}"/>
              </a:ext>
            </a:extLst>
          </p:cNvPr>
          <p:cNvSpPr/>
          <p:nvPr/>
        </p:nvSpPr>
        <p:spPr>
          <a:xfrm>
            <a:off x="1877712" y="5107754"/>
            <a:ext cx="3726967" cy="1070084"/>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3" name="Freeform 19">
            <a:extLst>
              <a:ext uri="{FF2B5EF4-FFF2-40B4-BE49-F238E27FC236}">
                <a16:creationId xmlns:a16="http://schemas.microsoft.com/office/drawing/2014/main" id="{4D10156B-4B38-4A53-A191-C18BB6FB9590}"/>
              </a:ext>
            </a:extLst>
          </p:cNvPr>
          <p:cNvSpPr/>
          <p:nvPr/>
        </p:nvSpPr>
        <p:spPr>
          <a:xfrm flipH="1">
            <a:off x="1863186" y="4878453"/>
            <a:ext cx="164638" cy="1299386"/>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6C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4" name="Rectangle 20">
            <a:extLst>
              <a:ext uri="{FF2B5EF4-FFF2-40B4-BE49-F238E27FC236}">
                <a16:creationId xmlns:a16="http://schemas.microsoft.com/office/drawing/2014/main" id="{24ED3598-4DB1-4916-94D8-99609003D569}"/>
              </a:ext>
            </a:extLst>
          </p:cNvPr>
          <p:cNvSpPr/>
          <p:nvPr/>
        </p:nvSpPr>
        <p:spPr>
          <a:xfrm>
            <a:off x="1224002" y="4891192"/>
            <a:ext cx="823192" cy="1070084"/>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5" name="Rectangle 22">
            <a:extLst>
              <a:ext uri="{FF2B5EF4-FFF2-40B4-BE49-F238E27FC236}">
                <a16:creationId xmlns:a16="http://schemas.microsoft.com/office/drawing/2014/main" id="{36277AF7-DAE7-4817-8203-A2A33CF8960F}"/>
              </a:ext>
            </a:extLst>
          </p:cNvPr>
          <p:cNvSpPr/>
          <p:nvPr/>
        </p:nvSpPr>
        <p:spPr>
          <a:xfrm>
            <a:off x="7362814" y="3651669"/>
            <a:ext cx="3726967" cy="1036324"/>
          </a:xfrm>
          <a:prstGeom prst="rect">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6" name="Freeform 23">
            <a:extLst>
              <a:ext uri="{FF2B5EF4-FFF2-40B4-BE49-F238E27FC236}">
                <a16:creationId xmlns:a16="http://schemas.microsoft.com/office/drawing/2014/main" id="{62690EB7-46DC-49C1-998B-557C9F566B18}"/>
              </a:ext>
            </a:extLst>
          </p:cNvPr>
          <p:cNvSpPr/>
          <p:nvPr/>
        </p:nvSpPr>
        <p:spPr>
          <a:xfrm flipH="1">
            <a:off x="7370512" y="3429603"/>
            <a:ext cx="164638" cy="1258392"/>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B1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7" name="Rectangle 24">
            <a:extLst>
              <a:ext uri="{FF2B5EF4-FFF2-40B4-BE49-F238E27FC236}">
                <a16:creationId xmlns:a16="http://schemas.microsoft.com/office/drawing/2014/main" id="{79F530DD-D4C2-4BA6-A015-9BE795DC46F4}"/>
              </a:ext>
            </a:extLst>
          </p:cNvPr>
          <p:cNvSpPr/>
          <p:nvPr/>
        </p:nvSpPr>
        <p:spPr>
          <a:xfrm>
            <a:off x="6715453" y="3441939"/>
            <a:ext cx="823192" cy="1036324"/>
          </a:xfrm>
          <a:prstGeom prst="rect">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28" name="Rectangle 26">
            <a:extLst>
              <a:ext uri="{FF2B5EF4-FFF2-40B4-BE49-F238E27FC236}">
                <a16:creationId xmlns:a16="http://schemas.microsoft.com/office/drawing/2014/main" id="{6CE02B85-008D-416C-AFC4-4021C19BB96F}"/>
              </a:ext>
            </a:extLst>
          </p:cNvPr>
          <p:cNvSpPr/>
          <p:nvPr/>
        </p:nvSpPr>
        <p:spPr>
          <a:xfrm>
            <a:off x="7362814" y="5118503"/>
            <a:ext cx="3726967" cy="1089332"/>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9" name="Freeform 27">
            <a:extLst>
              <a:ext uri="{FF2B5EF4-FFF2-40B4-BE49-F238E27FC236}">
                <a16:creationId xmlns:a16="http://schemas.microsoft.com/office/drawing/2014/main" id="{A1253250-4004-4A3F-92E7-D02F5F18E2FC}"/>
              </a:ext>
            </a:extLst>
          </p:cNvPr>
          <p:cNvSpPr/>
          <p:nvPr/>
        </p:nvSpPr>
        <p:spPr>
          <a:xfrm flipH="1">
            <a:off x="7348287" y="4885077"/>
            <a:ext cx="164638" cy="1322759"/>
          </a:xfrm>
          <a:custGeom>
            <a:avLst/>
            <a:gdLst>
              <a:gd name="connsiteX0" fmla="*/ 239697 w 239697"/>
              <a:gd name="connsiteY0" fmla="*/ 168675 h 905522"/>
              <a:gd name="connsiteX1" fmla="*/ 230819 w 239697"/>
              <a:gd name="connsiteY1" fmla="*/ 905522 h 905522"/>
              <a:gd name="connsiteX2" fmla="*/ 0 w 239697"/>
              <a:gd name="connsiteY2" fmla="*/ 754602 h 905522"/>
              <a:gd name="connsiteX3" fmla="*/ 0 w 239697"/>
              <a:gd name="connsiteY3" fmla="*/ 0 h 905522"/>
              <a:gd name="connsiteX4" fmla="*/ 239697 w 239697"/>
              <a:gd name="connsiteY4" fmla="*/ 168675 h 905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97" h="905522">
                <a:moveTo>
                  <a:pt x="239697" y="168675"/>
                </a:moveTo>
                <a:lnTo>
                  <a:pt x="230819" y="905522"/>
                </a:lnTo>
                <a:lnTo>
                  <a:pt x="0" y="754602"/>
                </a:lnTo>
                <a:lnTo>
                  <a:pt x="0" y="0"/>
                </a:lnTo>
                <a:lnTo>
                  <a:pt x="239697" y="168675"/>
                </a:lnTo>
                <a:close/>
              </a:path>
            </a:pathLst>
          </a:custGeom>
          <a:solidFill>
            <a:srgbClr val="6C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30" name="Rectangle 28">
            <a:extLst>
              <a:ext uri="{FF2B5EF4-FFF2-40B4-BE49-F238E27FC236}">
                <a16:creationId xmlns:a16="http://schemas.microsoft.com/office/drawing/2014/main" id="{95B78EB0-F690-4D43-AD2B-688EAB224F7A}"/>
              </a:ext>
            </a:extLst>
          </p:cNvPr>
          <p:cNvSpPr/>
          <p:nvPr/>
        </p:nvSpPr>
        <p:spPr>
          <a:xfrm>
            <a:off x="6709103" y="4898044"/>
            <a:ext cx="823192" cy="1089332"/>
          </a:xfrm>
          <a:prstGeom prst="rect">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微软雅黑" panose="020B0503020204020204" pitchFamily="34" charset="-122"/>
              <a:ea typeface="微软雅黑" panose="020B0503020204020204" pitchFamily="34" charset="-122"/>
            </a:endParaRPr>
          </a:p>
        </p:txBody>
      </p:sp>
      <p:sp>
        <p:nvSpPr>
          <p:cNvPr id="31" name="TextBox 29">
            <a:extLst>
              <a:ext uri="{FF2B5EF4-FFF2-40B4-BE49-F238E27FC236}">
                <a16:creationId xmlns:a16="http://schemas.microsoft.com/office/drawing/2014/main" id="{8FC4DE66-193C-4079-9217-6C8DF8F184ED}"/>
              </a:ext>
            </a:extLst>
          </p:cNvPr>
          <p:cNvSpPr txBox="1"/>
          <p:nvPr/>
        </p:nvSpPr>
        <p:spPr>
          <a:xfrm>
            <a:off x="1329046" y="3585304"/>
            <a:ext cx="940427"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03</a:t>
            </a:r>
          </a:p>
        </p:txBody>
      </p:sp>
      <p:sp>
        <p:nvSpPr>
          <p:cNvPr id="32" name="TextBox 30">
            <a:extLst>
              <a:ext uri="{FF2B5EF4-FFF2-40B4-BE49-F238E27FC236}">
                <a16:creationId xmlns:a16="http://schemas.microsoft.com/office/drawing/2014/main" id="{A9E4A72B-A865-4F74-A952-56865BE60BA9}"/>
              </a:ext>
            </a:extLst>
          </p:cNvPr>
          <p:cNvSpPr txBox="1"/>
          <p:nvPr/>
        </p:nvSpPr>
        <p:spPr>
          <a:xfrm>
            <a:off x="1329046" y="5004709"/>
            <a:ext cx="940427"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05</a:t>
            </a:r>
          </a:p>
        </p:txBody>
      </p:sp>
      <p:sp>
        <p:nvSpPr>
          <p:cNvPr id="33" name="TextBox 31">
            <a:extLst>
              <a:ext uri="{FF2B5EF4-FFF2-40B4-BE49-F238E27FC236}">
                <a16:creationId xmlns:a16="http://schemas.microsoft.com/office/drawing/2014/main" id="{73C2D55E-E722-44F9-BC45-670F70A894C0}"/>
              </a:ext>
            </a:extLst>
          </p:cNvPr>
          <p:cNvSpPr txBox="1"/>
          <p:nvPr/>
        </p:nvSpPr>
        <p:spPr>
          <a:xfrm>
            <a:off x="6827050" y="2081353"/>
            <a:ext cx="940427"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02</a:t>
            </a:r>
          </a:p>
        </p:txBody>
      </p:sp>
      <p:sp>
        <p:nvSpPr>
          <p:cNvPr id="34" name="TextBox 32">
            <a:extLst>
              <a:ext uri="{FF2B5EF4-FFF2-40B4-BE49-F238E27FC236}">
                <a16:creationId xmlns:a16="http://schemas.microsoft.com/office/drawing/2014/main" id="{B2FBD788-210C-455C-BD5D-E508FBD40F7C}"/>
              </a:ext>
            </a:extLst>
          </p:cNvPr>
          <p:cNvSpPr txBox="1"/>
          <p:nvPr/>
        </p:nvSpPr>
        <p:spPr>
          <a:xfrm>
            <a:off x="6827050" y="3568523"/>
            <a:ext cx="940427"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04</a:t>
            </a:r>
          </a:p>
        </p:txBody>
      </p:sp>
      <p:sp>
        <p:nvSpPr>
          <p:cNvPr id="35" name="TextBox 33">
            <a:extLst>
              <a:ext uri="{FF2B5EF4-FFF2-40B4-BE49-F238E27FC236}">
                <a16:creationId xmlns:a16="http://schemas.microsoft.com/office/drawing/2014/main" id="{534A8F7A-4519-4F6B-8246-0E435D7DA7AD}"/>
              </a:ext>
            </a:extLst>
          </p:cNvPr>
          <p:cNvSpPr txBox="1"/>
          <p:nvPr/>
        </p:nvSpPr>
        <p:spPr>
          <a:xfrm>
            <a:off x="6827050" y="4993674"/>
            <a:ext cx="940427"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06</a:t>
            </a:r>
          </a:p>
        </p:txBody>
      </p:sp>
      <p:sp>
        <p:nvSpPr>
          <p:cNvPr id="36" name="TextBox 6">
            <a:extLst>
              <a:ext uri="{FF2B5EF4-FFF2-40B4-BE49-F238E27FC236}">
                <a16:creationId xmlns:a16="http://schemas.microsoft.com/office/drawing/2014/main" id="{2B0BF545-DC28-4FDD-9977-36482093483D}"/>
              </a:ext>
            </a:extLst>
          </p:cNvPr>
          <p:cNvSpPr txBox="1"/>
          <p:nvPr/>
        </p:nvSpPr>
        <p:spPr>
          <a:xfrm>
            <a:off x="1358830" y="2069429"/>
            <a:ext cx="906252" cy="553998"/>
          </a:xfrm>
          <a:prstGeom prst="rect">
            <a:avLst/>
          </a:prstGeom>
          <a:noFill/>
        </p:spPr>
        <p:txBody>
          <a:bodyPr wrap="square" rtlCol="0">
            <a:spAutoFit/>
          </a:bodyPr>
          <a:lstStyle/>
          <a:p>
            <a:r>
              <a:rPr lang="en-US" sz="3000" dirty="0">
                <a:solidFill>
                  <a:schemeClr val="bg1"/>
                </a:solidFill>
                <a:latin typeface="微软雅黑" panose="020B0503020204020204" pitchFamily="34" charset="-122"/>
                <a:ea typeface="微软雅黑" panose="020B0503020204020204" pitchFamily="34" charset="-122"/>
              </a:rPr>
              <a:t>01</a:t>
            </a:r>
          </a:p>
        </p:txBody>
      </p:sp>
      <p:sp>
        <p:nvSpPr>
          <p:cNvPr id="37" name="Rectangle 11">
            <a:extLst>
              <a:ext uri="{FF2B5EF4-FFF2-40B4-BE49-F238E27FC236}">
                <a16:creationId xmlns:a16="http://schemas.microsoft.com/office/drawing/2014/main" id="{1EFA5808-ACEF-4229-9B08-B317576A9F91}"/>
              </a:ext>
            </a:extLst>
          </p:cNvPr>
          <p:cNvSpPr/>
          <p:nvPr/>
        </p:nvSpPr>
        <p:spPr>
          <a:xfrm>
            <a:off x="2102307" y="2571829"/>
            <a:ext cx="3538164" cy="553998"/>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8" name="Rectangle 11">
            <a:extLst>
              <a:ext uri="{FF2B5EF4-FFF2-40B4-BE49-F238E27FC236}">
                <a16:creationId xmlns:a16="http://schemas.microsoft.com/office/drawing/2014/main" id="{E778E259-89CC-4948-BD68-93F6914DC9A6}"/>
              </a:ext>
            </a:extLst>
          </p:cNvPr>
          <p:cNvSpPr/>
          <p:nvPr/>
        </p:nvSpPr>
        <p:spPr>
          <a:xfrm>
            <a:off x="2102306" y="2267927"/>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9" name="Rectangle 11">
            <a:extLst>
              <a:ext uri="{FF2B5EF4-FFF2-40B4-BE49-F238E27FC236}">
                <a16:creationId xmlns:a16="http://schemas.microsoft.com/office/drawing/2014/main" id="{A5836F9D-4FF5-4A3D-9D21-D376126E5A0C}"/>
              </a:ext>
            </a:extLst>
          </p:cNvPr>
          <p:cNvSpPr/>
          <p:nvPr/>
        </p:nvSpPr>
        <p:spPr>
          <a:xfrm>
            <a:off x="7566551" y="2571829"/>
            <a:ext cx="3538164" cy="553998"/>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0" name="Rectangle 11">
            <a:extLst>
              <a:ext uri="{FF2B5EF4-FFF2-40B4-BE49-F238E27FC236}">
                <a16:creationId xmlns:a16="http://schemas.microsoft.com/office/drawing/2014/main" id="{8EA20A18-DB0E-4B9E-969E-657ADE1253A8}"/>
              </a:ext>
            </a:extLst>
          </p:cNvPr>
          <p:cNvSpPr/>
          <p:nvPr/>
        </p:nvSpPr>
        <p:spPr>
          <a:xfrm>
            <a:off x="7566550" y="2267927"/>
            <a:ext cx="1349581" cy="400110"/>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1" name="Rectangle 11">
            <a:extLst>
              <a:ext uri="{FF2B5EF4-FFF2-40B4-BE49-F238E27FC236}">
                <a16:creationId xmlns:a16="http://schemas.microsoft.com/office/drawing/2014/main" id="{98DDCB91-DAF8-4188-B25B-74838C36938D}"/>
              </a:ext>
            </a:extLst>
          </p:cNvPr>
          <p:cNvSpPr/>
          <p:nvPr/>
        </p:nvSpPr>
        <p:spPr>
          <a:xfrm>
            <a:off x="2102307" y="3991261"/>
            <a:ext cx="3538164" cy="553998"/>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2" name="Rectangle 11">
            <a:extLst>
              <a:ext uri="{FF2B5EF4-FFF2-40B4-BE49-F238E27FC236}">
                <a16:creationId xmlns:a16="http://schemas.microsoft.com/office/drawing/2014/main" id="{A448A0A6-4721-492C-8E98-692D1F05EE4F}"/>
              </a:ext>
            </a:extLst>
          </p:cNvPr>
          <p:cNvSpPr/>
          <p:nvPr/>
        </p:nvSpPr>
        <p:spPr>
          <a:xfrm>
            <a:off x="2102306" y="3687359"/>
            <a:ext cx="1349581" cy="400110"/>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3" name="Rectangle 11">
            <a:extLst>
              <a:ext uri="{FF2B5EF4-FFF2-40B4-BE49-F238E27FC236}">
                <a16:creationId xmlns:a16="http://schemas.microsoft.com/office/drawing/2014/main" id="{74E39485-9939-4FF2-8D29-EBD71FF29AAF}"/>
              </a:ext>
            </a:extLst>
          </p:cNvPr>
          <p:cNvSpPr/>
          <p:nvPr/>
        </p:nvSpPr>
        <p:spPr>
          <a:xfrm>
            <a:off x="7566551" y="3991261"/>
            <a:ext cx="3538164" cy="532903"/>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4" name="Rectangle 11">
            <a:extLst>
              <a:ext uri="{FF2B5EF4-FFF2-40B4-BE49-F238E27FC236}">
                <a16:creationId xmlns:a16="http://schemas.microsoft.com/office/drawing/2014/main" id="{150EC2FF-1D48-40C4-9771-D5E1C4743BB9}"/>
              </a:ext>
            </a:extLst>
          </p:cNvPr>
          <p:cNvSpPr/>
          <p:nvPr/>
        </p:nvSpPr>
        <p:spPr>
          <a:xfrm>
            <a:off x="7566550" y="3687359"/>
            <a:ext cx="1349581" cy="400110"/>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5" name="Rectangle 11">
            <a:extLst>
              <a:ext uri="{FF2B5EF4-FFF2-40B4-BE49-F238E27FC236}">
                <a16:creationId xmlns:a16="http://schemas.microsoft.com/office/drawing/2014/main" id="{A874E401-860D-418F-9062-48C730217563}"/>
              </a:ext>
            </a:extLst>
          </p:cNvPr>
          <p:cNvSpPr/>
          <p:nvPr/>
        </p:nvSpPr>
        <p:spPr>
          <a:xfrm>
            <a:off x="2102307" y="5454235"/>
            <a:ext cx="3538164" cy="532903"/>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6" name="Rectangle 11">
            <a:extLst>
              <a:ext uri="{FF2B5EF4-FFF2-40B4-BE49-F238E27FC236}">
                <a16:creationId xmlns:a16="http://schemas.microsoft.com/office/drawing/2014/main" id="{07C0B8A7-4630-47A5-8361-648E5B3C3B84}"/>
              </a:ext>
            </a:extLst>
          </p:cNvPr>
          <p:cNvSpPr/>
          <p:nvPr/>
        </p:nvSpPr>
        <p:spPr>
          <a:xfrm>
            <a:off x="2102306" y="5150333"/>
            <a:ext cx="1349581" cy="400110"/>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7" name="Rectangle 11">
            <a:extLst>
              <a:ext uri="{FF2B5EF4-FFF2-40B4-BE49-F238E27FC236}">
                <a16:creationId xmlns:a16="http://schemas.microsoft.com/office/drawing/2014/main" id="{3775F4C7-D93D-4DC9-B0CD-2EBF7F819837}"/>
              </a:ext>
            </a:extLst>
          </p:cNvPr>
          <p:cNvSpPr/>
          <p:nvPr/>
        </p:nvSpPr>
        <p:spPr>
          <a:xfrm>
            <a:off x="7566551" y="5454235"/>
            <a:ext cx="3538164" cy="532903"/>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8" name="Rectangle 11">
            <a:extLst>
              <a:ext uri="{FF2B5EF4-FFF2-40B4-BE49-F238E27FC236}">
                <a16:creationId xmlns:a16="http://schemas.microsoft.com/office/drawing/2014/main" id="{D320B18D-C96D-4AC8-BB7A-BE1760F9AD67}"/>
              </a:ext>
            </a:extLst>
          </p:cNvPr>
          <p:cNvSpPr/>
          <p:nvPr/>
        </p:nvSpPr>
        <p:spPr>
          <a:xfrm>
            <a:off x="7566550" y="5150333"/>
            <a:ext cx="1349581" cy="400110"/>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3342389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90" name="矩形 89">
            <a:extLst>
              <a:ext uri="{FF2B5EF4-FFF2-40B4-BE49-F238E27FC236}">
                <a16:creationId xmlns:a16="http://schemas.microsoft.com/office/drawing/2014/main" id="{0DE9A2B6-E26C-48FC-8DFC-638F4FC7CC26}"/>
              </a:ext>
            </a:extLst>
          </p:cNvPr>
          <p:cNvSpPr/>
          <p:nvPr/>
        </p:nvSpPr>
        <p:spPr>
          <a:xfrm>
            <a:off x="5235466" y="3135558"/>
            <a:ext cx="3416320" cy="743922"/>
          </a:xfrm>
          <a:prstGeom prst="rect">
            <a:avLst/>
          </a:prstGeom>
        </p:spPr>
        <p:txBody>
          <a:bodyPr wrap="none">
            <a:spAutoFit/>
          </a:bodyPr>
          <a:lstStyle/>
          <a:p>
            <a:pPr algn="ctr">
              <a:lnSpc>
                <a:spcPct val="175000"/>
              </a:lnSpc>
            </a:pP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sp>
        <p:nvSpPr>
          <p:cNvPr id="91" name="文本框 90">
            <a:extLst>
              <a:ext uri="{FF2B5EF4-FFF2-40B4-BE49-F238E27FC236}">
                <a16:creationId xmlns:a16="http://schemas.microsoft.com/office/drawing/2014/main" id="{62581067-9353-4EB4-BB03-5D5FA9FF196C}"/>
              </a:ext>
            </a:extLst>
          </p:cNvPr>
          <p:cNvSpPr txBox="1"/>
          <p:nvPr/>
        </p:nvSpPr>
        <p:spPr>
          <a:xfrm>
            <a:off x="3641626" y="3946932"/>
            <a:ext cx="6604000" cy="338554"/>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600" b="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add your title</a:t>
            </a:r>
          </a:p>
        </p:txBody>
      </p:sp>
      <p:sp>
        <p:nvSpPr>
          <p:cNvPr id="92" name="Rectangle 11">
            <a:extLst>
              <a:ext uri="{FF2B5EF4-FFF2-40B4-BE49-F238E27FC236}">
                <a16:creationId xmlns:a16="http://schemas.microsoft.com/office/drawing/2014/main" id="{F42F183F-63BC-467F-A824-C19B112CECB3}"/>
              </a:ext>
            </a:extLst>
          </p:cNvPr>
          <p:cNvSpPr/>
          <p:nvPr/>
        </p:nvSpPr>
        <p:spPr>
          <a:xfrm>
            <a:off x="4600776" y="4288935"/>
            <a:ext cx="4685700" cy="495264"/>
          </a:xfrm>
          <a:prstGeom prst="rect">
            <a:avLst/>
          </a:prstGeom>
        </p:spPr>
        <p:txBody>
          <a:bodyPr wrap="square">
            <a:spAutoFit/>
          </a:bodyPr>
          <a:lstStyle/>
          <a:p>
            <a:pPr algn="ctr">
              <a:lnSpc>
                <a:spcPct val="125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93" name="文本框 92">
            <a:extLst>
              <a:ext uri="{FF2B5EF4-FFF2-40B4-BE49-F238E27FC236}">
                <a16:creationId xmlns:a16="http://schemas.microsoft.com/office/drawing/2014/main" id="{3AA41437-DC87-4394-B7FB-AA259FB6AE7D}"/>
              </a:ext>
            </a:extLst>
          </p:cNvPr>
          <p:cNvSpPr txBox="1"/>
          <p:nvPr/>
        </p:nvSpPr>
        <p:spPr>
          <a:xfrm>
            <a:off x="4882597" y="2468204"/>
            <a:ext cx="4122058" cy="923330"/>
          </a:xfrm>
          <a:prstGeom prst="rect">
            <a:avLst/>
          </a:prstGeom>
          <a:noFill/>
          <a:ln>
            <a:noFill/>
          </a:ln>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 04</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168388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Shape 2391">
            <a:extLst>
              <a:ext uri="{FF2B5EF4-FFF2-40B4-BE49-F238E27FC236}">
                <a16:creationId xmlns:a16="http://schemas.microsoft.com/office/drawing/2014/main" id="{025946C2-7060-41BA-A8D3-F41029D5396E}"/>
              </a:ext>
            </a:extLst>
          </p:cNvPr>
          <p:cNvSpPr/>
          <p:nvPr/>
        </p:nvSpPr>
        <p:spPr>
          <a:xfrm rot="10800000">
            <a:off x="6924348" y="3616817"/>
            <a:ext cx="2509238" cy="1051109"/>
          </a:xfrm>
          <a:prstGeom prst="rect">
            <a:avLst/>
          </a:prstGeom>
          <a:solidFill>
            <a:srgbClr val="7F7D67">
              <a:alpha val="75000"/>
            </a:srgbClr>
          </a:solidFill>
          <a:ln w="12700">
            <a:noFill/>
            <a:miter lim="400000"/>
          </a:ln>
        </p:spPr>
        <p:txBody>
          <a:bodyPr lIns="0" tIns="0" rIns="0" bIns="0" anchor="ctr"/>
          <a:lstStyle/>
          <a:p>
            <a:pPr lvl="0"/>
            <a:endParaRPr/>
          </a:p>
        </p:txBody>
      </p:sp>
      <p:sp>
        <p:nvSpPr>
          <p:cNvPr id="14" name="Shape 2392">
            <a:extLst>
              <a:ext uri="{FF2B5EF4-FFF2-40B4-BE49-F238E27FC236}">
                <a16:creationId xmlns:a16="http://schemas.microsoft.com/office/drawing/2014/main" id="{1BD31599-2012-4DED-8244-07659A516082}"/>
              </a:ext>
            </a:extLst>
          </p:cNvPr>
          <p:cNvSpPr/>
          <p:nvPr/>
        </p:nvSpPr>
        <p:spPr>
          <a:xfrm rot="10800000">
            <a:off x="5389926" y="3130069"/>
            <a:ext cx="1512338" cy="1574409"/>
          </a:xfrm>
          <a:prstGeom prst="rect">
            <a:avLst/>
          </a:prstGeom>
          <a:solidFill>
            <a:srgbClr val="7F7D67"/>
          </a:solidFill>
          <a:ln w="12700">
            <a:noFill/>
            <a:miter lim="400000"/>
          </a:ln>
        </p:spPr>
        <p:txBody>
          <a:bodyPr lIns="0" tIns="0" rIns="0" bIns="0" anchor="ctr"/>
          <a:lstStyle/>
          <a:p>
            <a:pPr lvl="0"/>
            <a:endParaRPr/>
          </a:p>
        </p:txBody>
      </p:sp>
      <p:sp>
        <p:nvSpPr>
          <p:cNvPr id="15" name="Shape 2397">
            <a:extLst>
              <a:ext uri="{FF2B5EF4-FFF2-40B4-BE49-F238E27FC236}">
                <a16:creationId xmlns:a16="http://schemas.microsoft.com/office/drawing/2014/main" id="{CE9BAD35-1CD7-4835-84DC-304EF7961635}"/>
              </a:ext>
            </a:extLst>
          </p:cNvPr>
          <p:cNvSpPr/>
          <p:nvPr/>
        </p:nvSpPr>
        <p:spPr>
          <a:xfrm rot="10800000">
            <a:off x="2848524" y="3616816"/>
            <a:ext cx="2519890" cy="1033523"/>
          </a:xfrm>
          <a:prstGeom prst="rect">
            <a:avLst/>
          </a:prstGeom>
          <a:solidFill>
            <a:srgbClr val="7F7D67">
              <a:alpha val="75000"/>
            </a:srgbClr>
          </a:solidFill>
          <a:ln w="12700">
            <a:noFill/>
            <a:miter lim="400000"/>
          </a:ln>
        </p:spPr>
        <p:txBody>
          <a:bodyPr lIns="38100" tIns="38100" rIns="38100" bIns="38100" anchor="ctr"/>
          <a:lstStyle/>
          <a:p>
            <a:pPr lvl="0"/>
            <a:endParaRPr/>
          </a:p>
        </p:txBody>
      </p:sp>
      <p:sp>
        <p:nvSpPr>
          <p:cNvPr id="16" name="Shape 2400">
            <a:extLst>
              <a:ext uri="{FF2B5EF4-FFF2-40B4-BE49-F238E27FC236}">
                <a16:creationId xmlns:a16="http://schemas.microsoft.com/office/drawing/2014/main" id="{E67AA132-3485-41C0-B794-CE7EF2FD31FB}"/>
              </a:ext>
            </a:extLst>
          </p:cNvPr>
          <p:cNvSpPr/>
          <p:nvPr/>
        </p:nvSpPr>
        <p:spPr>
          <a:xfrm>
            <a:off x="2329120" y="3534857"/>
            <a:ext cx="1198451" cy="1197448"/>
          </a:xfrm>
          <a:prstGeom prst="ellipse">
            <a:avLst/>
          </a:prstGeom>
          <a:solidFill>
            <a:srgbClr val="BB9A71"/>
          </a:solidFill>
          <a:ln w="12700" cap="flat">
            <a:solidFill>
              <a:schemeClr val="bg1"/>
            </a:solidFill>
            <a:miter lim="400000"/>
          </a:ln>
          <a:effectLst/>
        </p:spPr>
        <p:txBody>
          <a:bodyPr wrap="square" lIns="50800" tIns="50800" rIns="50800" bIns="50800" numCol="1" anchor="ctr">
            <a:noAutofit/>
          </a:bodyPr>
          <a:lstStyle/>
          <a:p>
            <a:pPr lvl="0"/>
            <a:endParaRPr/>
          </a:p>
        </p:txBody>
      </p:sp>
      <p:sp>
        <p:nvSpPr>
          <p:cNvPr id="17" name="Shape 2401">
            <a:extLst>
              <a:ext uri="{FF2B5EF4-FFF2-40B4-BE49-F238E27FC236}">
                <a16:creationId xmlns:a16="http://schemas.microsoft.com/office/drawing/2014/main" id="{4902F6D9-3504-4C40-BA10-09ADC452255D}"/>
              </a:ext>
            </a:extLst>
          </p:cNvPr>
          <p:cNvSpPr/>
          <p:nvPr/>
        </p:nvSpPr>
        <p:spPr>
          <a:xfrm>
            <a:off x="2725388" y="3908672"/>
            <a:ext cx="388075" cy="404241"/>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endParaRPr/>
          </a:p>
        </p:txBody>
      </p:sp>
      <p:sp>
        <p:nvSpPr>
          <p:cNvPr id="18" name="Shape 2403">
            <a:extLst>
              <a:ext uri="{FF2B5EF4-FFF2-40B4-BE49-F238E27FC236}">
                <a16:creationId xmlns:a16="http://schemas.microsoft.com/office/drawing/2014/main" id="{3BFAD1FC-BA33-4A0B-9C43-0CBC8ECBE029}"/>
              </a:ext>
            </a:extLst>
          </p:cNvPr>
          <p:cNvSpPr/>
          <p:nvPr/>
        </p:nvSpPr>
        <p:spPr>
          <a:xfrm>
            <a:off x="8926625" y="3534857"/>
            <a:ext cx="1198451" cy="1197448"/>
          </a:xfrm>
          <a:prstGeom prst="ellipse">
            <a:avLst/>
          </a:prstGeom>
          <a:solidFill>
            <a:srgbClr val="BB9A71"/>
          </a:solidFill>
          <a:ln w="12700" cap="flat">
            <a:solidFill>
              <a:schemeClr val="bg1"/>
            </a:solidFill>
            <a:miter lim="400000"/>
          </a:ln>
          <a:effectLst/>
        </p:spPr>
        <p:txBody>
          <a:bodyPr wrap="square" lIns="50800" tIns="50800" rIns="50800" bIns="50800" numCol="1" anchor="ctr">
            <a:noAutofit/>
          </a:bodyPr>
          <a:lstStyle/>
          <a:p>
            <a:pPr lvl="0"/>
            <a:endParaRPr/>
          </a:p>
        </p:txBody>
      </p:sp>
      <p:sp>
        <p:nvSpPr>
          <p:cNvPr id="19" name="Shape 2404">
            <a:extLst>
              <a:ext uri="{FF2B5EF4-FFF2-40B4-BE49-F238E27FC236}">
                <a16:creationId xmlns:a16="http://schemas.microsoft.com/office/drawing/2014/main" id="{4D8AC7FD-3A93-4752-8067-0D5E95012807}"/>
              </a:ext>
            </a:extLst>
          </p:cNvPr>
          <p:cNvSpPr/>
          <p:nvPr/>
        </p:nvSpPr>
        <p:spPr>
          <a:xfrm>
            <a:off x="9321689" y="3931913"/>
            <a:ext cx="431523" cy="405620"/>
          </a:xfrm>
          <a:custGeom>
            <a:avLst/>
            <a:gdLst/>
            <a:ahLst/>
            <a:cxnLst>
              <a:cxn ang="0">
                <a:pos x="wd2" y="hd2"/>
              </a:cxn>
              <a:cxn ang="5400000">
                <a:pos x="wd2" y="hd2"/>
              </a:cxn>
              <a:cxn ang="10800000">
                <a:pos x="wd2" y="hd2"/>
              </a:cxn>
              <a:cxn ang="16200000">
                <a:pos x="wd2" y="hd2"/>
              </a:cxn>
            </a:cxnLst>
            <a:rect l="0" t="0" r="r" b="b"/>
            <a:pathLst>
              <a:path w="21600" h="21600" extrusionOk="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endParaRPr/>
          </a:p>
        </p:txBody>
      </p:sp>
      <p:sp>
        <p:nvSpPr>
          <p:cNvPr id="20" name="Shape 2406">
            <a:extLst>
              <a:ext uri="{FF2B5EF4-FFF2-40B4-BE49-F238E27FC236}">
                <a16:creationId xmlns:a16="http://schemas.microsoft.com/office/drawing/2014/main" id="{4C1BC50F-5E8B-452F-8FB3-344FD960F512}"/>
              </a:ext>
            </a:extLst>
          </p:cNvPr>
          <p:cNvSpPr/>
          <p:nvPr/>
        </p:nvSpPr>
        <p:spPr>
          <a:xfrm rot="1822434">
            <a:off x="5530012" y="4004328"/>
            <a:ext cx="1198451" cy="1239518"/>
          </a:xfrm>
          <a:prstGeom prst="ellipse">
            <a:avLst/>
          </a:prstGeom>
          <a:solidFill>
            <a:srgbClr val="7F7D67"/>
          </a:solidFill>
          <a:ln w="12700" cap="flat">
            <a:solidFill>
              <a:schemeClr val="bg1"/>
            </a:solidFill>
            <a:miter lim="400000"/>
          </a:ln>
          <a:effectLst/>
        </p:spPr>
        <p:txBody>
          <a:bodyPr wrap="square" lIns="50800" tIns="50800" rIns="50800" bIns="50800" numCol="1" anchor="ctr">
            <a:noAutofit/>
          </a:bodyPr>
          <a:lstStyle/>
          <a:p>
            <a:pPr lvl="0"/>
            <a:endParaRPr/>
          </a:p>
        </p:txBody>
      </p:sp>
      <p:sp>
        <p:nvSpPr>
          <p:cNvPr id="21" name="Shape 2407">
            <a:extLst>
              <a:ext uri="{FF2B5EF4-FFF2-40B4-BE49-F238E27FC236}">
                <a16:creationId xmlns:a16="http://schemas.microsoft.com/office/drawing/2014/main" id="{F6313383-37E2-46C1-9CE8-2ACDC947DD0C}"/>
              </a:ext>
            </a:extLst>
          </p:cNvPr>
          <p:cNvSpPr/>
          <p:nvPr/>
        </p:nvSpPr>
        <p:spPr>
          <a:xfrm>
            <a:off x="5930087" y="4389381"/>
            <a:ext cx="406208" cy="406208"/>
          </a:xfrm>
          <a:custGeom>
            <a:avLst/>
            <a:gdLst/>
            <a:ahLst/>
            <a:cxnLst>
              <a:cxn ang="0">
                <a:pos x="wd2" y="hd2"/>
              </a:cxn>
              <a:cxn ang="5400000">
                <a:pos x="wd2" y="hd2"/>
              </a:cxn>
              <a:cxn ang="10800000">
                <a:pos x="wd2" y="hd2"/>
              </a:cxn>
              <a:cxn ang="16200000">
                <a:pos x="wd2" y="hd2"/>
              </a:cxn>
            </a:cxnLst>
            <a:rect l="0" t="0" r="r" b="b"/>
            <a:pathLst>
              <a:path w="21600" h="21600" extrusionOk="0">
                <a:moveTo>
                  <a:pt x="13346" y="13346"/>
                </a:moveTo>
                <a:cubicBezTo>
                  <a:pt x="12643" y="14049"/>
                  <a:pt x="11794" y="14400"/>
                  <a:pt x="10800" y="14400"/>
                </a:cubicBezTo>
                <a:cubicBezTo>
                  <a:pt x="9807" y="14400"/>
                  <a:pt x="8958" y="14049"/>
                  <a:pt x="8255" y="13346"/>
                </a:cubicBezTo>
                <a:cubicBezTo>
                  <a:pt x="7551" y="12642"/>
                  <a:pt x="7200" y="11794"/>
                  <a:pt x="7200" y="10800"/>
                </a:cubicBezTo>
                <a:cubicBezTo>
                  <a:pt x="7200" y="9806"/>
                  <a:pt x="7551" y="8958"/>
                  <a:pt x="8255" y="8254"/>
                </a:cubicBezTo>
                <a:cubicBezTo>
                  <a:pt x="8958" y="7551"/>
                  <a:pt x="9807" y="7200"/>
                  <a:pt x="10800" y="7200"/>
                </a:cubicBezTo>
                <a:cubicBezTo>
                  <a:pt x="11794" y="7200"/>
                  <a:pt x="12643" y="7551"/>
                  <a:pt x="13346" y="8254"/>
                </a:cubicBezTo>
                <a:cubicBezTo>
                  <a:pt x="14049" y="8958"/>
                  <a:pt x="14400" y="9806"/>
                  <a:pt x="14400" y="10800"/>
                </a:cubicBezTo>
                <a:cubicBezTo>
                  <a:pt x="14400" y="11794"/>
                  <a:pt x="14049" y="12642"/>
                  <a:pt x="13346" y="13346"/>
                </a:cubicBezTo>
                <a:cubicBezTo>
                  <a:pt x="13346" y="13346"/>
                  <a:pt x="13346" y="13346"/>
                  <a:pt x="13346" y="13346"/>
                </a:cubicBezTo>
                <a:close/>
                <a:moveTo>
                  <a:pt x="21488" y="8937"/>
                </a:moveTo>
                <a:cubicBezTo>
                  <a:pt x="21412" y="8838"/>
                  <a:pt x="21314" y="8779"/>
                  <a:pt x="21192" y="8761"/>
                </a:cubicBezTo>
                <a:lnTo>
                  <a:pt x="18619" y="8367"/>
                </a:lnTo>
                <a:cubicBezTo>
                  <a:pt x="18478" y="7917"/>
                  <a:pt x="18286" y="7458"/>
                  <a:pt x="18043" y="6989"/>
                </a:cubicBezTo>
                <a:cubicBezTo>
                  <a:pt x="18211" y="6755"/>
                  <a:pt x="18464" y="6425"/>
                  <a:pt x="18801" y="5997"/>
                </a:cubicBezTo>
                <a:cubicBezTo>
                  <a:pt x="19139" y="5571"/>
                  <a:pt x="19378" y="5259"/>
                  <a:pt x="19518" y="5063"/>
                </a:cubicBezTo>
                <a:cubicBezTo>
                  <a:pt x="19593" y="4959"/>
                  <a:pt x="19631" y="4852"/>
                  <a:pt x="19631" y="4739"/>
                </a:cubicBezTo>
                <a:cubicBezTo>
                  <a:pt x="19631" y="4608"/>
                  <a:pt x="19598" y="4505"/>
                  <a:pt x="19533" y="4430"/>
                </a:cubicBezTo>
                <a:cubicBezTo>
                  <a:pt x="19195" y="3951"/>
                  <a:pt x="18422" y="3155"/>
                  <a:pt x="17212" y="2039"/>
                </a:cubicBezTo>
                <a:cubicBezTo>
                  <a:pt x="17100" y="1945"/>
                  <a:pt x="16982" y="1899"/>
                  <a:pt x="16861" y="1899"/>
                </a:cubicBezTo>
                <a:cubicBezTo>
                  <a:pt x="16720" y="1899"/>
                  <a:pt x="16607" y="1941"/>
                  <a:pt x="16523" y="2025"/>
                </a:cubicBezTo>
                <a:lnTo>
                  <a:pt x="14526" y="3530"/>
                </a:lnTo>
                <a:cubicBezTo>
                  <a:pt x="14142" y="3332"/>
                  <a:pt x="13720" y="3159"/>
                  <a:pt x="13261" y="3009"/>
                </a:cubicBezTo>
                <a:lnTo>
                  <a:pt x="12867" y="422"/>
                </a:lnTo>
                <a:cubicBezTo>
                  <a:pt x="12858" y="300"/>
                  <a:pt x="12804" y="199"/>
                  <a:pt x="12705" y="120"/>
                </a:cubicBezTo>
                <a:cubicBezTo>
                  <a:pt x="12607" y="40"/>
                  <a:pt x="12492" y="0"/>
                  <a:pt x="12360" y="0"/>
                </a:cubicBezTo>
                <a:lnTo>
                  <a:pt x="9239" y="0"/>
                </a:lnTo>
                <a:cubicBezTo>
                  <a:pt x="8967" y="0"/>
                  <a:pt x="8798" y="131"/>
                  <a:pt x="8733" y="394"/>
                </a:cubicBezTo>
                <a:cubicBezTo>
                  <a:pt x="8611" y="862"/>
                  <a:pt x="8475" y="1734"/>
                  <a:pt x="8325" y="3009"/>
                </a:cubicBezTo>
                <a:cubicBezTo>
                  <a:pt x="7884" y="3150"/>
                  <a:pt x="7458" y="3328"/>
                  <a:pt x="7045" y="3544"/>
                </a:cubicBezTo>
                <a:lnTo>
                  <a:pt x="5105" y="2039"/>
                </a:lnTo>
                <a:cubicBezTo>
                  <a:pt x="4983" y="1945"/>
                  <a:pt x="4861" y="1899"/>
                  <a:pt x="4739" y="1899"/>
                </a:cubicBezTo>
                <a:cubicBezTo>
                  <a:pt x="4533" y="1899"/>
                  <a:pt x="4090" y="2233"/>
                  <a:pt x="3410" y="2904"/>
                </a:cubicBezTo>
                <a:cubicBezTo>
                  <a:pt x="2731" y="3574"/>
                  <a:pt x="2269" y="4078"/>
                  <a:pt x="2025" y="4415"/>
                </a:cubicBezTo>
                <a:cubicBezTo>
                  <a:pt x="1941" y="4538"/>
                  <a:pt x="1899" y="4645"/>
                  <a:pt x="1899" y="4739"/>
                </a:cubicBezTo>
                <a:cubicBezTo>
                  <a:pt x="1899" y="4852"/>
                  <a:pt x="1945" y="4964"/>
                  <a:pt x="2039" y="5076"/>
                </a:cubicBezTo>
                <a:cubicBezTo>
                  <a:pt x="2667" y="5836"/>
                  <a:pt x="3169" y="6483"/>
                  <a:pt x="3544" y="7017"/>
                </a:cubicBezTo>
                <a:cubicBezTo>
                  <a:pt x="3310" y="7449"/>
                  <a:pt x="3127" y="7880"/>
                  <a:pt x="2995" y="8311"/>
                </a:cubicBezTo>
                <a:lnTo>
                  <a:pt x="380" y="8704"/>
                </a:lnTo>
                <a:cubicBezTo>
                  <a:pt x="276" y="8724"/>
                  <a:pt x="188" y="8784"/>
                  <a:pt x="113" y="8887"/>
                </a:cubicBezTo>
                <a:cubicBezTo>
                  <a:pt x="37" y="8991"/>
                  <a:pt x="0" y="9099"/>
                  <a:pt x="0" y="9211"/>
                </a:cubicBezTo>
                <a:lnTo>
                  <a:pt x="0" y="12333"/>
                </a:lnTo>
                <a:cubicBezTo>
                  <a:pt x="0" y="12455"/>
                  <a:pt x="37" y="12564"/>
                  <a:pt x="113" y="12663"/>
                </a:cubicBezTo>
                <a:cubicBezTo>
                  <a:pt x="188" y="12762"/>
                  <a:pt x="286" y="12821"/>
                  <a:pt x="408" y="12839"/>
                </a:cubicBezTo>
                <a:lnTo>
                  <a:pt x="2982" y="13219"/>
                </a:lnTo>
                <a:cubicBezTo>
                  <a:pt x="3112" y="13679"/>
                  <a:pt x="3305" y="14142"/>
                  <a:pt x="3558" y="14611"/>
                </a:cubicBezTo>
                <a:cubicBezTo>
                  <a:pt x="3389" y="14845"/>
                  <a:pt x="3136" y="15175"/>
                  <a:pt x="2799" y="15602"/>
                </a:cubicBezTo>
                <a:cubicBezTo>
                  <a:pt x="2461" y="16029"/>
                  <a:pt x="2222" y="16340"/>
                  <a:pt x="2082" y="16537"/>
                </a:cubicBezTo>
                <a:cubicBezTo>
                  <a:pt x="2007" y="16641"/>
                  <a:pt x="1969" y="16748"/>
                  <a:pt x="1969" y="16861"/>
                </a:cubicBezTo>
                <a:cubicBezTo>
                  <a:pt x="1969" y="16982"/>
                  <a:pt x="2002" y="17090"/>
                  <a:pt x="2067" y="17184"/>
                </a:cubicBezTo>
                <a:cubicBezTo>
                  <a:pt x="2433" y="17690"/>
                  <a:pt x="3206" y="18478"/>
                  <a:pt x="4388" y="19547"/>
                </a:cubicBezTo>
                <a:cubicBezTo>
                  <a:pt x="4490" y="19650"/>
                  <a:pt x="4608" y="19701"/>
                  <a:pt x="4739" y="19701"/>
                </a:cubicBezTo>
                <a:cubicBezTo>
                  <a:pt x="4880" y="19701"/>
                  <a:pt x="4997" y="19659"/>
                  <a:pt x="5090" y="19575"/>
                </a:cubicBezTo>
                <a:lnTo>
                  <a:pt x="7074" y="18070"/>
                </a:lnTo>
                <a:cubicBezTo>
                  <a:pt x="7458" y="18267"/>
                  <a:pt x="7880" y="18440"/>
                  <a:pt x="8339" y="18590"/>
                </a:cubicBezTo>
                <a:lnTo>
                  <a:pt x="8733" y="21178"/>
                </a:lnTo>
                <a:cubicBezTo>
                  <a:pt x="8742" y="21300"/>
                  <a:pt x="8796" y="21401"/>
                  <a:pt x="8895" y="21480"/>
                </a:cubicBezTo>
                <a:cubicBezTo>
                  <a:pt x="8993" y="21560"/>
                  <a:pt x="9108" y="21600"/>
                  <a:pt x="9240" y="21600"/>
                </a:cubicBezTo>
                <a:lnTo>
                  <a:pt x="12361" y="21600"/>
                </a:lnTo>
                <a:cubicBezTo>
                  <a:pt x="12634" y="21600"/>
                  <a:pt x="12802" y="21469"/>
                  <a:pt x="12868" y="21206"/>
                </a:cubicBezTo>
                <a:cubicBezTo>
                  <a:pt x="12989" y="20737"/>
                  <a:pt x="13126" y="19866"/>
                  <a:pt x="13276" y="18590"/>
                </a:cubicBezTo>
                <a:cubicBezTo>
                  <a:pt x="13716" y="18450"/>
                  <a:pt x="14143" y="18272"/>
                  <a:pt x="14555" y="18056"/>
                </a:cubicBezTo>
                <a:lnTo>
                  <a:pt x="16496" y="19575"/>
                </a:lnTo>
                <a:cubicBezTo>
                  <a:pt x="16627" y="19659"/>
                  <a:pt x="16749" y="19701"/>
                  <a:pt x="16862" y="19701"/>
                </a:cubicBezTo>
                <a:cubicBezTo>
                  <a:pt x="17067" y="19701"/>
                  <a:pt x="17508" y="19369"/>
                  <a:pt x="18183" y="18703"/>
                </a:cubicBezTo>
                <a:cubicBezTo>
                  <a:pt x="18858" y="18038"/>
                  <a:pt x="19322" y="17531"/>
                  <a:pt x="19575" y="17184"/>
                </a:cubicBezTo>
                <a:cubicBezTo>
                  <a:pt x="19660" y="17090"/>
                  <a:pt x="19702" y="16982"/>
                  <a:pt x="19702" y="16861"/>
                </a:cubicBezTo>
                <a:cubicBezTo>
                  <a:pt x="19702" y="16739"/>
                  <a:pt x="19655" y="16622"/>
                  <a:pt x="19561" y="16510"/>
                </a:cubicBezTo>
                <a:cubicBezTo>
                  <a:pt x="18886" y="15684"/>
                  <a:pt x="18385" y="15037"/>
                  <a:pt x="18056" y="14569"/>
                </a:cubicBezTo>
                <a:cubicBezTo>
                  <a:pt x="18244" y="14221"/>
                  <a:pt x="18427" y="13795"/>
                  <a:pt x="18605" y="13289"/>
                </a:cubicBezTo>
                <a:lnTo>
                  <a:pt x="21206" y="12896"/>
                </a:lnTo>
                <a:cubicBezTo>
                  <a:pt x="21319" y="12876"/>
                  <a:pt x="21413" y="12816"/>
                  <a:pt x="21488" y="12713"/>
                </a:cubicBezTo>
                <a:cubicBezTo>
                  <a:pt x="21563" y="12609"/>
                  <a:pt x="21600" y="12501"/>
                  <a:pt x="21600" y="12389"/>
                </a:cubicBezTo>
                <a:lnTo>
                  <a:pt x="21600" y="9267"/>
                </a:lnTo>
                <a:cubicBezTo>
                  <a:pt x="21600" y="9145"/>
                  <a:pt x="21563" y="9036"/>
                  <a:pt x="21488" y="8937"/>
                </a:cubicBezTo>
                <a:cubicBezTo>
                  <a:pt x="21488" y="8937"/>
                  <a:pt x="21488" y="8937"/>
                  <a:pt x="21488" y="8937"/>
                </a:cubicBezTo>
                <a:close/>
              </a:path>
            </a:pathLst>
          </a:custGeom>
          <a:solidFill>
            <a:schemeClr val="bg1"/>
          </a:solidFill>
          <a:ln w="12700" cap="flat">
            <a:noFill/>
            <a:miter lim="400000"/>
          </a:ln>
          <a:effectLst/>
        </p:spPr>
        <p:txBody>
          <a:bodyPr wrap="square" lIns="38100" tIns="38100" rIns="38100" bIns="38100" numCol="1" anchor="ctr">
            <a:noAutofit/>
          </a:bodyPr>
          <a:lstStyle/>
          <a:p>
            <a:pPr lvl="0"/>
            <a:endParaRPr/>
          </a:p>
        </p:txBody>
      </p:sp>
      <p:sp>
        <p:nvSpPr>
          <p:cNvPr id="22" name="文本框 21">
            <a:extLst>
              <a:ext uri="{FF2B5EF4-FFF2-40B4-BE49-F238E27FC236}">
                <a16:creationId xmlns:a16="http://schemas.microsoft.com/office/drawing/2014/main" id="{9B08469D-C188-4B5F-A18F-1A7BDB2DBDBA}"/>
              </a:ext>
            </a:extLst>
          </p:cNvPr>
          <p:cNvSpPr txBox="1"/>
          <p:nvPr/>
        </p:nvSpPr>
        <p:spPr>
          <a:xfrm>
            <a:off x="2329120" y="5221547"/>
            <a:ext cx="2969763"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3" name="文本框 22">
            <a:extLst>
              <a:ext uri="{FF2B5EF4-FFF2-40B4-BE49-F238E27FC236}">
                <a16:creationId xmlns:a16="http://schemas.microsoft.com/office/drawing/2014/main" id="{52C277F0-2E1C-4FD9-9FA3-2F5538C1B77D}"/>
              </a:ext>
            </a:extLst>
          </p:cNvPr>
          <p:cNvSpPr txBox="1"/>
          <p:nvPr/>
        </p:nvSpPr>
        <p:spPr>
          <a:xfrm>
            <a:off x="2329120" y="4973490"/>
            <a:ext cx="11188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4" name="文本框 23">
            <a:extLst>
              <a:ext uri="{FF2B5EF4-FFF2-40B4-BE49-F238E27FC236}">
                <a16:creationId xmlns:a16="http://schemas.microsoft.com/office/drawing/2014/main" id="{ECF358EB-1D7E-49DA-9860-F153DB1B5E6E}"/>
              </a:ext>
            </a:extLst>
          </p:cNvPr>
          <p:cNvSpPr txBox="1"/>
          <p:nvPr/>
        </p:nvSpPr>
        <p:spPr>
          <a:xfrm>
            <a:off x="7149844" y="5221547"/>
            <a:ext cx="2969763"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5" name="文本框 24">
            <a:extLst>
              <a:ext uri="{FF2B5EF4-FFF2-40B4-BE49-F238E27FC236}">
                <a16:creationId xmlns:a16="http://schemas.microsoft.com/office/drawing/2014/main" id="{FAC9AF93-DDAD-4BB0-9643-229324107E83}"/>
              </a:ext>
            </a:extLst>
          </p:cNvPr>
          <p:cNvSpPr txBox="1"/>
          <p:nvPr/>
        </p:nvSpPr>
        <p:spPr>
          <a:xfrm>
            <a:off x="9000805" y="4973490"/>
            <a:ext cx="1118802"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6" name="文本框 25">
            <a:extLst>
              <a:ext uri="{FF2B5EF4-FFF2-40B4-BE49-F238E27FC236}">
                <a16:creationId xmlns:a16="http://schemas.microsoft.com/office/drawing/2014/main" id="{CFE1DBC3-3C03-4074-A48E-0025B15AE89A}"/>
              </a:ext>
            </a:extLst>
          </p:cNvPr>
          <p:cNvSpPr txBox="1"/>
          <p:nvPr/>
        </p:nvSpPr>
        <p:spPr>
          <a:xfrm>
            <a:off x="4611119" y="2196754"/>
            <a:ext cx="2969763"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7" name="文本框 26">
            <a:extLst>
              <a:ext uri="{FF2B5EF4-FFF2-40B4-BE49-F238E27FC236}">
                <a16:creationId xmlns:a16="http://schemas.microsoft.com/office/drawing/2014/main" id="{81C6FC58-B81D-4459-A98A-877500EA4D4E}"/>
              </a:ext>
            </a:extLst>
          </p:cNvPr>
          <p:cNvSpPr txBox="1"/>
          <p:nvPr/>
        </p:nvSpPr>
        <p:spPr>
          <a:xfrm>
            <a:off x="5536599" y="1948697"/>
            <a:ext cx="11188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060791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AutoShape 7">
            <a:extLst>
              <a:ext uri="{FF2B5EF4-FFF2-40B4-BE49-F238E27FC236}">
                <a16:creationId xmlns:a16="http://schemas.microsoft.com/office/drawing/2014/main" id="{1866AAE3-9AC3-4C74-8760-85E5C1FE68C8}"/>
              </a:ext>
            </a:extLst>
          </p:cNvPr>
          <p:cNvSpPr>
            <a:spLocks/>
          </p:cNvSpPr>
          <p:nvPr/>
        </p:nvSpPr>
        <p:spPr bwMode="auto">
          <a:xfrm>
            <a:off x="7196624" y="3903595"/>
            <a:ext cx="3279036" cy="433936"/>
          </a:xfrm>
          <a:prstGeom prst="roundRect">
            <a:avLst>
              <a:gd name="adj" fmla="val 50000"/>
            </a:avLst>
          </a:prstGeom>
          <a:solidFill>
            <a:srgbClr val="7F7D67"/>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557945">
              <a:defRPr/>
            </a:pPr>
            <a:endParaRPr lang="en-US" sz="10700">
              <a:solidFill>
                <a:srgbClr val="FFFFFF"/>
              </a:solidFill>
              <a:effectLst>
                <a:outerShdw blurRad="38100" dist="38100" dir="2700000" algn="tl">
                  <a:srgbClr val="000000"/>
                </a:outerShdw>
              </a:effectLst>
              <a:cs typeface="Gill Sans" charset="0"/>
            </a:endParaRPr>
          </a:p>
        </p:txBody>
      </p:sp>
      <p:sp>
        <p:nvSpPr>
          <p:cNvPr id="14" name="AutoShape 9">
            <a:extLst>
              <a:ext uri="{FF2B5EF4-FFF2-40B4-BE49-F238E27FC236}">
                <a16:creationId xmlns:a16="http://schemas.microsoft.com/office/drawing/2014/main" id="{70F055D3-3A81-4903-B903-5EBAE695287F}"/>
              </a:ext>
            </a:extLst>
          </p:cNvPr>
          <p:cNvSpPr>
            <a:spLocks/>
          </p:cNvSpPr>
          <p:nvPr/>
        </p:nvSpPr>
        <p:spPr bwMode="auto">
          <a:xfrm>
            <a:off x="1660428" y="3903595"/>
            <a:ext cx="3279036" cy="433936"/>
          </a:xfrm>
          <a:prstGeom prst="roundRect">
            <a:avLst>
              <a:gd name="adj" fmla="val 50000"/>
            </a:avLst>
          </a:prstGeom>
          <a:solidFill>
            <a:srgbClr val="7F7D67"/>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557945">
              <a:defRPr/>
            </a:pPr>
            <a:endParaRPr lang="en-US" sz="10700">
              <a:solidFill>
                <a:srgbClr val="FFFFFF"/>
              </a:solidFill>
              <a:effectLst>
                <a:outerShdw blurRad="38100" dist="38100" dir="2700000" algn="tl">
                  <a:srgbClr val="000000"/>
                </a:outerShdw>
              </a:effectLst>
              <a:cs typeface="Gill Sans" charset="0"/>
            </a:endParaRPr>
          </a:p>
        </p:txBody>
      </p:sp>
      <p:grpSp>
        <p:nvGrpSpPr>
          <p:cNvPr id="15" name="Group 4678">
            <a:extLst>
              <a:ext uri="{FF2B5EF4-FFF2-40B4-BE49-F238E27FC236}">
                <a16:creationId xmlns:a16="http://schemas.microsoft.com/office/drawing/2014/main" id="{3ED5F3B4-4F2C-4DE6-A11C-A4DFDE704632}"/>
              </a:ext>
            </a:extLst>
          </p:cNvPr>
          <p:cNvGrpSpPr>
            <a:grpSpLocks/>
          </p:cNvGrpSpPr>
          <p:nvPr/>
        </p:nvGrpSpPr>
        <p:grpSpPr bwMode="auto">
          <a:xfrm>
            <a:off x="2583201" y="4625632"/>
            <a:ext cx="1028492" cy="763751"/>
            <a:chOff x="6373813" y="2366962"/>
            <a:chExt cx="542925" cy="403225"/>
          </a:xfrm>
          <a:solidFill>
            <a:srgbClr val="7F7D67"/>
          </a:solidFill>
        </p:grpSpPr>
        <p:sp>
          <p:nvSpPr>
            <p:cNvPr id="16" name="Freeform 276">
              <a:extLst>
                <a:ext uri="{FF2B5EF4-FFF2-40B4-BE49-F238E27FC236}">
                  <a16:creationId xmlns:a16="http://schemas.microsoft.com/office/drawing/2014/main" id="{DE66D322-49DA-4461-B094-F8C8BF7F81B7}"/>
                </a:ext>
              </a:extLst>
            </p:cNvPr>
            <p:cNvSpPr>
              <a:spLocks noChangeArrowheads="1"/>
            </p:cNvSpPr>
            <p:nvPr/>
          </p:nvSpPr>
          <p:spPr bwMode="auto">
            <a:xfrm>
              <a:off x="6373813" y="2366962"/>
              <a:ext cx="542925" cy="322262"/>
            </a:xfrm>
            <a:custGeom>
              <a:avLst/>
              <a:gdLst>
                <a:gd name="T0" fmla="*/ 67 w 1506"/>
                <a:gd name="T1" fmla="*/ 117 h 896"/>
                <a:gd name="T2" fmla="*/ 293 w 1506"/>
                <a:gd name="T3" fmla="*/ 117 h 896"/>
                <a:gd name="T4" fmla="*/ 518 w 1506"/>
                <a:gd name="T5" fmla="*/ 853 h 896"/>
                <a:gd name="T6" fmla="*/ 577 w 1506"/>
                <a:gd name="T7" fmla="*/ 895 h 896"/>
                <a:gd name="T8" fmla="*/ 1296 w 1506"/>
                <a:gd name="T9" fmla="*/ 895 h 896"/>
                <a:gd name="T10" fmla="*/ 1363 w 1506"/>
                <a:gd name="T11" fmla="*/ 836 h 896"/>
                <a:gd name="T12" fmla="*/ 1296 w 1506"/>
                <a:gd name="T13" fmla="*/ 778 h 896"/>
                <a:gd name="T14" fmla="*/ 619 w 1506"/>
                <a:gd name="T15" fmla="*/ 778 h 896"/>
                <a:gd name="T16" fmla="*/ 577 w 1506"/>
                <a:gd name="T17" fmla="*/ 636 h 896"/>
                <a:gd name="T18" fmla="*/ 1313 w 1506"/>
                <a:gd name="T19" fmla="*/ 636 h 896"/>
                <a:gd name="T20" fmla="*/ 1430 w 1506"/>
                <a:gd name="T21" fmla="*/ 544 h 896"/>
                <a:gd name="T22" fmla="*/ 1497 w 1506"/>
                <a:gd name="T23" fmla="*/ 234 h 896"/>
                <a:gd name="T24" fmla="*/ 1480 w 1506"/>
                <a:gd name="T25" fmla="*/ 151 h 896"/>
                <a:gd name="T26" fmla="*/ 1404 w 1506"/>
                <a:gd name="T27" fmla="*/ 117 h 896"/>
                <a:gd name="T28" fmla="*/ 418 w 1506"/>
                <a:gd name="T29" fmla="*/ 117 h 896"/>
                <a:gd name="T30" fmla="*/ 393 w 1506"/>
                <a:gd name="T31" fmla="*/ 42 h 896"/>
                <a:gd name="T32" fmla="*/ 334 w 1506"/>
                <a:gd name="T33" fmla="*/ 0 h 896"/>
                <a:gd name="T34" fmla="*/ 67 w 1506"/>
                <a:gd name="T35" fmla="*/ 0 h 896"/>
                <a:gd name="T36" fmla="*/ 0 w 1506"/>
                <a:gd name="T37" fmla="*/ 59 h 896"/>
                <a:gd name="T38" fmla="*/ 67 w 1506"/>
                <a:gd name="T39" fmla="*/ 117 h 896"/>
                <a:gd name="T40" fmla="*/ 1313 w 1506"/>
                <a:gd name="T41" fmla="*/ 510 h 896"/>
                <a:gd name="T42" fmla="*/ 544 w 1506"/>
                <a:gd name="T43" fmla="*/ 510 h 896"/>
                <a:gd name="T44" fmla="*/ 510 w 1506"/>
                <a:gd name="T45" fmla="*/ 435 h 896"/>
                <a:gd name="T46" fmla="*/ 1329 w 1506"/>
                <a:gd name="T47" fmla="*/ 435 h 896"/>
                <a:gd name="T48" fmla="*/ 1313 w 1506"/>
                <a:gd name="T49" fmla="*/ 510 h 896"/>
                <a:gd name="T50" fmla="*/ 451 w 1506"/>
                <a:gd name="T51" fmla="*/ 234 h 896"/>
                <a:gd name="T52" fmla="*/ 1371 w 1506"/>
                <a:gd name="T53" fmla="*/ 234 h 896"/>
                <a:gd name="T54" fmla="*/ 1354 w 1506"/>
                <a:gd name="T55" fmla="*/ 318 h 896"/>
                <a:gd name="T56" fmla="*/ 477 w 1506"/>
                <a:gd name="T57" fmla="*/ 318 h 896"/>
                <a:gd name="T58" fmla="*/ 451 w 1506"/>
                <a:gd name="T59" fmla="*/ 234 h 896"/>
                <a:gd name="T60" fmla="*/ 451 w 1506"/>
                <a:gd name="T61" fmla="*/ 234 h 896"/>
                <a:gd name="T62" fmla="*/ 451 w 1506"/>
                <a:gd name="T63" fmla="*/ 234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6" h="896">
                  <a:moveTo>
                    <a:pt x="67" y="117"/>
                  </a:moveTo>
                  <a:cubicBezTo>
                    <a:pt x="293" y="117"/>
                    <a:pt x="293" y="117"/>
                    <a:pt x="293" y="117"/>
                  </a:cubicBezTo>
                  <a:cubicBezTo>
                    <a:pt x="518" y="853"/>
                    <a:pt x="518" y="853"/>
                    <a:pt x="518" y="853"/>
                  </a:cubicBezTo>
                  <a:cubicBezTo>
                    <a:pt x="527" y="878"/>
                    <a:pt x="552" y="895"/>
                    <a:pt x="577" y="895"/>
                  </a:cubicBezTo>
                  <a:cubicBezTo>
                    <a:pt x="1296" y="895"/>
                    <a:pt x="1296" y="895"/>
                    <a:pt x="1296" y="895"/>
                  </a:cubicBezTo>
                  <a:cubicBezTo>
                    <a:pt x="1329" y="895"/>
                    <a:pt x="1363" y="870"/>
                    <a:pt x="1363" y="836"/>
                  </a:cubicBezTo>
                  <a:cubicBezTo>
                    <a:pt x="1363" y="803"/>
                    <a:pt x="1329" y="778"/>
                    <a:pt x="1296" y="778"/>
                  </a:cubicBezTo>
                  <a:cubicBezTo>
                    <a:pt x="619" y="778"/>
                    <a:pt x="619" y="778"/>
                    <a:pt x="619" y="778"/>
                  </a:cubicBezTo>
                  <a:cubicBezTo>
                    <a:pt x="577" y="636"/>
                    <a:pt x="577" y="636"/>
                    <a:pt x="577" y="636"/>
                  </a:cubicBezTo>
                  <a:cubicBezTo>
                    <a:pt x="1313" y="636"/>
                    <a:pt x="1313" y="636"/>
                    <a:pt x="1313" y="636"/>
                  </a:cubicBezTo>
                  <a:cubicBezTo>
                    <a:pt x="1371" y="636"/>
                    <a:pt x="1413" y="594"/>
                    <a:pt x="1430" y="544"/>
                  </a:cubicBezTo>
                  <a:cubicBezTo>
                    <a:pt x="1497" y="234"/>
                    <a:pt x="1497" y="234"/>
                    <a:pt x="1497" y="234"/>
                  </a:cubicBezTo>
                  <a:cubicBezTo>
                    <a:pt x="1505" y="201"/>
                    <a:pt x="1497" y="176"/>
                    <a:pt x="1480" y="151"/>
                  </a:cubicBezTo>
                  <a:cubicBezTo>
                    <a:pt x="1463" y="126"/>
                    <a:pt x="1430" y="117"/>
                    <a:pt x="1404" y="117"/>
                  </a:cubicBezTo>
                  <a:cubicBezTo>
                    <a:pt x="418" y="117"/>
                    <a:pt x="418" y="117"/>
                    <a:pt x="418" y="117"/>
                  </a:cubicBezTo>
                  <a:cubicBezTo>
                    <a:pt x="393" y="42"/>
                    <a:pt x="393" y="42"/>
                    <a:pt x="393" y="42"/>
                  </a:cubicBezTo>
                  <a:cubicBezTo>
                    <a:pt x="385" y="17"/>
                    <a:pt x="359" y="0"/>
                    <a:pt x="334" y="0"/>
                  </a:cubicBezTo>
                  <a:cubicBezTo>
                    <a:pt x="67" y="0"/>
                    <a:pt x="67" y="0"/>
                    <a:pt x="67" y="0"/>
                  </a:cubicBezTo>
                  <a:cubicBezTo>
                    <a:pt x="33" y="0"/>
                    <a:pt x="0" y="25"/>
                    <a:pt x="0" y="59"/>
                  </a:cubicBezTo>
                  <a:cubicBezTo>
                    <a:pt x="0" y="92"/>
                    <a:pt x="33" y="117"/>
                    <a:pt x="67" y="117"/>
                  </a:cubicBezTo>
                  <a:close/>
                  <a:moveTo>
                    <a:pt x="1313" y="510"/>
                  </a:moveTo>
                  <a:cubicBezTo>
                    <a:pt x="544" y="510"/>
                    <a:pt x="544" y="510"/>
                    <a:pt x="544" y="510"/>
                  </a:cubicBezTo>
                  <a:cubicBezTo>
                    <a:pt x="510" y="435"/>
                    <a:pt x="510" y="435"/>
                    <a:pt x="510" y="435"/>
                  </a:cubicBezTo>
                  <a:cubicBezTo>
                    <a:pt x="1329" y="435"/>
                    <a:pt x="1329" y="435"/>
                    <a:pt x="1329" y="435"/>
                  </a:cubicBezTo>
                  <a:lnTo>
                    <a:pt x="1313" y="510"/>
                  </a:lnTo>
                  <a:close/>
                  <a:moveTo>
                    <a:pt x="451" y="234"/>
                  </a:moveTo>
                  <a:cubicBezTo>
                    <a:pt x="1371" y="234"/>
                    <a:pt x="1371" y="234"/>
                    <a:pt x="1371" y="234"/>
                  </a:cubicBezTo>
                  <a:cubicBezTo>
                    <a:pt x="1354" y="318"/>
                    <a:pt x="1354" y="318"/>
                    <a:pt x="1354" y="318"/>
                  </a:cubicBezTo>
                  <a:cubicBezTo>
                    <a:pt x="477" y="318"/>
                    <a:pt x="477" y="318"/>
                    <a:pt x="477" y="318"/>
                  </a:cubicBezTo>
                  <a:cubicBezTo>
                    <a:pt x="451" y="234"/>
                    <a:pt x="451" y="234"/>
                    <a:pt x="451" y="234"/>
                  </a:cubicBezTo>
                  <a:close/>
                  <a:moveTo>
                    <a:pt x="451" y="234"/>
                  </a:moveTo>
                  <a:lnTo>
                    <a:pt x="451" y="234"/>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17" name="Freeform 277">
              <a:extLst>
                <a:ext uri="{FF2B5EF4-FFF2-40B4-BE49-F238E27FC236}">
                  <a16:creationId xmlns:a16="http://schemas.microsoft.com/office/drawing/2014/main" id="{73953743-B3BC-4911-955F-2CB45C21A34F}"/>
                </a:ext>
              </a:extLst>
            </p:cNvPr>
            <p:cNvSpPr>
              <a:spLocks noChangeArrowheads="1"/>
            </p:cNvSpPr>
            <p:nvPr/>
          </p:nvSpPr>
          <p:spPr bwMode="auto">
            <a:xfrm>
              <a:off x="6581775" y="2709862"/>
              <a:ext cx="60325" cy="60325"/>
            </a:xfrm>
            <a:custGeom>
              <a:avLst/>
              <a:gdLst>
                <a:gd name="T0" fmla="*/ 167 w 168"/>
                <a:gd name="T1" fmla="*/ 84 h 169"/>
                <a:gd name="T2" fmla="*/ 83 w 168"/>
                <a:gd name="T3" fmla="*/ 168 h 169"/>
                <a:gd name="T4" fmla="*/ 0 w 168"/>
                <a:gd name="T5" fmla="*/ 84 h 169"/>
                <a:gd name="T6" fmla="*/ 83 w 168"/>
                <a:gd name="T7" fmla="*/ 0 h 169"/>
                <a:gd name="T8" fmla="*/ 167 w 168"/>
                <a:gd name="T9" fmla="*/ 84 h 169"/>
                <a:gd name="T10" fmla="*/ 167 w 168"/>
                <a:gd name="T11" fmla="*/ 84 h 169"/>
                <a:gd name="T12" fmla="*/ 167 w 168"/>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168" h="169">
                  <a:moveTo>
                    <a:pt x="167" y="84"/>
                  </a:moveTo>
                  <a:cubicBezTo>
                    <a:pt x="167" y="134"/>
                    <a:pt x="125" y="168"/>
                    <a:pt x="83" y="168"/>
                  </a:cubicBezTo>
                  <a:cubicBezTo>
                    <a:pt x="33" y="168"/>
                    <a:pt x="0" y="134"/>
                    <a:pt x="0" y="84"/>
                  </a:cubicBezTo>
                  <a:cubicBezTo>
                    <a:pt x="0" y="34"/>
                    <a:pt x="33" y="0"/>
                    <a:pt x="83" y="0"/>
                  </a:cubicBezTo>
                  <a:cubicBezTo>
                    <a:pt x="125" y="0"/>
                    <a:pt x="167" y="34"/>
                    <a:pt x="167" y="84"/>
                  </a:cubicBezTo>
                  <a:close/>
                  <a:moveTo>
                    <a:pt x="167" y="84"/>
                  </a:moveTo>
                  <a:lnTo>
                    <a:pt x="167" y="84"/>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18" name="Freeform 278">
              <a:extLst>
                <a:ext uri="{FF2B5EF4-FFF2-40B4-BE49-F238E27FC236}">
                  <a16:creationId xmlns:a16="http://schemas.microsoft.com/office/drawing/2014/main" id="{3767171C-9ADE-43A5-8F5F-50687E496E5D}"/>
                </a:ext>
              </a:extLst>
            </p:cNvPr>
            <p:cNvSpPr>
              <a:spLocks noChangeArrowheads="1"/>
            </p:cNvSpPr>
            <p:nvPr/>
          </p:nvSpPr>
          <p:spPr bwMode="auto">
            <a:xfrm>
              <a:off x="6767513" y="2709862"/>
              <a:ext cx="60325" cy="60325"/>
            </a:xfrm>
            <a:custGeom>
              <a:avLst/>
              <a:gdLst>
                <a:gd name="T0" fmla="*/ 167 w 168"/>
                <a:gd name="T1" fmla="*/ 84 h 169"/>
                <a:gd name="T2" fmla="*/ 84 w 168"/>
                <a:gd name="T3" fmla="*/ 168 h 169"/>
                <a:gd name="T4" fmla="*/ 0 w 168"/>
                <a:gd name="T5" fmla="*/ 84 h 169"/>
                <a:gd name="T6" fmla="*/ 84 w 168"/>
                <a:gd name="T7" fmla="*/ 0 h 169"/>
                <a:gd name="T8" fmla="*/ 167 w 168"/>
                <a:gd name="T9" fmla="*/ 84 h 169"/>
                <a:gd name="T10" fmla="*/ 167 w 168"/>
                <a:gd name="T11" fmla="*/ 84 h 169"/>
                <a:gd name="T12" fmla="*/ 167 w 168"/>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168" h="169">
                  <a:moveTo>
                    <a:pt x="167" y="84"/>
                  </a:moveTo>
                  <a:cubicBezTo>
                    <a:pt x="167" y="134"/>
                    <a:pt x="126" y="168"/>
                    <a:pt x="84" y="168"/>
                  </a:cubicBezTo>
                  <a:cubicBezTo>
                    <a:pt x="34" y="168"/>
                    <a:pt x="0" y="134"/>
                    <a:pt x="0" y="84"/>
                  </a:cubicBezTo>
                  <a:cubicBezTo>
                    <a:pt x="0" y="34"/>
                    <a:pt x="34" y="0"/>
                    <a:pt x="84" y="0"/>
                  </a:cubicBezTo>
                  <a:cubicBezTo>
                    <a:pt x="126" y="0"/>
                    <a:pt x="167" y="34"/>
                    <a:pt x="167" y="84"/>
                  </a:cubicBezTo>
                  <a:close/>
                  <a:moveTo>
                    <a:pt x="167" y="84"/>
                  </a:moveTo>
                  <a:lnTo>
                    <a:pt x="167" y="84"/>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grpSp>
      <p:grpSp>
        <p:nvGrpSpPr>
          <p:cNvPr id="19" name="Group 132">
            <a:extLst>
              <a:ext uri="{FF2B5EF4-FFF2-40B4-BE49-F238E27FC236}">
                <a16:creationId xmlns:a16="http://schemas.microsoft.com/office/drawing/2014/main" id="{8989DAE1-E24C-4295-9E2F-EBF05758D3E4}"/>
              </a:ext>
            </a:extLst>
          </p:cNvPr>
          <p:cNvGrpSpPr>
            <a:grpSpLocks/>
          </p:cNvGrpSpPr>
          <p:nvPr/>
        </p:nvGrpSpPr>
        <p:grpSpPr bwMode="auto">
          <a:xfrm>
            <a:off x="5567712" y="2476500"/>
            <a:ext cx="1106096" cy="1050884"/>
            <a:chOff x="1835150" y="2800349"/>
            <a:chExt cx="382588" cy="363538"/>
          </a:xfrm>
          <a:solidFill>
            <a:srgbClr val="BB9A71"/>
          </a:solidFill>
        </p:grpSpPr>
        <p:sp>
          <p:nvSpPr>
            <p:cNvPr id="20" name="Freeform 133">
              <a:extLst>
                <a:ext uri="{FF2B5EF4-FFF2-40B4-BE49-F238E27FC236}">
                  <a16:creationId xmlns:a16="http://schemas.microsoft.com/office/drawing/2014/main" id="{E4E9507A-C862-46E6-AE5B-1176949A31E9}"/>
                </a:ext>
              </a:extLst>
            </p:cNvPr>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1" name="Freeform 134">
              <a:extLst>
                <a:ext uri="{FF2B5EF4-FFF2-40B4-BE49-F238E27FC236}">
                  <a16:creationId xmlns:a16="http://schemas.microsoft.com/office/drawing/2014/main" id="{7B5F8951-5F04-44EC-8473-99857D086AD2}"/>
                </a:ext>
              </a:extLst>
            </p:cNvPr>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2" name="Freeform 135">
              <a:extLst>
                <a:ext uri="{FF2B5EF4-FFF2-40B4-BE49-F238E27FC236}">
                  <a16:creationId xmlns:a16="http://schemas.microsoft.com/office/drawing/2014/main" id="{398B2E0D-9C91-490A-AAEF-288A334B542F}"/>
                </a:ext>
              </a:extLst>
            </p:cNvPr>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3" name="Freeform 136">
              <a:extLst>
                <a:ext uri="{FF2B5EF4-FFF2-40B4-BE49-F238E27FC236}">
                  <a16:creationId xmlns:a16="http://schemas.microsoft.com/office/drawing/2014/main" id="{7297C3B5-0D3E-4BF0-99C3-7126B521297F}"/>
                </a:ext>
              </a:extLst>
            </p:cNvPr>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grpSp>
      <p:grpSp>
        <p:nvGrpSpPr>
          <p:cNvPr id="24" name="Group 137">
            <a:extLst>
              <a:ext uri="{FF2B5EF4-FFF2-40B4-BE49-F238E27FC236}">
                <a16:creationId xmlns:a16="http://schemas.microsoft.com/office/drawing/2014/main" id="{FE9CB9BC-0E95-4BD1-B6F9-27A69F12F1CE}"/>
              </a:ext>
            </a:extLst>
          </p:cNvPr>
          <p:cNvGrpSpPr>
            <a:grpSpLocks/>
          </p:cNvGrpSpPr>
          <p:nvPr/>
        </p:nvGrpSpPr>
        <p:grpSpPr bwMode="auto">
          <a:xfrm>
            <a:off x="8542744" y="4569171"/>
            <a:ext cx="728586" cy="954575"/>
            <a:chOff x="4576763" y="2300287"/>
            <a:chExt cx="276225" cy="361950"/>
          </a:xfrm>
          <a:solidFill>
            <a:srgbClr val="7F7D67"/>
          </a:solidFill>
        </p:grpSpPr>
        <p:sp>
          <p:nvSpPr>
            <p:cNvPr id="25" name="Freeform 138">
              <a:extLst>
                <a:ext uri="{FF2B5EF4-FFF2-40B4-BE49-F238E27FC236}">
                  <a16:creationId xmlns:a16="http://schemas.microsoft.com/office/drawing/2014/main" id="{248A834D-06BA-49F8-BF08-770AFA3F232C}"/>
                </a:ext>
              </a:extLst>
            </p:cNvPr>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6" name="Freeform 139">
              <a:extLst>
                <a:ext uri="{FF2B5EF4-FFF2-40B4-BE49-F238E27FC236}">
                  <a16:creationId xmlns:a16="http://schemas.microsoft.com/office/drawing/2014/main" id="{2E02C5C2-A167-4227-94D4-C145E067567D}"/>
                </a:ext>
              </a:extLst>
            </p:cNvPr>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7" name="Freeform 140">
              <a:extLst>
                <a:ext uri="{FF2B5EF4-FFF2-40B4-BE49-F238E27FC236}">
                  <a16:creationId xmlns:a16="http://schemas.microsoft.com/office/drawing/2014/main" id="{F590FBA4-0820-4464-A2D2-86BBE883E3D3}"/>
                </a:ext>
              </a:extLst>
            </p:cNvPr>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8" name="Freeform 141">
              <a:extLst>
                <a:ext uri="{FF2B5EF4-FFF2-40B4-BE49-F238E27FC236}">
                  <a16:creationId xmlns:a16="http://schemas.microsoft.com/office/drawing/2014/main" id="{DDEB8796-FCB6-4FDB-8F31-8EF0B80EB415}"/>
                </a:ext>
              </a:extLst>
            </p:cNvPr>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29" name="Freeform 142">
              <a:extLst>
                <a:ext uri="{FF2B5EF4-FFF2-40B4-BE49-F238E27FC236}">
                  <a16:creationId xmlns:a16="http://schemas.microsoft.com/office/drawing/2014/main" id="{E5D62D43-D1D8-453C-A384-D8E7C7C65E53}"/>
                </a:ext>
              </a:extLst>
            </p:cNvPr>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30" name="Freeform 143">
              <a:extLst>
                <a:ext uri="{FF2B5EF4-FFF2-40B4-BE49-F238E27FC236}">
                  <a16:creationId xmlns:a16="http://schemas.microsoft.com/office/drawing/2014/main" id="{F1AEFFC9-6DB2-4825-AE0A-972994D5242E}"/>
                </a:ext>
              </a:extLst>
            </p:cNvPr>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31" name="Freeform 144">
              <a:extLst>
                <a:ext uri="{FF2B5EF4-FFF2-40B4-BE49-F238E27FC236}">
                  <a16:creationId xmlns:a16="http://schemas.microsoft.com/office/drawing/2014/main" id="{F67AC9DA-B0AE-4A05-9CE1-FDC2EC7E0943}"/>
                </a:ext>
              </a:extLst>
            </p:cNvPr>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32" name="Freeform 145">
              <a:extLst>
                <a:ext uri="{FF2B5EF4-FFF2-40B4-BE49-F238E27FC236}">
                  <a16:creationId xmlns:a16="http://schemas.microsoft.com/office/drawing/2014/main" id="{6D2FCC8B-B539-44BB-BA8C-614756DE54D1}"/>
                </a:ext>
              </a:extLst>
            </p:cNvPr>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33" name="Freeform 146">
              <a:extLst>
                <a:ext uri="{FF2B5EF4-FFF2-40B4-BE49-F238E27FC236}">
                  <a16:creationId xmlns:a16="http://schemas.microsoft.com/office/drawing/2014/main" id="{FE9D7F37-E4CE-4A25-B775-4994A357503E}"/>
                </a:ext>
              </a:extLst>
            </p:cNvPr>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sp>
          <p:nvSpPr>
            <p:cNvPr id="34" name="Freeform 147">
              <a:extLst>
                <a:ext uri="{FF2B5EF4-FFF2-40B4-BE49-F238E27FC236}">
                  <a16:creationId xmlns:a16="http://schemas.microsoft.com/office/drawing/2014/main" id="{1D778537-A2A7-4B8E-9E5A-E7D108C62F90}"/>
                </a:ext>
              </a:extLst>
            </p:cNvPr>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kern="1200"/>
            </a:p>
          </p:txBody>
        </p:sp>
      </p:grpSp>
      <p:sp>
        <p:nvSpPr>
          <p:cNvPr id="35" name="AutoShape 8">
            <a:extLst>
              <a:ext uri="{FF2B5EF4-FFF2-40B4-BE49-F238E27FC236}">
                <a16:creationId xmlns:a16="http://schemas.microsoft.com/office/drawing/2014/main" id="{1FEEBCC7-A6AC-4397-B307-B006E5C6F097}"/>
              </a:ext>
            </a:extLst>
          </p:cNvPr>
          <p:cNvSpPr>
            <a:spLocks/>
          </p:cNvSpPr>
          <p:nvPr/>
        </p:nvSpPr>
        <p:spPr bwMode="auto">
          <a:xfrm>
            <a:off x="4420316" y="3903595"/>
            <a:ext cx="3279036" cy="433936"/>
          </a:xfrm>
          <a:prstGeom prst="roundRect">
            <a:avLst>
              <a:gd name="adj" fmla="val 50000"/>
            </a:avLst>
          </a:prstGeom>
          <a:solidFill>
            <a:srgbClr val="BB9A71">
              <a:alpha val="52000"/>
            </a:srgbClr>
          </a:solidFill>
          <a:ln w="25400" cap="flat" cmpd="sng">
            <a:solidFill>
              <a:srgbClr val="000000">
                <a:alpha val="1700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557945">
              <a:defRPr/>
            </a:pPr>
            <a:endParaRPr lang="en-US" sz="10700">
              <a:solidFill>
                <a:srgbClr val="FFFFFF"/>
              </a:solidFill>
              <a:effectLst>
                <a:outerShdw blurRad="38100" dist="38100" dir="2700000" algn="tl">
                  <a:srgbClr val="000000"/>
                </a:outerShdw>
              </a:effectLst>
              <a:cs typeface="Gill Sans" charset="0"/>
            </a:endParaRPr>
          </a:p>
        </p:txBody>
      </p:sp>
      <p:sp>
        <p:nvSpPr>
          <p:cNvPr id="36" name="文本框 35">
            <a:extLst>
              <a:ext uri="{FF2B5EF4-FFF2-40B4-BE49-F238E27FC236}">
                <a16:creationId xmlns:a16="http://schemas.microsoft.com/office/drawing/2014/main" id="{3C9BC765-B0BF-42D3-99BF-D7AC1EE18DEA}"/>
              </a:ext>
            </a:extLst>
          </p:cNvPr>
          <p:cNvSpPr txBox="1"/>
          <p:nvPr/>
        </p:nvSpPr>
        <p:spPr>
          <a:xfrm>
            <a:off x="4907052" y="4900498"/>
            <a:ext cx="2389971" cy="1246495"/>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p>
        </p:txBody>
      </p:sp>
      <p:sp>
        <p:nvSpPr>
          <p:cNvPr id="37" name="文本框 36">
            <a:extLst>
              <a:ext uri="{FF2B5EF4-FFF2-40B4-BE49-F238E27FC236}">
                <a16:creationId xmlns:a16="http://schemas.microsoft.com/office/drawing/2014/main" id="{58FBFE56-796E-4653-8E7B-5F0396D4D896}"/>
              </a:ext>
            </a:extLst>
          </p:cNvPr>
          <p:cNvSpPr txBox="1"/>
          <p:nvPr/>
        </p:nvSpPr>
        <p:spPr>
          <a:xfrm>
            <a:off x="5459586" y="4551292"/>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8" name="文本框 37">
            <a:extLst>
              <a:ext uri="{FF2B5EF4-FFF2-40B4-BE49-F238E27FC236}">
                <a16:creationId xmlns:a16="http://schemas.microsoft.com/office/drawing/2014/main" id="{64F715AB-79D1-4E88-8528-34047D4955F3}"/>
              </a:ext>
            </a:extLst>
          </p:cNvPr>
          <p:cNvSpPr txBox="1"/>
          <p:nvPr/>
        </p:nvSpPr>
        <p:spPr>
          <a:xfrm>
            <a:off x="7758112" y="2541144"/>
            <a:ext cx="2389971" cy="1246495"/>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p>
        </p:txBody>
      </p:sp>
      <p:sp>
        <p:nvSpPr>
          <p:cNvPr id="39" name="文本框 38">
            <a:extLst>
              <a:ext uri="{FF2B5EF4-FFF2-40B4-BE49-F238E27FC236}">
                <a16:creationId xmlns:a16="http://schemas.microsoft.com/office/drawing/2014/main" id="{8CD600BB-7B85-4935-A13F-723265C59440}"/>
              </a:ext>
            </a:extLst>
          </p:cNvPr>
          <p:cNvSpPr txBox="1"/>
          <p:nvPr/>
        </p:nvSpPr>
        <p:spPr>
          <a:xfrm>
            <a:off x="8310646" y="2210988"/>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40" name="文本框 39">
            <a:extLst>
              <a:ext uri="{FF2B5EF4-FFF2-40B4-BE49-F238E27FC236}">
                <a16:creationId xmlns:a16="http://schemas.microsoft.com/office/drawing/2014/main" id="{AC1F2E25-028B-4806-9777-D62BE576625E}"/>
              </a:ext>
            </a:extLst>
          </p:cNvPr>
          <p:cNvSpPr txBox="1"/>
          <p:nvPr/>
        </p:nvSpPr>
        <p:spPr>
          <a:xfrm>
            <a:off x="1999314" y="2541144"/>
            <a:ext cx="2389971" cy="1246495"/>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p>
        </p:txBody>
      </p:sp>
      <p:sp>
        <p:nvSpPr>
          <p:cNvPr id="41" name="文本框 40">
            <a:extLst>
              <a:ext uri="{FF2B5EF4-FFF2-40B4-BE49-F238E27FC236}">
                <a16:creationId xmlns:a16="http://schemas.microsoft.com/office/drawing/2014/main" id="{94C83D26-741A-4D8F-B571-3939752F2C39}"/>
              </a:ext>
            </a:extLst>
          </p:cNvPr>
          <p:cNvSpPr txBox="1"/>
          <p:nvPr/>
        </p:nvSpPr>
        <p:spPr>
          <a:xfrm>
            <a:off x="2551848" y="2210988"/>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778361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90" name="矩形 89">
            <a:extLst>
              <a:ext uri="{FF2B5EF4-FFF2-40B4-BE49-F238E27FC236}">
                <a16:creationId xmlns:a16="http://schemas.microsoft.com/office/drawing/2014/main" id="{0DE9A2B6-E26C-48FC-8DFC-638F4FC7CC26}"/>
              </a:ext>
            </a:extLst>
          </p:cNvPr>
          <p:cNvSpPr/>
          <p:nvPr/>
        </p:nvSpPr>
        <p:spPr>
          <a:xfrm>
            <a:off x="5235466" y="3135558"/>
            <a:ext cx="3416320" cy="743922"/>
          </a:xfrm>
          <a:prstGeom prst="rect">
            <a:avLst/>
          </a:prstGeom>
        </p:spPr>
        <p:txBody>
          <a:bodyPr wrap="none">
            <a:spAutoFit/>
          </a:bodyPr>
          <a:lstStyle/>
          <a:p>
            <a:pPr algn="ctr">
              <a:lnSpc>
                <a:spcPct val="175000"/>
              </a:lnSpc>
            </a:pPr>
            <a:r>
              <a:rPr lang="zh-CN" altLang="en-US" sz="28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sp>
        <p:nvSpPr>
          <p:cNvPr id="91" name="文本框 90">
            <a:extLst>
              <a:ext uri="{FF2B5EF4-FFF2-40B4-BE49-F238E27FC236}">
                <a16:creationId xmlns:a16="http://schemas.microsoft.com/office/drawing/2014/main" id="{62581067-9353-4EB4-BB03-5D5FA9FF196C}"/>
              </a:ext>
            </a:extLst>
          </p:cNvPr>
          <p:cNvSpPr txBox="1"/>
          <p:nvPr/>
        </p:nvSpPr>
        <p:spPr>
          <a:xfrm>
            <a:off x="3641626" y="3946932"/>
            <a:ext cx="6604000" cy="338554"/>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600" b="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add your title</a:t>
            </a:r>
          </a:p>
        </p:txBody>
      </p:sp>
      <p:sp>
        <p:nvSpPr>
          <p:cNvPr id="92" name="Rectangle 11">
            <a:extLst>
              <a:ext uri="{FF2B5EF4-FFF2-40B4-BE49-F238E27FC236}">
                <a16:creationId xmlns:a16="http://schemas.microsoft.com/office/drawing/2014/main" id="{F42F183F-63BC-467F-A824-C19B112CECB3}"/>
              </a:ext>
            </a:extLst>
          </p:cNvPr>
          <p:cNvSpPr/>
          <p:nvPr/>
        </p:nvSpPr>
        <p:spPr>
          <a:xfrm>
            <a:off x="4600776" y="4288935"/>
            <a:ext cx="4685700" cy="495264"/>
          </a:xfrm>
          <a:prstGeom prst="rect">
            <a:avLst/>
          </a:prstGeom>
        </p:spPr>
        <p:txBody>
          <a:bodyPr wrap="square">
            <a:spAutoFit/>
          </a:bodyPr>
          <a:lstStyle/>
          <a:p>
            <a:pPr algn="ctr">
              <a:lnSpc>
                <a:spcPct val="125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93" name="文本框 92">
            <a:extLst>
              <a:ext uri="{FF2B5EF4-FFF2-40B4-BE49-F238E27FC236}">
                <a16:creationId xmlns:a16="http://schemas.microsoft.com/office/drawing/2014/main" id="{3AA41437-DC87-4394-B7FB-AA259FB6AE7D}"/>
              </a:ext>
            </a:extLst>
          </p:cNvPr>
          <p:cNvSpPr txBox="1"/>
          <p:nvPr/>
        </p:nvSpPr>
        <p:spPr>
          <a:xfrm>
            <a:off x="4882597" y="2468204"/>
            <a:ext cx="4122058" cy="923330"/>
          </a:xfrm>
          <a:prstGeom prst="rect">
            <a:avLst/>
          </a:prstGeom>
          <a:noFill/>
          <a:ln>
            <a:noFill/>
          </a:ln>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 05</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1132595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8" name="图表 7">
            <a:extLst>
              <a:ext uri="{FF2B5EF4-FFF2-40B4-BE49-F238E27FC236}">
                <a16:creationId xmlns:a16="http://schemas.microsoft.com/office/drawing/2014/main" id="{CBBD5059-9655-4F9A-B4B7-6DB7CEB8D86B}"/>
              </a:ext>
            </a:extLst>
          </p:cNvPr>
          <p:cNvGraphicFramePr/>
          <p:nvPr>
            <p:extLst>
              <p:ext uri="{D42A27DB-BD31-4B8C-83A1-F6EECF244321}">
                <p14:modId xmlns:p14="http://schemas.microsoft.com/office/powerpoint/2010/main" val="2388476553"/>
              </p:ext>
            </p:extLst>
          </p:nvPr>
        </p:nvGraphicFramePr>
        <p:xfrm>
          <a:off x="727746" y="2335293"/>
          <a:ext cx="6104110" cy="4062786"/>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36">
            <a:extLst>
              <a:ext uri="{FF2B5EF4-FFF2-40B4-BE49-F238E27FC236}">
                <a16:creationId xmlns:a16="http://schemas.microsoft.com/office/drawing/2014/main" id="{93E57EE9-C4AB-4CDB-9BCC-5CB4CCB4FE16}"/>
              </a:ext>
            </a:extLst>
          </p:cNvPr>
          <p:cNvSpPr/>
          <p:nvPr/>
        </p:nvSpPr>
        <p:spPr>
          <a:xfrm>
            <a:off x="7065609" y="2754906"/>
            <a:ext cx="706812" cy="706812"/>
          </a:xfrm>
          <a:prstGeom prst="ellipse">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a:solidFill>
                <a:schemeClr val="tx1">
                  <a:lumMod val="75000"/>
                  <a:lumOff val="25000"/>
                </a:schemeClr>
              </a:solidFill>
            </a:endParaRPr>
          </a:p>
        </p:txBody>
      </p:sp>
      <p:sp>
        <p:nvSpPr>
          <p:cNvPr id="15" name="Shape 2480">
            <a:extLst>
              <a:ext uri="{FF2B5EF4-FFF2-40B4-BE49-F238E27FC236}">
                <a16:creationId xmlns:a16="http://schemas.microsoft.com/office/drawing/2014/main" id="{D97FE2C6-9045-40FF-A559-9B7D7FE47232}"/>
              </a:ext>
            </a:extLst>
          </p:cNvPr>
          <p:cNvSpPr/>
          <p:nvPr/>
        </p:nvSpPr>
        <p:spPr>
          <a:xfrm>
            <a:off x="7332493" y="2949700"/>
            <a:ext cx="173045" cy="317225"/>
          </a:xfrm>
          <a:custGeom>
            <a:avLst/>
            <a:gdLst/>
            <a:ahLst/>
            <a:cxnLst>
              <a:cxn ang="0">
                <a:pos x="wd2" y="hd2"/>
              </a:cxn>
              <a:cxn ang="5400000">
                <a:pos x="wd2" y="hd2"/>
              </a:cxn>
              <a:cxn ang="10800000">
                <a:pos x="wd2" y="hd2"/>
              </a:cxn>
              <a:cxn ang="16200000">
                <a:pos x="wd2" y="hd2"/>
              </a:cxn>
            </a:cxnLst>
            <a:rect l="0" t="0"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chemeClr val="bg1"/>
          </a:solidFill>
          <a:ln w="12700">
            <a:miter lim="400000"/>
          </a:ln>
        </p:spPr>
        <p:txBody>
          <a:bodyPr lIns="19049" tIns="19049" rIns="19049" bIns="190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b="0" i="0" u="none" strike="noStrike" kern="0" cap="none" spc="0" normalizeH="0" baseline="0" noProof="0">
              <a:ln>
                <a:noFill/>
              </a:ln>
              <a:solidFill>
                <a:schemeClr val="tx1">
                  <a:lumMod val="75000"/>
                  <a:lumOff val="25000"/>
                </a:schemeClr>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16" name="Oval 39">
            <a:extLst>
              <a:ext uri="{FF2B5EF4-FFF2-40B4-BE49-F238E27FC236}">
                <a16:creationId xmlns:a16="http://schemas.microsoft.com/office/drawing/2014/main" id="{D2C9C629-C4EA-4688-9C37-F0C3C774E7E3}"/>
              </a:ext>
            </a:extLst>
          </p:cNvPr>
          <p:cNvSpPr/>
          <p:nvPr/>
        </p:nvSpPr>
        <p:spPr>
          <a:xfrm>
            <a:off x="7065609" y="4072733"/>
            <a:ext cx="706812" cy="70681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a:solidFill>
                <a:schemeClr val="tx1">
                  <a:lumMod val="75000"/>
                  <a:lumOff val="25000"/>
                </a:schemeClr>
              </a:solidFill>
            </a:endParaRPr>
          </a:p>
        </p:txBody>
      </p:sp>
      <p:sp>
        <p:nvSpPr>
          <p:cNvPr id="17" name="Shape 2481">
            <a:extLst>
              <a:ext uri="{FF2B5EF4-FFF2-40B4-BE49-F238E27FC236}">
                <a16:creationId xmlns:a16="http://schemas.microsoft.com/office/drawing/2014/main" id="{6267BC8A-4D45-4963-BE3D-728BC62A90C4}"/>
              </a:ext>
            </a:extLst>
          </p:cNvPr>
          <p:cNvSpPr/>
          <p:nvPr/>
        </p:nvSpPr>
        <p:spPr>
          <a:xfrm>
            <a:off x="7260445" y="4267432"/>
            <a:ext cx="317140" cy="317414"/>
          </a:xfrm>
          <a:custGeom>
            <a:avLst/>
            <a:gdLst/>
            <a:ahLst/>
            <a:cxnLst>
              <a:cxn ang="0">
                <a:pos x="wd2" y="hd2"/>
              </a:cxn>
              <a:cxn ang="5400000">
                <a:pos x="wd2" y="hd2"/>
              </a:cxn>
              <a:cxn ang="10800000">
                <a:pos x="wd2" y="hd2"/>
              </a:cxn>
              <a:cxn ang="16200000">
                <a:pos x="wd2" y="hd2"/>
              </a:cxn>
            </a:cxnLst>
            <a:rect l="0" t="0" r="r" b="b"/>
            <a:pathLst>
              <a:path w="21131" h="21132" extrusionOk="0">
                <a:moveTo>
                  <a:pt x="19045" y="7530"/>
                </a:moveTo>
                <a:cubicBezTo>
                  <a:pt x="17544" y="9030"/>
                  <a:pt x="15110" y="9030"/>
                  <a:pt x="13610" y="7530"/>
                </a:cubicBezTo>
                <a:cubicBezTo>
                  <a:pt x="12108" y="6031"/>
                  <a:pt x="12108" y="3600"/>
                  <a:pt x="13610" y="2100"/>
                </a:cubicBezTo>
                <a:cubicBezTo>
                  <a:pt x="15110" y="600"/>
                  <a:pt x="17544" y="600"/>
                  <a:pt x="19045" y="2100"/>
                </a:cubicBezTo>
                <a:cubicBezTo>
                  <a:pt x="20546" y="3600"/>
                  <a:pt x="20546" y="6031"/>
                  <a:pt x="19045" y="7530"/>
                </a:cubicBezTo>
                <a:moveTo>
                  <a:pt x="7605" y="16245"/>
                </a:moveTo>
                <a:cubicBezTo>
                  <a:pt x="7256" y="16593"/>
                  <a:pt x="6776" y="16807"/>
                  <a:pt x="6245" y="16807"/>
                </a:cubicBezTo>
                <a:cubicBezTo>
                  <a:pt x="5184" y="16807"/>
                  <a:pt x="4324" y="15948"/>
                  <a:pt x="4324" y="14888"/>
                </a:cubicBezTo>
                <a:cubicBezTo>
                  <a:pt x="4324" y="14358"/>
                  <a:pt x="4539" y="13878"/>
                  <a:pt x="4887" y="13530"/>
                </a:cubicBezTo>
                <a:lnTo>
                  <a:pt x="11678" y="5991"/>
                </a:lnTo>
                <a:cubicBezTo>
                  <a:pt x="11884" y="6798"/>
                  <a:pt x="12298" y="7563"/>
                  <a:pt x="12930" y="8194"/>
                </a:cubicBezTo>
                <a:cubicBezTo>
                  <a:pt x="13569" y="8832"/>
                  <a:pt x="14343" y="9248"/>
                  <a:pt x="15160" y="9451"/>
                </a:cubicBezTo>
                <a:cubicBezTo>
                  <a:pt x="15160" y="9451"/>
                  <a:pt x="7605" y="16245"/>
                  <a:pt x="7605" y="16245"/>
                </a:cubicBezTo>
                <a:close/>
                <a:moveTo>
                  <a:pt x="19724" y="1406"/>
                </a:moveTo>
                <a:cubicBezTo>
                  <a:pt x="17848" y="-468"/>
                  <a:pt x="14806" y="-468"/>
                  <a:pt x="12930" y="1406"/>
                </a:cubicBezTo>
                <a:cubicBezTo>
                  <a:pt x="12024" y="2312"/>
                  <a:pt x="11559" y="3489"/>
                  <a:pt x="11529" y="4676"/>
                </a:cubicBezTo>
                <a:lnTo>
                  <a:pt x="4207" y="12851"/>
                </a:lnTo>
                <a:cubicBezTo>
                  <a:pt x="3686" y="13373"/>
                  <a:pt x="3363" y="14093"/>
                  <a:pt x="3363" y="14888"/>
                </a:cubicBezTo>
                <a:cubicBezTo>
                  <a:pt x="3363" y="15420"/>
                  <a:pt x="3518" y="15912"/>
                  <a:pt x="3769" y="16340"/>
                </a:cubicBezTo>
                <a:cubicBezTo>
                  <a:pt x="2436" y="17104"/>
                  <a:pt x="1907" y="17813"/>
                  <a:pt x="2425" y="19364"/>
                </a:cubicBezTo>
                <a:cubicBezTo>
                  <a:pt x="2487" y="19550"/>
                  <a:pt x="2434" y="19622"/>
                  <a:pt x="2409" y="19658"/>
                </a:cubicBezTo>
                <a:cubicBezTo>
                  <a:pt x="2160" y="20003"/>
                  <a:pt x="1132" y="20167"/>
                  <a:pt x="500" y="20172"/>
                </a:cubicBezTo>
                <a:cubicBezTo>
                  <a:pt x="493" y="20171"/>
                  <a:pt x="487" y="20167"/>
                  <a:pt x="480" y="20167"/>
                </a:cubicBezTo>
                <a:cubicBezTo>
                  <a:pt x="215" y="20167"/>
                  <a:pt x="0" y="20383"/>
                  <a:pt x="0" y="20647"/>
                </a:cubicBezTo>
                <a:cubicBezTo>
                  <a:pt x="0" y="20912"/>
                  <a:pt x="214" y="21126"/>
                  <a:pt x="479" y="21127"/>
                </a:cubicBezTo>
                <a:lnTo>
                  <a:pt x="479" y="21132"/>
                </a:lnTo>
                <a:cubicBezTo>
                  <a:pt x="821" y="21132"/>
                  <a:pt x="2562" y="21088"/>
                  <a:pt x="3189" y="20219"/>
                </a:cubicBezTo>
                <a:cubicBezTo>
                  <a:pt x="3355" y="19988"/>
                  <a:pt x="3516" y="19599"/>
                  <a:pt x="3336" y="19060"/>
                </a:cubicBezTo>
                <a:cubicBezTo>
                  <a:pt x="3030" y="18141"/>
                  <a:pt x="3071" y="17806"/>
                  <a:pt x="4399" y="17082"/>
                </a:cubicBezTo>
                <a:cubicBezTo>
                  <a:pt x="4900" y="17504"/>
                  <a:pt x="5539" y="17767"/>
                  <a:pt x="6245" y="17767"/>
                </a:cubicBezTo>
                <a:cubicBezTo>
                  <a:pt x="7042" y="17767"/>
                  <a:pt x="7762" y="17445"/>
                  <a:pt x="8284" y="16924"/>
                </a:cubicBezTo>
                <a:lnTo>
                  <a:pt x="16485" y="9592"/>
                </a:lnTo>
                <a:cubicBezTo>
                  <a:pt x="17662" y="9554"/>
                  <a:pt x="18826" y="9091"/>
                  <a:pt x="19724" y="8194"/>
                </a:cubicBezTo>
                <a:cubicBezTo>
                  <a:pt x="21600" y="6320"/>
                  <a:pt x="21600" y="3281"/>
                  <a:pt x="19724" y="1406"/>
                </a:cubicBezTo>
                <a:moveTo>
                  <a:pt x="8953" y="11504"/>
                </a:moveTo>
                <a:lnTo>
                  <a:pt x="9633" y="12183"/>
                </a:lnTo>
                <a:lnTo>
                  <a:pt x="12690" y="9807"/>
                </a:lnTo>
                <a:lnTo>
                  <a:pt x="11331" y="8449"/>
                </a:lnTo>
                <a:cubicBezTo>
                  <a:pt x="11331" y="8449"/>
                  <a:pt x="8953" y="11504"/>
                  <a:pt x="8953" y="11504"/>
                </a:cubicBezTo>
                <a:close/>
              </a:path>
            </a:pathLst>
          </a:custGeom>
          <a:solidFill>
            <a:schemeClr val="bg1"/>
          </a:solidFill>
          <a:ln w="12700">
            <a:miter lim="400000"/>
          </a:ln>
        </p:spPr>
        <p:txBody>
          <a:bodyPr lIns="19049" tIns="19049" rIns="19049" bIns="190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b="0" i="0" u="none" strike="noStrike" kern="0" cap="none" spc="0" normalizeH="0" baseline="0" noProof="0">
              <a:ln>
                <a:noFill/>
              </a:ln>
              <a:solidFill>
                <a:schemeClr val="tx1">
                  <a:lumMod val="75000"/>
                  <a:lumOff val="25000"/>
                </a:schemeClr>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18" name="Oval 42">
            <a:extLst>
              <a:ext uri="{FF2B5EF4-FFF2-40B4-BE49-F238E27FC236}">
                <a16:creationId xmlns:a16="http://schemas.microsoft.com/office/drawing/2014/main" id="{DEC5BB02-A8B8-433B-BFD9-17BA1F44A64A}"/>
              </a:ext>
            </a:extLst>
          </p:cNvPr>
          <p:cNvSpPr/>
          <p:nvPr/>
        </p:nvSpPr>
        <p:spPr>
          <a:xfrm>
            <a:off x="7065609" y="5263561"/>
            <a:ext cx="706812" cy="706812"/>
          </a:xfrm>
          <a:prstGeom prst="ellipse">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a:solidFill>
                <a:schemeClr val="tx1">
                  <a:lumMod val="75000"/>
                  <a:lumOff val="25000"/>
                </a:schemeClr>
              </a:solidFill>
            </a:endParaRPr>
          </a:p>
        </p:txBody>
      </p:sp>
      <p:sp>
        <p:nvSpPr>
          <p:cNvPr id="19" name="Shape 2482">
            <a:extLst>
              <a:ext uri="{FF2B5EF4-FFF2-40B4-BE49-F238E27FC236}">
                <a16:creationId xmlns:a16="http://schemas.microsoft.com/office/drawing/2014/main" id="{603B3A5F-2AE4-440C-8721-8E1715212028}"/>
              </a:ext>
            </a:extLst>
          </p:cNvPr>
          <p:cNvSpPr/>
          <p:nvPr/>
        </p:nvSpPr>
        <p:spPr>
          <a:xfrm>
            <a:off x="7260391" y="5516032"/>
            <a:ext cx="317249" cy="201870"/>
          </a:xfrm>
          <a:custGeom>
            <a:avLst/>
            <a:gdLst/>
            <a:ahLst/>
            <a:cxnLst>
              <a:cxn ang="0">
                <a:pos x="wd2" y="hd2"/>
              </a:cxn>
              <a:cxn ang="5400000">
                <a:pos x="wd2" y="hd2"/>
              </a:cxn>
              <a:cxn ang="10800000">
                <a:pos x="wd2" y="hd2"/>
              </a:cxn>
              <a:cxn ang="16200000">
                <a:pos x="wd2" y="hd2"/>
              </a:cxn>
            </a:cxnLst>
            <a:rect l="0" t="0" r="r" b="b"/>
            <a:pathLst>
              <a:path w="21600" h="21600" extrusionOk="0">
                <a:moveTo>
                  <a:pt x="13255" y="3086"/>
                </a:moveTo>
                <a:cubicBezTo>
                  <a:pt x="12984" y="3086"/>
                  <a:pt x="12764" y="3432"/>
                  <a:pt x="12764" y="3857"/>
                </a:cubicBezTo>
                <a:cubicBezTo>
                  <a:pt x="12764" y="4284"/>
                  <a:pt x="12984" y="4629"/>
                  <a:pt x="13255" y="4629"/>
                </a:cubicBezTo>
                <a:cubicBezTo>
                  <a:pt x="13525" y="4629"/>
                  <a:pt x="13745" y="4284"/>
                  <a:pt x="13745" y="3857"/>
                </a:cubicBezTo>
                <a:cubicBezTo>
                  <a:pt x="13745" y="3432"/>
                  <a:pt x="13525" y="3086"/>
                  <a:pt x="13255" y="3086"/>
                </a:cubicBezTo>
                <a:moveTo>
                  <a:pt x="20618" y="16495"/>
                </a:moveTo>
                <a:lnTo>
                  <a:pt x="15709" y="12638"/>
                </a:lnTo>
                <a:lnTo>
                  <a:pt x="15709" y="8963"/>
                </a:lnTo>
                <a:lnTo>
                  <a:pt x="20618" y="5105"/>
                </a:lnTo>
                <a:cubicBezTo>
                  <a:pt x="20618" y="5105"/>
                  <a:pt x="20618" y="16495"/>
                  <a:pt x="20618" y="16495"/>
                </a:cubicBezTo>
                <a:close/>
                <a:moveTo>
                  <a:pt x="14727" y="16971"/>
                </a:moveTo>
                <a:lnTo>
                  <a:pt x="982" y="16971"/>
                </a:lnTo>
                <a:lnTo>
                  <a:pt x="982" y="3086"/>
                </a:lnTo>
                <a:cubicBezTo>
                  <a:pt x="982" y="2234"/>
                  <a:pt x="1422" y="1543"/>
                  <a:pt x="1964" y="1543"/>
                </a:cubicBezTo>
                <a:lnTo>
                  <a:pt x="13745" y="1543"/>
                </a:lnTo>
                <a:cubicBezTo>
                  <a:pt x="14287" y="1543"/>
                  <a:pt x="14727" y="2234"/>
                  <a:pt x="14727" y="3086"/>
                </a:cubicBezTo>
                <a:cubicBezTo>
                  <a:pt x="14727" y="3086"/>
                  <a:pt x="14727" y="16971"/>
                  <a:pt x="14727" y="16971"/>
                </a:cubicBezTo>
                <a:close/>
                <a:moveTo>
                  <a:pt x="13745" y="20057"/>
                </a:moveTo>
                <a:lnTo>
                  <a:pt x="1964" y="20057"/>
                </a:lnTo>
                <a:cubicBezTo>
                  <a:pt x="1422" y="20057"/>
                  <a:pt x="982" y="19367"/>
                  <a:pt x="982" y="18514"/>
                </a:cubicBezTo>
                <a:lnTo>
                  <a:pt x="14727" y="18514"/>
                </a:lnTo>
                <a:cubicBezTo>
                  <a:pt x="14727" y="19367"/>
                  <a:pt x="14287" y="20057"/>
                  <a:pt x="13745" y="20057"/>
                </a:cubicBezTo>
                <a:moveTo>
                  <a:pt x="21109" y="3086"/>
                </a:moveTo>
                <a:cubicBezTo>
                  <a:pt x="21030" y="3086"/>
                  <a:pt x="20958" y="3122"/>
                  <a:pt x="20892" y="3175"/>
                </a:cubicBezTo>
                <a:lnTo>
                  <a:pt x="20890" y="3167"/>
                </a:lnTo>
                <a:lnTo>
                  <a:pt x="15709" y="7237"/>
                </a:lnTo>
                <a:lnTo>
                  <a:pt x="15709" y="3086"/>
                </a:lnTo>
                <a:cubicBezTo>
                  <a:pt x="15709" y="1382"/>
                  <a:pt x="14830" y="0"/>
                  <a:pt x="13745" y="0"/>
                </a:cubicBezTo>
                <a:lnTo>
                  <a:pt x="1964" y="0"/>
                </a:lnTo>
                <a:cubicBezTo>
                  <a:pt x="879" y="0"/>
                  <a:pt x="0" y="1382"/>
                  <a:pt x="0" y="3086"/>
                </a:cubicBezTo>
                <a:lnTo>
                  <a:pt x="0" y="18514"/>
                </a:lnTo>
                <a:cubicBezTo>
                  <a:pt x="0" y="20219"/>
                  <a:pt x="879" y="21600"/>
                  <a:pt x="1964" y="21600"/>
                </a:cubicBezTo>
                <a:lnTo>
                  <a:pt x="13745" y="21600"/>
                </a:lnTo>
                <a:cubicBezTo>
                  <a:pt x="14830" y="21600"/>
                  <a:pt x="15709" y="20219"/>
                  <a:pt x="15709" y="18514"/>
                </a:cubicBezTo>
                <a:lnTo>
                  <a:pt x="15709" y="14363"/>
                </a:lnTo>
                <a:lnTo>
                  <a:pt x="20890" y="18433"/>
                </a:lnTo>
                <a:lnTo>
                  <a:pt x="20892" y="18427"/>
                </a:lnTo>
                <a:cubicBezTo>
                  <a:pt x="20958" y="18478"/>
                  <a:pt x="21030" y="18514"/>
                  <a:pt x="21109" y="18514"/>
                </a:cubicBezTo>
                <a:cubicBezTo>
                  <a:pt x="21380" y="18514"/>
                  <a:pt x="21600" y="18170"/>
                  <a:pt x="21600" y="17743"/>
                </a:cubicBezTo>
                <a:lnTo>
                  <a:pt x="21600" y="3857"/>
                </a:lnTo>
                <a:cubicBezTo>
                  <a:pt x="21600" y="3432"/>
                  <a:pt x="21380" y="3086"/>
                  <a:pt x="21109" y="3086"/>
                </a:cubicBezTo>
                <a:moveTo>
                  <a:pt x="10309" y="6171"/>
                </a:moveTo>
                <a:cubicBezTo>
                  <a:pt x="10038" y="6171"/>
                  <a:pt x="9818" y="5827"/>
                  <a:pt x="9818" y="5400"/>
                </a:cubicBezTo>
                <a:cubicBezTo>
                  <a:pt x="9818" y="4974"/>
                  <a:pt x="10038" y="4629"/>
                  <a:pt x="10309" y="4629"/>
                </a:cubicBezTo>
                <a:cubicBezTo>
                  <a:pt x="10580" y="4629"/>
                  <a:pt x="10800" y="4974"/>
                  <a:pt x="10800" y="5400"/>
                </a:cubicBezTo>
                <a:cubicBezTo>
                  <a:pt x="10800" y="5827"/>
                  <a:pt x="10580" y="6171"/>
                  <a:pt x="10309" y="6171"/>
                </a:cubicBezTo>
                <a:moveTo>
                  <a:pt x="10309" y="3086"/>
                </a:moveTo>
                <a:cubicBezTo>
                  <a:pt x="9496" y="3086"/>
                  <a:pt x="8836" y="4123"/>
                  <a:pt x="8836" y="5400"/>
                </a:cubicBezTo>
                <a:cubicBezTo>
                  <a:pt x="8836" y="6678"/>
                  <a:pt x="9496" y="7714"/>
                  <a:pt x="10309" y="7714"/>
                </a:cubicBezTo>
                <a:cubicBezTo>
                  <a:pt x="11123" y="7714"/>
                  <a:pt x="11782" y="6678"/>
                  <a:pt x="11782" y="5400"/>
                </a:cubicBezTo>
                <a:cubicBezTo>
                  <a:pt x="11782" y="4123"/>
                  <a:pt x="11123" y="3086"/>
                  <a:pt x="10309" y="3086"/>
                </a:cubicBezTo>
              </a:path>
            </a:pathLst>
          </a:custGeom>
          <a:solidFill>
            <a:schemeClr val="bg1"/>
          </a:solidFill>
          <a:ln w="12700">
            <a:miter lim="400000"/>
          </a:ln>
        </p:spPr>
        <p:txBody>
          <a:bodyPr lIns="19049" tIns="19049" rIns="19049" bIns="190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b="0" i="0" u="none" strike="noStrike" kern="0" cap="none" spc="0" normalizeH="0" baseline="0" noProof="0">
              <a:ln>
                <a:noFill/>
              </a:ln>
              <a:solidFill>
                <a:schemeClr val="tx1">
                  <a:lumMod val="75000"/>
                  <a:lumOff val="25000"/>
                </a:schemeClr>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 name="文本框 19">
            <a:extLst>
              <a:ext uri="{FF2B5EF4-FFF2-40B4-BE49-F238E27FC236}">
                <a16:creationId xmlns:a16="http://schemas.microsoft.com/office/drawing/2014/main" id="{91875B89-13A9-4458-AA39-83996EACDC31}"/>
              </a:ext>
            </a:extLst>
          </p:cNvPr>
          <p:cNvSpPr txBox="1"/>
          <p:nvPr/>
        </p:nvSpPr>
        <p:spPr>
          <a:xfrm>
            <a:off x="7910709" y="2874510"/>
            <a:ext cx="3689173" cy="7848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1" name="文本框 20">
            <a:extLst>
              <a:ext uri="{FF2B5EF4-FFF2-40B4-BE49-F238E27FC236}">
                <a16:creationId xmlns:a16="http://schemas.microsoft.com/office/drawing/2014/main" id="{DEA61572-627C-4E4A-B226-0942467F214F}"/>
              </a:ext>
            </a:extLst>
          </p:cNvPr>
          <p:cNvSpPr txBox="1"/>
          <p:nvPr/>
        </p:nvSpPr>
        <p:spPr>
          <a:xfrm>
            <a:off x="7910711" y="2619412"/>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2" name="文本框 21">
            <a:extLst>
              <a:ext uri="{FF2B5EF4-FFF2-40B4-BE49-F238E27FC236}">
                <a16:creationId xmlns:a16="http://schemas.microsoft.com/office/drawing/2014/main" id="{CB579146-BFB4-4C83-B618-D9FF54373B4E}"/>
              </a:ext>
            </a:extLst>
          </p:cNvPr>
          <p:cNvSpPr txBox="1"/>
          <p:nvPr/>
        </p:nvSpPr>
        <p:spPr>
          <a:xfrm>
            <a:off x="7910710" y="4140361"/>
            <a:ext cx="3689172" cy="7848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3" name="文本框 22">
            <a:extLst>
              <a:ext uri="{FF2B5EF4-FFF2-40B4-BE49-F238E27FC236}">
                <a16:creationId xmlns:a16="http://schemas.microsoft.com/office/drawing/2014/main" id="{62D99FC3-4F47-4987-88F1-EEE16E46D4EB}"/>
              </a:ext>
            </a:extLst>
          </p:cNvPr>
          <p:cNvSpPr txBox="1"/>
          <p:nvPr/>
        </p:nvSpPr>
        <p:spPr>
          <a:xfrm>
            <a:off x="7910711" y="3885263"/>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4" name="文本框 23">
            <a:extLst>
              <a:ext uri="{FF2B5EF4-FFF2-40B4-BE49-F238E27FC236}">
                <a16:creationId xmlns:a16="http://schemas.microsoft.com/office/drawing/2014/main" id="{CF05A85F-054D-48DB-B363-9D86C0550EDB}"/>
              </a:ext>
            </a:extLst>
          </p:cNvPr>
          <p:cNvSpPr txBox="1"/>
          <p:nvPr/>
        </p:nvSpPr>
        <p:spPr>
          <a:xfrm>
            <a:off x="7910709" y="5325487"/>
            <a:ext cx="3689171" cy="7848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5" name="文本框 24">
            <a:extLst>
              <a:ext uri="{FF2B5EF4-FFF2-40B4-BE49-F238E27FC236}">
                <a16:creationId xmlns:a16="http://schemas.microsoft.com/office/drawing/2014/main" id="{89E21EB2-2FF8-452B-8173-1611CC9BE93B}"/>
              </a:ext>
            </a:extLst>
          </p:cNvPr>
          <p:cNvSpPr txBox="1"/>
          <p:nvPr/>
        </p:nvSpPr>
        <p:spPr>
          <a:xfrm>
            <a:off x="7910711" y="5070389"/>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80459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a:extLst>
              <a:ext uri="{FF2B5EF4-FFF2-40B4-BE49-F238E27FC236}">
                <a16:creationId xmlns:a16="http://schemas.microsoft.com/office/drawing/2014/main" id="{025A0655-DDD4-4FC5-AE13-3B2C84044341}"/>
              </a:ext>
            </a:extLst>
          </p:cNvPr>
          <p:cNvGrpSpPr/>
          <p:nvPr/>
        </p:nvGrpSpPr>
        <p:grpSpPr>
          <a:xfrm>
            <a:off x="4198753" y="144417"/>
            <a:ext cx="3794494" cy="878665"/>
            <a:chOff x="4009986" y="348343"/>
            <a:chExt cx="3794494" cy="878665"/>
          </a:xfrm>
        </p:grpSpPr>
        <p:sp>
          <p:nvSpPr>
            <p:cNvPr id="10" name="文本框 9">
              <a:extLst>
                <a:ext uri="{FF2B5EF4-FFF2-40B4-BE49-F238E27FC236}">
                  <a16:creationId xmlns:a16="http://schemas.microsoft.com/office/drawing/2014/main" id="{0B59F3E2-68D6-4866-89AB-D8AA8CB7FF23}"/>
                </a:ext>
              </a:extLst>
            </p:cNvPr>
            <p:cNvSpPr txBox="1"/>
            <p:nvPr/>
          </p:nvSpPr>
          <p:spPr>
            <a:xfrm>
              <a:off x="4009986" y="965398"/>
              <a:ext cx="3794494" cy="261610"/>
            </a:xfrm>
            <a:prstGeom prst="snip1Rect">
              <a:avLst>
                <a:gd name="adj" fmla="val 0"/>
              </a:avLst>
            </a:prstGeom>
            <a:noFill/>
            <a:ln w="28575">
              <a:noFill/>
            </a:ln>
          </p:spPr>
          <p:txBody>
            <a:bodyPr wrap="square" rtlCol="0">
              <a:spAutoFit/>
            </a:bodyPr>
            <a:lstStyle/>
            <a:p>
              <a:pPr algn="ctr"/>
              <a:r>
                <a:rPr lang="en-US" altLang="zh-CN" sz="1050" spc="3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Click here to add your title</a:t>
              </a:r>
            </a:p>
          </p:txBody>
        </p:sp>
        <p:sp>
          <p:nvSpPr>
            <p:cNvPr id="11" name="矩形 10">
              <a:extLst>
                <a:ext uri="{FF2B5EF4-FFF2-40B4-BE49-F238E27FC236}">
                  <a16:creationId xmlns:a16="http://schemas.microsoft.com/office/drawing/2014/main" id="{B8120F18-D94B-4A37-8732-A71EB307CD7A}"/>
                </a:ext>
              </a:extLst>
            </p:cNvPr>
            <p:cNvSpPr/>
            <p:nvPr/>
          </p:nvSpPr>
          <p:spPr>
            <a:xfrm>
              <a:off x="4009986" y="348343"/>
              <a:ext cx="3794494" cy="648832"/>
            </a:xfrm>
            <a:prstGeom prst="rect">
              <a:avLst/>
            </a:prstGeom>
          </p:spPr>
          <p:txBody>
            <a:bodyPr wrap="square">
              <a:spAutoFit/>
            </a:bodyPr>
            <a:lstStyle/>
            <a:p>
              <a:pPr algn="ctr">
                <a:lnSpc>
                  <a:spcPct val="175000"/>
                </a:lnSpc>
              </a:pPr>
              <a:r>
                <a:rPr lang="zh-CN" altLang="en-US" sz="2400" dirty="0">
                  <a:solidFill>
                    <a:schemeClr val="tx1">
                      <a:lumMod val="75000"/>
                      <a:lumOff val="25000"/>
                    </a:schemeClr>
                  </a:solidFill>
                  <a:latin typeface="苏新诗柳楷简" panose="02010600000101010101" pitchFamily="2" charset="-122"/>
                  <a:ea typeface="苏新诗柳楷简" panose="02010600000101010101" pitchFamily="2" charset="-122"/>
                </a:rPr>
                <a:t>单击文本框输入标题</a:t>
              </a:r>
            </a:p>
          </p:txBody>
        </p:sp>
      </p:grpSp>
      <p:cxnSp>
        <p:nvCxnSpPr>
          <p:cNvPr id="12" name="直接连接符 11">
            <a:extLst>
              <a:ext uri="{FF2B5EF4-FFF2-40B4-BE49-F238E27FC236}">
                <a16:creationId xmlns:a16="http://schemas.microsoft.com/office/drawing/2014/main" id="{DBB82F9E-9D95-40E1-87C4-5DA5F3027F02}"/>
              </a:ext>
            </a:extLst>
          </p:cNvPr>
          <p:cNvCxnSpPr>
            <a:cxnSpLocks/>
          </p:cNvCxnSpPr>
          <p:nvPr/>
        </p:nvCxnSpPr>
        <p:spPr>
          <a:xfrm>
            <a:off x="7660968" y="668691"/>
            <a:ext cx="2140857"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DA2BC76-8CB3-4A63-A0B4-BF7DA771C165}"/>
              </a:ext>
            </a:extLst>
          </p:cNvPr>
          <p:cNvCxnSpPr>
            <a:cxnSpLocks/>
          </p:cNvCxnSpPr>
          <p:nvPr/>
        </p:nvCxnSpPr>
        <p:spPr>
          <a:xfrm flipH="1">
            <a:off x="2112770" y="668691"/>
            <a:ext cx="2447111" cy="0"/>
          </a:xfrm>
          <a:prstGeom prst="line">
            <a:avLst/>
          </a:prstGeom>
          <a:ln w="22225">
            <a:gradFill flip="none" rotWithShape="1">
              <a:gsLst>
                <a:gs pos="24000">
                  <a:schemeClr val="tx1">
                    <a:lumMod val="75000"/>
                    <a:lumOff val="25000"/>
                  </a:schemeClr>
                </a:gs>
                <a:gs pos="0">
                  <a:schemeClr val="tx1">
                    <a:lumMod val="75000"/>
                    <a:lumOff val="25000"/>
                  </a:schemeClr>
                </a:gs>
                <a:gs pos="84000">
                  <a:schemeClr val="tx1">
                    <a:lumMod val="75000"/>
                    <a:lumOff val="25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a16="http://schemas.microsoft.com/office/drawing/2014/main" id="{0E46CAA7-FACD-4AD9-8566-30B80FE0DE7E}"/>
              </a:ext>
            </a:extLst>
          </p:cNvPr>
          <p:cNvGrpSpPr/>
          <p:nvPr/>
        </p:nvGrpSpPr>
        <p:grpSpPr>
          <a:xfrm>
            <a:off x="4094125" y="2559026"/>
            <a:ext cx="3946790" cy="3064782"/>
            <a:chOff x="3720214" y="2036451"/>
            <a:chExt cx="4694611" cy="3645484"/>
          </a:xfrm>
        </p:grpSpPr>
        <p:sp>
          <p:nvSpPr>
            <p:cNvPr id="14" name="Hexagon 31">
              <a:extLst>
                <a:ext uri="{FF2B5EF4-FFF2-40B4-BE49-F238E27FC236}">
                  <a16:creationId xmlns:a16="http://schemas.microsoft.com/office/drawing/2014/main" id="{8AFB202D-CF05-4BE9-825A-2381E1CC31C0}"/>
                </a:ext>
              </a:extLst>
            </p:cNvPr>
            <p:cNvSpPr/>
            <p:nvPr/>
          </p:nvSpPr>
          <p:spPr>
            <a:xfrm rot="19944453">
              <a:off x="5201120" y="3152058"/>
              <a:ext cx="1710877" cy="1474893"/>
            </a:xfrm>
            <a:prstGeom prst="hexagon">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15" name="Group 51">
              <a:extLst>
                <a:ext uri="{FF2B5EF4-FFF2-40B4-BE49-F238E27FC236}">
                  <a16:creationId xmlns:a16="http://schemas.microsoft.com/office/drawing/2014/main" id="{618B6E0E-09C1-4515-A995-806F75D436B1}"/>
                </a:ext>
              </a:extLst>
            </p:cNvPr>
            <p:cNvGrpSpPr/>
            <p:nvPr/>
          </p:nvGrpSpPr>
          <p:grpSpPr>
            <a:xfrm rot="14469289">
              <a:off x="4611424" y="1583033"/>
              <a:ext cx="445051" cy="2227471"/>
              <a:chOff x="2117759" y="1650038"/>
              <a:chExt cx="333788" cy="1670603"/>
            </a:xfrm>
          </p:grpSpPr>
          <p:sp>
            <p:nvSpPr>
              <p:cNvPr id="48" name="Rounded Rectangle 32">
                <a:extLst>
                  <a:ext uri="{FF2B5EF4-FFF2-40B4-BE49-F238E27FC236}">
                    <a16:creationId xmlns:a16="http://schemas.microsoft.com/office/drawing/2014/main" id="{D0D9CDCD-4394-4224-8710-41B79A18C62D}"/>
                  </a:ext>
                </a:extLst>
              </p:cNvPr>
              <p:cNvSpPr/>
              <p:nvPr/>
            </p:nvSpPr>
            <p:spPr>
              <a:xfrm>
                <a:off x="2184756" y="1765252"/>
                <a:ext cx="199794" cy="1555389"/>
              </a:xfrm>
              <a:prstGeom prst="roundRect">
                <a:avLst>
                  <a:gd name="adj" fmla="val 50000"/>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49" name="Group 33">
                <a:extLst>
                  <a:ext uri="{FF2B5EF4-FFF2-40B4-BE49-F238E27FC236}">
                    <a16:creationId xmlns:a16="http://schemas.microsoft.com/office/drawing/2014/main" id="{3CA86E4A-D410-43AC-AC3C-6DFCE79A2CCE}"/>
                  </a:ext>
                </a:extLst>
              </p:cNvPr>
              <p:cNvGrpSpPr/>
              <p:nvPr/>
            </p:nvGrpSpPr>
            <p:grpSpPr>
              <a:xfrm>
                <a:off x="2117759" y="1650038"/>
                <a:ext cx="333788" cy="333788"/>
                <a:chOff x="2786183" y="1189182"/>
                <a:chExt cx="921712" cy="921712"/>
              </a:xfrm>
            </p:grpSpPr>
            <p:sp>
              <p:nvSpPr>
                <p:cNvPr id="50" name="Oval 34">
                  <a:extLst>
                    <a:ext uri="{FF2B5EF4-FFF2-40B4-BE49-F238E27FC236}">
                      <a16:creationId xmlns:a16="http://schemas.microsoft.com/office/drawing/2014/main" id="{F3ED864C-ACF3-4FA8-9726-26DA4EEDA8F7}"/>
                    </a:ext>
                  </a:extLst>
                </p:cNvPr>
                <p:cNvSpPr/>
                <p:nvPr/>
              </p:nvSpPr>
              <p:spPr>
                <a:xfrm>
                  <a:off x="2786183" y="1189182"/>
                  <a:ext cx="921712" cy="921712"/>
                </a:xfrm>
                <a:prstGeom prst="ellipse">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51" name="Oval 37">
                  <a:extLst>
                    <a:ext uri="{FF2B5EF4-FFF2-40B4-BE49-F238E27FC236}">
                      <a16:creationId xmlns:a16="http://schemas.microsoft.com/office/drawing/2014/main" id="{C9DECC63-4625-4235-948F-8B307C9D1764}"/>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grpSp>
          <p:nvGrpSpPr>
            <p:cNvPr id="16" name="Group 52">
              <a:extLst>
                <a:ext uri="{FF2B5EF4-FFF2-40B4-BE49-F238E27FC236}">
                  <a16:creationId xmlns:a16="http://schemas.microsoft.com/office/drawing/2014/main" id="{34828169-D04F-48CC-B50B-4C38CB92ABCA}"/>
                </a:ext>
              </a:extLst>
            </p:cNvPr>
            <p:cNvGrpSpPr/>
            <p:nvPr/>
          </p:nvGrpSpPr>
          <p:grpSpPr>
            <a:xfrm rot="10800000">
              <a:off x="4211900" y="3264790"/>
              <a:ext cx="445051" cy="2227471"/>
              <a:chOff x="1485809" y="1650038"/>
              <a:chExt cx="333788" cy="1670603"/>
            </a:xfrm>
          </p:grpSpPr>
          <p:sp>
            <p:nvSpPr>
              <p:cNvPr id="44" name="Rounded Rectangle 38">
                <a:extLst>
                  <a:ext uri="{FF2B5EF4-FFF2-40B4-BE49-F238E27FC236}">
                    <a16:creationId xmlns:a16="http://schemas.microsoft.com/office/drawing/2014/main" id="{9E4B099F-A378-40C2-9AF5-6B516C81E917}"/>
                  </a:ext>
                </a:extLst>
              </p:cNvPr>
              <p:cNvSpPr/>
              <p:nvPr/>
            </p:nvSpPr>
            <p:spPr>
              <a:xfrm>
                <a:off x="1552806" y="1765252"/>
                <a:ext cx="199794" cy="1555389"/>
              </a:xfrm>
              <a:prstGeom prst="roundRect">
                <a:avLst>
                  <a:gd name="adj" fmla="val 50000"/>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45" name="Group 39">
                <a:extLst>
                  <a:ext uri="{FF2B5EF4-FFF2-40B4-BE49-F238E27FC236}">
                    <a16:creationId xmlns:a16="http://schemas.microsoft.com/office/drawing/2014/main" id="{769D8954-EF3F-4916-9D43-84772291240C}"/>
                  </a:ext>
                </a:extLst>
              </p:cNvPr>
              <p:cNvGrpSpPr/>
              <p:nvPr/>
            </p:nvGrpSpPr>
            <p:grpSpPr>
              <a:xfrm>
                <a:off x="1485809" y="1650038"/>
                <a:ext cx="333788" cy="333788"/>
                <a:chOff x="2786183" y="1189182"/>
                <a:chExt cx="921712" cy="921712"/>
              </a:xfrm>
            </p:grpSpPr>
            <p:sp>
              <p:nvSpPr>
                <p:cNvPr id="46" name="Oval 40">
                  <a:extLst>
                    <a:ext uri="{FF2B5EF4-FFF2-40B4-BE49-F238E27FC236}">
                      <a16:creationId xmlns:a16="http://schemas.microsoft.com/office/drawing/2014/main" id="{15DABAE6-F332-42BB-AF3B-A529444CAE6E}"/>
                    </a:ext>
                  </a:extLst>
                </p:cNvPr>
                <p:cNvSpPr/>
                <p:nvPr/>
              </p:nvSpPr>
              <p:spPr>
                <a:xfrm>
                  <a:off x="2786183" y="1189182"/>
                  <a:ext cx="921712" cy="921712"/>
                </a:xfrm>
                <a:prstGeom prst="ellipse">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47" name="Oval 41">
                  <a:extLst>
                    <a:ext uri="{FF2B5EF4-FFF2-40B4-BE49-F238E27FC236}">
                      <a16:creationId xmlns:a16="http://schemas.microsoft.com/office/drawing/2014/main" id="{87EE61B7-E500-4DDA-B648-A221371484A6}"/>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grpSp>
          <p:nvGrpSpPr>
            <p:cNvPr id="17" name="Group 63">
              <a:extLst>
                <a:ext uri="{FF2B5EF4-FFF2-40B4-BE49-F238E27FC236}">
                  <a16:creationId xmlns:a16="http://schemas.microsoft.com/office/drawing/2014/main" id="{0401CB35-964B-497C-BB01-D1CD021239CA}"/>
                </a:ext>
              </a:extLst>
            </p:cNvPr>
            <p:cNvGrpSpPr/>
            <p:nvPr/>
          </p:nvGrpSpPr>
          <p:grpSpPr>
            <a:xfrm rot="7518191">
              <a:off x="5410944" y="4345674"/>
              <a:ext cx="445051" cy="2227471"/>
              <a:chOff x="760548" y="1650038"/>
              <a:chExt cx="333788" cy="1670603"/>
            </a:xfrm>
          </p:grpSpPr>
          <p:sp>
            <p:nvSpPr>
              <p:cNvPr id="40" name="Rounded Rectangle 42">
                <a:extLst>
                  <a:ext uri="{FF2B5EF4-FFF2-40B4-BE49-F238E27FC236}">
                    <a16:creationId xmlns:a16="http://schemas.microsoft.com/office/drawing/2014/main" id="{3B5CE173-D927-4616-BC88-913857F39DA7}"/>
                  </a:ext>
                </a:extLst>
              </p:cNvPr>
              <p:cNvSpPr/>
              <p:nvPr/>
            </p:nvSpPr>
            <p:spPr>
              <a:xfrm>
                <a:off x="827545" y="1765252"/>
                <a:ext cx="199794" cy="1555389"/>
              </a:xfrm>
              <a:prstGeom prst="roundRect">
                <a:avLst>
                  <a:gd name="adj" fmla="val 50000"/>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41" name="Group 43">
                <a:extLst>
                  <a:ext uri="{FF2B5EF4-FFF2-40B4-BE49-F238E27FC236}">
                    <a16:creationId xmlns:a16="http://schemas.microsoft.com/office/drawing/2014/main" id="{CC927676-B128-438C-9459-4BB70DD58D96}"/>
                  </a:ext>
                </a:extLst>
              </p:cNvPr>
              <p:cNvGrpSpPr/>
              <p:nvPr/>
            </p:nvGrpSpPr>
            <p:grpSpPr>
              <a:xfrm>
                <a:off x="760548" y="1650038"/>
                <a:ext cx="333788" cy="333788"/>
                <a:chOff x="2786183" y="1189182"/>
                <a:chExt cx="921712" cy="921712"/>
              </a:xfrm>
            </p:grpSpPr>
            <p:sp>
              <p:nvSpPr>
                <p:cNvPr id="42" name="Oval 44">
                  <a:extLst>
                    <a:ext uri="{FF2B5EF4-FFF2-40B4-BE49-F238E27FC236}">
                      <a16:creationId xmlns:a16="http://schemas.microsoft.com/office/drawing/2014/main" id="{A918F36A-E621-4C00-9867-8D3AF82F2FA3}"/>
                    </a:ext>
                  </a:extLst>
                </p:cNvPr>
                <p:cNvSpPr/>
                <p:nvPr/>
              </p:nvSpPr>
              <p:spPr>
                <a:xfrm>
                  <a:off x="2786183" y="1189182"/>
                  <a:ext cx="921712" cy="921712"/>
                </a:xfrm>
                <a:prstGeom prst="ellipse">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43" name="Oval 45">
                  <a:extLst>
                    <a:ext uri="{FF2B5EF4-FFF2-40B4-BE49-F238E27FC236}">
                      <a16:creationId xmlns:a16="http://schemas.microsoft.com/office/drawing/2014/main" id="{16B036B2-7739-48E1-A602-2A67CA0B49DB}"/>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grpSp>
          <p:nvGrpSpPr>
            <p:cNvPr id="18" name="Group 50">
              <a:extLst>
                <a:ext uri="{FF2B5EF4-FFF2-40B4-BE49-F238E27FC236}">
                  <a16:creationId xmlns:a16="http://schemas.microsoft.com/office/drawing/2014/main" id="{385433B6-A066-483C-800F-1F20F8B82622}"/>
                </a:ext>
              </a:extLst>
            </p:cNvPr>
            <p:cNvGrpSpPr/>
            <p:nvPr/>
          </p:nvGrpSpPr>
          <p:grpSpPr>
            <a:xfrm rot="3647897">
              <a:off x="7078564" y="3897789"/>
              <a:ext cx="445051" cy="2227471"/>
              <a:chOff x="2648116" y="1650038"/>
              <a:chExt cx="333788" cy="1670603"/>
            </a:xfrm>
          </p:grpSpPr>
          <p:sp>
            <p:nvSpPr>
              <p:cNvPr id="36" name="Rounded Rectangle 46">
                <a:extLst>
                  <a:ext uri="{FF2B5EF4-FFF2-40B4-BE49-F238E27FC236}">
                    <a16:creationId xmlns:a16="http://schemas.microsoft.com/office/drawing/2014/main" id="{82015E4E-6FA4-4090-B7C2-92CB754CF5D3}"/>
                  </a:ext>
                </a:extLst>
              </p:cNvPr>
              <p:cNvSpPr/>
              <p:nvPr/>
            </p:nvSpPr>
            <p:spPr>
              <a:xfrm>
                <a:off x="2715113" y="1765252"/>
                <a:ext cx="199794" cy="1555389"/>
              </a:xfrm>
              <a:prstGeom prst="roundRect">
                <a:avLst>
                  <a:gd name="adj" fmla="val 50000"/>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37" name="Group 47">
                <a:extLst>
                  <a:ext uri="{FF2B5EF4-FFF2-40B4-BE49-F238E27FC236}">
                    <a16:creationId xmlns:a16="http://schemas.microsoft.com/office/drawing/2014/main" id="{ED021132-A8E1-4C5E-88F4-0C52018F35C5}"/>
                  </a:ext>
                </a:extLst>
              </p:cNvPr>
              <p:cNvGrpSpPr/>
              <p:nvPr/>
            </p:nvGrpSpPr>
            <p:grpSpPr>
              <a:xfrm>
                <a:off x="2648116" y="1650038"/>
                <a:ext cx="333788" cy="333788"/>
                <a:chOff x="2786183" y="1189182"/>
                <a:chExt cx="921712" cy="921712"/>
              </a:xfrm>
            </p:grpSpPr>
            <p:sp>
              <p:nvSpPr>
                <p:cNvPr id="38" name="Oval 48">
                  <a:extLst>
                    <a:ext uri="{FF2B5EF4-FFF2-40B4-BE49-F238E27FC236}">
                      <a16:creationId xmlns:a16="http://schemas.microsoft.com/office/drawing/2014/main" id="{41391CA4-95F1-4F65-B38B-4341B9A01833}"/>
                    </a:ext>
                  </a:extLst>
                </p:cNvPr>
                <p:cNvSpPr/>
                <p:nvPr/>
              </p:nvSpPr>
              <p:spPr>
                <a:xfrm>
                  <a:off x="2786183" y="1189182"/>
                  <a:ext cx="921712" cy="921712"/>
                </a:xfrm>
                <a:prstGeom prst="ellipse">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39" name="Oval 49">
                  <a:extLst>
                    <a:ext uri="{FF2B5EF4-FFF2-40B4-BE49-F238E27FC236}">
                      <a16:creationId xmlns:a16="http://schemas.microsoft.com/office/drawing/2014/main" id="{E92977C5-F7A7-4447-866F-939F5F0D9AC4}"/>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grpSp>
          <p:nvGrpSpPr>
            <p:cNvPr id="19" name="Group 57">
              <a:extLst>
                <a:ext uri="{FF2B5EF4-FFF2-40B4-BE49-F238E27FC236}">
                  <a16:creationId xmlns:a16="http://schemas.microsoft.com/office/drawing/2014/main" id="{18B7A083-0EF8-4452-B276-823859EA5432}"/>
                </a:ext>
              </a:extLst>
            </p:cNvPr>
            <p:cNvGrpSpPr/>
            <p:nvPr/>
          </p:nvGrpSpPr>
          <p:grpSpPr>
            <a:xfrm>
              <a:off x="7514700" y="2219094"/>
              <a:ext cx="445051" cy="2227471"/>
              <a:chOff x="5982866" y="1650038"/>
              <a:chExt cx="333788" cy="1670603"/>
            </a:xfrm>
          </p:grpSpPr>
          <p:sp>
            <p:nvSpPr>
              <p:cNvPr id="32" name="Rounded Rectangle 53">
                <a:extLst>
                  <a:ext uri="{FF2B5EF4-FFF2-40B4-BE49-F238E27FC236}">
                    <a16:creationId xmlns:a16="http://schemas.microsoft.com/office/drawing/2014/main" id="{B8584FDC-29D5-43D2-903A-D13C02E0844F}"/>
                  </a:ext>
                </a:extLst>
              </p:cNvPr>
              <p:cNvSpPr/>
              <p:nvPr/>
            </p:nvSpPr>
            <p:spPr>
              <a:xfrm>
                <a:off x="6049863" y="1765252"/>
                <a:ext cx="199794" cy="1555389"/>
              </a:xfrm>
              <a:prstGeom prst="roundRect">
                <a:avLst>
                  <a:gd name="adj" fmla="val 50000"/>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33" name="Group 54">
                <a:extLst>
                  <a:ext uri="{FF2B5EF4-FFF2-40B4-BE49-F238E27FC236}">
                    <a16:creationId xmlns:a16="http://schemas.microsoft.com/office/drawing/2014/main" id="{723153BF-CA52-407C-9C33-646210C38D07}"/>
                  </a:ext>
                </a:extLst>
              </p:cNvPr>
              <p:cNvGrpSpPr/>
              <p:nvPr/>
            </p:nvGrpSpPr>
            <p:grpSpPr>
              <a:xfrm>
                <a:off x="5982866" y="1650038"/>
                <a:ext cx="333788" cy="333788"/>
                <a:chOff x="2786183" y="1189182"/>
                <a:chExt cx="921712" cy="921712"/>
              </a:xfrm>
            </p:grpSpPr>
            <p:sp>
              <p:nvSpPr>
                <p:cNvPr id="34" name="Oval 55">
                  <a:extLst>
                    <a:ext uri="{FF2B5EF4-FFF2-40B4-BE49-F238E27FC236}">
                      <a16:creationId xmlns:a16="http://schemas.microsoft.com/office/drawing/2014/main" id="{666ADF5D-D53C-48F7-8BA5-76F1E3948CC3}"/>
                    </a:ext>
                  </a:extLst>
                </p:cNvPr>
                <p:cNvSpPr/>
                <p:nvPr/>
              </p:nvSpPr>
              <p:spPr>
                <a:xfrm>
                  <a:off x="2786183" y="1189182"/>
                  <a:ext cx="921712" cy="921712"/>
                </a:xfrm>
                <a:prstGeom prst="ellipse">
                  <a:avLst/>
                </a:prstGeom>
                <a:solidFill>
                  <a:srgbClr val="BB9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35" name="Oval 56">
                  <a:extLst>
                    <a:ext uri="{FF2B5EF4-FFF2-40B4-BE49-F238E27FC236}">
                      <a16:creationId xmlns:a16="http://schemas.microsoft.com/office/drawing/2014/main" id="{55A28ECC-82F9-4B64-8C67-C8ED46CE97B3}"/>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grpSp>
          <p:nvGrpSpPr>
            <p:cNvPr id="20" name="Group 58">
              <a:extLst>
                <a:ext uri="{FF2B5EF4-FFF2-40B4-BE49-F238E27FC236}">
                  <a16:creationId xmlns:a16="http://schemas.microsoft.com/office/drawing/2014/main" id="{31E493E6-0E06-40AD-BDDC-F42EFF522E54}"/>
                </a:ext>
              </a:extLst>
            </p:cNvPr>
            <p:cNvGrpSpPr/>
            <p:nvPr/>
          </p:nvGrpSpPr>
          <p:grpSpPr>
            <a:xfrm rot="18356643">
              <a:off x="6341908" y="1145241"/>
              <a:ext cx="445051" cy="2227471"/>
              <a:chOff x="5982866" y="1650038"/>
              <a:chExt cx="333788" cy="1670603"/>
            </a:xfrm>
          </p:grpSpPr>
          <p:sp>
            <p:nvSpPr>
              <p:cNvPr id="28" name="Rounded Rectangle 59">
                <a:extLst>
                  <a:ext uri="{FF2B5EF4-FFF2-40B4-BE49-F238E27FC236}">
                    <a16:creationId xmlns:a16="http://schemas.microsoft.com/office/drawing/2014/main" id="{D21E96E4-E666-4037-A926-14FD84402171}"/>
                  </a:ext>
                </a:extLst>
              </p:cNvPr>
              <p:cNvSpPr/>
              <p:nvPr/>
            </p:nvSpPr>
            <p:spPr>
              <a:xfrm>
                <a:off x="6049863" y="1765252"/>
                <a:ext cx="199794" cy="1555389"/>
              </a:xfrm>
              <a:prstGeom prst="roundRect">
                <a:avLst>
                  <a:gd name="adj" fmla="val 50000"/>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nvGrpSpPr>
              <p:cNvPr id="29" name="Group 60">
                <a:extLst>
                  <a:ext uri="{FF2B5EF4-FFF2-40B4-BE49-F238E27FC236}">
                    <a16:creationId xmlns:a16="http://schemas.microsoft.com/office/drawing/2014/main" id="{5BCC0CAB-2A39-454B-93D0-1EFD63C7869D}"/>
                  </a:ext>
                </a:extLst>
              </p:cNvPr>
              <p:cNvGrpSpPr/>
              <p:nvPr/>
            </p:nvGrpSpPr>
            <p:grpSpPr>
              <a:xfrm>
                <a:off x="5982866" y="1650038"/>
                <a:ext cx="333788" cy="333788"/>
                <a:chOff x="2786183" y="1189182"/>
                <a:chExt cx="921712" cy="921712"/>
              </a:xfrm>
            </p:grpSpPr>
            <p:sp>
              <p:nvSpPr>
                <p:cNvPr id="30" name="Oval 61">
                  <a:extLst>
                    <a:ext uri="{FF2B5EF4-FFF2-40B4-BE49-F238E27FC236}">
                      <a16:creationId xmlns:a16="http://schemas.microsoft.com/office/drawing/2014/main" id="{7D121BC8-C700-4977-8FD7-E7442DCEA36F}"/>
                    </a:ext>
                  </a:extLst>
                </p:cNvPr>
                <p:cNvSpPr/>
                <p:nvPr/>
              </p:nvSpPr>
              <p:spPr>
                <a:xfrm>
                  <a:off x="2786183" y="1189182"/>
                  <a:ext cx="921712" cy="921712"/>
                </a:xfrm>
                <a:prstGeom prst="ellipse">
                  <a:avLst/>
                </a:prstGeom>
                <a:solidFill>
                  <a:srgbClr val="7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31" name="Oval 62">
                  <a:extLst>
                    <a:ext uri="{FF2B5EF4-FFF2-40B4-BE49-F238E27FC236}">
                      <a16:creationId xmlns:a16="http://schemas.microsoft.com/office/drawing/2014/main" id="{DC6545FF-71D5-4D7B-A363-0D3AE0750043}"/>
                    </a:ext>
                  </a:extLst>
                </p:cNvPr>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grpSp>
        </p:grpSp>
        <p:sp>
          <p:nvSpPr>
            <p:cNvPr id="21" name="Freeform 22">
              <a:extLst>
                <a:ext uri="{FF2B5EF4-FFF2-40B4-BE49-F238E27FC236}">
                  <a16:creationId xmlns:a16="http://schemas.microsoft.com/office/drawing/2014/main" id="{30DC39B3-E14C-4E0A-A325-BE63F9267E99}"/>
                </a:ext>
              </a:extLst>
            </p:cNvPr>
            <p:cNvSpPr>
              <a:spLocks noEditPoints="1"/>
            </p:cNvSpPr>
            <p:nvPr/>
          </p:nvSpPr>
          <p:spPr bwMode="auto">
            <a:xfrm>
              <a:off x="5657595" y="3444033"/>
              <a:ext cx="826103" cy="816172"/>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75000"/>
                    <a:lumOff val="25000"/>
                  </a:schemeClr>
                </a:solidFill>
              </a:endParaRPr>
            </a:p>
          </p:txBody>
        </p:sp>
        <p:sp>
          <p:nvSpPr>
            <p:cNvPr id="22" name="Text Placeholder 3">
              <a:extLst>
                <a:ext uri="{FF2B5EF4-FFF2-40B4-BE49-F238E27FC236}">
                  <a16:creationId xmlns:a16="http://schemas.microsoft.com/office/drawing/2014/main" id="{1C196AE6-486A-47D2-877C-64F0C99AF123}"/>
                </a:ext>
              </a:extLst>
            </p:cNvPr>
            <p:cNvSpPr txBox="1">
              <a:spLocks/>
            </p:cNvSpPr>
            <p:nvPr/>
          </p:nvSpPr>
          <p:spPr>
            <a:xfrm rot="19804241">
              <a:off x="4988733" y="2728590"/>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25%</a:t>
              </a:r>
            </a:p>
          </p:txBody>
        </p:sp>
        <p:sp>
          <p:nvSpPr>
            <p:cNvPr id="23" name="Text Placeholder 3">
              <a:extLst>
                <a:ext uri="{FF2B5EF4-FFF2-40B4-BE49-F238E27FC236}">
                  <a16:creationId xmlns:a16="http://schemas.microsoft.com/office/drawing/2014/main" id="{0655AA59-EF9A-40D7-869F-76949FAFCA6F}"/>
                </a:ext>
              </a:extLst>
            </p:cNvPr>
            <p:cNvSpPr txBox="1">
              <a:spLocks/>
            </p:cNvSpPr>
            <p:nvPr/>
          </p:nvSpPr>
          <p:spPr>
            <a:xfrm rot="19957524">
              <a:off x="6643853" y="4448381"/>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90%</a:t>
              </a:r>
            </a:p>
          </p:txBody>
        </p:sp>
        <p:sp>
          <p:nvSpPr>
            <p:cNvPr id="24" name="Text Placeholder 3">
              <a:extLst>
                <a:ext uri="{FF2B5EF4-FFF2-40B4-BE49-F238E27FC236}">
                  <a16:creationId xmlns:a16="http://schemas.microsoft.com/office/drawing/2014/main" id="{7BB1887D-2CD8-436D-8AAC-C0D8EE61E11D}"/>
                </a:ext>
              </a:extLst>
            </p:cNvPr>
            <p:cNvSpPr txBox="1">
              <a:spLocks/>
            </p:cNvSpPr>
            <p:nvPr/>
          </p:nvSpPr>
          <p:spPr>
            <a:xfrm rot="16200000">
              <a:off x="4493264" y="3960915"/>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50%</a:t>
              </a:r>
            </a:p>
          </p:txBody>
        </p:sp>
        <p:sp>
          <p:nvSpPr>
            <p:cNvPr id="25" name="Text Placeholder 3">
              <a:extLst>
                <a:ext uri="{FF2B5EF4-FFF2-40B4-BE49-F238E27FC236}">
                  <a16:creationId xmlns:a16="http://schemas.microsoft.com/office/drawing/2014/main" id="{8D8D6B9C-E580-49A5-81F1-6BAF61A89F1E}"/>
                </a:ext>
              </a:extLst>
            </p:cNvPr>
            <p:cNvSpPr txBox="1">
              <a:spLocks/>
            </p:cNvSpPr>
            <p:nvPr/>
          </p:nvSpPr>
          <p:spPr>
            <a:xfrm rot="2157338">
              <a:off x="5466354" y="4845530"/>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75%</a:t>
              </a:r>
            </a:p>
          </p:txBody>
        </p:sp>
        <p:sp>
          <p:nvSpPr>
            <p:cNvPr id="26" name="Text Placeholder 3">
              <a:extLst>
                <a:ext uri="{FF2B5EF4-FFF2-40B4-BE49-F238E27FC236}">
                  <a16:creationId xmlns:a16="http://schemas.microsoft.com/office/drawing/2014/main" id="{1548AF47-76C2-455F-8913-19DE7A43E142}"/>
                </a:ext>
              </a:extLst>
            </p:cNvPr>
            <p:cNvSpPr txBox="1">
              <a:spLocks/>
            </p:cNvSpPr>
            <p:nvPr/>
          </p:nvSpPr>
          <p:spPr>
            <a:xfrm rot="16200000">
              <a:off x="7026864" y="3390354"/>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50%</a:t>
              </a:r>
            </a:p>
          </p:txBody>
        </p:sp>
        <p:sp>
          <p:nvSpPr>
            <p:cNvPr id="27" name="Text Placeholder 3">
              <a:extLst>
                <a:ext uri="{FF2B5EF4-FFF2-40B4-BE49-F238E27FC236}">
                  <a16:creationId xmlns:a16="http://schemas.microsoft.com/office/drawing/2014/main" id="{E51255D4-5353-496A-A561-7BAC9EB8D3AA}"/>
                </a:ext>
              </a:extLst>
            </p:cNvPr>
            <p:cNvSpPr txBox="1">
              <a:spLocks/>
            </p:cNvSpPr>
            <p:nvPr/>
          </p:nvSpPr>
          <p:spPr>
            <a:xfrm rot="2157072">
              <a:off x="6034282" y="2476750"/>
              <a:ext cx="636850" cy="43931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tx1">
                      <a:lumMod val="75000"/>
                      <a:lumOff val="25000"/>
                    </a:schemeClr>
                  </a:solidFill>
                </a:rPr>
                <a:t>25%</a:t>
              </a:r>
            </a:p>
          </p:txBody>
        </p:sp>
      </p:grpSp>
      <p:sp>
        <p:nvSpPr>
          <p:cNvPr id="52" name="文本框 51">
            <a:extLst>
              <a:ext uri="{FF2B5EF4-FFF2-40B4-BE49-F238E27FC236}">
                <a16:creationId xmlns:a16="http://schemas.microsoft.com/office/drawing/2014/main" id="{26FE6A0C-353F-42F0-B624-A0523591EE44}"/>
              </a:ext>
            </a:extLst>
          </p:cNvPr>
          <p:cNvSpPr txBox="1"/>
          <p:nvPr/>
        </p:nvSpPr>
        <p:spPr>
          <a:xfrm>
            <a:off x="7488366" y="5204860"/>
            <a:ext cx="251284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3" name="文本框 52">
            <a:extLst>
              <a:ext uri="{FF2B5EF4-FFF2-40B4-BE49-F238E27FC236}">
                <a16:creationId xmlns:a16="http://schemas.microsoft.com/office/drawing/2014/main" id="{DC81473B-6170-4604-BDBD-7958C2B75BB1}"/>
              </a:ext>
            </a:extLst>
          </p:cNvPr>
          <p:cNvSpPr txBox="1"/>
          <p:nvPr/>
        </p:nvSpPr>
        <p:spPr>
          <a:xfrm>
            <a:off x="7488367" y="4967904"/>
            <a:ext cx="1109587"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4" name="文本框 53">
            <a:extLst>
              <a:ext uri="{FF2B5EF4-FFF2-40B4-BE49-F238E27FC236}">
                <a16:creationId xmlns:a16="http://schemas.microsoft.com/office/drawing/2014/main" id="{20587443-645A-4242-967E-78FB465D9F41}"/>
              </a:ext>
            </a:extLst>
          </p:cNvPr>
          <p:cNvSpPr txBox="1"/>
          <p:nvPr/>
        </p:nvSpPr>
        <p:spPr>
          <a:xfrm>
            <a:off x="7674148" y="3595283"/>
            <a:ext cx="251284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5" name="文本框 54">
            <a:extLst>
              <a:ext uri="{FF2B5EF4-FFF2-40B4-BE49-F238E27FC236}">
                <a16:creationId xmlns:a16="http://schemas.microsoft.com/office/drawing/2014/main" id="{7B8019EF-2D19-446D-927B-93C61FC449E1}"/>
              </a:ext>
            </a:extLst>
          </p:cNvPr>
          <p:cNvSpPr txBox="1"/>
          <p:nvPr/>
        </p:nvSpPr>
        <p:spPr>
          <a:xfrm>
            <a:off x="7674149" y="3358327"/>
            <a:ext cx="1109587"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6" name="文本框 55">
            <a:extLst>
              <a:ext uri="{FF2B5EF4-FFF2-40B4-BE49-F238E27FC236}">
                <a16:creationId xmlns:a16="http://schemas.microsoft.com/office/drawing/2014/main" id="{4A5B8A62-3C79-4CDD-A322-4C3E6D5F9004}"/>
              </a:ext>
            </a:extLst>
          </p:cNvPr>
          <p:cNvSpPr txBox="1"/>
          <p:nvPr/>
        </p:nvSpPr>
        <p:spPr>
          <a:xfrm>
            <a:off x="6705850" y="1912958"/>
            <a:ext cx="251284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7" name="文本框 56">
            <a:extLst>
              <a:ext uri="{FF2B5EF4-FFF2-40B4-BE49-F238E27FC236}">
                <a16:creationId xmlns:a16="http://schemas.microsoft.com/office/drawing/2014/main" id="{86468049-2AF1-415E-A8B1-4A27E81E0419}"/>
              </a:ext>
            </a:extLst>
          </p:cNvPr>
          <p:cNvSpPr txBox="1"/>
          <p:nvPr/>
        </p:nvSpPr>
        <p:spPr>
          <a:xfrm>
            <a:off x="6705851" y="1676002"/>
            <a:ext cx="1109587"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8" name="文本框 57">
            <a:extLst>
              <a:ext uri="{FF2B5EF4-FFF2-40B4-BE49-F238E27FC236}">
                <a16:creationId xmlns:a16="http://schemas.microsoft.com/office/drawing/2014/main" id="{1134D373-88B7-455B-B145-AAFCF1F8C58E}"/>
              </a:ext>
            </a:extLst>
          </p:cNvPr>
          <p:cNvSpPr txBox="1"/>
          <p:nvPr/>
        </p:nvSpPr>
        <p:spPr>
          <a:xfrm>
            <a:off x="3032929" y="5751399"/>
            <a:ext cx="251284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9" name="文本框 58">
            <a:extLst>
              <a:ext uri="{FF2B5EF4-FFF2-40B4-BE49-F238E27FC236}">
                <a16:creationId xmlns:a16="http://schemas.microsoft.com/office/drawing/2014/main" id="{5137C2F3-3258-4D6A-B122-CC2FF520F823}"/>
              </a:ext>
            </a:extLst>
          </p:cNvPr>
          <p:cNvSpPr txBox="1"/>
          <p:nvPr/>
        </p:nvSpPr>
        <p:spPr>
          <a:xfrm>
            <a:off x="4436190" y="5514443"/>
            <a:ext cx="1109587"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60" name="文本框 59">
            <a:extLst>
              <a:ext uri="{FF2B5EF4-FFF2-40B4-BE49-F238E27FC236}">
                <a16:creationId xmlns:a16="http://schemas.microsoft.com/office/drawing/2014/main" id="{42FFB529-6FC5-4127-8F69-D4B124CD4366}"/>
              </a:ext>
            </a:extLst>
          </p:cNvPr>
          <p:cNvSpPr txBox="1"/>
          <p:nvPr/>
        </p:nvSpPr>
        <p:spPr>
          <a:xfrm>
            <a:off x="1972623" y="4128084"/>
            <a:ext cx="251284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1" name="文本框 60">
            <a:extLst>
              <a:ext uri="{FF2B5EF4-FFF2-40B4-BE49-F238E27FC236}">
                <a16:creationId xmlns:a16="http://schemas.microsoft.com/office/drawing/2014/main" id="{4BFE6688-FDDB-4AC5-BE6B-8CDFCED47796}"/>
              </a:ext>
            </a:extLst>
          </p:cNvPr>
          <p:cNvSpPr txBox="1"/>
          <p:nvPr/>
        </p:nvSpPr>
        <p:spPr>
          <a:xfrm>
            <a:off x="3375884" y="3891128"/>
            <a:ext cx="1109587"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62" name="文本框 61">
            <a:extLst>
              <a:ext uri="{FF2B5EF4-FFF2-40B4-BE49-F238E27FC236}">
                <a16:creationId xmlns:a16="http://schemas.microsoft.com/office/drawing/2014/main" id="{B65C7990-51CC-414B-8C04-635738F8FC8A}"/>
              </a:ext>
            </a:extLst>
          </p:cNvPr>
          <p:cNvSpPr txBox="1"/>
          <p:nvPr/>
        </p:nvSpPr>
        <p:spPr>
          <a:xfrm>
            <a:off x="2320219" y="2242516"/>
            <a:ext cx="251284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3" name="文本框 62">
            <a:extLst>
              <a:ext uri="{FF2B5EF4-FFF2-40B4-BE49-F238E27FC236}">
                <a16:creationId xmlns:a16="http://schemas.microsoft.com/office/drawing/2014/main" id="{B509111E-C275-4CA7-9A11-B66CFCBD2035}"/>
              </a:ext>
            </a:extLst>
          </p:cNvPr>
          <p:cNvSpPr txBox="1"/>
          <p:nvPr/>
        </p:nvSpPr>
        <p:spPr>
          <a:xfrm>
            <a:off x="3723480" y="2005560"/>
            <a:ext cx="1109587"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688493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F48D3FA-F56A-4A0B-B3AA-FADE4460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9D7B5756-FB32-4484-A930-F3BE963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1252">
            <a:off x="-1732302" y="1461420"/>
            <a:ext cx="6368943" cy="7216474"/>
          </a:xfrm>
          <a:prstGeom prst="rect">
            <a:avLst/>
          </a:prstGeom>
        </p:spPr>
      </p:pic>
      <p:pic>
        <p:nvPicPr>
          <p:cNvPr id="67" name="图片 66">
            <a:extLst>
              <a:ext uri="{FF2B5EF4-FFF2-40B4-BE49-F238E27FC236}">
                <a16:creationId xmlns:a16="http://schemas.microsoft.com/office/drawing/2014/main" id="{909EED61-3E81-4358-BBEF-43DEB0E1E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8748" flipH="1">
            <a:off x="9372116" y="4631755"/>
            <a:ext cx="3393773" cy="3845391"/>
          </a:xfrm>
          <a:prstGeom prst="rect">
            <a:avLst/>
          </a:prstGeom>
        </p:spPr>
      </p:pic>
      <p:sp>
        <p:nvSpPr>
          <p:cNvPr id="68" name="矩形 67">
            <a:extLst>
              <a:ext uri="{FF2B5EF4-FFF2-40B4-BE49-F238E27FC236}">
                <a16:creationId xmlns:a16="http://schemas.microsoft.com/office/drawing/2014/main" id="{44A18A8D-DBC1-43C3-AF1A-CAC9AA132B18}"/>
              </a:ext>
            </a:extLst>
          </p:cNvPr>
          <p:cNvSpPr/>
          <p:nvPr/>
        </p:nvSpPr>
        <p:spPr>
          <a:xfrm>
            <a:off x="7300878" y="1208959"/>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谢</a:t>
            </a:r>
          </a:p>
        </p:txBody>
      </p:sp>
      <p:sp>
        <p:nvSpPr>
          <p:cNvPr id="69" name="矩形 68">
            <a:extLst>
              <a:ext uri="{FF2B5EF4-FFF2-40B4-BE49-F238E27FC236}">
                <a16:creationId xmlns:a16="http://schemas.microsoft.com/office/drawing/2014/main" id="{2A016305-8346-4EFB-BB28-A62707324F3D}"/>
              </a:ext>
            </a:extLst>
          </p:cNvPr>
          <p:cNvSpPr/>
          <p:nvPr/>
        </p:nvSpPr>
        <p:spPr>
          <a:xfrm>
            <a:off x="6680158" y="2164303"/>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谢</a:t>
            </a:r>
          </a:p>
        </p:txBody>
      </p:sp>
      <p:sp>
        <p:nvSpPr>
          <p:cNvPr id="70" name="矩形 69">
            <a:extLst>
              <a:ext uri="{FF2B5EF4-FFF2-40B4-BE49-F238E27FC236}">
                <a16:creationId xmlns:a16="http://schemas.microsoft.com/office/drawing/2014/main" id="{625E3D60-F0E3-4981-835B-96A1F06B0649}"/>
              </a:ext>
            </a:extLst>
          </p:cNvPr>
          <p:cNvSpPr/>
          <p:nvPr/>
        </p:nvSpPr>
        <p:spPr>
          <a:xfrm>
            <a:off x="7300878" y="3076105"/>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观</a:t>
            </a:r>
          </a:p>
        </p:txBody>
      </p:sp>
      <p:sp>
        <p:nvSpPr>
          <p:cNvPr id="71" name="矩形 70">
            <a:extLst>
              <a:ext uri="{FF2B5EF4-FFF2-40B4-BE49-F238E27FC236}">
                <a16:creationId xmlns:a16="http://schemas.microsoft.com/office/drawing/2014/main" id="{0F7B7CF9-D6F7-449F-B868-2324D02FDBEE}"/>
              </a:ext>
            </a:extLst>
          </p:cNvPr>
          <p:cNvSpPr/>
          <p:nvPr/>
        </p:nvSpPr>
        <p:spPr>
          <a:xfrm>
            <a:off x="6680157" y="4079189"/>
            <a:ext cx="1107996" cy="1200329"/>
          </a:xfrm>
          <a:prstGeom prst="rect">
            <a:avLst/>
          </a:prstGeom>
        </p:spPr>
        <p:txBody>
          <a:bodyPr wrap="none">
            <a:spAutoFit/>
          </a:bodyPr>
          <a:lstStyle/>
          <a:p>
            <a:r>
              <a:rPr lang="zh-CN" altLang="en-US" sz="7200" dirty="0">
                <a:solidFill>
                  <a:schemeClr val="tx1">
                    <a:lumMod val="75000"/>
                    <a:lumOff val="25000"/>
                  </a:schemeClr>
                </a:solidFill>
                <a:latin typeface="苏新诗柳楷简" panose="02010600000101010101" pitchFamily="2" charset="-122"/>
                <a:ea typeface="苏新诗柳楷简" panose="02010600000101010101" pitchFamily="2" charset="-122"/>
              </a:rPr>
              <a:t>看</a:t>
            </a:r>
          </a:p>
        </p:txBody>
      </p:sp>
      <p:sp>
        <p:nvSpPr>
          <p:cNvPr id="72" name="文本框 71">
            <a:extLst>
              <a:ext uri="{FF2B5EF4-FFF2-40B4-BE49-F238E27FC236}">
                <a16:creationId xmlns:a16="http://schemas.microsoft.com/office/drawing/2014/main" id="{159CE07A-FDED-47E8-B028-9A112216DC0B}"/>
              </a:ext>
            </a:extLst>
          </p:cNvPr>
          <p:cNvSpPr txBox="1"/>
          <p:nvPr/>
        </p:nvSpPr>
        <p:spPr>
          <a:xfrm>
            <a:off x="5778311" y="2722117"/>
            <a:ext cx="830997" cy="2561439"/>
          </a:xfrm>
          <a:prstGeom prst="rect">
            <a:avLst/>
          </a:prstGeom>
          <a:noFill/>
        </p:spPr>
        <p:txBody>
          <a:bodyPr vert="eaVert" wrap="square" rtlCol="0">
            <a:spAutoFit/>
          </a:bodyPr>
          <a:lstStyle/>
          <a:p>
            <a:pPr algn="just"/>
            <a:r>
              <a:rPr lang="zh-CN" altLang="en-US" sz="1400" spc="300" dirty="0">
                <a:solidFill>
                  <a:schemeClr val="tx1">
                    <a:lumMod val="75000"/>
                    <a:lumOff val="25000"/>
                  </a:schemeClr>
                </a:solidFill>
                <a:latin typeface="苏新诗柳楷简" panose="02010600000101010101" pitchFamily="2" charset="-122"/>
                <a:ea typeface="苏新诗柳楷简" panose="02010600000101010101" pitchFamily="2" charset="-122"/>
              </a:rPr>
              <a:t>青青园中葵，朝露待日晞。阳春布德泽，万物生光辉。常恐秋节至</a:t>
            </a:r>
          </a:p>
        </p:txBody>
      </p:sp>
    </p:spTree>
    <p:extLst>
      <p:ext uri="{BB962C8B-B14F-4D97-AF65-F5344CB8AC3E}">
        <p14:creationId xmlns:p14="http://schemas.microsoft.com/office/powerpoint/2010/main" val="370992913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1307</Words>
  <Application>Microsoft Office PowerPoint</Application>
  <PresentationFormat>宽屏</PresentationFormat>
  <Paragraphs>148</Paragraphs>
  <Slides>18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vt:i4>
      </vt:variant>
    </vt:vector>
  </HeadingPairs>
  <TitlesOfParts>
    <vt:vector size="30" baseType="lpstr">
      <vt:lpstr>Gill Sans</vt:lpstr>
      <vt:lpstr>ヒラギノ角ゴ ProN W3</vt:lpstr>
      <vt:lpstr>等线</vt:lpstr>
      <vt:lpstr>等线 Light</vt:lpstr>
      <vt:lpstr>华文细黑</vt:lpstr>
      <vt:lpstr>萝莉体 第二版</vt:lpstr>
      <vt:lpstr>宋体</vt:lpstr>
      <vt:lpstr>苏新诗柳楷简</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稻壳儿演示武汉组</cp:lastModifiedBy>
  <cp:revision>21</cp:revision>
  <dcterms:created xsi:type="dcterms:W3CDTF">2018-09-30T02:15:08Z</dcterms:created>
  <dcterms:modified xsi:type="dcterms:W3CDTF">2018-09-30T08:00:48Z</dcterms:modified>
</cp:coreProperties>
</file>