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97" r:id="rId3"/>
    <p:sldId id="485" r:id="rId5"/>
    <p:sldId id="421" r:id="rId6"/>
    <p:sldId id="491" r:id="rId7"/>
    <p:sldId id="405" r:id="rId8"/>
    <p:sldId id="494" r:id="rId9"/>
    <p:sldId id="487" r:id="rId10"/>
    <p:sldId id="438" r:id="rId11"/>
    <p:sldId id="493" r:id="rId12"/>
    <p:sldId id="490" r:id="rId13"/>
    <p:sldId id="488" r:id="rId14"/>
    <p:sldId id="495" r:id="rId15"/>
    <p:sldId id="454" r:id="rId16"/>
    <p:sldId id="420" r:id="rId17"/>
    <p:sldId id="489" r:id="rId18"/>
    <p:sldId id="484" r:id="rId19"/>
    <p:sldId id="492" r:id="rId20"/>
    <p:sldId id="402" r:id="rId21"/>
    <p:sldId id="49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C6C6"/>
    <a:srgbClr val="FFE12C"/>
    <a:srgbClr val="95CBA1"/>
    <a:srgbClr val="EEF5E9"/>
    <a:srgbClr val="0086CA"/>
    <a:srgbClr val="E30D13"/>
    <a:srgbClr val="F37045"/>
    <a:srgbClr val="FFCB28"/>
    <a:srgbClr val="0CB0A0"/>
    <a:srgbClr val="F397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19" autoAdjust="0"/>
    <p:restoredTop sz="94660"/>
  </p:normalViewPr>
  <p:slideViewPr>
    <p:cSldViewPr snapToGrid="0">
      <p:cViewPr>
        <p:scale>
          <a:sx n="50" d="100"/>
          <a:sy n="50" d="100"/>
        </p:scale>
        <p:origin x="2532" y="1332"/>
      </p:cViewPr>
      <p:guideLst/>
    </p:cSldViewPr>
  </p:slideViewPr>
  <p:notesTextViewPr>
    <p:cViewPr>
      <p:scale>
        <a:sx n="1" d="1"/>
        <a:sy n="1" d="1"/>
      </p:scale>
      <p:origin x="0" y="0"/>
    </p:cViewPr>
  </p:notesTextViewPr>
  <p:sorterViewPr>
    <p:cViewPr>
      <p:scale>
        <a:sx n="74" d="100"/>
        <a:sy n="7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490052-90BD-40D8-9431-C746817067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CB0DA-B5D0-44F8-90B7-7677CB06AF5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0CB0DA-B5D0-44F8-90B7-7677CB06AF5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A6B957-D988-4D5A-ADDE-8F50171FE9F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0CB0DA-B5D0-44F8-90B7-7677CB06AF5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DFF39E47-C2E1-4739-A648-40F5BB4B8301}" type="slidenum">
              <a:rPr lang="zh-CN" altLang="en-US" smtClean="0">
                <a:latin typeface="Calibri" panose="020F0502020204030204" pitchFamily="34" charset="0"/>
                <a:ea typeface="宋体" panose="02010600030101010101" pitchFamily="2" charset="-122"/>
              </a:rPr>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68EB6F-31B9-40B4-8CE8-E215F282082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88515E-C1AF-4535-9106-10070A38B80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0CB0DA-B5D0-44F8-90B7-7677CB06AF5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530858-1D88-4D84-8C87-DF45CE7A41C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E624099-DA2B-49F2-AC01-BE0AA77A4882}"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3BD7F16-135B-4799-BAAA-7DE5740ACE06}"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0CB0DA-B5D0-44F8-90B7-7677CB06AF5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46A813-2E9A-4513-B7D8-91B578B7209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0CB0DA-B5D0-44F8-90B7-7677CB06AF5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duotone>
              <a:schemeClr val="accent1">
                <a:shade val="45000"/>
                <a:satMod val="135000"/>
              </a:schemeClr>
              <a:prstClr val="white"/>
            </a:duotone>
          </a:blip>
          <a:stretch>
            <a:fillRect/>
          </a:stretch>
        </p:blipFill>
        <p:spPr>
          <a:xfrm>
            <a:off x="0" y="-19957"/>
            <a:ext cx="12192000" cy="6858000"/>
          </a:xfrm>
          <a:prstGeom prst="rect">
            <a:avLst/>
          </a:prstGeom>
        </p:spPr>
      </p:pic>
      <p:sp>
        <p:nvSpPr>
          <p:cNvPr id="3" name="矩形 2"/>
          <p:cNvSpPr/>
          <p:nvPr userDrawn="1"/>
        </p:nvSpPr>
        <p:spPr>
          <a:xfrm>
            <a:off x="230113" y="246743"/>
            <a:ext cx="11705167" cy="6284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duotone>
              <a:schemeClr val="accent1">
                <a:shade val="45000"/>
                <a:satMod val="135000"/>
              </a:schemeClr>
              <a:prstClr val="white"/>
            </a:duotone>
          </a:blip>
          <a:stretch>
            <a:fillRect/>
          </a:stretch>
        </p:blipFill>
        <p:spPr>
          <a:xfrm>
            <a:off x="0" y="-19957"/>
            <a:ext cx="12192000" cy="6858000"/>
          </a:xfrm>
          <a:prstGeom prst="rect">
            <a:avLst/>
          </a:prstGeom>
        </p:spPr>
      </p:pic>
      <p:sp>
        <p:nvSpPr>
          <p:cNvPr id="5" name="矩形 4"/>
          <p:cNvSpPr/>
          <p:nvPr userDrawn="1"/>
        </p:nvSpPr>
        <p:spPr>
          <a:xfrm>
            <a:off x="230113" y="246743"/>
            <a:ext cx="11705167" cy="6284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duotone>
              <a:schemeClr val="accent1">
                <a:shade val="45000"/>
                <a:satMod val="135000"/>
              </a:schemeClr>
              <a:prstClr val="white"/>
            </a:duotone>
          </a:blip>
          <a:stretch>
            <a:fillRect/>
          </a:stretch>
        </p:blipFill>
        <p:spPr>
          <a:xfrm>
            <a:off x="0" y="-19957"/>
            <a:ext cx="12192000" cy="6858000"/>
          </a:xfrm>
          <a:prstGeom prst="rect">
            <a:avLst/>
          </a:prstGeom>
        </p:spPr>
      </p:pic>
      <p:sp>
        <p:nvSpPr>
          <p:cNvPr id="5" name="矩形 4"/>
          <p:cNvSpPr/>
          <p:nvPr userDrawn="1"/>
        </p:nvSpPr>
        <p:spPr>
          <a:xfrm>
            <a:off x="230113" y="246743"/>
            <a:ext cx="11705167" cy="6284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5_自定义版式">
    <p:spTree>
      <p:nvGrpSpPr>
        <p:cNvPr id="1" name=""/>
        <p:cNvGrpSpPr/>
        <p:nvPr/>
      </p:nvGrpSpPr>
      <p:grpSpPr>
        <a:xfrm>
          <a:off x="0" y="0"/>
          <a:ext cx="0" cy="0"/>
          <a:chOff x="0" y="0"/>
          <a:chExt cx="0" cy="0"/>
        </a:xfrm>
      </p:grpSpPr>
      <p:sp>
        <p:nvSpPr>
          <p:cNvPr id="4" name="图片占位符 8"/>
          <p:cNvSpPr>
            <a:spLocks noGrp="1"/>
          </p:cNvSpPr>
          <p:nvPr>
            <p:ph type="pic" sz="quarter" idx="12"/>
          </p:nvPr>
        </p:nvSpPr>
        <p:spPr>
          <a:xfrm>
            <a:off x="4772514" y="2684736"/>
            <a:ext cx="2660252" cy="2710224"/>
          </a:xfrm>
          <a:prstGeom prst="ellipse">
            <a:avLst/>
          </a:pr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0_自定义版式">
    <p:spTree>
      <p:nvGrpSpPr>
        <p:cNvPr id="1" name=""/>
        <p:cNvGrpSpPr/>
        <p:nvPr/>
      </p:nvGrpSpPr>
      <p:grpSpPr>
        <a:xfrm>
          <a:off x="0" y="0"/>
          <a:ext cx="0" cy="0"/>
          <a:chOff x="0" y="0"/>
          <a:chExt cx="0" cy="0"/>
        </a:xfrm>
      </p:grpSpPr>
      <p:sp>
        <p:nvSpPr>
          <p:cNvPr id="14" name="图片占位符 3"/>
          <p:cNvSpPr>
            <a:spLocks noGrp="1"/>
          </p:cNvSpPr>
          <p:nvPr>
            <p:ph type="pic" sz="quarter" idx="13"/>
          </p:nvPr>
        </p:nvSpPr>
        <p:spPr>
          <a:xfrm>
            <a:off x="6352221" y="1969684"/>
            <a:ext cx="1449597" cy="1448432"/>
          </a:xfrm>
          <a:prstGeom prst="ellipse">
            <a:avLst/>
          </a:prstGeom>
        </p:spPr>
        <p:txBody>
          <a:bodyPr/>
          <a:lstStyle/>
          <a:p>
            <a:endParaRPr lang="zh-CN" altLang="en-US"/>
          </a:p>
        </p:txBody>
      </p:sp>
      <p:sp>
        <p:nvSpPr>
          <p:cNvPr id="7" name="图片占位符 3"/>
          <p:cNvSpPr>
            <a:spLocks noGrp="1"/>
          </p:cNvSpPr>
          <p:nvPr>
            <p:ph type="pic" sz="quarter" idx="11"/>
          </p:nvPr>
        </p:nvSpPr>
        <p:spPr>
          <a:xfrm>
            <a:off x="1993581" y="1974038"/>
            <a:ext cx="1449597" cy="1448432"/>
          </a:xfrm>
          <a:prstGeom prst="ellipse">
            <a:avLst/>
          </a:prstGeom>
        </p:spPr>
        <p:txBody>
          <a:bodyPr/>
          <a:lstStyle/>
          <a:p>
            <a:endParaRPr lang="zh-CN" altLang="en-US"/>
          </a:p>
        </p:txBody>
      </p:sp>
      <p:sp>
        <p:nvSpPr>
          <p:cNvPr id="13" name="图片占位符 3"/>
          <p:cNvSpPr>
            <a:spLocks noGrp="1"/>
          </p:cNvSpPr>
          <p:nvPr>
            <p:ph type="pic" sz="quarter" idx="12"/>
          </p:nvPr>
        </p:nvSpPr>
        <p:spPr>
          <a:xfrm>
            <a:off x="4183787" y="1969683"/>
            <a:ext cx="1449597" cy="1448432"/>
          </a:xfrm>
          <a:prstGeom prst="ellipse">
            <a:avLst/>
          </a:prstGeom>
        </p:spPr>
        <p:txBody>
          <a:bodyPr/>
          <a:lstStyle/>
          <a:p>
            <a:endParaRPr lang="zh-CN" altLang="en-US"/>
          </a:p>
        </p:txBody>
      </p:sp>
      <p:sp>
        <p:nvSpPr>
          <p:cNvPr id="15" name="图片占位符 3"/>
          <p:cNvSpPr>
            <a:spLocks noGrp="1"/>
          </p:cNvSpPr>
          <p:nvPr>
            <p:ph type="pic" sz="quarter" idx="14"/>
          </p:nvPr>
        </p:nvSpPr>
        <p:spPr>
          <a:xfrm>
            <a:off x="8572907" y="1969683"/>
            <a:ext cx="1449597" cy="1448432"/>
          </a:xfrm>
          <a:prstGeom prst="ellipse">
            <a:avLst/>
          </a:prstGeo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1_自定义版式">
    <p:spTree>
      <p:nvGrpSpPr>
        <p:cNvPr id="1" name=""/>
        <p:cNvGrpSpPr/>
        <p:nvPr/>
      </p:nvGrpSpPr>
      <p:grpSpPr>
        <a:xfrm>
          <a:off x="0" y="0"/>
          <a:ext cx="0" cy="0"/>
          <a:chOff x="0" y="0"/>
          <a:chExt cx="0" cy="0"/>
        </a:xfrm>
      </p:grpSpPr>
      <p:sp>
        <p:nvSpPr>
          <p:cNvPr id="6" name="图片占位符 3"/>
          <p:cNvSpPr>
            <a:spLocks noGrp="1"/>
          </p:cNvSpPr>
          <p:nvPr>
            <p:ph type="pic" sz="quarter" idx="11"/>
          </p:nvPr>
        </p:nvSpPr>
        <p:spPr>
          <a:xfrm>
            <a:off x="4449399" y="2270813"/>
            <a:ext cx="3270750" cy="3268121"/>
          </a:xfrm>
          <a:prstGeom prst="ellipse">
            <a:avLst/>
          </a:prstGeo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3_自定义版式">
    <p:spTree>
      <p:nvGrpSpPr>
        <p:cNvPr id="1" name=""/>
        <p:cNvGrpSpPr/>
        <p:nvPr/>
      </p:nvGrpSpPr>
      <p:grpSpPr>
        <a:xfrm>
          <a:off x="0" y="0"/>
          <a:ext cx="0" cy="0"/>
          <a:chOff x="0" y="0"/>
          <a:chExt cx="0" cy="0"/>
        </a:xfrm>
      </p:grpSpPr>
      <p:sp>
        <p:nvSpPr>
          <p:cNvPr id="3" name="图片占位符 9"/>
          <p:cNvSpPr>
            <a:spLocks noGrp="1"/>
          </p:cNvSpPr>
          <p:nvPr>
            <p:ph type="pic" sz="quarter" idx="13"/>
          </p:nvPr>
        </p:nvSpPr>
        <p:spPr>
          <a:xfrm>
            <a:off x="574765" y="1920239"/>
            <a:ext cx="3043646" cy="1977778"/>
          </a:xfrm>
          <a:prstGeom prst="flowChartAlternateProcess">
            <a:avLst/>
          </a:prstGeom>
        </p:spPr>
      </p:sp>
      <p:sp>
        <p:nvSpPr>
          <p:cNvPr id="4" name="图片占位符 9"/>
          <p:cNvSpPr>
            <a:spLocks noGrp="1"/>
          </p:cNvSpPr>
          <p:nvPr>
            <p:ph type="pic" sz="quarter" idx="14"/>
          </p:nvPr>
        </p:nvSpPr>
        <p:spPr>
          <a:xfrm>
            <a:off x="4659085" y="1915885"/>
            <a:ext cx="3043646" cy="1977778"/>
          </a:xfrm>
          <a:prstGeom prst="flowChartAlternateProcess">
            <a:avLst/>
          </a:prstGeom>
        </p:spPr>
      </p:sp>
      <p:sp>
        <p:nvSpPr>
          <p:cNvPr id="5" name="图片占位符 9"/>
          <p:cNvSpPr>
            <a:spLocks noGrp="1"/>
          </p:cNvSpPr>
          <p:nvPr>
            <p:ph type="pic" sz="quarter" idx="15"/>
          </p:nvPr>
        </p:nvSpPr>
        <p:spPr>
          <a:xfrm>
            <a:off x="8512628" y="1889759"/>
            <a:ext cx="3043646" cy="1977778"/>
          </a:xfrm>
          <a:prstGeom prst="flowChartAlternateProcess">
            <a:avLst/>
          </a:prstGeom>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2" name="图片占位符 9"/>
          <p:cNvSpPr>
            <a:spLocks noGrp="1"/>
          </p:cNvSpPr>
          <p:nvPr>
            <p:ph type="pic" sz="quarter" idx="15"/>
          </p:nvPr>
        </p:nvSpPr>
        <p:spPr>
          <a:xfrm>
            <a:off x="1013887" y="3069773"/>
            <a:ext cx="1911422" cy="1841862"/>
          </a:xfrm>
          <a:prstGeom prst="ellipse">
            <a:avLst/>
          </a:prstGeom>
        </p:spPr>
      </p:sp>
      <p:sp>
        <p:nvSpPr>
          <p:cNvPr id="5" name="图片占位符 9"/>
          <p:cNvSpPr>
            <a:spLocks noGrp="1"/>
          </p:cNvSpPr>
          <p:nvPr>
            <p:ph type="pic" sz="quarter" idx="16"/>
          </p:nvPr>
        </p:nvSpPr>
        <p:spPr>
          <a:xfrm>
            <a:off x="4040115" y="1275807"/>
            <a:ext cx="1911422" cy="1841862"/>
          </a:xfrm>
          <a:prstGeom prst="ellipse">
            <a:avLst/>
          </a:prstGeom>
        </p:spPr>
      </p:sp>
      <p:sp>
        <p:nvSpPr>
          <p:cNvPr id="6" name="图片占位符 9"/>
          <p:cNvSpPr>
            <a:spLocks noGrp="1"/>
          </p:cNvSpPr>
          <p:nvPr>
            <p:ph type="pic" sz="quarter" idx="17"/>
          </p:nvPr>
        </p:nvSpPr>
        <p:spPr>
          <a:xfrm>
            <a:off x="6522059" y="3627121"/>
            <a:ext cx="1911422" cy="1841862"/>
          </a:xfrm>
          <a:prstGeom prst="ellipse">
            <a:avLst/>
          </a:prstGeom>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6" name="图片占位符 8"/>
          <p:cNvSpPr>
            <a:spLocks noGrp="1"/>
          </p:cNvSpPr>
          <p:nvPr>
            <p:ph type="pic" sz="quarter" idx="14"/>
          </p:nvPr>
        </p:nvSpPr>
        <p:spPr>
          <a:xfrm>
            <a:off x="5852161" y="1685108"/>
            <a:ext cx="3605347" cy="2011681"/>
          </a:xfrm>
          <a:custGeom>
            <a:avLst/>
            <a:gdLst>
              <a:gd name="connsiteX0" fmla="*/ 0 w 9390742"/>
              <a:gd name="connsiteY0" fmla="*/ 0 h 2354942"/>
              <a:gd name="connsiteX1" fmla="*/ 9390742 w 9390742"/>
              <a:gd name="connsiteY1" fmla="*/ 0 h 2354942"/>
              <a:gd name="connsiteX2" fmla="*/ 9390742 w 9390742"/>
              <a:gd name="connsiteY2" fmla="*/ 2354942 h 2354942"/>
              <a:gd name="connsiteX3" fmla="*/ 0 w 9390742"/>
              <a:gd name="connsiteY3" fmla="*/ 2354942 h 2354942"/>
            </a:gdLst>
            <a:ahLst/>
            <a:cxnLst>
              <a:cxn ang="0">
                <a:pos x="connsiteX0" y="connsiteY0"/>
              </a:cxn>
              <a:cxn ang="0">
                <a:pos x="connsiteX1" y="connsiteY1"/>
              </a:cxn>
              <a:cxn ang="0">
                <a:pos x="connsiteX2" y="connsiteY2"/>
              </a:cxn>
              <a:cxn ang="0">
                <a:pos x="connsiteX3" y="connsiteY3"/>
              </a:cxn>
            </a:cxnLst>
            <a:rect l="l" t="t" r="r" b="b"/>
            <a:pathLst>
              <a:path w="9390742" h="2354942">
                <a:moveTo>
                  <a:pt x="0" y="0"/>
                </a:moveTo>
                <a:lnTo>
                  <a:pt x="9390742" y="0"/>
                </a:lnTo>
                <a:lnTo>
                  <a:pt x="9390742" y="2354942"/>
                </a:lnTo>
                <a:lnTo>
                  <a:pt x="0" y="2354942"/>
                </a:lnTo>
                <a:close/>
              </a:path>
            </a:pathLst>
          </a:custGeom>
        </p:spPr>
        <p:txBody>
          <a:bodyPr wrap="square">
            <a:noAutofit/>
          </a:bodyPr>
          <a:lstStyle/>
          <a:p>
            <a:endParaRPr lang="zh-CN" altLang="en-US"/>
          </a:p>
        </p:txBody>
      </p:sp>
      <p:sp>
        <p:nvSpPr>
          <p:cNvPr id="7" name="图片占位符 8"/>
          <p:cNvSpPr>
            <a:spLocks noGrp="1"/>
          </p:cNvSpPr>
          <p:nvPr>
            <p:ph type="pic" sz="quarter" idx="15"/>
          </p:nvPr>
        </p:nvSpPr>
        <p:spPr>
          <a:xfrm>
            <a:off x="5860870" y="3796936"/>
            <a:ext cx="3605347" cy="2011681"/>
          </a:xfrm>
          <a:custGeom>
            <a:avLst/>
            <a:gdLst>
              <a:gd name="connsiteX0" fmla="*/ 0 w 9390742"/>
              <a:gd name="connsiteY0" fmla="*/ 0 h 2354942"/>
              <a:gd name="connsiteX1" fmla="*/ 9390742 w 9390742"/>
              <a:gd name="connsiteY1" fmla="*/ 0 h 2354942"/>
              <a:gd name="connsiteX2" fmla="*/ 9390742 w 9390742"/>
              <a:gd name="connsiteY2" fmla="*/ 2354942 h 2354942"/>
              <a:gd name="connsiteX3" fmla="*/ 0 w 9390742"/>
              <a:gd name="connsiteY3" fmla="*/ 2354942 h 2354942"/>
            </a:gdLst>
            <a:ahLst/>
            <a:cxnLst>
              <a:cxn ang="0">
                <a:pos x="connsiteX0" y="connsiteY0"/>
              </a:cxn>
              <a:cxn ang="0">
                <a:pos x="connsiteX1" y="connsiteY1"/>
              </a:cxn>
              <a:cxn ang="0">
                <a:pos x="connsiteX2" y="connsiteY2"/>
              </a:cxn>
              <a:cxn ang="0">
                <a:pos x="connsiteX3" y="connsiteY3"/>
              </a:cxn>
            </a:cxnLst>
            <a:rect l="l" t="t" r="r" b="b"/>
            <a:pathLst>
              <a:path w="9390742" h="2354942">
                <a:moveTo>
                  <a:pt x="0" y="0"/>
                </a:moveTo>
                <a:lnTo>
                  <a:pt x="9390742" y="0"/>
                </a:lnTo>
                <a:lnTo>
                  <a:pt x="9390742" y="2354942"/>
                </a:lnTo>
                <a:lnTo>
                  <a:pt x="0" y="2354942"/>
                </a:lnTo>
                <a:close/>
              </a:path>
            </a:pathLst>
          </a:custGeom>
        </p:spPr>
        <p:txBody>
          <a:bodyPr wrap="square">
            <a:noAutofit/>
          </a:bodyPr>
          <a:lstStyle/>
          <a:p>
            <a:endParaRPr lang="zh-CN" altLang="en-US"/>
          </a:p>
        </p:txBody>
      </p:sp>
      <p:sp>
        <p:nvSpPr>
          <p:cNvPr id="8" name="图片占位符 8"/>
          <p:cNvSpPr>
            <a:spLocks noGrp="1"/>
          </p:cNvSpPr>
          <p:nvPr>
            <p:ph type="pic" sz="quarter" idx="16"/>
          </p:nvPr>
        </p:nvSpPr>
        <p:spPr>
          <a:xfrm>
            <a:off x="9531533" y="1667691"/>
            <a:ext cx="1924594" cy="4158343"/>
          </a:xfrm>
          <a:custGeom>
            <a:avLst/>
            <a:gdLst>
              <a:gd name="connsiteX0" fmla="*/ 0 w 9390742"/>
              <a:gd name="connsiteY0" fmla="*/ 0 h 2354942"/>
              <a:gd name="connsiteX1" fmla="*/ 9390742 w 9390742"/>
              <a:gd name="connsiteY1" fmla="*/ 0 h 2354942"/>
              <a:gd name="connsiteX2" fmla="*/ 9390742 w 9390742"/>
              <a:gd name="connsiteY2" fmla="*/ 2354942 h 2354942"/>
              <a:gd name="connsiteX3" fmla="*/ 0 w 9390742"/>
              <a:gd name="connsiteY3" fmla="*/ 2354942 h 2354942"/>
            </a:gdLst>
            <a:ahLst/>
            <a:cxnLst>
              <a:cxn ang="0">
                <a:pos x="connsiteX0" y="connsiteY0"/>
              </a:cxn>
              <a:cxn ang="0">
                <a:pos x="connsiteX1" y="connsiteY1"/>
              </a:cxn>
              <a:cxn ang="0">
                <a:pos x="connsiteX2" y="connsiteY2"/>
              </a:cxn>
              <a:cxn ang="0">
                <a:pos x="connsiteX3" y="connsiteY3"/>
              </a:cxn>
            </a:cxnLst>
            <a:rect l="l" t="t" r="r" b="b"/>
            <a:pathLst>
              <a:path w="9390742" h="2354942">
                <a:moveTo>
                  <a:pt x="0" y="0"/>
                </a:moveTo>
                <a:lnTo>
                  <a:pt x="9390742" y="0"/>
                </a:lnTo>
                <a:lnTo>
                  <a:pt x="9390742" y="2354942"/>
                </a:lnTo>
                <a:lnTo>
                  <a:pt x="0" y="2354942"/>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1.emf"/><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pitchFamily="34" charset="-122"/>
              <a:ea typeface="微软雅黑" panose="020B0503020204020204" pitchFamily="34" charset="-122"/>
              <a:sym typeface="+mn-ea"/>
            </a:endParaRP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alpha val="0"/>
                </a:schemeClr>
              </a:solidFill>
              <a:latin typeface="微软雅黑" panose="020B0503020204020204" pitchFamily="34" charset="-122"/>
              <a:ea typeface="微软雅黑" panose="020B0503020204020204" pitchFamily="34" charset="-122"/>
              <a:sym typeface="+mn-ea"/>
            </a:endParaRPr>
          </a:p>
        </p:txBody>
      </p:sp>
      <p:pic>
        <p:nvPicPr>
          <p:cNvPr id="6" name="图片 5"/>
          <p:cNvPicPr>
            <a:picLocks noChangeAspect="1"/>
          </p:cNvPicPr>
          <p:nvPr userDrawn="1"/>
        </p:nvPicPr>
        <p:blipFill>
          <a:blip r:embed="rId10">
            <a:duotone>
              <a:schemeClr val="accent1">
                <a:shade val="45000"/>
                <a:satMod val="135000"/>
              </a:schemeClr>
              <a:prstClr val="white"/>
            </a:duotone>
          </a:blip>
          <a:stretch>
            <a:fillRect/>
          </a:stretch>
        </p:blipFill>
        <p:spPr>
          <a:xfrm>
            <a:off x="0" y="-19957"/>
            <a:ext cx="12192000" cy="6858000"/>
          </a:xfrm>
          <a:prstGeom prst="rect">
            <a:avLst/>
          </a:prstGeom>
        </p:spPr>
      </p:pic>
      <p:sp>
        <p:nvSpPr>
          <p:cNvPr id="7" name="矩形 6"/>
          <p:cNvSpPr/>
          <p:nvPr userDrawn="1"/>
        </p:nvSpPr>
        <p:spPr>
          <a:xfrm>
            <a:off x="230113" y="246743"/>
            <a:ext cx="11705167" cy="6284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3.emf"/></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5.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8" Type="http://schemas.openxmlformats.org/officeDocument/2006/relationships/notesSlide" Target="../notesSlides/notesSlide5.xml"/><Relationship Id="rId27" Type="http://schemas.openxmlformats.org/officeDocument/2006/relationships/slideLayout" Target="../slideLayouts/slideLayout1.xml"/><Relationship Id="rId26" Type="http://schemas.openxmlformats.org/officeDocument/2006/relationships/tags" Target="../tags/tag31.xml"/><Relationship Id="rId25" Type="http://schemas.openxmlformats.org/officeDocument/2006/relationships/tags" Target="../tags/tag30.xml"/><Relationship Id="rId24" Type="http://schemas.openxmlformats.org/officeDocument/2006/relationships/tags" Target="../tags/tag29.xml"/><Relationship Id="rId23" Type="http://schemas.openxmlformats.org/officeDocument/2006/relationships/tags" Target="../tags/tag28.xml"/><Relationship Id="rId22" Type="http://schemas.openxmlformats.org/officeDocument/2006/relationships/tags" Target="../tags/tag27.xml"/><Relationship Id="rId21" Type="http://schemas.openxmlformats.org/officeDocument/2006/relationships/tags" Target="../tags/tag26.xml"/><Relationship Id="rId20" Type="http://schemas.openxmlformats.org/officeDocument/2006/relationships/tags" Target="../tags/tag25.xml"/><Relationship Id="rId2" Type="http://schemas.openxmlformats.org/officeDocument/2006/relationships/tags" Target="../tags/tag7.xml"/><Relationship Id="rId19" Type="http://schemas.openxmlformats.org/officeDocument/2006/relationships/tags" Target="../tags/tag24.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8.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s>
</file>

<file path=ppt/slides/_rels/slide8.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5" Type="http://schemas.openxmlformats.org/officeDocument/2006/relationships/notesSlide" Target="../notesSlides/notesSlide8.xml"/><Relationship Id="rId14" Type="http://schemas.openxmlformats.org/officeDocument/2006/relationships/slideLayout" Target="../slideLayouts/slideLayout2.xml"/><Relationship Id="rId13" Type="http://schemas.openxmlformats.org/officeDocument/2006/relationships/tags" Target="../tags/tag48.xml"/><Relationship Id="rId12" Type="http://schemas.openxmlformats.org/officeDocument/2006/relationships/tags" Target="../tags/tag47.xml"/><Relationship Id="rId11" Type="http://schemas.openxmlformats.org/officeDocument/2006/relationships/tags" Target="../tags/tag46.xml"/><Relationship Id="rId10" Type="http://schemas.openxmlformats.org/officeDocument/2006/relationships/tags" Target="../tags/tag45.xml"/><Relationship Id="rId1" Type="http://schemas.openxmlformats.org/officeDocument/2006/relationships/tags" Target="../tags/tag36.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16.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9.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3.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4" Type="http://schemas.openxmlformats.org/officeDocument/2006/relationships/notesSlide" Target="../notesSlides/notesSlide13.xml"/><Relationship Id="rId13" Type="http://schemas.openxmlformats.org/officeDocument/2006/relationships/slideLayout" Target="../slideLayouts/slideLayout3.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tags" Target="../tags/tag53.xml"/></Relationships>
</file>

<file path=ppt/slides/_rels/slide14.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8" Type="http://schemas.openxmlformats.org/officeDocument/2006/relationships/notesSlide" Target="../notesSlides/notesSlide14.xml"/><Relationship Id="rId27" Type="http://schemas.openxmlformats.org/officeDocument/2006/relationships/slideLayout" Target="../slideLayouts/slideLayout2.xml"/><Relationship Id="rId26" Type="http://schemas.openxmlformats.org/officeDocument/2006/relationships/tags" Target="../tags/tag90.xml"/><Relationship Id="rId25" Type="http://schemas.openxmlformats.org/officeDocument/2006/relationships/tags" Target="../tags/tag89.xml"/><Relationship Id="rId24" Type="http://schemas.openxmlformats.org/officeDocument/2006/relationships/tags" Target="../tags/tag88.xml"/><Relationship Id="rId23" Type="http://schemas.openxmlformats.org/officeDocument/2006/relationships/tags" Target="../tags/tag87.xml"/><Relationship Id="rId22" Type="http://schemas.openxmlformats.org/officeDocument/2006/relationships/tags" Target="../tags/tag86.xml"/><Relationship Id="rId21" Type="http://schemas.openxmlformats.org/officeDocument/2006/relationships/tags" Target="../tags/tag85.xml"/><Relationship Id="rId20" Type="http://schemas.openxmlformats.org/officeDocument/2006/relationships/tags" Target="../tags/tag84.xml"/><Relationship Id="rId2" Type="http://schemas.openxmlformats.org/officeDocument/2006/relationships/tags" Target="../tags/tag66.xml"/><Relationship Id="rId19" Type="http://schemas.openxmlformats.org/officeDocument/2006/relationships/tags" Target="../tags/tag83.xml"/><Relationship Id="rId18" Type="http://schemas.openxmlformats.org/officeDocument/2006/relationships/tags" Target="../tags/tag82.xml"/><Relationship Id="rId17" Type="http://schemas.openxmlformats.org/officeDocument/2006/relationships/tags" Target="../tags/tag81.xml"/><Relationship Id="rId16" Type="http://schemas.openxmlformats.org/officeDocument/2006/relationships/tags" Target="../tags/tag80.xml"/><Relationship Id="rId15" Type="http://schemas.openxmlformats.org/officeDocument/2006/relationships/tags" Target="../tags/tag79.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tags" Target="../tags/tag65.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_rels/slide16.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tags" Target="../tags/tag102.xml"/><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8" Type="http://schemas.openxmlformats.org/officeDocument/2006/relationships/notesSlide" Target="../notesSlides/notesSlide16.xml"/><Relationship Id="rId27" Type="http://schemas.openxmlformats.org/officeDocument/2006/relationships/slideLayout" Target="../slideLayouts/slideLayout2.xml"/><Relationship Id="rId26" Type="http://schemas.openxmlformats.org/officeDocument/2006/relationships/tags" Target="../tags/tag120.xml"/><Relationship Id="rId25" Type="http://schemas.openxmlformats.org/officeDocument/2006/relationships/tags" Target="../tags/tag119.xml"/><Relationship Id="rId24" Type="http://schemas.openxmlformats.org/officeDocument/2006/relationships/tags" Target="../tags/tag118.xml"/><Relationship Id="rId23" Type="http://schemas.openxmlformats.org/officeDocument/2006/relationships/tags" Target="../tags/tag117.xml"/><Relationship Id="rId22" Type="http://schemas.openxmlformats.org/officeDocument/2006/relationships/tags" Target="../tags/tag116.xml"/><Relationship Id="rId21" Type="http://schemas.openxmlformats.org/officeDocument/2006/relationships/tags" Target="../tags/tag115.xml"/><Relationship Id="rId20" Type="http://schemas.openxmlformats.org/officeDocument/2006/relationships/tags" Target="../tags/tag114.xml"/><Relationship Id="rId2" Type="http://schemas.openxmlformats.org/officeDocument/2006/relationships/tags" Target="../tags/tag96.xml"/><Relationship Id="rId19" Type="http://schemas.openxmlformats.org/officeDocument/2006/relationships/tags" Target="../tags/tag113.xml"/><Relationship Id="rId18" Type="http://schemas.openxmlformats.org/officeDocument/2006/relationships/tags" Target="../tags/tag112.xml"/><Relationship Id="rId17" Type="http://schemas.openxmlformats.org/officeDocument/2006/relationships/tags" Target="../tags/tag111.xml"/><Relationship Id="rId16" Type="http://schemas.openxmlformats.org/officeDocument/2006/relationships/tags" Target="../tags/tag110.xml"/><Relationship Id="rId15" Type="http://schemas.openxmlformats.org/officeDocument/2006/relationships/tags" Target="../tags/tag109.xml"/><Relationship Id="rId14" Type="http://schemas.openxmlformats.org/officeDocument/2006/relationships/tags" Target="../tags/tag108.xml"/><Relationship Id="rId13" Type="http://schemas.openxmlformats.org/officeDocument/2006/relationships/tags" Target="../tags/tag107.xml"/><Relationship Id="rId12" Type="http://schemas.openxmlformats.org/officeDocument/2006/relationships/tags" Target="../tags/tag106.xml"/><Relationship Id="rId11" Type="http://schemas.openxmlformats.org/officeDocument/2006/relationships/tags" Target="../tags/tag105.xml"/><Relationship Id="rId10" Type="http://schemas.openxmlformats.org/officeDocument/2006/relationships/tags" Target="../tags/tag104.xml"/><Relationship Id="rId1" Type="http://schemas.openxmlformats.org/officeDocument/2006/relationships/tags" Target="../tags/tag9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22.jpeg"/></Relationships>
</file>

<file path=ppt/slides/_rels/slide18.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3" Type="http://schemas.openxmlformats.org/officeDocument/2006/relationships/notesSlide" Target="../notesSlides/notesSlide18.xml"/><Relationship Id="rId22" Type="http://schemas.openxmlformats.org/officeDocument/2006/relationships/slideLayout" Target="../slideLayouts/slideLayout2.xml"/><Relationship Id="rId21" Type="http://schemas.openxmlformats.org/officeDocument/2006/relationships/tags" Target="../tags/tag141.xml"/><Relationship Id="rId20" Type="http://schemas.openxmlformats.org/officeDocument/2006/relationships/tags" Target="../tags/tag140.xml"/><Relationship Id="rId2" Type="http://schemas.openxmlformats.org/officeDocument/2006/relationships/tags" Target="../tags/tag122.xml"/><Relationship Id="rId19" Type="http://schemas.openxmlformats.org/officeDocument/2006/relationships/tags" Target="../tags/tag139.xml"/><Relationship Id="rId18" Type="http://schemas.openxmlformats.org/officeDocument/2006/relationships/tags" Target="../tags/tag138.xml"/><Relationship Id="rId17" Type="http://schemas.openxmlformats.org/officeDocument/2006/relationships/tags" Target="../tags/tag137.xml"/><Relationship Id="rId16" Type="http://schemas.openxmlformats.org/officeDocument/2006/relationships/tags" Target="../tags/tag136.xml"/><Relationship Id="rId15" Type="http://schemas.openxmlformats.org/officeDocument/2006/relationships/tags" Target="../tags/tag135.xml"/><Relationship Id="rId14" Type="http://schemas.openxmlformats.org/officeDocument/2006/relationships/tags" Target="../tags/tag134.xml"/><Relationship Id="rId13" Type="http://schemas.openxmlformats.org/officeDocument/2006/relationships/tags" Target="../tags/tag133.xml"/><Relationship Id="rId12" Type="http://schemas.openxmlformats.org/officeDocument/2006/relationships/tags" Target="../tags/tag132.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tags" Target="../tags/tag12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211063" y="246743"/>
            <a:ext cx="11705167" cy="6284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59611" y="1457367"/>
            <a:ext cx="5532389" cy="4376120"/>
          </a:xfrm>
          <a:prstGeom prst="rect">
            <a:avLst/>
          </a:prstGeom>
        </p:spPr>
      </p:pic>
      <p:sp>
        <p:nvSpPr>
          <p:cNvPr id="81" name="Rectangle 3"/>
          <p:cNvSpPr txBox="1">
            <a:spLocks noChangeArrowheads="1"/>
          </p:cNvSpPr>
          <p:nvPr/>
        </p:nvSpPr>
        <p:spPr bwMode="auto">
          <a:xfrm>
            <a:off x="889715" y="2213409"/>
            <a:ext cx="7492285" cy="1187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8000" b="1" spc="600" dirty="0" smtClean="0">
                <a:solidFill>
                  <a:schemeClr val="accent1"/>
                </a:solidFill>
                <a:latin typeface="微软雅黑" panose="020B0503020204020204" pitchFamily="34" charset="-122"/>
                <a:ea typeface="微软雅黑" panose="020B0503020204020204" pitchFamily="34" charset="-122"/>
              </a:rPr>
              <a:t>小学生公开课</a:t>
            </a:r>
            <a:endParaRPr lang="zh-CN" altLang="en-US" sz="8000" b="1" spc="600" dirty="0">
              <a:solidFill>
                <a:schemeClr val="accent1"/>
              </a:solidFill>
              <a:latin typeface="微软雅黑" panose="020B0503020204020204" pitchFamily="34" charset="-122"/>
              <a:ea typeface="微软雅黑" panose="020B0503020204020204" pitchFamily="34" charset="-122"/>
            </a:endParaRPr>
          </a:p>
        </p:txBody>
      </p:sp>
      <p:sp>
        <p:nvSpPr>
          <p:cNvPr id="82" name="Rectangle 4"/>
          <p:cNvSpPr txBox="1">
            <a:spLocks noChangeArrowheads="1"/>
          </p:cNvSpPr>
          <p:nvPr/>
        </p:nvSpPr>
        <p:spPr bwMode="auto">
          <a:xfrm>
            <a:off x="889715" y="1603003"/>
            <a:ext cx="5519839" cy="554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b="0" dirty="0">
                <a:solidFill>
                  <a:schemeClr val="tx1">
                    <a:lumMod val="75000"/>
                    <a:lumOff val="25000"/>
                  </a:schemeClr>
                </a:solidFill>
                <a:latin typeface="微软雅黑" panose="020B0503020204020204" pitchFamily="34" charset="-122"/>
                <a:ea typeface="微软雅黑" panose="020B0503020204020204" pitchFamily="34" charset="-122"/>
              </a:rPr>
              <a:t>这里可以简要的描述您</a:t>
            </a:r>
            <a:r>
              <a:rPr lang="zh-CN" altLang="en-US" b="0" dirty="0" smtClean="0">
                <a:solidFill>
                  <a:schemeClr val="tx1">
                    <a:lumMod val="75000"/>
                    <a:lumOff val="25000"/>
                  </a:schemeClr>
                </a:solidFill>
                <a:latin typeface="微软雅黑" panose="020B0503020204020204" pitchFamily="34" charset="-122"/>
                <a:ea typeface="微软雅黑" panose="020B0503020204020204" pitchFamily="34" charset="-122"/>
              </a:rPr>
              <a:t>的标题</a:t>
            </a:r>
            <a:endParaRPr lang="zh-CN" altLang="zh-CN"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Rectangle 4"/>
          <p:cNvSpPr txBox="1">
            <a:spLocks noChangeArrowheads="1"/>
          </p:cNvSpPr>
          <p:nvPr/>
        </p:nvSpPr>
        <p:spPr bwMode="auto">
          <a:xfrm>
            <a:off x="787807" y="4067897"/>
            <a:ext cx="2159677" cy="482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b="0" dirty="0" smtClean="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b="0" dirty="0" smtClean="0">
                <a:solidFill>
                  <a:schemeClr val="tx1">
                    <a:lumMod val="75000"/>
                    <a:lumOff val="25000"/>
                  </a:schemeClr>
                </a:solidFill>
                <a:latin typeface="微软雅黑" panose="020B0503020204020204" pitchFamily="34" charset="-122"/>
                <a:ea typeface="微软雅黑" panose="020B0503020204020204" pitchFamily="34" charset="-122"/>
              </a:rPr>
              <a:t>XXX</a:t>
            </a:r>
            <a:endParaRPr lang="en-US" altLang="zh-CN" b="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Rectangle 4"/>
          <p:cNvSpPr txBox="1">
            <a:spLocks noChangeArrowheads="1"/>
          </p:cNvSpPr>
          <p:nvPr/>
        </p:nvSpPr>
        <p:spPr bwMode="auto">
          <a:xfrm>
            <a:off x="2852234" y="4058669"/>
            <a:ext cx="2159677" cy="482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b="0" dirty="0" smtClean="0">
                <a:solidFill>
                  <a:schemeClr val="tx1">
                    <a:lumMod val="75000"/>
                    <a:lumOff val="25000"/>
                  </a:schemeClr>
                </a:solidFill>
                <a:latin typeface="微软雅黑" panose="020B0503020204020204" pitchFamily="34" charset="-122"/>
                <a:ea typeface="微软雅黑" panose="020B0503020204020204" pitchFamily="34" charset="-122"/>
              </a:rPr>
              <a:t>日期：</a:t>
            </a:r>
            <a:r>
              <a:rPr lang="en-US" altLang="zh-CN" b="0" dirty="0" smtClean="0">
                <a:solidFill>
                  <a:schemeClr val="tx1">
                    <a:lumMod val="75000"/>
                    <a:lumOff val="25000"/>
                  </a:schemeClr>
                </a:solidFill>
                <a:latin typeface="微软雅黑" panose="020B0503020204020204" pitchFamily="34" charset="-122"/>
                <a:ea typeface="微软雅黑" panose="020B0503020204020204" pitchFamily="34" charset="-122"/>
              </a:rPr>
              <a:t>2019.3.21</a:t>
            </a:r>
            <a:endParaRPr lang="zh-CN" altLang="zh-CN"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Rectangle 4"/>
          <p:cNvSpPr txBox="1">
            <a:spLocks noChangeArrowheads="1"/>
          </p:cNvSpPr>
          <p:nvPr/>
        </p:nvSpPr>
        <p:spPr bwMode="auto">
          <a:xfrm>
            <a:off x="889715" y="3457321"/>
            <a:ext cx="6773953" cy="376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lnSpc>
                <a:spcPct val="150000"/>
              </a:lnSpc>
            </a:pPr>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Introduction Of </a:t>
            </a:r>
            <a:r>
              <a:rPr lang="en-US" altLang="zh-CN" sz="1200" b="0" dirty="0" err="1" smtClean="0">
                <a:solidFill>
                  <a:schemeClr val="tx1">
                    <a:lumMod val="50000"/>
                    <a:lumOff val="50000"/>
                  </a:schemeClr>
                </a:solidFill>
                <a:latin typeface="方正兰亭黑简体" panose="02000000000000000000" pitchFamily="2" charset="-122"/>
                <a:ea typeface="方正兰亭黑简体" panose="02000000000000000000" pitchFamily="2" charset="-122"/>
              </a:rPr>
              <a:t>AtmosphericBusiness</a:t>
            </a:r>
            <a:r>
              <a:rPr lang="en-US" altLang="zh-CN" sz="1200" b="0" dirty="0" smtClean="0">
                <a:solidFill>
                  <a:schemeClr val="tx1">
                    <a:lumMod val="50000"/>
                    <a:lumOff val="50000"/>
                  </a:schemeClr>
                </a:solidFill>
                <a:latin typeface="方正兰亭黑简体" panose="02000000000000000000" pitchFamily="2" charset="-122"/>
                <a:ea typeface="方正兰亭黑简体" panose="02000000000000000000" pitchFamily="2" charset="-122"/>
              </a:rPr>
              <a:t> </a:t>
            </a:r>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Plan Startup Plan </a:t>
            </a:r>
            <a:r>
              <a:rPr lang="en-US" altLang="zh-CN" sz="1200" b="0" dirty="0" smtClean="0">
                <a:solidFill>
                  <a:schemeClr val="tx1">
                    <a:lumMod val="50000"/>
                    <a:lumOff val="50000"/>
                  </a:schemeClr>
                </a:solidFill>
                <a:latin typeface="方正兰亭黑简体" panose="02000000000000000000" pitchFamily="2" charset="-122"/>
                <a:ea typeface="方正兰亭黑简体" panose="02000000000000000000" pitchFamily="2" charset="-122"/>
              </a:rPr>
              <a:t>PPT </a:t>
            </a:r>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Template, Complete Framework</a:t>
            </a:r>
            <a:endParaRPr lang="zh-CN" altLang="en-US" sz="1200" b="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81"/>
                                        </p:tgtEl>
                                        <p:attrNameLst>
                                          <p:attrName>style.visibility</p:attrName>
                                        </p:attrNameLst>
                                      </p:cBhvr>
                                      <p:to>
                                        <p:strVal val="visible"/>
                                      </p:to>
                                    </p:set>
                                    <p:anim by="(-#ppt_w*2)" calcmode="lin" valueType="num">
                                      <p:cBhvr rctx="PPT">
                                        <p:cTn id="7" dur="500" autoRev="1" fill="hold">
                                          <p:stCondLst>
                                            <p:cond delay="0"/>
                                          </p:stCondLst>
                                        </p:cTn>
                                        <p:tgtEl>
                                          <p:spTgt spid="81"/>
                                        </p:tgtEl>
                                        <p:attrNameLst>
                                          <p:attrName>ppt_w</p:attrName>
                                        </p:attrNameLst>
                                      </p:cBhvr>
                                    </p:anim>
                                    <p:anim by="(#ppt_w*0.50)" calcmode="lin" valueType="num">
                                      <p:cBhvr>
                                        <p:cTn id="8" dur="500" decel="50000" autoRev="1" fill="hold">
                                          <p:stCondLst>
                                            <p:cond delay="0"/>
                                          </p:stCondLst>
                                        </p:cTn>
                                        <p:tgtEl>
                                          <p:spTgt spid="81"/>
                                        </p:tgtEl>
                                        <p:attrNameLst>
                                          <p:attrName>ppt_x</p:attrName>
                                        </p:attrNameLst>
                                      </p:cBhvr>
                                    </p:anim>
                                    <p:anim from="(-#ppt_h/2)" to="(#ppt_y)" calcmode="lin" valueType="num">
                                      <p:cBhvr>
                                        <p:cTn id="9" dur="1000" fill="hold">
                                          <p:stCondLst>
                                            <p:cond delay="0"/>
                                          </p:stCondLst>
                                        </p:cTn>
                                        <p:tgtEl>
                                          <p:spTgt spid="81"/>
                                        </p:tgtEl>
                                        <p:attrNameLst>
                                          <p:attrName>ppt_y</p:attrName>
                                        </p:attrNameLst>
                                      </p:cBhvr>
                                    </p:anim>
                                    <p:animRot by="21600000">
                                      <p:cBhvr>
                                        <p:cTn id="10" dur="1000" fill="hold">
                                          <p:stCondLst>
                                            <p:cond delay="0"/>
                                          </p:stCondLst>
                                        </p:cTn>
                                        <p:tgtEl>
                                          <p:spTgt spid="81"/>
                                        </p:tgtEl>
                                        <p:attrNameLst>
                                          <p:attrName>r</p:attrName>
                                        </p:attrNameLst>
                                      </p:cBhvr>
                                    </p:animRot>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wipe(left)">
                                      <p:cBhvr>
                                        <p:cTn id="14" dur="500"/>
                                        <p:tgtEl>
                                          <p:spTgt spid="82"/>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wipe(left)">
                                      <p:cBhvr>
                                        <p:cTn id="18" dur="500"/>
                                        <p:tgtEl>
                                          <p:spTgt spid="83"/>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left)">
                                      <p:cBhvr>
                                        <p:cTn id="22" dur="500"/>
                                        <p:tgtEl>
                                          <p:spTgt spid="84"/>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wipe(left)">
                                      <p:cBhvr>
                                        <p:cTn id="2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P spid="8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a:blip r:embed="rId1">
            <a:duotone>
              <a:schemeClr val="accent2">
                <a:shade val="45000"/>
                <a:satMod val="135000"/>
              </a:schemeClr>
              <a:prstClr val="white"/>
            </a:duotone>
          </a:blip>
          <a:stretch>
            <a:fillRect/>
          </a:stretch>
        </p:blipFill>
        <p:spPr>
          <a:xfrm>
            <a:off x="1496774" y="2030680"/>
            <a:ext cx="2553466" cy="2548667"/>
          </a:xfrm>
          <a:prstGeom prst="rect">
            <a:avLst/>
          </a:prstGeom>
          <a:effectLst>
            <a:outerShdw blurRad="50800" dist="38100" dir="2700000" algn="tl" rotWithShape="0">
              <a:prstClr val="black">
                <a:alpha val="40000"/>
              </a:prstClr>
            </a:outerShdw>
          </a:effectLst>
        </p:spPr>
      </p:pic>
      <p:sp>
        <p:nvSpPr>
          <p:cNvPr id="55" name="Rectangle 2"/>
          <p:cNvSpPr/>
          <p:nvPr/>
        </p:nvSpPr>
        <p:spPr>
          <a:xfrm>
            <a:off x="1390591" y="2062243"/>
            <a:ext cx="2888545" cy="2154089"/>
          </a:xfrm>
          <a:prstGeom prst="rect">
            <a:avLst/>
          </a:prstGeom>
          <a:noFill/>
        </p:spPr>
        <p:txBody>
          <a:bodyPr wrap="square">
            <a:normAutofit fontScale="85000" lnSpcReduction="20000"/>
          </a:bodyPr>
          <a:lstStyle/>
          <a:p>
            <a:pPr algn="ctr"/>
            <a:endParaRPr lang="en-US" altLang="zh-CN" sz="3600" b="1" spc="300" dirty="0">
              <a:solidFill>
                <a:srgbClr val="229096"/>
              </a:solidFill>
              <a:cs typeface="+mn-ea"/>
              <a:sym typeface="+mn-lt"/>
            </a:endParaRPr>
          </a:p>
          <a:p>
            <a:pPr algn="ctr"/>
            <a:endParaRPr lang="en-US" altLang="zh-CN" sz="3600" b="1" spc="300" dirty="0">
              <a:solidFill>
                <a:srgbClr val="229096"/>
              </a:solidFill>
              <a:cs typeface="+mn-ea"/>
              <a:sym typeface="+mn-lt"/>
            </a:endParaRPr>
          </a:p>
          <a:p>
            <a:pPr algn="ctr"/>
            <a:r>
              <a:rPr lang="zh-CN" altLang="en-US" sz="8000" b="1" spc="300" dirty="0">
                <a:solidFill>
                  <a:schemeClr val="accent1"/>
                </a:solidFill>
                <a:cs typeface="+mn-ea"/>
                <a:sym typeface="+mn-lt"/>
              </a:rPr>
              <a:t>目录</a:t>
            </a:r>
            <a:r>
              <a:rPr lang="en-US" altLang="zh-CN" sz="2500" b="1" spc="300" dirty="0">
                <a:solidFill>
                  <a:schemeClr val="accent1"/>
                </a:solidFill>
                <a:cs typeface="+mn-ea"/>
                <a:sym typeface="+mn-lt"/>
              </a:rPr>
              <a:t>CONTENT</a:t>
            </a:r>
            <a:endParaRPr lang="en-US" altLang="zh-CN" sz="3600" b="1" spc="300" dirty="0">
              <a:solidFill>
                <a:schemeClr val="accent1"/>
              </a:solidFill>
              <a:cs typeface="+mn-ea"/>
              <a:sym typeface="+mn-lt"/>
            </a:endParaRPr>
          </a:p>
        </p:txBody>
      </p:sp>
      <p:sp>
        <p:nvSpPr>
          <p:cNvPr id="44" name="椭圆 43"/>
          <p:cNvSpPr/>
          <p:nvPr/>
        </p:nvSpPr>
        <p:spPr>
          <a:xfrm>
            <a:off x="5110618" y="1034220"/>
            <a:ext cx="666098" cy="6438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noProof="1">
                <a:latin typeface="Adobe 黑体 Std R" panose="020B0400000000000000" pitchFamily="34" charset="-122"/>
                <a:ea typeface="Adobe 黑体 Std R" panose="020B0400000000000000" pitchFamily="34" charset="-122"/>
              </a:rPr>
              <a:t>壹</a:t>
            </a:r>
            <a:endParaRPr lang="zh-CN" altLang="en-US" sz="2400" noProof="1">
              <a:latin typeface="Adobe 黑体 Std R" panose="020B0400000000000000" pitchFamily="34" charset="-122"/>
              <a:ea typeface="Adobe 黑体 Std R" panose="020B0400000000000000" pitchFamily="34" charset="-122"/>
            </a:endParaRPr>
          </a:p>
        </p:txBody>
      </p:sp>
      <p:sp>
        <p:nvSpPr>
          <p:cNvPr id="51" name="椭圆 50"/>
          <p:cNvSpPr/>
          <p:nvPr/>
        </p:nvSpPr>
        <p:spPr>
          <a:xfrm>
            <a:off x="5133798" y="2226299"/>
            <a:ext cx="666098" cy="6460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noProof="1">
                <a:latin typeface="Adobe 黑体 Std R" panose="020B0400000000000000" pitchFamily="34" charset="-122"/>
                <a:ea typeface="Adobe 黑体 Std R" panose="020B0400000000000000" pitchFamily="34" charset="-122"/>
              </a:rPr>
              <a:t>贰</a:t>
            </a:r>
            <a:endParaRPr lang="zh-CN" altLang="en-US" sz="2400" noProof="1">
              <a:latin typeface="Adobe 黑体 Std R" panose="020B0400000000000000" pitchFamily="34" charset="-122"/>
              <a:ea typeface="Adobe 黑体 Std R" panose="020B0400000000000000" pitchFamily="34" charset="-122"/>
            </a:endParaRPr>
          </a:p>
        </p:txBody>
      </p:sp>
      <p:sp>
        <p:nvSpPr>
          <p:cNvPr id="52" name="椭圆 51"/>
          <p:cNvSpPr/>
          <p:nvPr/>
        </p:nvSpPr>
        <p:spPr>
          <a:xfrm>
            <a:off x="5133798" y="3572477"/>
            <a:ext cx="666098" cy="6438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noProof="1">
                <a:latin typeface="Adobe 黑体 Std R" panose="020B0400000000000000" pitchFamily="34" charset="-122"/>
                <a:ea typeface="Adobe 黑体 Std R" panose="020B0400000000000000" pitchFamily="34" charset="-122"/>
              </a:rPr>
              <a:t>叁</a:t>
            </a:r>
            <a:endParaRPr lang="zh-CN" altLang="en-US" sz="2400" noProof="1">
              <a:latin typeface="Adobe 黑体 Std R" panose="020B0400000000000000" pitchFamily="34" charset="-122"/>
              <a:ea typeface="Adobe 黑体 Std R" panose="020B0400000000000000" pitchFamily="34" charset="-122"/>
            </a:endParaRPr>
          </a:p>
        </p:txBody>
      </p:sp>
      <p:sp>
        <p:nvSpPr>
          <p:cNvPr id="53" name="椭圆 52"/>
          <p:cNvSpPr/>
          <p:nvPr/>
        </p:nvSpPr>
        <p:spPr>
          <a:xfrm>
            <a:off x="5110618" y="4843041"/>
            <a:ext cx="666098" cy="6460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noProof="1">
                <a:latin typeface="Adobe 黑体 Std R" panose="020B0400000000000000" pitchFamily="34" charset="-122"/>
                <a:ea typeface="Adobe 黑体 Std R" panose="020B0400000000000000" pitchFamily="34" charset="-122"/>
              </a:rPr>
              <a:t>肆</a:t>
            </a:r>
            <a:endParaRPr lang="zh-CN" altLang="en-US" sz="2400" noProof="1">
              <a:latin typeface="Adobe 黑体 Std R" panose="020B0400000000000000" pitchFamily="34" charset="-122"/>
              <a:ea typeface="Adobe 黑体 Std R" panose="020B0400000000000000" pitchFamily="34" charset="-122"/>
            </a:endParaRPr>
          </a:p>
        </p:txBody>
      </p:sp>
      <p:sp>
        <p:nvSpPr>
          <p:cNvPr id="59" name="矩形 58"/>
          <p:cNvSpPr/>
          <p:nvPr/>
        </p:nvSpPr>
        <p:spPr>
          <a:xfrm>
            <a:off x="6111716" y="1026563"/>
            <a:ext cx="2865172" cy="523220"/>
          </a:xfrm>
          <a:prstGeom prst="rect">
            <a:avLst/>
          </a:prstGeom>
        </p:spPr>
        <p:txBody>
          <a:bodyPr wrap="square">
            <a:spAutoFit/>
          </a:bodyPr>
          <a:lstStyle/>
          <a:p>
            <a:pPr>
              <a:defRPr/>
            </a:pPr>
            <a:r>
              <a:rPr lang="zh-CN" altLang="en-US" sz="2800" spc="300" noProof="1">
                <a:solidFill>
                  <a:schemeClr val="tx1">
                    <a:lumMod val="75000"/>
                    <a:lumOff val="25000"/>
                  </a:schemeClr>
                </a:solidFill>
                <a:latin typeface="Adobe 黑体 Std R" panose="020B0400000000000000" pitchFamily="34" charset="-122"/>
                <a:ea typeface="Adobe 黑体 Std R" panose="020B0400000000000000" pitchFamily="34" charset="-122"/>
                <a:sym typeface="Arial" panose="020B0604020202020204" pitchFamily="34" charset="0"/>
              </a:rPr>
              <a:t>加入文字描述</a:t>
            </a:r>
            <a:endParaRPr lang="zh-CN" altLang="en-US" sz="1200" spc="300" noProof="1">
              <a:solidFill>
                <a:schemeClr val="tx1">
                  <a:lumMod val="75000"/>
                  <a:lumOff val="2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60" name="矩形 59"/>
          <p:cNvSpPr/>
          <p:nvPr/>
        </p:nvSpPr>
        <p:spPr>
          <a:xfrm>
            <a:off x="6134896" y="2201586"/>
            <a:ext cx="2865172" cy="523220"/>
          </a:xfrm>
          <a:prstGeom prst="rect">
            <a:avLst/>
          </a:prstGeom>
        </p:spPr>
        <p:txBody>
          <a:bodyPr wrap="square">
            <a:spAutoFit/>
          </a:bodyPr>
          <a:lstStyle/>
          <a:p>
            <a:pPr lvl="0">
              <a:defRPr/>
            </a:pPr>
            <a:r>
              <a:rPr lang="zh-CN" altLang="en-US" sz="2800" spc="300" noProof="1">
                <a:solidFill>
                  <a:schemeClr val="tx1">
                    <a:lumMod val="75000"/>
                    <a:lumOff val="25000"/>
                  </a:schemeClr>
                </a:solidFill>
                <a:latin typeface="Adobe 黑体 Std R" panose="020B0400000000000000" pitchFamily="34" charset="-122"/>
                <a:ea typeface="Adobe 黑体 Std R" panose="020B0400000000000000" pitchFamily="34" charset="-122"/>
                <a:sym typeface="Arial" panose="020B0604020202020204" pitchFamily="34" charset="0"/>
              </a:rPr>
              <a:t>加入文字描述</a:t>
            </a:r>
            <a:endParaRPr lang="zh-CN" altLang="en-US" sz="1200" spc="300" noProof="1">
              <a:solidFill>
                <a:schemeClr val="tx1">
                  <a:lumMod val="75000"/>
                  <a:lumOff val="2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61" name="矩形 60"/>
          <p:cNvSpPr/>
          <p:nvPr/>
        </p:nvSpPr>
        <p:spPr>
          <a:xfrm>
            <a:off x="6134896" y="3562117"/>
            <a:ext cx="2865172" cy="523220"/>
          </a:xfrm>
          <a:prstGeom prst="rect">
            <a:avLst/>
          </a:prstGeom>
        </p:spPr>
        <p:txBody>
          <a:bodyPr wrap="square">
            <a:spAutoFit/>
          </a:bodyPr>
          <a:lstStyle/>
          <a:p>
            <a:pPr lvl="0">
              <a:defRPr/>
            </a:pPr>
            <a:r>
              <a:rPr lang="zh-CN" altLang="en-US" sz="2800" spc="300" noProof="1">
                <a:solidFill>
                  <a:schemeClr val="tx1">
                    <a:lumMod val="75000"/>
                    <a:lumOff val="25000"/>
                  </a:schemeClr>
                </a:solidFill>
                <a:latin typeface="Adobe 黑体 Std R" panose="020B0400000000000000" pitchFamily="34" charset="-122"/>
                <a:ea typeface="Adobe 黑体 Std R" panose="020B0400000000000000" pitchFamily="34" charset="-122"/>
                <a:sym typeface="Arial" panose="020B0604020202020204" pitchFamily="34" charset="0"/>
              </a:rPr>
              <a:t>加入文字描述</a:t>
            </a:r>
            <a:endParaRPr lang="zh-CN" altLang="en-US" sz="1200" spc="300" noProof="1">
              <a:solidFill>
                <a:schemeClr val="tx1">
                  <a:lumMod val="75000"/>
                  <a:lumOff val="2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62" name="矩形 61"/>
          <p:cNvSpPr/>
          <p:nvPr/>
        </p:nvSpPr>
        <p:spPr>
          <a:xfrm>
            <a:off x="6111716" y="4837058"/>
            <a:ext cx="2865172" cy="523220"/>
          </a:xfrm>
          <a:prstGeom prst="rect">
            <a:avLst/>
          </a:prstGeom>
        </p:spPr>
        <p:txBody>
          <a:bodyPr wrap="square">
            <a:spAutoFit/>
          </a:bodyPr>
          <a:lstStyle/>
          <a:p>
            <a:pPr lvl="0">
              <a:defRPr/>
            </a:pPr>
            <a:r>
              <a:rPr lang="zh-CN" altLang="en-US" sz="2800" spc="300" noProof="1">
                <a:solidFill>
                  <a:schemeClr val="tx1">
                    <a:lumMod val="75000"/>
                    <a:lumOff val="25000"/>
                  </a:schemeClr>
                </a:solidFill>
                <a:latin typeface="Adobe 黑体 Std R" panose="020B0400000000000000" pitchFamily="34" charset="-122"/>
                <a:ea typeface="Adobe 黑体 Std R" panose="020B0400000000000000" pitchFamily="34" charset="-122"/>
                <a:sym typeface="Arial" panose="020B0604020202020204" pitchFamily="34" charset="0"/>
              </a:rPr>
              <a:t>加入文字描述</a:t>
            </a:r>
            <a:endParaRPr lang="zh-CN" altLang="en-US" sz="1200" spc="300" noProof="1">
              <a:solidFill>
                <a:schemeClr val="tx1">
                  <a:lumMod val="75000"/>
                  <a:lumOff val="2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65" name="文本框 64"/>
          <p:cNvSpPr txBox="1"/>
          <p:nvPr/>
        </p:nvSpPr>
        <p:spPr>
          <a:xfrm>
            <a:off x="6111716" y="1513456"/>
            <a:ext cx="4750124" cy="646331"/>
          </a:xfrm>
          <a:prstGeom prst="rect">
            <a:avLst/>
          </a:prstGeom>
          <a:noFill/>
        </p:spPr>
        <p:txBody>
          <a:bodyPr wrap="square" rtlCol="0">
            <a:spAutoFit/>
          </a:bodyPr>
          <a:lstStyle/>
          <a:p>
            <a:pPr>
              <a:lnSpc>
                <a:spcPct val="150000"/>
              </a:lnSpc>
            </a:pPr>
            <a:r>
              <a:rPr lang="zh-CN" altLang="en-US" sz="1200" dirty="0">
                <a:latin typeface="方正综艺简体" panose="03000509000000000000" pitchFamily="65" charset="-122"/>
                <a:ea typeface="方正综艺简体" panose="03000509000000000000" pitchFamily="65" charset="-122"/>
              </a:rPr>
              <a:t>学术的态度：学习本应有严肃的态度，要努力，有自觉的意识，学术水平的高低靠</a:t>
            </a:r>
            <a:r>
              <a:rPr lang="zh-CN" altLang="en-US" sz="1200" dirty="0" smtClean="0">
                <a:latin typeface="方正综艺简体" panose="03000509000000000000" pitchFamily="65" charset="-122"/>
                <a:ea typeface="方正综艺简体" panose="03000509000000000000" pitchFamily="65" charset="-122"/>
              </a:rPr>
              <a:t>积累</a:t>
            </a:r>
            <a:endParaRPr lang="en-US" altLang="zh-CN" sz="1200" dirty="0">
              <a:latin typeface="方正综艺简体" panose="03000509000000000000" pitchFamily="65" charset="-122"/>
              <a:ea typeface="方正综艺简体" panose="03000509000000000000" pitchFamily="65" charset="-122"/>
            </a:endParaRPr>
          </a:p>
        </p:txBody>
      </p:sp>
      <p:sp>
        <p:nvSpPr>
          <p:cNvPr id="66" name="文本框 65"/>
          <p:cNvSpPr txBox="1"/>
          <p:nvPr/>
        </p:nvSpPr>
        <p:spPr>
          <a:xfrm>
            <a:off x="6134896" y="4061322"/>
            <a:ext cx="4750124" cy="646331"/>
          </a:xfrm>
          <a:prstGeom prst="rect">
            <a:avLst/>
          </a:prstGeom>
          <a:noFill/>
        </p:spPr>
        <p:txBody>
          <a:bodyPr wrap="square" rtlCol="0">
            <a:spAutoFit/>
          </a:bodyPr>
          <a:lstStyle/>
          <a:p>
            <a:pPr>
              <a:lnSpc>
                <a:spcPct val="150000"/>
              </a:lnSpc>
            </a:pPr>
            <a:r>
              <a:rPr lang="zh-CN" altLang="en-US" sz="1200" dirty="0">
                <a:latin typeface="方正综艺简体" panose="03000509000000000000" pitchFamily="65" charset="-122"/>
                <a:ea typeface="方正综艺简体" panose="03000509000000000000" pitchFamily="65" charset="-122"/>
              </a:rPr>
              <a:t>学术的态度：学习本应有严肃的态度，要努力，有自觉的意识，学术水平的高低靠</a:t>
            </a:r>
            <a:r>
              <a:rPr lang="zh-CN" altLang="en-US" sz="1200" dirty="0" smtClean="0">
                <a:latin typeface="方正综艺简体" panose="03000509000000000000" pitchFamily="65" charset="-122"/>
                <a:ea typeface="方正综艺简体" panose="03000509000000000000" pitchFamily="65" charset="-122"/>
              </a:rPr>
              <a:t>积累</a:t>
            </a:r>
            <a:endParaRPr lang="en-US" altLang="zh-CN" sz="1200" dirty="0">
              <a:latin typeface="方正综艺简体" panose="03000509000000000000" pitchFamily="65" charset="-122"/>
              <a:ea typeface="方正综艺简体" panose="03000509000000000000" pitchFamily="65" charset="-122"/>
            </a:endParaRPr>
          </a:p>
        </p:txBody>
      </p:sp>
      <p:sp>
        <p:nvSpPr>
          <p:cNvPr id="67" name="文本框 66"/>
          <p:cNvSpPr txBox="1"/>
          <p:nvPr/>
        </p:nvSpPr>
        <p:spPr>
          <a:xfrm>
            <a:off x="6105704" y="2724806"/>
            <a:ext cx="4750124" cy="646331"/>
          </a:xfrm>
          <a:prstGeom prst="rect">
            <a:avLst/>
          </a:prstGeom>
          <a:noFill/>
        </p:spPr>
        <p:txBody>
          <a:bodyPr wrap="square" rtlCol="0">
            <a:spAutoFit/>
          </a:bodyPr>
          <a:lstStyle/>
          <a:p>
            <a:pPr>
              <a:lnSpc>
                <a:spcPct val="150000"/>
              </a:lnSpc>
            </a:pPr>
            <a:r>
              <a:rPr lang="zh-CN" altLang="en-US" sz="1200" dirty="0">
                <a:latin typeface="方正综艺简体" panose="03000509000000000000" pitchFamily="65" charset="-122"/>
                <a:ea typeface="方正综艺简体" panose="03000509000000000000" pitchFamily="65" charset="-122"/>
              </a:rPr>
              <a:t>学术的态度：学习本应有严肃的态度，要努力，有自觉的意识，学术水平的高低靠</a:t>
            </a:r>
            <a:r>
              <a:rPr lang="zh-CN" altLang="en-US" sz="1200" dirty="0" smtClean="0">
                <a:latin typeface="方正综艺简体" panose="03000509000000000000" pitchFamily="65" charset="-122"/>
                <a:ea typeface="方正综艺简体" panose="03000509000000000000" pitchFamily="65" charset="-122"/>
              </a:rPr>
              <a:t>积累</a:t>
            </a:r>
            <a:endParaRPr lang="en-US" altLang="zh-CN" sz="1200" dirty="0">
              <a:latin typeface="方正综艺简体" panose="03000509000000000000" pitchFamily="65" charset="-122"/>
              <a:ea typeface="方正综艺简体" panose="03000509000000000000" pitchFamily="65" charset="-122"/>
            </a:endParaRPr>
          </a:p>
        </p:txBody>
      </p:sp>
      <p:sp>
        <p:nvSpPr>
          <p:cNvPr id="68" name="文本框 67"/>
          <p:cNvSpPr txBox="1"/>
          <p:nvPr/>
        </p:nvSpPr>
        <p:spPr>
          <a:xfrm>
            <a:off x="6101134" y="5360278"/>
            <a:ext cx="4750124" cy="646331"/>
          </a:xfrm>
          <a:prstGeom prst="rect">
            <a:avLst/>
          </a:prstGeom>
          <a:noFill/>
        </p:spPr>
        <p:txBody>
          <a:bodyPr wrap="square" rtlCol="0">
            <a:spAutoFit/>
          </a:bodyPr>
          <a:lstStyle/>
          <a:p>
            <a:pPr>
              <a:lnSpc>
                <a:spcPct val="150000"/>
              </a:lnSpc>
            </a:pPr>
            <a:r>
              <a:rPr lang="zh-CN" altLang="en-US" sz="1200" dirty="0">
                <a:latin typeface="方正综艺简体" panose="03000509000000000000" pitchFamily="65" charset="-122"/>
                <a:ea typeface="方正综艺简体" panose="03000509000000000000" pitchFamily="65" charset="-122"/>
              </a:rPr>
              <a:t>学术的态度：学习本应有严肃的态度，要努力，有自觉的意识，学术水平的高低靠</a:t>
            </a:r>
            <a:r>
              <a:rPr lang="zh-CN" altLang="en-US" sz="1200" dirty="0" smtClean="0">
                <a:latin typeface="方正综艺简体" panose="03000509000000000000" pitchFamily="65" charset="-122"/>
                <a:ea typeface="方正综艺简体" panose="03000509000000000000" pitchFamily="65" charset="-122"/>
              </a:rPr>
              <a:t>积累</a:t>
            </a:r>
            <a:endParaRPr lang="en-US" altLang="zh-CN" sz="1200" dirty="0">
              <a:latin typeface="方正综艺简体" panose="03000509000000000000" pitchFamily="65" charset="-122"/>
              <a:ea typeface="方正综艺简体" panose="03000509000000000000" pitchFamily="65"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1000" fill="hold"/>
                                        <p:tgtEl>
                                          <p:spTgt spid="54"/>
                                        </p:tgtEl>
                                        <p:attrNameLst>
                                          <p:attrName>ppt_w</p:attrName>
                                        </p:attrNameLst>
                                      </p:cBhvr>
                                      <p:tavLst>
                                        <p:tav tm="0">
                                          <p:val>
                                            <p:fltVal val="0"/>
                                          </p:val>
                                        </p:tav>
                                        <p:tav tm="100000">
                                          <p:val>
                                            <p:strVal val="#ppt_w"/>
                                          </p:val>
                                        </p:tav>
                                      </p:tavLst>
                                    </p:anim>
                                    <p:anim calcmode="lin" valueType="num">
                                      <p:cBhvr>
                                        <p:cTn id="8" dur="1000" fill="hold"/>
                                        <p:tgtEl>
                                          <p:spTgt spid="54"/>
                                        </p:tgtEl>
                                        <p:attrNameLst>
                                          <p:attrName>ppt_h</p:attrName>
                                        </p:attrNameLst>
                                      </p:cBhvr>
                                      <p:tavLst>
                                        <p:tav tm="0">
                                          <p:val>
                                            <p:fltVal val="0"/>
                                          </p:val>
                                        </p:tav>
                                        <p:tav tm="100000">
                                          <p:val>
                                            <p:strVal val="#ppt_h"/>
                                          </p:val>
                                        </p:tav>
                                      </p:tavLst>
                                    </p:anim>
                                    <p:anim calcmode="lin" valueType="num">
                                      <p:cBhvr>
                                        <p:cTn id="9" dur="1000" fill="hold"/>
                                        <p:tgtEl>
                                          <p:spTgt spid="54"/>
                                        </p:tgtEl>
                                        <p:attrNameLst>
                                          <p:attrName>style.rotation</p:attrName>
                                        </p:attrNameLst>
                                      </p:cBhvr>
                                      <p:tavLst>
                                        <p:tav tm="0">
                                          <p:val>
                                            <p:fltVal val="90"/>
                                          </p:val>
                                        </p:tav>
                                        <p:tav tm="100000">
                                          <p:val>
                                            <p:fltVal val="0"/>
                                          </p:val>
                                        </p:tav>
                                      </p:tavLst>
                                    </p:anim>
                                    <p:animEffect transition="in" filter="fade">
                                      <p:cBhvr>
                                        <p:cTn id="10" dur="1000"/>
                                        <p:tgtEl>
                                          <p:spTgt spid="5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1000" fill="hold"/>
                                        <p:tgtEl>
                                          <p:spTgt spid="55"/>
                                        </p:tgtEl>
                                        <p:attrNameLst>
                                          <p:attrName>ppt_w</p:attrName>
                                        </p:attrNameLst>
                                      </p:cBhvr>
                                      <p:tavLst>
                                        <p:tav tm="0">
                                          <p:val>
                                            <p:fltVal val="0"/>
                                          </p:val>
                                        </p:tav>
                                        <p:tav tm="100000">
                                          <p:val>
                                            <p:strVal val="#ppt_w"/>
                                          </p:val>
                                        </p:tav>
                                      </p:tavLst>
                                    </p:anim>
                                    <p:anim calcmode="lin" valueType="num">
                                      <p:cBhvr>
                                        <p:cTn id="14" dur="1000" fill="hold"/>
                                        <p:tgtEl>
                                          <p:spTgt spid="55"/>
                                        </p:tgtEl>
                                        <p:attrNameLst>
                                          <p:attrName>ppt_h</p:attrName>
                                        </p:attrNameLst>
                                      </p:cBhvr>
                                      <p:tavLst>
                                        <p:tav tm="0">
                                          <p:val>
                                            <p:fltVal val="0"/>
                                          </p:val>
                                        </p:tav>
                                        <p:tav tm="100000">
                                          <p:val>
                                            <p:strVal val="#ppt_h"/>
                                          </p:val>
                                        </p:tav>
                                      </p:tavLst>
                                    </p:anim>
                                    <p:anim calcmode="lin" valueType="num">
                                      <p:cBhvr>
                                        <p:cTn id="15" dur="1000" fill="hold"/>
                                        <p:tgtEl>
                                          <p:spTgt spid="55"/>
                                        </p:tgtEl>
                                        <p:attrNameLst>
                                          <p:attrName>style.rotation</p:attrName>
                                        </p:attrNameLst>
                                      </p:cBhvr>
                                      <p:tavLst>
                                        <p:tav tm="0">
                                          <p:val>
                                            <p:fltVal val="90"/>
                                          </p:val>
                                        </p:tav>
                                        <p:tav tm="100000">
                                          <p:val>
                                            <p:fltVal val="0"/>
                                          </p:val>
                                        </p:tav>
                                      </p:tavLst>
                                    </p:anim>
                                    <p:animEffect transition="in" filter="fade">
                                      <p:cBhvr>
                                        <p:cTn id="16" dur="1000"/>
                                        <p:tgtEl>
                                          <p:spTgt spid="5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ppt_x"/>
                                          </p:val>
                                        </p:tav>
                                        <p:tav tm="100000">
                                          <p:val>
                                            <p:strVal val="#ppt_x"/>
                                          </p:val>
                                        </p:tav>
                                      </p:tavLst>
                                    </p:anim>
                                    <p:anim calcmode="lin" valueType="num">
                                      <p:cBhvr additive="base">
                                        <p:cTn id="22" dur="500" fill="hold"/>
                                        <p:tgtEl>
                                          <p:spTgt spid="4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additive="base">
                                        <p:cTn id="25" dur="500" fill="hold"/>
                                        <p:tgtEl>
                                          <p:spTgt spid="59"/>
                                        </p:tgtEl>
                                        <p:attrNameLst>
                                          <p:attrName>ppt_x</p:attrName>
                                        </p:attrNameLst>
                                      </p:cBhvr>
                                      <p:tavLst>
                                        <p:tav tm="0">
                                          <p:val>
                                            <p:strVal val="#ppt_x"/>
                                          </p:val>
                                        </p:tav>
                                        <p:tav tm="100000">
                                          <p:val>
                                            <p:strVal val="#ppt_x"/>
                                          </p:val>
                                        </p:tav>
                                      </p:tavLst>
                                    </p:anim>
                                    <p:anim calcmode="lin" valueType="num">
                                      <p:cBhvr additive="base">
                                        <p:cTn id="26" dur="500" fill="hold"/>
                                        <p:tgtEl>
                                          <p:spTgt spid="5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500" fill="hold"/>
                                        <p:tgtEl>
                                          <p:spTgt spid="65"/>
                                        </p:tgtEl>
                                        <p:attrNameLst>
                                          <p:attrName>ppt_x</p:attrName>
                                        </p:attrNameLst>
                                      </p:cBhvr>
                                      <p:tavLst>
                                        <p:tav tm="0">
                                          <p:val>
                                            <p:strVal val="#ppt_x"/>
                                          </p:val>
                                        </p:tav>
                                        <p:tav tm="100000">
                                          <p:val>
                                            <p:strVal val="#ppt_x"/>
                                          </p:val>
                                        </p:tav>
                                      </p:tavLst>
                                    </p:anim>
                                    <p:anim calcmode="lin" valueType="num">
                                      <p:cBhvr additive="base">
                                        <p:cTn id="30"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additive="base">
                                        <p:cTn id="39" dur="500" fill="hold"/>
                                        <p:tgtEl>
                                          <p:spTgt spid="60"/>
                                        </p:tgtEl>
                                        <p:attrNameLst>
                                          <p:attrName>ppt_x</p:attrName>
                                        </p:attrNameLst>
                                      </p:cBhvr>
                                      <p:tavLst>
                                        <p:tav tm="0">
                                          <p:val>
                                            <p:strVal val="#ppt_x"/>
                                          </p:val>
                                        </p:tav>
                                        <p:tav tm="100000">
                                          <p:val>
                                            <p:strVal val="#ppt_x"/>
                                          </p:val>
                                        </p:tav>
                                      </p:tavLst>
                                    </p:anim>
                                    <p:anim calcmode="lin" valueType="num">
                                      <p:cBhvr additive="base">
                                        <p:cTn id="40" dur="500" fill="hold"/>
                                        <p:tgtEl>
                                          <p:spTgt spid="6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ppt_x"/>
                                          </p:val>
                                        </p:tav>
                                        <p:tav tm="100000">
                                          <p:val>
                                            <p:strVal val="#ppt_x"/>
                                          </p:val>
                                        </p:tav>
                                      </p:tavLst>
                                    </p:anim>
                                    <p:anim calcmode="lin" valueType="num">
                                      <p:cBhvr additive="base">
                                        <p:cTn id="4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fill="hold"/>
                                        <p:tgtEl>
                                          <p:spTgt spid="52"/>
                                        </p:tgtEl>
                                        <p:attrNameLst>
                                          <p:attrName>ppt_x</p:attrName>
                                        </p:attrNameLst>
                                      </p:cBhvr>
                                      <p:tavLst>
                                        <p:tav tm="0">
                                          <p:val>
                                            <p:strVal val="#ppt_x"/>
                                          </p:val>
                                        </p:tav>
                                        <p:tav tm="100000">
                                          <p:val>
                                            <p:strVal val="#ppt_x"/>
                                          </p:val>
                                        </p:tav>
                                      </p:tavLst>
                                    </p:anim>
                                    <p:anim calcmode="lin" valueType="num">
                                      <p:cBhvr additive="base">
                                        <p:cTn id="50" dur="500" fill="hold"/>
                                        <p:tgtEl>
                                          <p:spTgt spid="5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ppt_x"/>
                                          </p:val>
                                        </p:tav>
                                        <p:tav tm="100000">
                                          <p:val>
                                            <p:strVal val="#ppt_x"/>
                                          </p:val>
                                        </p:tav>
                                      </p:tavLst>
                                    </p:anim>
                                    <p:anim calcmode="lin" valueType="num">
                                      <p:cBhvr additive="base">
                                        <p:cTn id="54" dur="500" fill="hold"/>
                                        <p:tgtEl>
                                          <p:spTgt spid="6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additive="base">
                                        <p:cTn id="57" dur="500" fill="hold"/>
                                        <p:tgtEl>
                                          <p:spTgt spid="66"/>
                                        </p:tgtEl>
                                        <p:attrNameLst>
                                          <p:attrName>ppt_x</p:attrName>
                                        </p:attrNameLst>
                                      </p:cBhvr>
                                      <p:tavLst>
                                        <p:tav tm="0">
                                          <p:val>
                                            <p:strVal val="#ppt_x"/>
                                          </p:val>
                                        </p:tav>
                                        <p:tav tm="100000">
                                          <p:val>
                                            <p:strVal val="#ppt_x"/>
                                          </p:val>
                                        </p:tav>
                                      </p:tavLst>
                                    </p:anim>
                                    <p:anim calcmode="lin" valueType="num">
                                      <p:cBhvr additive="base">
                                        <p:cTn id="58"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fill="hold"/>
                                        <p:tgtEl>
                                          <p:spTgt spid="62"/>
                                        </p:tgtEl>
                                        <p:attrNameLst>
                                          <p:attrName>ppt_x</p:attrName>
                                        </p:attrNameLst>
                                      </p:cBhvr>
                                      <p:tavLst>
                                        <p:tav tm="0">
                                          <p:val>
                                            <p:strVal val="#ppt_x"/>
                                          </p:val>
                                        </p:tav>
                                        <p:tav tm="100000">
                                          <p:val>
                                            <p:strVal val="#ppt_x"/>
                                          </p:val>
                                        </p:tav>
                                      </p:tavLst>
                                    </p:anim>
                                    <p:anim calcmode="lin" valueType="num">
                                      <p:cBhvr additive="base">
                                        <p:cTn id="68" dur="500" fill="hold"/>
                                        <p:tgtEl>
                                          <p:spTgt spid="6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8"/>
                                        </p:tgtEl>
                                        <p:attrNameLst>
                                          <p:attrName>style.visibility</p:attrName>
                                        </p:attrNameLst>
                                      </p:cBhvr>
                                      <p:to>
                                        <p:strVal val="visible"/>
                                      </p:to>
                                    </p:set>
                                    <p:anim calcmode="lin" valueType="num">
                                      <p:cBhvr additive="base">
                                        <p:cTn id="71" dur="500" fill="hold"/>
                                        <p:tgtEl>
                                          <p:spTgt spid="68"/>
                                        </p:tgtEl>
                                        <p:attrNameLst>
                                          <p:attrName>ppt_x</p:attrName>
                                        </p:attrNameLst>
                                      </p:cBhvr>
                                      <p:tavLst>
                                        <p:tav tm="0">
                                          <p:val>
                                            <p:strVal val="#ppt_x"/>
                                          </p:val>
                                        </p:tav>
                                        <p:tav tm="100000">
                                          <p:val>
                                            <p:strVal val="#ppt_x"/>
                                          </p:val>
                                        </p:tav>
                                      </p:tavLst>
                                    </p:anim>
                                    <p:anim calcmode="lin" valueType="num">
                                      <p:cBhvr additive="base">
                                        <p:cTn id="72"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4" grpId="0" animBg="1"/>
      <p:bldP spid="51" grpId="0" animBg="1"/>
      <p:bldP spid="52" grpId="0" animBg="1"/>
      <p:bldP spid="53" grpId="0" animBg="1"/>
      <p:bldP spid="59" grpId="0"/>
      <p:bldP spid="60" grpId="0"/>
      <p:bldP spid="61" grpId="0"/>
      <p:bldP spid="62" grpId="0"/>
      <p:bldP spid="65" grpId="0"/>
      <p:bldP spid="66" grpId="0"/>
      <p:bldP spid="67" grpId="0"/>
      <p:bldP spid="6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651375" y="3392486"/>
            <a:ext cx="2795588" cy="1182689"/>
            <a:chOff x="4651375" y="3392486"/>
            <a:chExt cx="2795588" cy="1182689"/>
          </a:xfrm>
        </p:grpSpPr>
        <p:grpSp>
          <p:nvGrpSpPr>
            <p:cNvPr id="9" name="组合 8"/>
            <p:cNvGrpSpPr/>
            <p:nvPr/>
          </p:nvGrpSpPr>
          <p:grpSpPr>
            <a:xfrm>
              <a:off x="4651375" y="3392486"/>
              <a:ext cx="2795588" cy="1182689"/>
              <a:chOff x="4651375" y="3392486"/>
              <a:chExt cx="2795588" cy="1182689"/>
            </a:xfrm>
          </p:grpSpPr>
          <p:sp>
            <p:nvSpPr>
              <p:cNvPr id="4" name="MH_SubTitle_1"/>
              <p:cNvSpPr/>
              <p:nvPr>
                <p:custDataLst>
                  <p:tags r:id="rId1"/>
                </p:custDataLst>
              </p:nvPr>
            </p:nvSpPr>
            <p:spPr bwMode="auto">
              <a:xfrm>
                <a:off x="4651375" y="3392486"/>
                <a:ext cx="2730500" cy="742950"/>
              </a:xfrm>
              <a:custGeom>
                <a:avLst/>
                <a:gdLst>
                  <a:gd name="T0" fmla="*/ 2147483646 w 931"/>
                  <a:gd name="T1" fmla="*/ 2147483646 h 253"/>
                  <a:gd name="T2" fmla="*/ 2147483646 w 931"/>
                  <a:gd name="T3" fmla="*/ 2147483646 h 253"/>
                  <a:gd name="T4" fmla="*/ 2147483646 w 931"/>
                  <a:gd name="T5" fmla="*/ 2147483646 h 253"/>
                  <a:gd name="T6" fmla="*/ 2147483646 w 931"/>
                  <a:gd name="T7" fmla="*/ 2147483646 h 253"/>
                  <a:gd name="T8" fmla="*/ 2147483646 w 931"/>
                  <a:gd name="T9" fmla="*/ 2147483646 h 253"/>
                  <a:gd name="T10" fmla="*/ 2147483646 w 931"/>
                  <a:gd name="T11" fmla="*/ 2147483646 h 253"/>
                  <a:gd name="T12" fmla="*/ 2147483646 w 931"/>
                  <a:gd name="T13" fmla="*/ 2147483646 h 253"/>
                  <a:gd name="T14" fmla="*/ 2147483646 w 931"/>
                  <a:gd name="T15" fmla="*/ 2147483646 h 253"/>
                  <a:gd name="T16" fmla="*/ 2147483646 w 931"/>
                  <a:gd name="T17" fmla="*/ 2147483646 h 253"/>
                  <a:gd name="T18" fmla="*/ 2147483646 w 931"/>
                  <a:gd name="T19" fmla="*/ 2147483646 h 253"/>
                  <a:gd name="T20" fmla="*/ 2147483646 w 931"/>
                  <a:gd name="T21" fmla="*/ 2147483646 h 253"/>
                  <a:gd name="T22" fmla="*/ 2147483646 w 931"/>
                  <a:gd name="T23" fmla="*/ 2147483646 h 253"/>
                  <a:gd name="T24" fmla="*/ 2147483646 w 931"/>
                  <a:gd name="T25" fmla="*/ 2147483646 h 2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1"/>
                  <a:gd name="T40" fmla="*/ 0 h 253"/>
                  <a:gd name="T41" fmla="*/ 931 w 931"/>
                  <a:gd name="T42" fmla="*/ 253 h 2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1" h="253">
                    <a:moveTo>
                      <a:pt x="61" y="248"/>
                    </a:moveTo>
                    <a:cubicBezTo>
                      <a:pt x="88" y="248"/>
                      <a:pt x="115" y="246"/>
                      <a:pt x="140" y="245"/>
                    </a:cubicBezTo>
                    <a:cubicBezTo>
                      <a:pt x="281" y="238"/>
                      <a:pt x="423" y="245"/>
                      <a:pt x="566" y="245"/>
                    </a:cubicBezTo>
                    <a:cubicBezTo>
                      <a:pt x="683" y="245"/>
                      <a:pt x="798" y="253"/>
                      <a:pt x="910" y="235"/>
                    </a:cubicBezTo>
                    <a:cubicBezTo>
                      <a:pt x="907" y="171"/>
                      <a:pt x="931" y="75"/>
                      <a:pt x="906" y="15"/>
                    </a:cubicBezTo>
                    <a:cubicBezTo>
                      <a:pt x="852" y="15"/>
                      <a:pt x="798" y="11"/>
                      <a:pt x="744" y="9"/>
                    </a:cubicBezTo>
                    <a:cubicBezTo>
                      <a:pt x="690" y="6"/>
                      <a:pt x="630" y="8"/>
                      <a:pt x="576" y="5"/>
                    </a:cubicBezTo>
                    <a:cubicBezTo>
                      <a:pt x="468" y="1"/>
                      <a:pt x="366" y="0"/>
                      <a:pt x="258" y="5"/>
                    </a:cubicBezTo>
                    <a:cubicBezTo>
                      <a:pt x="201" y="8"/>
                      <a:pt x="143" y="11"/>
                      <a:pt x="86" y="16"/>
                    </a:cubicBezTo>
                    <a:cubicBezTo>
                      <a:pt x="71" y="18"/>
                      <a:pt x="22" y="16"/>
                      <a:pt x="12" y="27"/>
                    </a:cubicBezTo>
                    <a:cubicBezTo>
                      <a:pt x="0" y="40"/>
                      <a:pt x="10" y="81"/>
                      <a:pt x="10" y="97"/>
                    </a:cubicBezTo>
                    <a:cubicBezTo>
                      <a:pt x="10" y="135"/>
                      <a:pt x="5" y="173"/>
                      <a:pt x="13" y="210"/>
                    </a:cubicBezTo>
                    <a:cubicBezTo>
                      <a:pt x="21" y="243"/>
                      <a:pt x="26" y="248"/>
                      <a:pt x="61" y="248"/>
                    </a:cubicBezTo>
                    <a:close/>
                  </a:path>
                </a:pathLst>
              </a:custGeom>
              <a:solidFill>
                <a:schemeClr val="accent1">
                  <a:lumMod val="20000"/>
                  <a:lumOff val="80000"/>
                </a:schemeClr>
              </a:solidFill>
              <a:ln w="15875">
                <a:solidFill>
                  <a:schemeClr val="accent1"/>
                </a:solidFill>
                <a:miter lim="800000"/>
              </a:ln>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a:solidFill>
                      <a:schemeClr val="tx1">
                        <a:lumMod val="65000"/>
                        <a:lumOff val="35000"/>
                      </a:schemeClr>
                    </a:solidFill>
                    <a:latin typeface="汉仪夏日体W" panose="00020600040101010101" pitchFamily="18" charset="-122"/>
                    <a:ea typeface="汉仪夏日体W" panose="00020600040101010101" pitchFamily="18" charset="-122"/>
                  </a:rPr>
                  <a:t>第</a:t>
                </a:r>
                <a:r>
                  <a:rPr lang="zh-CN" altLang="en-US" sz="2800" dirty="0" smtClean="0">
                    <a:solidFill>
                      <a:schemeClr val="tx1">
                        <a:lumMod val="65000"/>
                        <a:lumOff val="35000"/>
                      </a:schemeClr>
                    </a:solidFill>
                    <a:latin typeface="汉仪夏日体W" panose="00020600040101010101" pitchFamily="18" charset="-122"/>
                    <a:ea typeface="汉仪夏日体W" panose="00020600040101010101" pitchFamily="18" charset="-122"/>
                  </a:rPr>
                  <a:t>一部分</a:t>
                </a:r>
                <a:endParaRPr lang="zh-CN" altLang="en-US" sz="2800" dirty="0">
                  <a:solidFill>
                    <a:schemeClr val="tx1">
                      <a:lumMod val="65000"/>
                      <a:lumOff val="35000"/>
                    </a:schemeClr>
                  </a:solidFill>
                  <a:latin typeface="汉仪夏日体W" panose="00020600040101010101" pitchFamily="18" charset="-122"/>
                  <a:ea typeface="汉仪夏日体W" panose="00020600040101010101" pitchFamily="18" charset="-122"/>
                </a:endParaRPr>
              </a:p>
            </p:txBody>
          </p:sp>
          <p:sp>
            <p:nvSpPr>
              <p:cNvPr id="5" name="MH_Other_1"/>
              <p:cNvSpPr/>
              <p:nvPr>
                <p:custDataLst>
                  <p:tags r:id="rId2"/>
                </p:custDataLst>
              </p:nvPr>
            </p:nvSpPr>
            <p:spPr bwMode="auto">
              <a:xfrm>
                <a:off x="7065963" y="3937000"/>
                <a:ext cx="381000" cy="638175"/>
              </a:xfrm>
              <a:custGeom>
                <a:avLst/>
                <a:gdLst>
                  <a:gd name="T0" fmla="*/ 30078 w 489601"/>
                  <a:gd name="T1" fmla="*/ 12482 h 817519"/>
                  <a:gd name="T2" fmla="*/ 31112 w 489601"/>
                  <a:gd name="T3" fmla="*/ 12453 h 817519"/>
                  <a:gd name="T4" fmla="*/ 2856 w 489601"/>
                  <a:gd name="T5" fmla="*/ 4822 h 817519"/>
                  <a:gd name="T6" fmla="*/ 8893 w 489601"/>
                  <a:gd name="T7" fmla="*/ 12068 h 817519"/>
                  <a:gd name="T8" fmla="*/ 14735 w 489601"/>
                  <a:gd name="T9" fmla="*/ 12027 h 817519"/>
                  <a:gd name="T10" fmla="*/ 17199 w 489601"/>
                  <a:gd name="T11" fmla="*/ 10727 h 817519"/>
                  <a:gd name="T12" fmla="*/ 17327 w 489601"/>
                  <a:gd name="T13" fmla="*/ 10818 h 817519"/>
                  <a:gd name="T14" fmla="*/ 17477 w 489601"/>
                  <a:gd name="T15" fmla="*/ 10595 h 817519"/>
                  <a:gd name="T16" fmla="*/ 17199 w 489601"/>
                  <a:gd name="T17" fmla="*/ 10727 h 817519"/>
                  <a:gd name="T18" fmla="*/ 10828 w 489601"/>
                  <a:gd name="T19" fmla="*/ 3877 h 817519"/>
                  <a:gd name="T20" fmla="*/ 30269 w 489601"/>
                  <a:gd name="T21" fmla="*/ 47 h 817519"/>
                  <a:gd name="T22" fmla="*/ 36627 w 489601"/>
                  <a:gd name="T23" fmla="*/ 10557 h 817519"/>
                  <a:gd name="T24" fmla="*/ 31112 w 489601"/>
                  <a:gd name="T25" fmla="*/ 11504 h 817519"/>
                  <a:gd name="T26" fmla="*/ 32337 w 489601"/>
                  <a:gd name="T27" fmla="*/ 1390 h 817519"/>
                  <a:gd name="T28" fmla="*/ 21629 w 489601"/>
                  <a:gd name="T29" fmla="*/ 7725 h 817519"/>
                  <a:gd name="T30" fmla="*/ 22773 w 489601"/>
                  <a:gd name="T31" fmla="*/ 11032 h 817519"/>
                  <a:gd name="T32" fmla="*/ 29733 w 489601"/>
                  <a:gd name="T33" fmla="*/ 12216 h 817519"/>
                  <a:gd name="T34" fmla="*/ 24869 w 489601"/>
                  <a:gd name="T35" fmla="*/ 12571 h 817519"/>
                  <a:gd name="T36" fmla="*/ 21931 w 489601"/>
                  <a:gd name="T37" fmla="*/ 12056 h 817519"/>
                  <a:gd name="T38" fmla="*/ 20985 w 489601"/>
                  <a:gd name="T39" fmla="*/ 12114 h 817519"/>
                  <a:gd name="T40" fmla="*/ 26777 w 489601"/>
                  <a:gd name="T41" fmla="*/ 23170 h 817519"/>
                  <a:gd name="T42" fmla="*/ 39281 w 489601"/>
                  <a:gd name="T43" fmla="*/ 68145 h 817519"/>
                  <a:gd name="T44" fmla="*/ 33182 w 489601"/>
                  <a:gd name="T45" fmla="*/ 45973 h 817519"/>
                  <a:gd name="T46" fmla="*/ 25557 w 489601"/>
                  <a:gd name="T47" fmla="*/ 26971 h 817519"/>
                  <a:gd name="T48" fmla="*/ 18722 w 489601"/>
                  <a:gd name="T49" fmla="*/ 12217 h 817519"/>
                  <a:gd name="T50" fmla="*/ 15170 w 489601"/>
                  <a:gd name="T51" fmla="*/ 29170 h 817519"/>
                  <a:gd name="T52" fmla="*/ 3832 w 489601"/>
                  <a:gd name="T53" fmla="*/ 50371 h 817519"/>
                  <a:gd name="T54" fmla="*/ 14653 w 489601"/>
                  <a:gd name="T55" fmla="*/ 13582 h 817519"/>
                  <a:gd name="T56" fmla="*/ 15119 w 489601"/>
                  <a:gd name="T57" fmla="*/ 12855 h 817519"/>
                  <a:gd name="T58" fmla="*/ 8308 w 489601"/>
                  <a:gd name="T59" fmla="*/ 13723 h 817519"/>
                  <a:gd name="T60" fmla="*/ 5641 w 489601"/>
                  <a:gd name="T61" fmla="*/ 13336 h 817519"/>
                  <a:gd name="T62" fmla="*/ 2742 w 489601"/>
                  <a:gd name="T63" fmla="*/ 11281 h 817519"/>
                  <a:gd name="T64" fmla="*/ 8068 w 489601"/>
                  <a:gd name="T65" fmla="*/ 727 h 817519"/>
                  <a:gd name="T66" fmla="*/ 18650 w 489601"/>
                  <a:gd name="T67" fmla="*/ 7976 h 817519"/>
                  <a:gd name="T68" fmla="*/ 20350 w 489601"/>
                  <a:gd name="T69" fmla="*/ 5606 h 817519"/>
                  <a:gd name="T70" fmla="*/ 21014 w 489601"/>
                  <a:gd name="T71" fmla="*/ 4232 h 817519"/>
                  <a:gd name="T72" fmla="*/ 22839 w 489601"/>
                  <a:gd name="T73" fmla="*/ 2655 h 8175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9601" h="817519">
                    <a:moveTo>
                      <a:pt x="382030" y="148204"/>
                    </a:moveTo>
                    <a:cubicBezTo>
                      <a:pt x="376386" y="149144"/>
                      <a:pt x="372154" y="149144"/>
                      <a:pt x="369332" y="148556"/>
                    </a:cubicBezTo>
                    <a:lnTo>
                      <a:pt x="369178" y="148440"/>
                    </a:lnTo>
                    <a:lnTo>
                      <a:pt x="382030" y="148204"/>
                    </a:lnTo>
                    <a:close/>
                    <a:moveTo>
                      <a:pt x="72717" y="25053"/>
                    </a:moveTo>
                    <a:cubicBezTo>
                      <a:pt x="50129" y="22710"/>
                      <a:pt x="31306" y="29271"/>
                      <a:pt x="35070" y="57390"/>
                    </a:cubicBezTo>
                    <a:cubicBezTo>
                      <a:pt x="38835" y="100506"/>
                      <a:pt x="68011" y="130500"/>
                      <a:pt x="104246" y="143154"/>
                    </a:cubicBezTo>
                    <a:lnTo>
                      <a:pt x="109197" y="143624"/>
                    </a:lnTo>
                    <a:lnTo>
                      <a:pt x="173943" y="136089"/>
                    </a:lnTo>
                    <a:lnTo>
                      <a:pt x="180928" y="143134"/>
                    </a:lnTo>
                    <a:lnTo>
                      <a:pt x="189943" y="140583"/>
                    </a:lnTo>
                    <a:lnTo>
                      <a:pt x="211202" y="127656"/>
                    </a:lnTo>
                    <a:lnTo>
                      <a:pt x="212009" y="128625"/>
                    </a:lnTo>
                    <a:lnTo>
                      <a:pt x="212766" y="128743"/>
                    </a:lnTo>
                    <a:lnTo>
                      <a:pt x="218745" y="128743"/>
                    </a:lnTo>
                    <a:lnTo>
                      <a:pt x="214613" y="126103"/>
                    </a:lnTo>
                    <a:lnTo>
                      <a:pt x="214799" y="125468"/>
                    </a:lnTo>
                    <a:lnTo>
                      <a:pt x="211202" y="127656"/>
                    </a:lnTo>
                    <a:lnTo>
                      <a:pt x="175304" y="84572"/>
                    </a:lnTo>
                    <a:cubicBezTo>
                      <a:pt x="163069" y="69575"/>
                      <a:pt x="149893" y="55515"/>
                      <a:pt x="132952" y="46142"/>
                    </a:cubicBezTo>
                    <a:cubicBezTo>
                      <a:pt x="121658" y="38644"/>
                      <a:pt x="95305" y="27396"/>
                      <a:pt x="72717" y="25053"/>
                    </a:cubicBezTo>
                    <a:close/>
                    <a:moveTo>
                      <a:pt x="371684" y="557"/>
                    </a:moveTo>
                    <a:cubicBezTo>
                      <a:pt x="403662" y="-2265"/>
                      <a:pt x="434700" y="5259"/>
                      <a:pt x="457273" y="31591"/>
                    </a:cubicBezTo>
                    <a:cubicBezTo>
                      <a:pt x="483608" y="61684"/>
                      <a:pt x="479846" y="103063"/>
                      <a:pt x="449749" y="125633"/>
                    </a:cubicBezTo>
                    <a:cubicBezTo>
                      <a:pt x="430938" y="140680"/>
                      <a:pt x="404603" y="140680"/>
                      <a:pt x="382030" y="148204"/>
                    </a:cubicBezTo>
                    <a:cubicBezTo>
                      <a:pt x="404603" y="144442"/>
                      <a:pt x="400841" y="136918"/>
                      <a:pt x="382030" y="136918"/>
                    </a:cubicBezTo>
                    <a:cubicBezTo>
                      <a:pt x="415889" y="133156"/>
                      <a:pt x="445987" y="110586"/>
                      <a:pt x="434700" y="69208"/>
                    </a:cubicBezTo>
                    <a:cubicBezTo>
                      <a:pt x="430938" y="50399"/>
                      <a:pt x="419651" y="27829"/>
                      <a:pt x="397078" y="16544"/>
                    </a:cubicBezTo>
                    <a:cubicBezTo>
                      <a:pt x="343467" y="-6026"/>
                      <a:pt x="308903" y="30650"/>
                      <a:pt x="282274" y="67856"/>
                    </a:cubicBezTo>
                    <a:lnTo>
                      <a:pt x="265593" y="91929"/>
                    </a:lnTo>
                    <a:lnTo>
                      <a:pt x="268531" y="126930"/>
                    </a:lnTo>
                    <a:lnTo>
                      <a:pt x="279636" y="131298"/>
                    </a:lnTo>
                    <a:cubicBezTo>
                      <a:pt x="312665" y="140151"/>
                      <a:pt x="367922" y="139269"/>
                      <a:pt x="382030" y="136918"/>
                    </a:cubicBezTo>
                    <a:cubicBezTo>
                      <a:pt x="370743" y="138799"/>
                      <a:pt x="365100" y="142561"/>
                      <a:pt x="365100" y="145382"/>
                    </a:cubicBezTo>
                    <a:lnTo>
                      <a:pt x="369178" y="148440"/>
                    </a:lnTo>
                    <a:lnTo>
                      <a:pt x="305376" y="149614"/>
                    </a:lnTo>
                    <a:lnTo>
                      <a:pt x="269295" y="143410"/>
                    </a:lnTo>
                    <a:lnTo>
                      <a:pt x="269295" y="143478"/>
                    </a:lnTo>
                    <a:cubicBezTo>
                      <a:pt x="261791" y="143478"/>
                      <a:pt x="261791" y="143478"/>
                      <a:pt x="261791" y="143478"/>
                    </a:cubicBezTo>
                    <a:lnTo>
                      <a:pt x="257677" y="144158"/>
                    </a:lnTo>
                    <a:lnTo>
                      <a:pt x="291826" y="190460"/>
                    </a:lnTo>
                    <a:cubicBezTo>
                      <a:pt x="307273" y="217317"/>
                      <a:pt x="319444" y="245586"/>
                      <a:pt x="328806" y="275741"/>
                    </a:cubicBezTo>
                    <a:cubicBezTo>
                      <a:pt x="355020" y="362434"/>
                      <a:pt x="336296" y="441590"/>
                      <a:pt x="407448" y="509437"/>
                    </a:cubicBezTo>
                    <a:cubicBezTo>
                      <a:pt x="486091" y="584823"/>
                      <a:pt x="501070" y="709210"/>
                      <a:pt x="482346" y="810981"/>
                    </a:cubicBezTo>
                    <a:cubicBezTo>
                      <a:pt x="474856" y="829827"/>
                      <a:pt x="448642" y="803442"/>
                      <a:pt x="452387" y="788365"/>
                    </a:cubicBezTo>
                    <a:cubicBezTo>
                      <a:pt x="467366" y="716748"/>
                      <a:pt x="463622" y="599900"/>
                      <a:pt x="407448" y="547130"/>
                    </a:cubicBezTo>
                    <a:cubicBezTo>
                      <a:pt x="373745" y="516976"/>
                      <a:pt x="351275" y="498129"/>
                      <a:pt x="332551" y="456667"/>
                    </a:cubicBezTo>
                    <a:cubicBezTo>
                      <a:pt x="313827" y="415205"/>
                      <a:pt x="321316" y="362434"/>
                      <a:pt x="313827" y="320972"/>
                    </a:cubicBezTo>
                    <a:cubicBezTo>
                      <a:pt x="299783" y="267260"/>
                      <a:pt x="281527" y="219908"/>
                      <a:pt x="252738" y="175736"/>
                    </a:cubicBezTo>
                    <a:lnTo>
                      <a:pt x="229900" y="145390"/>
                    </a:lnTo>
                    <a:lnTo>
                      <a:pt x="226506" y="148167"/>
                    </a:lnTo>
                    <a:cubicBezTo>
                      <a:pt x="180924" y="198879"/>
                      <a:pt x="199445" y="284549"/>
                      <a:pt x="186275" y="347153"/>
                    </a:cubicBezTo>
                    <a:cubicBezTo>
                      <a:pt x="163697" y="437530"/>
                      <a:pt x="118542" y="516610"/>
                      <a:pt x="84675" y="599455"/>
                    </a:cubicBezTo>
                    <a:cubicBezTo>
                      <a:pt x="84675" y="610752"/>
                      <a:pt x="47045" y="603221"/>
                      <a:pt x="47045" y="599455"/>
                    </a:cubicBezTo>
                    <a:cubicBezTo>
                      <a:pt x="88438" y="505313"/>
                      <a:pt x="148645" y="407405"/>
                      <a:pt x="152408" y="301965"/>
                    </a:cubicBezTo>
                    <a:cubicBezTo>
                      <a:pt x="155230" y="256777"/>
                      <a:pt x="155936" y="200997"/>
                      <a:pt x="179925" y="161634"/>
                    </a:cubicBezTo>
                    <a:lnTo>
                      <a:pt x="192579" y="148902"/>
                    </a:lnTo>
                    <a:lnTo>
                      <a:pt x="185657" y="152996"/>
                    </a:lnTo>
                    <a:cubicBezTo>
                      <a:pt x="163069" y="161431"/>
                      <a:pt x="138599" y="166118"/>
                      <a:pt x="114128" y="166118"/>
                    </a:cubicBezTo>
                    <a:lnTo>
                      <a:pt x="102016" y="163312"/>
                    </a:lnTo>
                    <a:lnTo>
                      <a:pt x="76747" y="166252"/>
                    </a:lnTo>
                    <a:cubicBezTo>
                      <a:pt x="73009" y="166252"/>
                      <a:pt x="69270" y="162482"/>
                      <a:pt x="69270" y="158711"/>
                    </a:cubicBezTo>
                    <a:lnTo>
                      <a:pt x="71255" y="155709"/>
                    </a:lnTo>
                    <a:lnTo>
                      <a:pt x="33659" y="134249"/>
                    </a:lnTo>
                    <a:cubicBezTo>
                      <a:pt x="10600" y="115503"/>
                      <a:pt x="-4458" y="89258"/>
                      <a:pt x="1189" y="57390"/>
                    </a:cubicBezTo>
                    <a:cubicBezTo>
                      <a:pt x="4953" y="19898"/>
                      <a:pt x="68952" y="8650"/>
                      <a:pt x="99070" y="8650"/>
                    </a:cubicBezTo>
                    <a:cubicBezTo>
                      <a:pt x="155540" y="14274"/>
                      <a:pt x="184480" y="45205"/>
                      <a:pt x="216068" y="80881"/>
                    </a:cubicBezTo>
                    <a:lnTo>
                      <a:pt x="228999" y="94932"/>
                    </a:lnTo>
                    <a:lnTo>
                      <a:pt x="248943" y="67797"/>
                    </a:lnTo>
                    <a:lnTo>
                      <a:pt x="249881" y="66719"/>
                    </a:lnTo>
                    <a:lnTo>
                      <a:pt x="250534" y="61537"/>
                    </a:lnTo>
                    <a:cubicBezTo>
                      <a:pt x="250534" y="54088"/>
                      <a:pt x="254286" y="50364"/>
                      <a:pt x="258038" y="50364"/>
                    </a:cubicBezTo>
                    <a:lnTo>
                      <a:pt x="261298" y="53600"/>
                    </a:lnTo>
                    <a:lnTo>
                      <a:pt x="280451" y="31591"/>
                    </a:lnTo>
                    <a:cubicBezTo>
                      <a:pt x="306786" y="16544"/>
                      <a:pt x="339705" y="3378"/>
                      <a:pt x="371684" y="55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scene3d>
                  <a:camera prst="orthographicFront"/>
                  <a:lightRig rig="threePt" dir="t"/>
                </a:scene3d>
                <a:sp3d contourW="12700"/>
              </a:bodyPr>
              <a:lstStyle/>
              <a:p>
                <a:endParaRPr lang="zh-CN" altLang="en-US" dirty="0">
                  <a:latin typeface="汉仪夏日体W" panose="00020600040101010101" pitchFamily="18" charset="-122"/>
                  <a:ea typeface="汉仪夏日体W" panose="00020600040101010101" pitchFamily="18" charset="-122"/>
                </a:endParaRPr>
              </a:p>
            </p:txBody>
          </p:sp>
        </p:grpSp>
        <p:sp>
          <p:nvSpPr>
            <p:cNvPr id="6" name="MH_Other_2"/>
            <p:cNvSpPr/>
            <p:nvPr>
              <p:custDataLst>
                <p:tags r:id="rId3"/>
              </p:custDataLst>
            </p:nvPr>
          </p:nvSpPr>
          <p:spPr bwMode="auto">
            <a:xfrm>
              <a:off x="4716464" y="3429000"/>
              <a:ext cx="2579687" cy="661987"/>
            </a:xfrm>
            <a:custGeom>
              <a:avLst/>
              <a:gdLst>
                <a:gd name="T0" fmla="*/ 217439 w 3308350"/>
                <a:gd name="T1" fmla="*/ 70544 h 847726"/>
                <a:gd name="T2" fmla="*/ 38765 w 3308350"/>
                <a:gd name="T3" fmla="*/ 69933 h 847726"/>
                <a:gd name="T4" fmla="*/ 13341 w 3308350"/>
                <a:gd name="T5" fmla="*/ 68710 h 847726"/>
                <a:gd name="T6" fmla="*/ 13027 w 3308350"/>
                <a:gd name="T7" fmla="*/ 69943 h 847726"/>
                <a:gd name="T8" fmla="*/ 238348 w 3308350"/>
                <a:gd name="T9" fmla="*/ 70277 h 847726"/>
                <a:gd name="T10" fmla="*/ 212370 w 3308350"/>
                <a:gd name="T11" fmla="*/ 69608 h 847726"/>
                <a:gd name="T12" fmla="*/ 199312 w 3308350"/>
                <a:gd name="T13" fmla="*/ 69015 h 847726"/>
                <a:gd name="T14" fmla="*/ 177160 w 3308350"/>
                <a:gd name="T15" fmla="*/ 68403 h 847726"/>
                <a:gd name="T16" fmla="*/ 177160 w 3308350"/>
                <a:gd name="T17" fmla="*/ 68403 h 847726"/>
                <a:gd name="T18" fmla="*/ 168726 w 3308350"/>
                <a:gd name="T19" fmla="*/ 69875 h 847726"/>
                <a:gd name="T20" fmla="*/ 159344 w 3308350"/>
                <a:gd name="T21" fmla="*/ 69286 h 847726"/>
                <a:gd name="T22" fmla="*/ 131767 w 3308350"/>
                <a:gd name="T23" fmla="*/ 68001 h 847726"/>
                <a:gd name="T24" fmla="*/ 52142 w 3308350"/>
                <a:gd name="T25" fmla="*/ 68001 h 847726"/>
                <a:gd name="T26" fmla="*/ 52142 w 3308350"/>
                <a:gd name="T27" fmla="*/ 68001 h 847726"/>
                <a:gd name="T28" fmla="*/ 243340 w 3308350"/>
                <a:gd name="T29" fmla="*/ 68345 h 847726"/>
                <a:gd name="T30" fmla="*/ 97101 w 3308350"/>
                <a:gd name="T31" fmla="*/ 69340 h 847726"/>
                <a:gd name="T32" fmla="*/ 78655 w 3308350"/>
                <a:gd name="T33" fmla="*/ 69340 h 847726"/>
                <a:gd name="T34" fmla="*/ 145890 w 3308350"/>
                <a:gd name="T35" fmla="*/ 69902 h 847726"/>
                <a:gd name="T36" fmla="*/ 118057 w 3308350"/>
                <a:gd name="T37" fmla="*/ 68286 h 847726"/>
                <a:gd name="T38" fmla="*/ 65278 w 3308350"/>
                <a:gd name="T39" fmla="*/ 67332 h 847726"/>
                <a:gd name="T40" fmla="*/ 57132 w 3308350"/>
                <a:gd name="T41" fmla="*/ 68286 h 847726"/>
                <a:gd name="T42" fmla="*/ 83723 w 3308350"/>
                <a:gd name="T43" fmla="*/ 68626 h 847726"/>
                <a:gd name="T44" fmla="*/ 9051 w 3308350"/>
                <a:gd name="T45" fmla="*/ 69247 h 847726"/>
                <a:gd name="T46" fmla="*/ 1154 w 3308350"/>
                <a:gd name="T47" fmla="*/ 48591 h 847726"/>
                <a:gd name="T48" fmla="*/ 1154 w 3308350"/>
                <a:gd name="T49" fmla="*/ 48591 h 847726"/>
                <a:gd name="T50" fmla="*/ 272142 w 3308350"/>
                <a:gd name="T51" fmla="*/ 46420 h 847726"/>
                <a:gd name="T52" fmla="*/ 528 w 3308350"/>
                <a:gd name="T53" fmla="*/ 44203 h 847726"/>
                <a:gd name="T54" fmla="*/ 273350 w 3308350"/>
                <a:gd name="T55" fmla="*/ 42033 h 847726"/>
                <a:gd name="T56" fmla="*/ 2186 w 3308350"/>
                <a:gd name="T57" fmla="*/ 22316 h 847726"/>
                <a:gd name="T58" fmla="*/ 905 w 3308350"/>
                <a:gd name="T59" fmla="*/ 27990 h 847726"/>
                <a:gd name="T60" fmla="*/ 274895 w 3308350"/>
                <a:gd name="T61" fmla="*/ 25150 h 847726"/>
                <a:gd name="T62" fmla="*/ 273972 w 3308350"/>
                <a:gd name="T63" fmla="*/ 18791 h 847726"/>
                <a:gd name="T64" fmla="*/ 940 w 3308350"/>
                <a:gd name="T65" fmla="*/ 17804 h 847726"/>
                <a:gd name="T66" fmla="*/ 270850 w 3308350"/>
                <a:gd name="T67" fmla="*/ 5489 h 847726"/>
                <a:gd name="T68" fmla="*/ 270850 w 3308350"/>
                <a:gd name="T69" fmla="*/ 5489 h 847726"/>
                <a:gd name="T70" fmla="*/ 5277 w 3308350"/>
                <a:gd name="T71" fmla="*/ 6727 h 847726"/>
                <a:gd name="T72" fmla="*/ 267142 w 3308350"/>
                <a:gd name="T73" fmla="*/ 5756 h 847726"/>
                <a:gd name="T74" fmla="*/ 27420 w 3308350"/>
                <a:gd name="T75" fmla="*/ 5444 h 847726"/>
                <a:gd name="T76" fmla="*/ 27420 w 3308350"/>
                <a:gd name="T77" fmla="*/ 3883 h 847726"/>
                <a:gd name="T78" fmla="*/ 244952 w 3308350"/>
                <a:gd name="T79" fmla="*/ 5131 h 847726"/>
                <a:gd name="T80" fmla="*/ 241127 w 3308350"/>
                <a:gd name="T81" fmla="*/ 3883 h 847726"/>
                <a:gd name="T82" fmla="*/ 40921 w 3308350"/>
                <a:gd name="T83" fmla="*/ 4194 h 847726"/>
                <a:gd name="T84" fmla="*/ 205605 w 3308350"/>
                <a:gd name="T85" fmla="*/ 2008 h 847726"/>
                <a:gd name="T86" fmla="*/ 204984 w 3308350"/>
                <a:gd name="T87" fmla="*/ 2650 h 847726"/>
                <a:gd name="T88" fmla="*/ 58434 w 3308350"/>
                <a:gd name="T89" fmla="*/ 2907 h 847726"/>
                <a:gd name="T90" fmla="*/ 46189 w 3308350"/>
                <a:gd name="T91" fmla="*/ 5087 h 847726"/>
                <a:gd name="T92" fmla="*/ 222429 w 3308350"/>
                <a:gd name="T93" fmla="*/ 2249 h 847726"/>
                <a:gd name="T94" fmla="*/ 218983 w 3308350"/>
                <a:gd name="T95" fmla="*/ 3213 h 847726"/>
                <a:gd name="T96" fmla="*/ 185843 w 3308350"/>
                <a:gd name="T97" fmla="*/ 3213 h 847726"/>
                <a:gd name="T98" fmla="*/ 201159 w 3308350"/>
                <a:gd name="T99" fmla="*/ 3246 h 847726"/>
                <a:gd name="T100" fmla="*/ 171812 w 3308350"/>
                <a:gd name="T101" fmla="*/ 1383 h 847726"/>
                <a:gd name="T102" fmla="*/ 164884 w 3308350"/>
                <a:gd name="T103" fmla="*/ 2008 h 847726"/>
                <a:gd name="T104" fmla="*/ 80575 w 3308350"/>
                <a:gd name="T105" fmla="*/ 3614 h 847726"/>
                <a:gd name="T106" fmla="*/ 160527 w 3308350"/>
                <a:gd name="T107" fmla="*/ 1355 h 847726"/>
                <a:gd name="T108" fmla="*/ 105830 w 3308350"/>
                <a:gd name="T109" fmla="*/ 401 h 847726"/>
                <a:gd name="T110" fmla="*/ 105830 w 3308350"/>
                <a:gd name="T111" fmla="*/ 401 h 847726"/>
                <a:gd name="T112" fmla="*/ 85880 w 3308350"/>
                <a:gd name="T113" fmla="*/ 1355 h 847726"/>
                <a:gd name="T114" fmla="*/ 138371 w 3308350"/>
                <a:gd name="T115" fmla="*/ 1590 h 847726"/>
                <a:gd name="T116" fmla="*/ 134048 w 3308350"/>
                <a:gd name="T117" fmla="*/ 2276 h 847726"/>
                <a:gd name="T118" fmla="*/ 119325 w 3308350"/>
                <a:gd name="T119" fmla="*/ 1338 h 8477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08350" h="847726">
                  <a:moveTo>
                    <a:pt x="2609389" y="817563"/>
                  </a:moveTo>
                  <a:cubicBezTo>
                    <a:pt x="2613127" y="817563"/>
                    <a:pt x="2613127" y="817563"/>
                    <a:pt x="2616866" y="817563"/>
                  </a:cubicBezTo>
                  <a:cubicBezTo>
                    <a:pt x="2646772" y="817563"/>
                    <a:pt x="2676679" y="817563"/>
                    <a:pt x="2710324" y="817563"/>
                  </a:cubicBezTo>
                  <a:cubicBezTo>
                    <a:pt x="2714062" y="817563"/>
                    <a:pt x="2717800" y="821373"/>
                    <a:pt x="2717800" y="825183"/>
                  </a:cubicBezTo>
                  <a:cubicBezTo>
                    <a:pt x="2717800" y="828993"/>
                    <a:pt x="2714062" y="836613"/>
                    <a:pt x="2710324" y="836613"/>
                  </a:cubicBezTo>
                  <a:cubicBezTo>
                    <a:pt x="2676679" y="836613"/>
                    <a:pt x="2646772" y="836613"/>
                    <a:pt x="2616866" y="836613"/>
                  </a:cubicBezTo>
                  <a:cubicBezTo>
                    <a:pt x="2613127" y="836613"/>
                    <a:pt x="2613127" y="836613"/>
                    <a:pt x="2609389" y="836613"/>
                  </a:cubicBezTo>
                  <a:cubicBezTo>
                    <a:pt x="2605651" y="836613"/>
                    <a:pt x="2601912" y="832803"/>
                    <a:pt x="2601912" y="825183"/>
                  </a:cubicBezTo>
                  <a:cubicBezTo>
                    <a:pt x="2601912" y="821373"/>
                    <a:pt x="2605651" y="817563"/>
                    <a:pt x="2609389" y="817563"/>
                  </a:cubicBezTo>
                  <a:close/>
                  <a:moveTo>
                    <a:pt x="466526" y="814842"/>
                  </a:moveTo>
                  <a:cubicBezTo>
                    <a:pt x="470296" y="811213"/>
                    <a:pt x="474067" y="818470"/>
                    <a:pt x="474067" y="822099"/>
                  </a:cubicBezTo>
                  <a:cubicBezTo>
                    <a:pt x="477837" y="825728"/>
                    <a:pt x="470296" y="829356"/>
                    <a:pt x="466526" y="829356"/>
                  </a:cubicBezTo>
                  <a:cubicBezTo>
                    <a:pt x="436363" y="832985"/>
                    <a:pt x="402431" y="832985"/>
                    <a:pt x="368498" y="836613"/>
                  </a:cubicBezTo>
                  <a:cubicBezTo>
                    <a:pt x="360957" y="836613"/>
                    <a:pt x="357187" y="832985"/>
                    <a:pt x="357187" y="825728"/>
                  </a:cubicBezTo>
                  <a:cubicBezTo>
                    <a:pt x="357187" y="822099"/>
                    <a:pt x="360957" y="818470"/>
                    <a:pt x="368498" y="818470"/>
                  </a:cubicBezTo>
                  <a:cubicBezTo>
                    <a:pt x="402431" y="814842"/>
                    <a:pt x="432593" y="814842"/>
                    <a:pt x="466526" y="814842"/>
                  </a:cubicBezTo>
                  <a:close/>
                  <a:moveTo>
                    <a:pt x="155360" y="814408"/>
                  </a:moveTo>
                  <a:cubicBezTo>
                    <a:pt x="156776" y="813039"/>
                    <a:pt x="158664" y="813039"/>
                    <a:pt x="160552" y="814865"/>
                  </a:cubicBezTo>
                  <a:cubicBezTo>
                    <a:pt x="171879" y="814865"/>
                    <a:pt x="183206" y="818516"/>
                    <a:pt x="198309" y="818516"/>
                  </a:cubicBezTo>
                  <a:cubicBezTo>
                    <a:pt x="224738" y="822167"/>
                    <a:pt x="251168" y="825818"/>
                    <a:pt x="281374" y="829470"/>
                  </a:cubicBezTo>
                  <a:cubicBezTo>
                    <a:pt x="285149" y="829470"/>
                    <a:pt x="288925" y="833121"/>
                    <a:pt x="285149" y="836772"/>
                  </a:cubicBezTo>
                  <a:cubicBezTo>
                    <a:pt x="285149" y="844075"/>
                    <a:pt x="281374" y="847726"/>
                    <a:pt x="277598" y="847726"/>
                  </a:cubicBezTo>
                  <a:cubicBezTo>
                    <a:pt x="251168" y="844075"/>
                    <a:pt x="224738" y="840424"/>
                    <a:pt x="194533" y="836772"/>
                  </a:cubicBezTo>
                  <a:cubicBezTo>
                    <a:pt x="179430" y="836772"/>
                    <a:pt x="168103" y="833121"/>
                    <a:pt x="156776" y="829470"/>
                  </a:cubicBezTo>
                  <a:cubicBezTo>
                    <a:pt x="153001" y="829470"/>
                    <a:pt x="149225" y="825818"/>
                    <a:pt x="153001" y="822167"/>
                  </a:cubicBezTo>
                  <a:cubicBezTo>
                    <a:pt x="153001" y="818516"/>
                    <a:pt x="153945" y="815777"/>
                    <a:pt x="155360" y="814408"/>
                  </a:cubicBezTo>
                  <a:close/>
                  <a:moveTo>
                    <a:pt x="2771314" y="814388"/>
                  </a:moveTo>
                  <a:cubicBezTo>
                    <a:pt x="2804959" y="814388"/>
                    <a:pt x="2834865" y="814388"/>
                    <a:pt x="2868510" y="814388"/>
                  </a:cubicBezTo>
                  <a:cubicBezTo>
                    <a:pt x="2872249" y="814388"/>
                    <a:pt x="2879725" y="818198"/>
                    <a:pt x="2879725" y="822008"/>
                  </a:cubicBezTo>
                  <a:cubicBezTo>
                    <a:pt x="2879725" y="825818"/>
                    <a:pt x="2875987" y="833438"/>
                    <a:pt x="2868510" y="833438"/>
                  </a:cubicBezTo>
                  <a:cubicBezTo>
                    <a:pt x="2838604" y="833438"/>
                    <a:pt x="2804959" y="833438"/>
                    <a:pt x="2771314" y="833438"/>
                  </a:cubicBezTo>
                  <a:cubicBezTo>
                    <a:pt x="2767576" y="833438"/>
                    <a:pt x="2763837" y="829628"/>
                    <a:pt x="2763837" y="825818"/>
                  </a:cubicBezTo>
                  <a:cubicBezTo>
                    <a:pt x="2763837" y="822008"/>
                    <a:pt x="2767576" y="814388"/>
                    <a:pt x="2771314" y="814388"/>
                  </a:cubicBezTo>
                  <a:close/>
                  <a:moveTo>
                    <a:pt x="2451202" y="814388"/>
                  </a:moveTo>
                  <a:cubicBezTo>
                    <a:pt x="2484847" y="818092"/>
                    <a:pt x="2514754" y="818092"/>
                    <a:pt x="2548399" y="818092"/>
                  </a:cubicBezTo>
                  <a:cubicBezTo>
                    <a:pt x="2552137" y="818092"/>
                    <a:pt x="2555875" y="821797"/>
                    <a:pt x="2555875" y="825501"/>
                  </a:cubicBezTo>
                  <a:cubicBezTo>
                    <a:pt x="2555875" y="832909"/>
                    <a:pt x="2552137" y="836613"/>
                    <a:pt x="2548399" y="836613"/>
                  </a:cubicBezTo>
                  <a:cubicBezTo>
                    <a:pt x="2514754" y="836613"/>
                    <a:pt x="2481109" y="836613"/>
                    <a:pt x="2451202" y="832909"/>
                  </a:cubicBezTo>
                  <a:cubicBezTo>
                    <a:pt x="2443726" y="832909"/>
                    <a:pt x="2439987" y="829205"/>
                    <a:pt x="2439987" y="825501"/>
                  </a:cubicBezTo>
                  <a:cubicBezTo>
                    <a:pt x="2439987" y="821797"/>
                    <a:pt x="2443726" y="814388"/>
                    <a:pt x="2451202" y="814388"/>
                  </a:cubicBezTo>
                  <a:close/>
                  <a:moveTo>
                    <a:pt x="2387498" y="811213"/>
                  </a:moveTo>
                  <a:cubicBezTo>
                    <a:pt x="2394975" y="811213"/>
                    <a:pt x="2398713" y="814842"/>
                    <a:pt x="2398713" y="818470"/>
                  </a:cubicBezTo>
                  <a:cubicBezTo>
                    <a:pt x="2398713" y="825728"/>
                    <a:pt x="2394975" y="829356"/>
                    <a:pt x="2391237" y="829356"/>
                  </a:cubicBezTo>
                  <a:cubicBezTo>
                    <a:pt x="2357592" y="832985"/>
                    <a:pt x="2323947" y="832985"/>
                    <a:pt x="2290302" y="836613"/>
                  </a:cubicBezTo>
                  <a:cubicBezTo>
                    <a:pt x="2286564" y="836613"/>
                    <a:pt x="2282825" y="832985"/>
                    <a:pt x="2282825" y="829356"/>
                  </a:cubicBezTo>
                  <a:cubicBezTo>
                    <a:pt x="2282825" y="822099"/>
                    <a:pt x="2286564" y="818470"/>
                    <a:pt x="2290302" y="818470"/>
                  </a:cubicBezTo>
                  <a:cubicBezTo>
                    <a:pt x="2323947" y="814842"/>
                    <a:pt x="2353853" y="814842"/>
                    <a:pt x="2387498" y="811213"/>
                  </a:cubicBezTo>
                  <a:close/>
                  <a:moveTo>
                    <a:pt x="2132115" y="811213"/>
                  </a:moveTo>
                  <a:cubicBezTo>
                    <a:pt x="2162022" y="811213"/>
                    <a:pt x="2195667" y="814917"/>
                    <a:pt x="2229312" y="814917"/>
                  </a:cubicBezTo>
                  <a:cubicBezTo>
                    <a:pt x="2233050" y="814917"/>
                    <a:pt x="2236788" y="818622"/>
                    <a:pt x="2236788" y="822326"/>
                  </a:cubicBezTo>
                  <a:cubicBezTo>
                    <a:pt x="2236788" y="829734"/>
                    <a:pt x="2233050" y="833438"/>
                    <a:pt x="2229312" y="833438"/>
                  </a:cubicBezTo>
                  <a:cubicBezTo>
                    <a:pt x="2195667" y="829734"/>
                    <a:pt x="2162022" y="829734"/>
                    <a:pt x="2128377" y="829734"/>
                  </a:cubicBezTo>
                  <a:cubicBezTo>
                    <a:pt x="2124639" y="829734"/>
                    <a:pt x="2120900" y="826030"/>
                    <a:pt x="2120900" y="822326"/>
                  </a:cubicBezTo>
                  <a:cubicBezTo>
                    <a:pt x="2120900" y="814917"/>
                    <a:pt x="2124639" y="811213"/>
                    <a:pt x="2132115" y="811213"/>
                  </a:cubicBezTo>
                  <a:close/>
                  <a:moveTo>
                    <a:pt x="1970286" y="811213"/>
                  </a:moveTo>
                  <a:cubicBezTo>
                    <a:pt x="1989138" y="811213"/>
                    <a:pt x="2011760" y="811213"/>
                    <a:pt x="2030611" y="811213"/>
                  </a:cubicBezTo>
                  <a:cubicBezTo>
                    <a:pt x="2041922" y="811213"/>
                    <a:pt x="2057003" y="811213"/>
                    <a:pt x="2068314" y="811213"/>
                  </a:cubicBezTo>
                  <a:cubicBezTo>
                    <a:pt x="2072085" y="811213"/>
                    <a:pt x="2079625" y="814706"/>
                    <a:pt x="2079625" y="821691"/>
                  </a:cubicBezTo>
                  <a:cubicBezTo>
                    <a:pt x="2079625" y="825184"/>
                    <a:pt x="2072085" y="828676"/>
                    <a:pt x="2068314" y="828676"/>
                  </a:cubicBezTo>
                  <a:cubicBezTo>
                    <a:pt x="2057003" y="828676"/>
                    <a:pt x="2041922" y="828676"/>
                    <a:pt x="2030611" y="828676"/>
                  </a:cubicBezTo>
                  <a:cubicBezTo>
                    <a:pt x="2011760" y="828676"/>
                    <a:pt x="1989138" y="828676"/>
                    <a:pt x="1970286" y="828676"/>
                  </a:cubicBezTo>
                  <a:cubicBezTo>
                    <a:pt x="1966516" y="828676"/>
                    <a:pt x="1958975" y="825184"/>
                    <a:pt x="1958975" y="821691"/>
                  </a:cubicBezTo>
                  <a:cubicBezTo>
                    <a:pt x="1958975" y="814706"/>
                    <a:pt x="1966516" y="811213"/>
                    <a:pt x="1970286" y="811213"/>
                  </a:cubicBezTo>
                  <a:close/>
                  <a:moveTo>
                    <a:pt x="1807804" y="811213"/>
                  </a:moveTo>
                  <a:cubicBezTo>
                    <a:pt x="1841910" y="811213"/>
                    <a:pt x="1876016" y="811213"/>
                    <a:pt x="1910121" y="811213"/>
                  </a:cubicBezTo>
                  <a:cubicBezTo>
                    <a:pt x="1913911" y="811213"/>
                    <a:pt x="1917700" y="814706"/>
                    <a:pt x="1917700" y="821691"/>
                  </a:cubicBezTo>
                  <a:cubicBezTo>
                    <a:pt x="1917700" y="825184"/>
                    <a:pt x="1913911" y="828676"/>
                    <a:pt x="1906332" y="828676"/>
                  </a:cubicBezTo>
                  <a:cubicBezTo>
                    <a:pt x="1876016" y="828676"/>
                    <a:pt x="1841910" y="828676"/>
                    <a:pt x="1807804" y="828676"/>
                  </a:cubicBezTo>
                  <a:cubicBezTo>
                    <a:pt x="1804015" y="828676"/>
                    <a:pt x="1800225" y="825184"/>
                    <a:pt x="1800225" y="818198"/>
                  </a:cubicBezTo>
                  <a:cubicBezTo>
                    <a:pt x="1800225" y="814706"/>
                    <a:pt x="1804015" y="811213"/>
                    <a:pt x="1807804" y="811213"/>
                  </a:cubicBezTo>
                  <a:close/>
                  <a:moveTo>
                    <a:pt x="1488613" y="806450"/>
                  </a:moveTo>
                  <a:cubicBezTo>
                    <a:pt x="1522259" y="806450"/>
                    <a:pt x="1555904" y="806450"/>
                    <a:pt x="1585810" y="806450"/>
                  </a:cubicBezTo>
                  <a:cubicBezTo>
                    <a:pt x="1593287" y="806450"/>
                    <a:pt x="1597025" y="810260"/>
                    <a:pt x="1597025" y="817880"/>
                  </a:cubicBezTo>
                  <a:cubicBezTo>
                    <a:pt x="1597025" y="821690"/>
                    <a:pt x="1593287" y="825500"/>
                    <a:pt x="1585810" y="825500"/>
                  </a:cubicBezTo>
                  <a:cubicBezTo>
                    <a:pt x="1552165" y="825500"/>
                    <a:pt x="1522259" y="825500"/>
                    <a:pt x="1488613" y="825500"/>
                  </a:cubicBezTo>
                  <a:cubicBezTo>
                    <a:pt x="1484875" y="825500"/>
                    <a:pt x="1481137" y="821690"/>
                    <a:pt x="1481137" y="814070"/>
                  </a:cubicBezTo>
                  <a:cubicBezTo>
                    <a:pt x="1481137" y="810260"/>
                    <a:pt x="1484875" y="806450"/>
                    <a:pt x="1488613" y="806450"/>
                  </a:cubicBezTo>
                  <a:close/>
                  <a:moveTo>
                    <a:pt x="627523" y="806450"/>
                  </a:moveTo>
                  <a:cubicBezTo>
                    <a:pt x="631262" y="806450"/>
                    <a:pt x="635000" y="810154"/>
                    <a:pt x="635000" y="813859"/>
                  </a:cubicBezTo>
                  <a:cubicBezTo>
                    <a:pt x="635000" y="821267"/>
                    <a:pt x="631262" y="824971"/>
                    <a:pt x="627523" y="824971"/>
                  </a:cubicBezTo>
                  <a:cubicBezTo>
                    <a:pt x="593878" y="824971"/>
                    <a:pt x="560233" y="824971"/>
                    <a:pt x="526589" y="828675"/>
                  </a:cubicBezTo>
                  <a:cubicBezTo>
                    <a:pt x="522850" y="828675"/>
                    <a:pt x="519112" y="824971"/>
                    <a:pt x="519112" y="817563"/>
                  </a:cubicBezTo>
                  <a:cubicBezTo>
                    <a:pt x="519112" y="813859"/>
                    <a:pt x="522850" y="810154"/>
                    <a:pt x="526589" y="810154"/>
                  </a:cubicBezTo>
                  <a:cubicBezTo>
                    <a:pt x="560233" y="806450"/>
                    <a:pt x="593878" y="806450"/>
                    <a:pt x="627523" y="806450"/>
                  </a:cubicBezTo>
                  <a:close/>
                  <a:moveTo>
                    <a:pt x="3030896" y="803275"/>
                  </a:moveTo>
                  <a:cubicBezTo>
                    <a:pt x="3034686" y="803275"/>
                    <a:pt x="3038475" y="806904"/>
                    <a:pt x="3038475" y="814161"/>
                  </a:cubicBezTo>
                  <a:cubicBezTo>
                    <a:pt x="3038475" y="817790"/>
                    <a:pt x="3034686" y="821418"/>
                    <a:pt x="3030896" y="821418"/>
                  </a:cubicBezTo>
                  <a:cubicBezTo>
                    <a:pt x="2996791" y="825047"/>
                    <a:pt x="2962685" y="825047"/>
                    <a:pt x="2932369" y="828675"/>
                  </a:cubicBezTo>
                  <a:cubicBezTo>
                    <a:pt x="2924790" y="828675"/>
                    <a:pt x="2921000" y="825047"/>
                    <a:pt x="2921000" y="821418"/>
                  </a:cubicBezTo>
                  <a:cubicBezTo>
                    <a:pt x="2921000" y="814161"/>
                    <a:pt x="2924790" y="810532"/>
                    <a:pt x="2928579" y="810532"/>
                  </a:cubicBezTo>
                  <a:cubicBezTo>
                    <a:pt x="2962685" y="810532"/>
                    <a:pt x="2996791" y="806904"/>
                    <a:pt x="3030896" y="803275"/>
                  </a:cubicBezTo>
                  <a:close/>
                  <a:moveTo>
                    <a:pt x="1168598" y="803275"/>
                  </a:moveTo>
                  <a:cubicBezTo>
                    <a:pt x="1202531" y="803275"/>
                    <a:pt x="1232693" y="803275"/>
                    <a:pt x="1266626" y="803275"/>
                  </a:cubicBezTo>
                  <a:cubicBezTo>
                    <a:pt x="1270396" y="803275"/>
                    <a:pt x="1277937" y="807085"/>
                    <a:pt x="1274167" y="814705"/>
                  </a:cubicBezTo>
                  <a:cubicBezTo>
                    <a:pt x="1274167" y="818515"/>
                    <a:pt x="1270396" y="822325"/>
                    <a:pt x="1266626" y="822325"/>
                  </a:cubicBezTo>
                  <a:cubicBezTo>
                    <a:pt x="1232693" y="822325"/>
                    <a:pt x="1202531" y="822325"/>
                    <a:pt x="1168598" y="822325"/>
                  </a:cubicBezTo>
                  <a:cubicBezTo>
                    <a:pt x="1161057" y="822325"/>
                    <a:pt x="1157287" y="818515"/>
                    <a:pt x="1157287" y="810895"/>
                  </a:cubicBezTo>
                  <a:cubicBezTo>
                    <a:pt x="1157287" y="807085"/>
                    <a:pt x="1161057" y="803275"/>
                    <a:pt x="1168598" y="803275"/>
                  </a:cubicBezTo>
                  <a:close/>
                  <a:moveTo>
                    <a:pt x="849415" y="803275"/>
                  </a:moveTo>
                  <a:cubicBezTo>
                    <a:pt x="879321" y="803275"/>
                    <a:pt x="912966" y="803275"/>
                    <a:pt x="946611" y="803275"/>
                  </a:cubicBezTo>
                  <a:cubicBezTo>
                    <a:pt x="950350" y="803275"/>
                    <a:pt x="954088" y="807085"/>
                    <a:pt x="954088" y="810895"/>
                  </a:cubicBezTo>
                  <a:cubicBezTo>
                    <a:pt x="954088" y="814705"/>
                    <a:pt x="950350" y="822325"/>
                    <a:pt x="946611" y="822325"/>
                  </a:cubicBezTo>
                  <a:cubicBezTo>
                    <a:pt x="912966" y="822325"/>
                    <a:pt x="879321" y="822325"/>
                    <a:pt x="849415" y="822325"/>
                  </a:cubicBezTo>
                  <a:cubicBezTo>
                    <a:pt x="841938" y="822325"/>
                    <a:pt x="838200" y="818515"/>
                    <a:pt x="838200" y="810895"/>
                  </a:cubicBezTo>
                  <a:cubicBezTo>
                    <a:pt x="838200" y="807085"/>
                    <a:pt x="841938" y="803275"/>
                    <a:pt x="849415" y="803275"/>
                  </a:cubicBezTo>
                  <a:close/>
                  <a:moveTo>
                    <a:pt x="1649669" y="798513"/>
                  </a:moveTo>
                  <a:cubicBezTo>
                    <a:pt x="1683774" y="806133"/>
                    <a:pt x="1717880" y="809943"/>
                    <a:pt x="1748196" y="817563"/>
                  </a:cubicBezTo>
                  <a:cubicBezTo>
                    <a:pt x="1751986" y="817563"/>
                    <a:pt x="1755775" y="825183"/>
                    <a:pt x="1755775" y="828993"/>
                  </a:cubicBezTo>
                  <a:cubicBezTo>
                    <a:pt x="1755775" y="832803"/>
                    <a:pt x="1751986" y="836613"/>
                    <a:pt x="1744407" y="836613"/>
                  </a:cubicBezTo>
                  <a:cubicBezTo>
                    <a:pt x="1714091" y="828993"/>
                    <a:pt x="1679985" y="825183"/>
                    <a:pt x="1645879" y="817563"/>
                  </a:cubicBezTo>
                  <a:cubicBezTo>
                    <a:pt x="1642090" y="817563"/>
                    <a:pt x="1638300" y="813753"/>
                    <a:pt x="1638300" y="806133"/>
                  </a:cubicBezTo>
                  <a:cubicBezTo>
                    <a:pt x="1642090" y="802323"/>
                    <a:pt x="1645879" y="798513"/>
                    <a:pt x="1649669" y="798513"/>
                  </a:cubicBezTo>
                  <a:close/>
                  <a:moveTo>
                    <a:pt x="1413286" y="798513"/>
                  </a:moveTo>
                  <a:cubicBezTo>
                    <a:pt x="1417049" y="798513"/>
                    <a:pt x="1420812" y="802284"/>
                    <a:pt x="1420812" y="809824"/>
                  </a:cubicBezTo>
                  <a:cubicBezTo>
                    <a:pt x="1420812" y="813595"/>
                    <a:pt x="1417049" y="817365"/>
                    <a:pt x="1413286" y="817365"/>
                  </a:cubicBezTo>
                  <a:cubicBezTo>
                    <a:pt x="1386945" y="821135"/>
                    <a:pt x="1356842" y="824906"/>
                    <a:pt x="1330501" y="828676"/>
                  </a:cubicBezTo>
                  <a:cubicBezTo>
                    <a:pt x="1322975" y="828676"/>
                    <a:pt x="1319212" y="824906"/>
                    <a:pt x="1319212" y="821135"/>
                  </a:cubicBezTo>
                  <a:cubicBezTo>
                    <a:pt x="1319212" y="813595"/>
                    <a:pt x="1322975" y="809824"/>
                    <a:pt x="1326738" y="809824"/>
                  </a:cubicBezTo>
                  <a:cubicBezTo>
                    <a:pt x="1353079" y="806054"/>
                    <a:pt x="1383182" y="802284"/>
                    <a:pt x="1413286" y="798513"/>
                  </a:cubicBezTo>
                  <a:close/>
                  <a:moveTo>
                    <a:pt x="785614" y="798513"/>
                  </a:moveTo>
                  <a:cubicBezTo>
                    <a:pt x="789384" y="798513"/>
                    <a:pt x="793155" y="802284"/>
                    <a:pt x="796925" y="806054"/>
                  </a:cubicBezTo>
                  <a:cubicBezTo>
                    <a:pt x="796925" y="813595"/>
                    <a:pt x="793155" y="817365"/>
                    <a:pt x="785614" y="817365"/>
                  </a:cubicBezTo>
                  <a:cubicBezTo>
                    <a:pt x="755451" y="821135"/>
                    <a:pt x="721519" y="824906"/>
                    <a:pt x="687586" y="824906"/>
                  </a:cubicBezTo>
                  <a:cubicBezTo>
                    <a:pt x="687586" y="824906"/>
                    <a:pt x="687586" y="828676"/>
                    <a:pt x="687586" y="828676"/>
                  </a:cubicBezTo>
                  <a:cubicBezTo>
                    <a:pt x="683815" y="828676"/>
                    <a:pt x="680045" y="824906"/>
                    <a:pt x="680045" y="817365"/>
                  </a:cubicBezTo>
                  <a:cubicBezTo>
                    <a:pt x="676275" y="813595"/>
                    <a:pt x="680045" y="809824"/>
                    <a:pt x="687586" y="809824"/>
                  </a:cubicBezTo>
                  <a:cubicBezTo>
                    <a:pt x="717748" y="806054"/>
                    <a:pt x="751681" y="802284"/>
                    <a:pt x="785614" y="798513"/>
                  </a:cubicBezTo>
                  <a:close/>
                  <a:moveTo>
                    <a:pt x="1011340" y="795338"/>
                  </a:moveTo>
                  <a:cubicBezTo>
                    <a:pt x="1041246" y="799042"/>
                    <a:pt x="1074891" y="802747"/>
                    <a:pt x="1108536" y="806451"/>
                  </a:cubicBezTo>
                  <a:cubicBezTo>
                    <a:pt x="1112275" y="810155"/>
                    <a:pt x="1116013" y="813859"/>
                    <a:pt x="1116013" y="817564"/>
                  </a:cubicBezTo>
                  <a:cubicBezTo>
                    <a:pt x="1116013" y="824972"/>
                    <a:pt x="1108536" y="828676"/>
                    <a:pt x="1104798" y="824972"/>
                  </a:cubicBezTo>
                  <a:cubicBezTo>
                    <a:pt x="1071153" y="821268"/>
                    <a:pt x="1041246" y="817564"/>
                    <a:pt x="1007602" y="813859"/>
                  </a:cubicBezTo>
                  <a:cubicBezTo>
                    <a:pt x="1003863" y="813859"/>
                    <a:pt x="1000125" y="806451"/>
                    <a:pt x="1000125" y="802747"/>
                  </a:cubicBezTo>
                  <a:cubicBezTo>
                    <a:pt x="1000125" y="799042"/>
                    <a:pt x="1003863" y="795338"/>
                    <a:pt x="1011340" y="795338"/>
                  </a:cubicBezTo>
                  <a:close/>
                  <a:moveTo>
                    <a:pt x="47983" y="734631"/>
                  </a:moveTo>
                  <a:cubicBezTo>
                    <a:pt x="50346" y="735563"/>
                    <a:pt x="52236" y="737425"/>
                    <a:pt x="52236" y="739287"/>
                  </a:cubicBezTo>
                  <a:cubicBezTo>
                    <a:pt x="67355" y="780257"/>
                    <a:pt x="78694" y="798880"/>
                    <a:pt x="105152" y="810054"/>
                  </a:cubicBezTo>
                  <a:cubicBezTo>
                    <a:pt x="108932" y="813778"/>
                    <a:pt x="112712" y="817503"/>
                    <a:pt x="108932" y="821227"/>
                  </a:cubicBezTo>
                  <a:cubicBezTo>
                    <a:pt x="108932" y="824952"/>
                    <a:pt x="105152" y="828676"/>
                    <a:pt x="101373" y="828676"/>
                  </a:cubicBezTo>
                  <a:cubicBezTo>
                    <a:pt x="101373" y="828676"/>
                    <a:pt x="97593" y="828676"/>
                    <a:pt x="97593" y="828676"/>
                  </a:cubicBezTo>
                  <a:cubicBezTo>
                    <a:pt x="63575" y="813778"/>
                    <a:pt x="48456" y="787706"/>
                    <a:pt x="33337" y="746736"/>
                  </a:cubicBezTo>
                  <a:cubicBezTo>
                    <a:pt x="33337" y="743012"/>
                    <a:pt x="37117" y="735563"/>
                    <a:pt x="40896" y="735563"/>
                  </a:cubicBezTo>
                  <a:cubicBezTo>
                    <a:pt x="42786" y="733700"/>
                    <a:pt x="45621" y="733700"/>
                    <a:pt x="47983" y="734631"/>
                  </a:cubicBezTo>
                  <a:close/>
                  <a:moveTo>
                    <a:pt x="13891" y="576263"/>
                  </a:moveTo>
                  <a:cubicBezTo>
                    <a:pt x="21431" y="576263"/>
                    <a:pt x="25202" y="580053"/>
                    <a:pt x="25202" y="583842"/>
                  </a:cubicBezTo>
                  <a:cubicBezTo>
                    <a:pt x="25202" y="617948"/>
                    <a:pt x="28972" y="648264"/>
                    <a:pt x="36513" y="682370"/>
                  </a:cubicBezTo>
                  <a:cubicBezTo>
                    <a:pt x="36513" y="686159"/>
                    <a:pt x="32742" y="693738"/>
                    <a:pt x="28972" y="693738"/>
                  </a:cubicBezTo>
                  <a:cubicBezTo>
                    <a:pt x="25202" y="693738"/>
                    <a:pt x="17661" y="689949"/>
                    <a:pt x="17661" y="686159"/>
                  </a:cubicBezTo>
                  <a:cubicBezTo>
                    <a:pt x="10120" y="652053"/>
                    <a:pt x="10120" y="617948"/>
                    <a:pt x="6350" y="583842"/>
                  </a:cubicBezTo>
                  <a:cubicBezTo>
                    <a:pt x="6350" y="580053"/>
                    <a:pt x="10120" y="576263"/>
                    <a:pt x="13891" y="576263"/>
                  </a:cubicBezTo>
                  <a:close/>
                  <a:moveTo>
                    <a:pt x="3282752" y="542925"/>
                  </a:moveTo>
                  <a:cubicBezTo>
                    <a:pt x="3290293" y="542925"/>
                    <a:pt x="3294063" y="546715"/>
                    <a:pt x="3294063" y="550504"/>
                  </a:cubicBezTo>
                  <a:cubicBezTo>
                    <a:pt x="3290293" y="584610"/>
                    <a:pt x="3286522" y="618715"/>
                    <a:pt x="3282752" y="649032"/>
                  </a:cubicBezTo>
                  <a:cubicBezTo>
                    <a:pt x="3282752" y="656611"/>
                    <a:pt x="3278982" y="660400"/>
                    <a:pt x="3275211" y="660400"/>
                  </a:cubicBezTo>
                  <a:cubicBezTo>
                    <a:pt x="3267671" y="660400"/>
                    <a:pt x="3263900" y="652821"/>
                    <a:pt x="3263900" y="649032"/>
                  </a:cubicBezTo>
                  <a:cubicBezTo>
                    <a:pt x="3267671" y="618715"/>
                    <a:pt x="3271441" y="584610"/>
                    <a:pt x="3275211" y="550504"/>
                  </a:cubicBezTo>
                  <a:cubicBezTo>
                    <a:pt x="3275211" y="546715"/>
                    <a:pt x="3278982" y="542925"/>
                    <a:pt x="3282752" y="542925"/>
                  </a:cubicBezTo>
                  <a:close/>
                  <a:moveTo>
                    <a:pt x="18256" y="414338"/>
                  </a:moveTo>
                  <a:cubicBezTo>
                    <a:pt x="26194" y="414338"/>
                    <a:pt x="30163" y="418128"/>
                    <a:pt x="30163" y="425707"/>
                  </a:cubicBezTo>
                  <a:cubicBezTo>
                    <a:pt x="26194" y="459812"/>
                    <a:pt x="26194" y="490128"/>
                    <a:pt x="26194" y="524234"/>
                  </a:cubicBezTo>
                  <a:cubicBezTo>
                    <a:pt x="26194" y="528024"/>
                    <a:pt x="22225" y="531813"/>
                    <a:pt x="14288" y="531813"/>
                  </a:cubicBezTo>
                  <a:cubicBezTo>
                    <a:pt x="10319" y="531813"/>
                    <a:pt x="6350" y="528024"/>
                    <a:pt x="6350" y="524234"/>
                  </a:cubicBezTo>
                  <a:cubicBezTo>
                    <a:pt x="6350" y="490128"/>
                    <a:pt x="6350" y="456023"/>
                    <a:pt x="10319" y="425707"/>
                  </a:cubicBezTo>
                  <a:cubicBezTo>
                    <a:pt x="10319" y="418128"/>
                    <a:pt x="14288" y="414338"/>
                    <a:pt x="18256" y="414338"/>
                  </a:cubicBezTo>
                  <a:close/>
                  <a:moveTo>
                    <a:pt x="3297464" y="381000"/>
                  </a:moveTo>
                  <a:cubicBezTo>
                    <a:pt x="3301320" y="381000"/>
                    <a:pt x="3305175" y="384790"/>
                    <a:pt x="3305175" y="392369"/>
                  </a:cubicBezTo>
                  <a:cubicBezTo>
                    <a:pt x="3305175" y="426474"/>
                    <a:pt x="3301320" y="456790"/>
                    <a:pt x="3297464" y="490896"/>
                  </a:cubicBezTo>
                  <a:cubicBezTo>
                    <a:pt x="3297464" y="494686"/>
                    <a:pt x="3293609" y="498475"/>
                    <a:pt x="3289754" y="498475"/>
                  </a:cubicBezTo>
                  <a:cubicBezTo>
                    <a:pt x="3289754" y="498475"/>
                    <a:pt x="3285898" y="498475"/>
                    <a:pt x="3285898" y="498475"/>
                  </a:cubicBezTo>
                  <a:cubicBezTo>
                    <a:pt x="3282043" y="498475"/>
                    <a:pt x="3278187" y="494686"/>
                    <a:pt x="3278187" y="490896"/>
                  </a:cubicBezTo>
                  <a:cubicBezTo>
                    <a:pt x="3282043" y="456790"/>
                    <a:pt x="3285898" y="422685"/>
                    <a:pt x="3285898" y="388579"/>
                  </a:cubicBezTo>
                  <a:cubicBezTo>
                    <a:pt x="3285898" y="384790"/>
                    <a:pt x="3289754" y="381000"/>
                    <a:pt x="3297464" y="381000"/>
                  </a:cubicBezTo>
                  <a:close/>
                  <a:moveTo>
                    <a:pt x="14741" y="257175"/>
                  </a:moveTo>
                  <a:cubicBezTo>
                    <a:pt x="18597" y="257175"/>
                    <a:pt x="22452" y="260913"/>
                    <a:pt x="26307" y="264652"/>
                  </a:cubicBezTo>
                  <a:cubicBezTo>
                    <a:pt x="26307" y="290820"/>
                    <a:pt x="30163" y="313250"/>
                    <a:pt x="30163" y="328203"/>
                  </a:cubicBezTo>
                  <a:cubicBezTo>
                    <a:pt x="30163" y="328203"/>
                    <a:pt x="30163" y="331942"/>
                    <a:pt x="30163" y="331942"/>
                  </a:cubicBezTo>
                  <a:cubicBezTo>
                    <a:pt x="30163" y="343157"/>
                    <a:pt x="30163" y="354372"/>
                    <a:pt x="30163" y="361848"/>
                  </a:cubicBezTo>
                  <a:cubicBezTo>
                    <a:pt x="30163" y="369325"/>
                    <a:pt x="26307" y="373063"/>
                    <a:pt x="22452" y="373063"/>
                  </a:cubicBezTo>
                  <a:cubicBezTo>
                    <a:pt x="14741" y="373063"/>
                    <a:pt x="10886" y="369325"/>
                    <a:pt x="10886" y="361848"/>
                  </a:cubicBezTo>
                  <a:cubicBezTo>
                    <a:pt x="10886" y="350633"/>
                    <a:pt x="10886" y="343157"/>
                    <a:pt x="10886" y="331942"/>
                  </a:cubicBezTo>
                  <a:cubicBezTo>
                    <a:pt x="10886" y="331942"/>
                    <a:pt x="10886" y="328203"/>
                    <a:pt x="10886" y="328203"/>
                  </a:cubicBezTo>
                  <a:cubicBezTo>
                    <a:pt x="10886" y="313250"/>
                    <a:pt x="10886" y="290820"/>
                    <a:pt x="7030" y="268390"/>
                  </a:cubicBezTo>
                  <a:cubicBezTo>
                    <a:pt x="3175" y="260913"/>
                    <a:pt x="7030" y="257175"/>
                    <a:pt x="14741" y="257175"/>
                  </a:cubicBezTo>
                  <a:close/>
                  <a:moveTo>
                    <a:pt x="3297238" y="222845"/>
                  </a:moveTo>
                  <a:cubicBezTo>
                    <a:pt x="3300942" y="219075"/>
                    <a:pt x="3304646" y="226616"/>
                    <a:pt x="3304646" y="230386"/>
                  </a:cubicBezTo>
                  <a:cubicBezTo>
                    <a:pt x="3308350" y="253008"/>
                    <a:pt x="3308350" y="275630"/>
                    <a:pt x="3308350" y="298252"/>
                  </a:cubicBezTo>
                  <a:cubicBezTo>
                    <a:pt x="3308350" y="309563"/>
                    <a:pt x="3308350" y="317103"/>
                    <a:pt x="3308350" y="328414"/>
                  </a:cubicBezTo>
                  <a:cubicBezTo>
                    <a:pt x="3308350" y="335955"/>
                    <a:pt x="3304646" y="339725"/>
                    <a:pt x="3297238" y="339725"/>
                  </a:cubicBezTo>
                  <a:cubicBezTo>
                    <a:pt x="3293534" y="339725"/>
                    <a:pt x="3289829" y="335955"/>
                    <a:pt x="3289829" y="328414"/>
                  </a:cubicBezTo>
                  <a:cubicBezTo>
                    <a:pt x="3289829" y="317103"/>
                    <a:pt x="3289829" y="309563"/>
                    <a:pt x="3289829" y="298252"/>
                  </a:cubicBezTo>
                  <a:cubicBezTo>
                    <a:pt x="3289829" y="275630"/>
                    <a:pt x="3289829" y="253008"/>
                    <a:pt x="3286125" y="230386"/>
                  </a:cubicBezTo>
                  <a:cubicBezTo>
                    <a:pt x="3286125" y="226616"/>
                    <a:pt x="3289829" y="222845"/>
                    <a:pt x="3297238" y="222845"/>
                  </a:cubicBezTo>
                  <a:close/>
                  <a:moveTo>
                    <a:pt x="18852" y="98054"/>
                  </a:moveTo>
                  <a:cubicBezTo>
                    <a:pt x="21680" y="97119"/>
                    <a:pt x="24507" y="97119"/>
                    <a:pt x="26392" y="98988"/>
                  </a:cubicBezTo>
                  <a:cubicBezTo>
                    <a:pt x="30163" y="102727"/>
                    <a:pt x="30163" y="106465"/>
                    <a:pt x="30163" y="113942"/>
                  </a:cubicBezTo>
                  <a:cubicBezTo>
                    <a:pt x="18852" y="125157"/>
                    <a:pt x="15081" y="147587"/>
                    <a:pt x="18852" y="173755"/>
                  </a:cubicBezTo>
                  <a:cubicBezTo>
                    <a:pt x="18852" y="184970"/>
                    <a:pt x="18852" y="192447"/>
                    <a:pt x="18852" y="203661"/>
                  </a:cubicBezTo>
                  <a:cubicBezTo>
                    <a:pt x="18852" y="207400"/>
                    <a:pt x="15081" y="211138"/>
                    <a:pt x="11311" y="211138"/>
                  </a:cubicBezTo>
                  <a:cubicBezTo>
                    <a:pt x="7541" y="211138"/>
                    <a:pt x="7541" y="211138"/>
                    <a:pt x="7541" y="211138"/>
                  </a:cubicBezTo>
                  <a:cubicBezTo>
                    <a:pt x="3770" y="211138"/>
                    <a:pt x="0" y="207400"/>
                    <a:pt x="0" y="203661"/>
                  </a:cubicBezTo>
                  <a:cubicBezTo>
                    <a:pt x="0" y="192447"/>
                    <a:pt x="0" y="184970"/>
                    <a:pt x="0" y="173755"/>
                  </a:cubicBezTo>
                  <a:cubicBezTo>
                    <a:pt x="0" y="147587"/>
                    <a:pt x="0" y="121418"/>
                    <a:pt x="11311" y="102727"/>
                  </a:cubicBezTo>
                  <a:cubicBezTo>
                    <a:pt x="13196" y="100858"/>
                    <a:pt x="16024" y="98988"/>
                    <a:pt x="18852" y="98054"/>
                  </a:cubicBezTo>
                  <a:close/>
                  <a:moveTo>
                    <a:pt x="3259666" y="65088"/>
                  </a:moveTo>
                  <a:cubicBezTo>
                    <a:pt x="3267075" y="65088"/>
                    <a:pt x="3270779" y="65088"/>
                    <a:pt x="3274483" y="72602"/>
                  </a:cubicBezTo>
                  <a:cubicBezTo>
                    <a:pt x="3285596" y="102659"/>
                    <a:pt x="3293004" y="132716"/>
                    <a:pt x="3300412" y="166530"/>
                  </a:cubicBezTo>
                  <a:cubicBezTo>
                    <a:pt x="3300412" y="174044"/>
                    <a:pt x="3296708" y="177801"/>
                    <a:pt x="3289300" y="177801"/>
                  </a:cubicBezTo>
                  <a:cubicBezTo>
                    <a:pt x="3285596" y="177801"/>
                    <a:pt x="3281891" y="174044"/>
                    <a:pt x="3281891" y="170287"/>
                  </a:cubicBezTo>
                  <a:cubicBezTo>
                    <a:pt x="3274483" y="136473"/>
                    <a:pt x="3267075" y="106416"/>
                    <a:pt x="3255962" y="76359"/>
                  </a:cubicBezTo>
                  <a:cubicBezTo>
                    <a:pt x="3255962" y="72602"/>
                    <a:pt x="3255962" y="68845"/>
                    <a:pt x="3259666" y="65088"/>
                  </a:cubicBezTo>
                  <a:close/>
                  <a:moveTo>
                    <a:pt x="168173" y="57150"/>
                  </a:moveTo>
                  <a:cubicBezTo>
                    <a:pt x="175650" y="57150"/>
                    <a:pt x="179388" y="60921"/>
                    <a:pt x="179388" y="64691"/>
                  </a:cubicBezTo>
                  <a:cubicBezTo>
                    <a:pt x="179388" y="72232"/>
                    <a:pt x="175650" y="76002"/>
                    <a:pt x="171911" y="76002"/>
                  </a:cubicBezTo>
                  <a:cubicBezTo>
                    <a:pt x="134528" y="76002"/>
                    <a:pt x="100883" y="79772"/>
                    <a:pt x="74715" y="87313"/>
                  </a:cubicBezTo>
                  <a:cubicBezTo>
                    <a:pt x="74715" y="87313"/>
                    <a:pt x="74715" y="87313"/>
                    <a:pt x="70977" y="87313"/>
                  </a:cubicBezTo>
                  <a:cubicBezTo>
                    <a:pt x="67238" y="87313"/>
                    <a:pt x="63500" y="83543"/>
                    <a:pt x="63500" y="79772"/>
                  </a:cubicBezTo>
                  <a:cubicBezTo>
                    <a:pt x="63500" y="76002"/>
                    <a:pt x="67238" y="68461"/>
                    <a:pt x="70977" y="68461"/>
                  </a:cubicBezTo>
                  <a:cubicBezTo>
                    <a:pt x="100883" y="60921"/>
                    <a:pt x="134528" y="60921"/>
                    <a:pt x="168173" y="57150"/>
                  </a:cubicBezTo>
                  <a:close/>
                  <a:moveTo>
                    <a:pt x="3116519" y="46038"/>
                  </a:moveTo>
                  <a:cubicBezTo>
                    <a:pt x="3146835" y="46038"/>
                    <a:pt x="3180941" y="49742"/>
                    <a:pt x="3215046" y="49742"/>
                  </a:cubicBezTo>
                  <a:cubicBezTo>
                    <a:pt x="3218836" y="49742"/>
                    <a:pt x="3222625" y="53446"/>
                    <a:pt x="3222625" y="57151"/>
                  </a:cubicBezTo>
                  <a:cubicBezTo>
                    <a:pt x="3222625" y="60855"/>
                    <a:pt x="3218836" y="68263"/>
                    <a:pt x="3215046" y="68263"/>
                  </a:cubicBezTo>
                  <a:cubicBezTo>
                    <a:pt x="3180941" y="68263"/>
                    <a:pt x="3146835" y="64559"/>
                    <a:pt x="3116519" y="64559"/>
                  </a:cubicBezTo>
                  <a:cubicBezTo>
                    <a:pt x="3108940" y="64559"/>
                    <a:pt x="3105150" y="60855"/>
                    <a:pt x="3105150" y="57151"/>
                  </a:cubicBezTo>
                  <a:cubicBezTo>
                    <a:pt x="3105150" y="49742"/>
                    <a:pt x="3108940" y="46038"/>
                    <a:pt x="3116519" y="46038"/>
                  </a:cubicBezTo>
                  <a:close/>
                  <a:moveTo>
                    <a:pt x="330001" y="46038"/>
                  </a:moveTo>
                  <a:cubicBezTo>
                    <a:pt x="333771" y="46038"/>
                    <a:pt x="337542" y="49742"/>
                    <a:pt x="337542" y="53447"/>
                  </a:cubicBezTo>
                  <a:cubicBezTo>
                    <a:pt x="341312" y="57151"/>
                    <a:pt x="337542" y="60855"/>
                    <a:pt x="330001" y="64559"/>
                  </a:cubicBezTo>
                  <a:cubicBezTo>
                    <a:pt x="318690" y="64559"/>
                    <a:pt x="307379" y="68263"/>
                    <a:pt x="296068" y="68263"/>
                  </a:cubicBezTo>
                  <a:cubicBezTo>
                    <a:pt x="280987" y="71968"/>
                    <a:pt x="258365" y="75672"/>
                    <a:pt x="231973" y="75672"/>
                  </a:cubicBezTo>
                  <a:cubicBezTo>
                    <a:pt x="228202" y="79376"/>
                    <a:pt x="224432" y="75672"/>
                    <a:pt x="224432" y="68263"/>
                  </a:cubicBezTo>
                  <a:cubicBezTo>
                    <a:pt x="220662" y="64559"/>
                    <a:pt x="224432" y="60855"/>
                    <a:pt x="231973" y="60855"/>
                  </a:cubicBezTo>
                  <a:cubicBezTo>
                    <a:pt x="258365" y="57151"/>
                    <a:pt x="280987" y="53447"/>
                    <a:pt x="296068" y="49742"/>
                  </a:cubicBezTo>
                  <a:cubicBezTo>
                    <a:pt x="307379" y="49742"/>
                    <a:pt x="318690" y="46038"/>
                    <a:pt x="330001" y="46038"/>
                  </a:cubicBezTo>
                  <a:close/>
                  <a:moveTo>
                    <a:pt x="3058268" y="38166"/>
                  </a:moveTo>
                  <a:cubicBezTo>
                    <a:pt x="3060137" y="39555"/>
                    <a:pt x="3062006" y="42334"/>
                    <a:pt x="3063875" y="46038"/>
                  </a:cubicBezTo>
                  <a:cubicBezTo>
                    <a:pt x="3063875" y="49742"/>
                    <a:pt x="3060137" y="53446"/>
                    <a:pt x="3056399" y="53446"/>
                  </a:cubicBezTo>
                  <a:cubicBezTo>
                    <a:pt x="3056399" y="53446"/>
                    <a:pt x="3056399" y="53446"/>
                    <a:pt x="3052660" y="53446"/>
                  </a:cubicBezTo>
                  <a:cubicBezTo>
                    <a:pt x="3022754" y="60855"/>
                    <a:pt x="2989109" y="64559"/>
                    <a:pt x="2955464" y="68263"/>
                  </a:cubicBezTo>
                  <a:cubicBezTo>
                    <a:pt x="2951726" y="68263"/>
                    <a:pt x="2947987" y="64559"/>
                    <a:pt x="2947987" y="60855"/>
                  </a:cubicBezTo>
                  <a:cubicBezTo>
                    <a:pt x="2947987" y="53446"/>
                    <a:pt x="2947987" y="49742"/>
                    <a:pt x="2955464" y="49742"/>
                  </a:cubicBezTo>
                  <a:cubicBezTo>
                    <a:pt x="2989109" y="46038"/>
                    <a:pt x="3019015" y="42334"/>
                    <a:pt x="3052660" y="38629"/>
                  </a:cubicBezTo>
                  <a:cubicBezTo>
                    <a:pt x="3054529" y="36777"/>
                    <a:pt x="3056399" y="36777"/>
                    <a:pt x="3058268" y="38166"/>
                  </a:cubicBezTo>
                  <a:close/>
                  <a:moveTo>
                    <a:pt x="2797277" y="34925"/>
                  </a:moveTo>
                  <a:cubicBezTo>
                    <a:pt x="2827184" y="34925"/>
                    <a:pt x="2860829" y="34925"/>
                    <a:pt x="2894474" y="38629"/>
                  </a:cubicBezTo>
                  <a:cubicBezTo>
                    <a:pt x="2898212" y="38629"/>
                    <a:pt x="2901950" y="42333"/>
                    <a:pt x="2901950" y="46038"/>
                  </a:cubicBezTo>
                  <a:cubicBezTo>
                    <a:pt x="2901950" y="53446"/>
                    <a:pt x="2898212" y="57150"/>
                    <a:pt x="2894474" y="57150"/>
                  </a:cubicBezTo>
                  <a:cubicBezTo>
                    <a:pt x="2860829" y="53446"/>
                    <a:pt x="2827184" y="53446"/>
                    <a:pt x="2793539" y="49742"/>
                  </a:cubicBezTo>
                  <a:cubicBezTo>
                    <a:pt x="2789801" y="49742"/>
                    <a:pt x="2786062" y="46038"/>
                    <a:pt x="2786062" y="42333"/>
                  </a:cubicBezTo>
                  <a:cubicBezTo>
                    <a:pt x="2786062" y="38629"/>
                    <a:pt x="2789801" y="34925"/>
                    <a:pt x="2797277" y="34925"/>
                  </a:cubicBezTo>
                  <a:close/>
                  <a:moveTo>
                    <a:pt x="393955" y="34925"/>
                  </a:moveTo>
                  <a:cubicBezTo>
                    <a:pt x="428061" y="38629"/>
                    <a:pt x="458377" y="42334"/>
                    <a:pt x="492483" y="49742"/>
                  </a:cubicBezTo>
                  <a:cubicBezTo>
                    <a:pt x="496272" y="49742"/>
                    <a:pt x="500062" y="53446"/>
                    <a:pt x="500062" y="57150"/>
                  </a:cubicBezTo>
                  <a:cubicBezTo>
                    <a:pt x="500062" y="64559"/>
                    <a:pt x="496272" y="68263"/>
                    <a:pt x="488693" y="64559"/>
                  </a:cubicBezTo>
                  <a:cubicBezTo>
                    <a:pt x="458377" y="60855"/>
                    <a:pt x="424272" y="57150"/>
                    <a:pt x="390166" y="53446"/>
                  </a:cubicBezTo>
                  <a:cubicBezTo>
                    <a:pt x="386376" y="53446"/>
                    <a:pt x="382587" y="46038"/>
                    <a:pt x="382587" y="42334"/>
                  </a:cubicBezTo>
                  <a:cubicBezTo>
                    <a:pt x="382587" y="38629"/>
                    <a:pt x="390166" y="34925"/>
                    <a:pt x="393955" y="34925"/>
                  </a:cubicBezTo>
                  <a:close/>
                  <a:moveTo>
                    <a:pt x="2474452" y="23813"/>
                  </a:moveTo>
                  <a:cubicBezTo>
                    <a:pt x="2508097" y="23813"/>
                    <a:pt x="2541742" y="23813"/>
                    <a:pt x="2575387" y="23813"/>
                  </a:cubicBezTo>
                  <a:cubicBezTo>
                    <a:pt x="2579125" y="23813"/>
                    <a:pt x="2582863" y="27623"/>
                    <a:pt x="2582863" y="35243"/>
                  </a:cubicBezTo>
                  <a:cubicBezTo>
                    <a:pt x="2582863" y="39053"/>
                    <a:pt x="2579125" y="42863"/>
                    <a:pt x="2575387" y="42863"/>
                  </a:cubicBezTo>
                  <a:cubicBezTo>
                    <a:pt x="2571648" y="42863"/>
                    <a:pt x="2571648" y="42863"/>
                    <a:pt x="2571648" y="42863"/>
                  </a:cubicBezTo>
                  <a:cubicBezTo>
                    <a:pt x="2541742" y="42863"/>
                    <a:pt x="2508097" y="42863"/>
                    <a:pt x="2474452" y="42863"/>
                  </a:cubicBezTo>
                  <a:cubicBezTo>
                    <a:pt x="2470714" y="42863"/>
                    <a:pt x="2466975" y="39053"/>
                    <a:pt x="2466975" y="31433"/>
                  </a:cubicBezTo>
                  <a:cubicBezTo>
                    <a:pt x="2466975" y="27623"/>
                    <a:pt x="2470714" y="23813"/>
                    <a:pt x="2474452" y="23813"/>
                  </a:cubicBezTo>
                  <a:close/>
                  <a:moveTo>
                    <a:pt x="796811" y="22906"/>
                  </a:moveTo>
                  <a:cubicBezTo>
                    <a:pt x="804295" y="19050"/>
                    <a:pt x="808037" y="26761"/>
                    <a:pt x="808037" y="30616"/>
                  </a:cubicBezTo>
                  <a:cubicBezTo>
                    <a:pt x="808037" y="34472"/>
                    <a:pt x="804295" y="38327"/>
                    <a:pt x="800553" y="38327"/>
                  </a:cubicBezTo>
                  <a:cubicBezTo>
                    <a:pt x="770617" y="42183"/>
                    <a:pt x="740682" y="42183"/>
                    <a:pt x="710746" y="46038"/>
                  </a:cubicBezTo>
                  <a:cubicBezTo>
                    <a:pt x="707004" y="46038"/>
                    <a:pt x="703262" y="42183"/>
                    <a:pt x="703262" y="34472"/>
                  </a:cubicBezTo>
                  <a:cubicBezTo>
                    <a:pt x="703262" y="30616"/>
                    <a:pt x="707004" y="26761"/>
                    <a:pt x="710746" y="26761"/>
                  </a:cubicBezTo>
                  <a:cubicBezTo>
                    <a:pt x="740682" y="22906"/>
                    <a:pt x="770617" y="22906"/>
                    <a:pt x="796811" y="22906"/>
                  </a:cubicBezTo>
                  <a:close/>
                  <a:moveTo>
                    <a:pt x="655355" y="22333"/>
                  </a:moveTo>
                  <a:cubicBezTo>
                    <a:pt x="657250" y="23740"/>
                    <a:pt x="658197" y="26555"/>
                    <a:pt x="658197" y="30307"/>
                  </a:cubicBezTo>
                  <a:cubicBezTo>
                    <a:pt x="661987" y="34059"/>
                    <a:pt x="658197" y="37811"/>
                    <a:pt x="650618" y="37811"/>
                  </a:cubicBezTo>
                  <a:cubicBezTo>
                    <a:pt x="620302" y="45316"/>
                    <a:pt x="586197" y="52821"/>
                    <a:pt x="555880" y="60325"/>
                  </a:cubicBezTo>
                  <a:cubicBezTo>
                    <a:pt x="548301" y="60325"/>
                    <a:pt x="544512" y="56573"/>
                    <a:pt x="544512" y="52821"/>
                  </a:cubicBezTo>
                  <a:cubicBezTo>
                    <a:pt x="544512" y="49068"/>
                    <a:pt x="544512" y="41564"/>
                    <a:pt x="552091" y="41564"/>
                  </a:cubicBezTo>
                  <a:cubicBezTo>
                    <a:pt x="582407" y="34059"/>
                    <a:pt x="616513" y="26555"/>
                    <a:pt x="646829" y="22802"/>
                  </a:cubicBezTo>
                  <a:cubicBezTo>
                    <a:pt x="650618" y="20926"/>
                    <a:pt x="653461" y="20926"/>
                    <a:pt x="655355" y="22333"/>
                  </a:cubicBezTo>
                  <a:close/>
                  <a:moveTo>
                    <a:pt x="2639218" y="19050"/>
                  </a:moveTo>
                  <a:cubicBezTo>
                    <a:pt x="2650529" y="22860"/>
                    <a:pt x="2661840" y="22860"/>
                    <a:pt x="2676922" y="26670"/>
                  </a:cubicBezTo>
                  <a:cubicBezTo>
                    <a:pt x="2695773" y="30480"/>
                    <a:pt x="2714625" y="34290"/>
                    <a:pt x="2733476" y="38100"/>
                  </a:cubicBezTo>
                  <a:cubicBezTo>
                    <a:pt x="2741017" y="38100"/>
                    <a:pt x="2744787" y="41910"/>
                    <a:pt x="2741017" y="45720"/>
                  </a:cubicBezTo>
                  <a:cubicBezTo>
                    <a:pt x="2741017" y="53340"/>
                    <a:pt x="2737247" y="57150"/>
                    <a:pt x="2733476" y="53340"/>
                  </a:cubicBezTo>
                  <a:cubicBezTo>
                    <a:pt x="2733476" y="53340"/>
                    <a:pt x="2729706" y="53340"/>
                    <a:pt x="2729706" y="53340"/>
                  </a:cubicBezTo>
                  <a:cubicBezTo>
                    <a:pt x="2710854" y="49530"/>
                    <a:pt x="2692003" y="49530"/>
                    <a:pt x="2673151" y="45720"/>
                  </a:cubicBezTo>
                  <a:cubicBezTo>
                    <a:pt x="2658070" y="41910"/>
                    <a:pt x="2646759" y="38100"/>
                    <a:pt x="2635448" y="38100"/>
                  </a:cubicBezTo>
                  <a:cubicBezTo>
                    <a:pt x="2627908" y="38100"/>
                    <a:pt x="2624137" y="30480"/>
                    <a:pt x="2627908" y="26670"/>
                  </a:cubicBezTo>
                  <a:cubicBezTo>
                    <a:pt x="2627908" y="22860"/>
                    <a:pt x="2631678" y="19050"/>
                    <a:pt x="2639218" y="19050"/>
                  </a:cubicBezTo>
                  <a:close/>
                  <a:moveTo>
                    <a:pt x="2153826" y="19050"/>
                  </a:moveTo>
                  <a:cubicBezTo>
                    <a:pt x="2180167" y="19050"/>
                    <a:pt x="2210271" y="19050"/>
                    <a:pt x="2236611" y="19050"/>
                  </a:cubicBezTo>
                  <a:cubicBezTo>
                    <a:pt x="2244137" y="19050"/>
                    <a:pt x="2247900" y="22860"/>
                    <a:pt x="2247900" y="30480"/>
                  </a:cubicBezTo>
                  <a:cubicBezTo>
                    <a:pt x="2244137" y="34290"/>
                    <a:pt x="2244137" y="38100"/>
                    <a:pt x="2236611" y="38100"/>
                  </a:cubicBezTo>
                  <a:cubicBezTo>
                    <a:pt x="2210271" y="38100"/>
                    <a:pt x="2180167" y="38100"/>
                    <a:pt x="2153826" y="38100"/>
                  </a:cubicBezTo>
                  <a:cubicBezTo>
                    <a:pt x="2146300" y="38100"/>
                    <a:pt x="2146300" y="34290"/>
                    <a:pt x="2146300" y="26670"/>
                  </a:cubicBezTo>
                  <a:cubicBezTo>
                    <a:pt x="2146300" y="22860"/>
                    <a:pt x="2150063" y="19050"/>
                    <a:pt x="2153826" y="19050"/>
                  </a:cubicBezTo>
                  <a:close/>
                  <a:moveTo>
                    <a:pt x="2316265" y="15875"/>
                  </a:moveTo>
                  <a:cubicBezTo>
                    <a:pt x="2349910" y="19646"/>
                    <a:pt x="2379817" y="23416"/>
                    <a:pt x="2413462" y="27186"/>
                  </a:cubicBezTo>
                  <a:cubicBezTo>
                    <a:pt x="2417200" y="27186"/>
                    <a:pt x="2420938" y="34727"/>
                    <a:pt x="2420938" y="38497"/>
                  </a:cubicBezTo>
                  <a:cubicBezTo>
                    <a:pt x="2420938" y="42268"/>
                    <a:pt x="2417200" y="46038"/>
                    <a:pt x="2413462" y="46038"/>
                  </a:cubicBezTo>
                  <a:cubicBezTo>
                    <a:pt x="2379817" y="42268"/>
                    <a:pt x="2346172" y="38497"/>
                    <a:pt x="2312527" y="34727"/>
                  </a:cubicBezTo>
                  <a:cubicBezTo>
                    <a:pt x="2308789" y="34727"/>
                    <a:pt x="2305050" y="27186"/>
                    <a:pt x="2305050" y="23416"/>
                  </a:cubicBezTo>
                  <a:cubicBezTo>
                    <a:pt x="2305050" y="19646"/>
                    <a:pt x="2312527" y="15875"/>
                    <a:pt x="2316265" y="15875"/>
                  </a:cubicBezTo>
                  <a:close/>
                  <a:moveTo>
                    <a:pt x="1995744" y="12700"/>
                  </a:moveTo>
                  <a:cubicBezTo>
                    <a:pt x="2018481" y="16404"/>
                    <a:pt x="2041218" y="16404"/>
                    <a:pt x="2067745" y="16404"/>
                  </a:cubicBezTo>
                  <a:cubicBezTo>
                    <a:pt x="2075324" y="16404"/>
                    <a:pt x="2082903" y="16404"/>
                    <a:pt x="2094271" y="16404"/>
                  </a:cubicBezTo>
                  <a:cubicBezTo>
                    <a:pt x="2098061" y="16404"/>
                    <a:pt x="2101850" y="23813"/>
                    <a:pt x="2101850" y="27517"/>
                  </a:cubicBezTo>
                  <a:cubicBezTo>
                    <a:pt x="2101850" y="31221"/>
                    <a:pt x="2098061" y="34925"/>
                    <a:pt x="2094271" y="34925"/>
                  </a:cubicBezTo>
                  <a:cubicBezTo>
                    <a:pt x="2082903" y="34925"/>
                    <a:pt x="2075324" y="34925"/>
                    <a:pt x="2063955" y="34925"/>
                  </a:cubicBezTo>
                  <a:cubicBezTo>
                    <a:pt x="2041218" y="34925"/>
                    <a:pt x="2018481" y="34925"/>
                    <a:pt x="1991954" y="31221"/>
                  </a:cubicBezTo>
                  <a:cubicBezTo>
                    <a:pt x="1988165" y="31221"/>
                    <a:pt x="1984375" y="27517"/>
                    <a:pt x="1984375" y="23813"/>
                  </a:cubicBezTo>
                  <a:cubicBezTo>
                    <a:pt x="1984375" y="16404"/>
                    <a:pt x="1988165" y="12700"/>
                    <a:pt x="1995744" y="12700"/>
                  </a:cubicBezTo>
                  <a:close/>
                  <a:moveTo>
                    <a:pt x="874968" y="7938"/>
                  </a:moveTo>
                  <a:cubicBezTo>
                    <a:pt x="890126" y="11819"/>
                    <a:pt x="905285" y="15699"/>
                    <a:pt x="920443" y="15699"/>
                  </a:cubicBezTo>
                  <a:cubicBezTo>
                    <a:pt x="935601" y="19580"/>
                    <a:pt x="954548" y="19580"/>
                    <a:pt x="973496" y="23460"/>
                  </a:cubicBezTo>
                  <a:cubicBezTo>
                    <a:pt x="977285" y="23460"/>
                    <a:pt x="981075" y="31221"/>
                    <a:pt x="981075" y="35102"/>
                  </a:cubicBezTo>
                  <a:cubicBezTo>
                    <a:pt x="981075" y="38983"/>
                    <a:pt x="973496" y="42863"/>
                    <a:pt x="969706" y="42863"/>
                  </a:cubicBezTo>
                  <a:cubicBezTo>
                    <a:pt x="950759" y="38983"/>
                    <a:pt x="935601" y="38983"/>
                    <a:pt x="916653" y="35102"/>
                  </a:cubicBezTo>
                  <a:cubicBezTo>
                    <a:pt x="901495" y="31221"/>
                    <a:pt x="886337" y="31221"/>
                    <a:pt x="871179" y="27341"/>
                  </a:cubicBezTo>
                  <a:cubicBezTo>
                    <a:pt x="867389" y="27341"/>
                    <a:pt x="863600" y="23460"/>
                    <a:pt x="863600" y="15699"/>
                  </a:cubicBezTo>
                  <a:cubicBezTo>
                    <a:pt x="863600" y="11819"/>
                    <a:pt x="867389" y="7938"/>
                    <a:pt x="874968" y="7938"/>
                  </a:cubicBezTo>
                  <a:close/>
                  <a:moveTo>
                    <a:pt x="1835199" y="4763"/>
                  </a:moveTo>
                  <a:cubicBezTo>
                    <a:pt x="1868686" y="8534"/>
                    <a:pt x="1902172" y="12304"/>
                    <a:pt x="1931938" y="16074"/>
                  </a:cubicBezTo>
                  <a:cubicBezTo>
                    <a:pt x="1939380" y="16074"/>
                    <a:pt x="1943100" y="19845"/>
                    <a:pt x="1939380" y="27385"/>
                  </a:cubicBezTo>
                  <a:cubicBezTo>
                    <a:pt x="1939380" y="31156"/>
                    <a:pt x="1935659" y="34926"/>
                    <a:pt x="1931938" y="34926"/>
                  </a:cubicBezTo>
                  <a:cubicBezTo>
                    <a:pt x="1898452" y="31156"/>
                    <a:pt x="1864965" y="27385"/>
                    <a:pt x="1835199" y="23615"/>
                  </a:cubicBezTo>
                  <a:cubicBezTo>
                    <a:pt x="1827758" y="23615"/>
                    <a:pt x="1824037" y="19845"/>
                    <a:pt x="1824037" y="12304"/>
                  </a:cubicBezTo>
                  <a:cubicBezTo>
                    <a:pt x="1827758" y="8534"/>
                    <a:pt x="1831479" y="4763"/>
                    <a:pt x="1835199" y="4763"/>
                  </a:cubicBezTo>
                  <a:close/>
                  <a:moveTo>
                    <a:pt x="1273664" y="4763"/>
                  </a:moveTo>
                  <a:cubicBezTo>
                    <a:pt x="1277388" y="4763"/>
                    <a:pt x="1281113" y="8467"/>
                    <a:pt x="1281113" y="15876"/>
                  </a:cubicBezTo>
                  <a:cubicBezTo>
                    <a:pt x="1281113" y="19580"/>
                    <a:pt x="1277388" y="23284"/>
                    <a:pt x="1273664" y="23284"/>
                  </a:cubicBezTo>
                  <a:cubicBezTo>
                    <a:pt x="1247592" y="23284"/>
                    <a:pt x="1217796" y="26988"/>
                    <a:pt x="1191724" y="26988"/>
                  </a:cubicBezTo>
                  <a:cubicBezTo>
                    <a:pt x="1187999" y="26988"/>
                    <a:pt x="1184275" y="23284"/>
                    <a:pt x="1184275" y="15876"/>
                  </a:cubicBezTo>
                  <a:cubicBezTo>
                    <a:pt x="1184275" y="12171"/>
                    <a:pt x="1187999" y="8467"/>
                    <a:pt x="1191724" y="8467"/>
                  </a:cubicBezTo>
                  <a:cubicBezTo>
                    <a:pt x="1217796" y="8467"/>
                    <a:pt x="1247592" y="4763"/>
                    <a:pt x="1273664" y="4763"/>
                  </a:cubicBezTo>
                  <a:close/>
                  <a:moveTo>
                    <a:pt x="1130761" y="4763"/>
                  </a:moveTo>
                  <a:cubicBezTo>
                    <a:pt x="1134500" y="4763"/>
                    <a:pt x="1138238" y="8534"/>
                    <a:pt x="1138238" y="12304"/>
                  </a:cubicBezTo>
                  <a:cubicBezTo>
                    <a:pt x="1138238" y="16074"/>
                    <a:pt x="1138238" y="23615"/>
                    <a:pt x="1130761" y="23615"/>
                  </a:cubicBezTo>
                  <a:cubicBezTo>
                    <a:pt x="1100855" y="27385"/>
                    <a:pt x="1067210" y="31156"/>
                    <a:pt x="1033565" y="34926"/>
                  </a:cubicBezTo>
                  <a:cubicBezTo>
                    <a:pt x="1029827" y="34926"/>
                    <a:pt x="1026088" y="31156"/>
                    <a:pt x="1022350" y="27385"/>
                  </a:cubicBezTo>
                  <a:cubicBezTo>
                    <a:pt x="1022350" y="23615"/>
                    <a:pt x="1026088" y="19845"/>
                    <a:pt x="1033565" y="16074"/>
                  </a:cubicBezTo>
                  <a:cubicBezTo>
                    <a:pt x="1063471" y="12304"/>
                    <a:pt x="1097116" y="8534"/>
                    <a:pt x="1130761" y="4763"/>
                  </a:cubicBezTo>
                  <a:close/>
                  <a:moveTo>
                    <a:pt x="1769960" y="0"/>
                  </a:moveTo>
                  <a:cubicBezTo>
                    <a:pt x="1777437" y="0"/>
                    <a:pt x="1781175" y="3771"/>
                    <a:pt x="1781175" y="11311"/>
                  </a:cubicBezTo>
                  <a:cubicBezTo>
                    <a:pt x="1781175" y="15082"/>
                    <a:pt x="1777437" y="18852"/>
                    <a:pt x="1773699" y="18852"/>
                  </a:cubicBezTo>
                  <a:cubicBezTo>
                    <a:pt x="1740054" y="22622"/>
                    <a:pt x="1706409" y="26393"/>
                    <a:pt x="1676502" y="30163"/>
                  </a:cubicBezTo>
                  <a:cubicBezTo>
                    <a:pt x="1669026" y="30163"/>
                    <a:pt x="1665287" y="26393"/>
                    <a:pt x="1665287" y="18852"/>
                  </a:cubicBezTo>
                  <a:cubicBezTo>
                    <a:pt x="1665287" y="15082"/>
                    <a:pt x="1669026" y="11311"/>
                    <a:pt x="1672764" y="11311"/>
                  </a:cubicBezTo>
                  <a:cubicBezTo>
                    <a:pt x="1706409" y="7541"/>
                    <a:pt x="1736315" y="3771"/>
                    <a:pt x="1769960" y="0"/>
                  </a:cubicBezTo>
                  <a:close/>
                  <a:moveTo>
                    <a:pt x="1514731" y="0"/>
                  </a:moveTo>
                  <a:cubicBezTo>
                    <a:pt x="1548836" y="3856"/>
                    <a:pt x="1579153" y="3856"/>
                    <a:pt x="1613258" y="7711"/>
                  </a:cubicBezTo>
                  <a:cubicBezTo>
                    <a:pt x="1617048" y="7711"/>
                    <a:pt x="1620837" y="11566"/>
                    <a:pt x="1620837" y="19277"/>
                  </a:cubicBezTo>
                  <a:cubicBezTo>
                    <a:pt x="1620837" y="23133"/>
                    <a:pt x="1617048" y="26988"/>
                    <a:pt x="1613258" y="26988"/>
                  </a:cubicBezTo>
                  <a:cubicBezTo>
                    <a:pt x="1579153" y="23133"/>
                    <a:pt x="1545047" y="23133"/>
                    <a:pt x="1510941" y="19277"/>
                  </a:cubicBezTo>
                  <a:cubicBezTo>
                    <a:pt x="1507152" y="19277"/>
                    <a:pt x="1503362" y="15422"/>
                    <a:pt x="1503362" y="7711"/>
                  </a:cubicBezTo>
                  <a:cubicBezTo>
                    <a:pt x="1503362" y="3856"/>
                    <a:pt x="1507152" y="0"/>
                    <a:pt x="1514731" y="0"/>
                  </a:cubicBezTo>
                  <a:close/>
                  <a:moveTo>
                    <a:pt x="1352794" y="0"/>
                  </a:moveTo>
                  <a:cubicBezTo>
                    <a:pt x="1379293" y="3969"/>
                    <a:pt x="1405792" y="3969"/>
                    <a:pt x="1432291" y="3969"/>
                  </a:cubicBezTo>
                  <a:cubicBezTo>
                    <a:pt x="1436076" y="3969"/>
                    <a:pt x="1439862" y="11907"/>
                    <a:pt x="1436076" y="15875"/>
                  </a:cubicBezTo>
                  <a:cubicBezTo>
                    <a:pt x="1436076" y="19844"/>
                    <a:pt x="1432291" y="23813"/>
                    <a:pt x="1428505" y="23813"/>
                  </a:cubicBezTo>
                  <a:cubicBezTo>
                    <a:pt x="1402006" y="23813"/>
                    <a:pt x="1375507" y="23813"/>
                    <a:pt x="1349008" y="19844"/>
                  </a:cubicBezTo>
                  <a:cubicBezTo>
                    <a:pt x="1345222" y="19844"/>
                    <a:pt x="1341437" y="15875"/>
                    <a:pt x="1345222" y="11907"/>
                  </a:cubicBezTo>
                  <a:cubicBezTo>
                    <a:pt x="1345222" y="7938"/>
                    <a:pt x="1349008" y="0"/>
                    <a:pt x="135279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scene3d>
                <a:camera prst="orthographicFront"/>
                <a:lightRig rig="threePt" dir="t"/>
              </a:scene3d>
              <a:sp3d contourW="12700"/>
            </a:bodyPr>
            <a:lstStyle/>
            <a:p>
              <a:endParaRPr lang="zh-CN" altLang="en-US" dirty="0">
                <a:latin typeface="汉仪夏日体W" panose="00020600040101010101" pitchFamily="18" charset="-122"/>
                <a:ea typeface="汉仪夏日体W" panose="00020600040101010101" pitchFamily="18" charset="-122"/>
              </a:endParaRPr>
            </a:p>
          </p:txBody>
        </p:sp>
      </p:grpSp>
      <p:pic>
        <p:nvPicPr>
          <p:cNvPr id="7" name="MH_Other_3"/>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bwMode="auto">
          <a:xfrm>
            <a:off x="4586287" y="1641474"/>
            <a:ext cx="2507704" cy="175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904207" y="4520293"/>
            <a:ext cx="8383587"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用户可以在投影仪或者计算机上进行演示，也可以将演示文稿打印出来，制作成胶片，以便应用到更广泛的领域中。利用</a:t>
            </a:r>
            <a:r>
              <a:rPr lang="en-US" altLang="zh-CN" sz="1400" dirty="0">
                <a:solidFill>
                  <a:schemeClr val="tx1">
                    <a:lumMod val="75000"/>
                    <a:lumOff val="25000"/>
                  </a:schemeClr>
                </a:solidFill>
                <a:latin typeface="汉仪夏日体W" panose="00020600040101010101" pitchFamily="18" charset="-122"/>
                <a:ea typeface="汉仪夏日体W" panose="00020600040101010101" pitchFamily="18" charset="-122"/>
              </a:rPr>
              <a:t>Microsoft Office PowerPoint</a:t>
            </a:r>
            <a:r>
              <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rPr>
              <a:t>不仅可以创建演示文稿，还可以在互联网上召开面对面会议、远程会议或在网上给观众展示演示文稿</a:t>
            </a:r>
            <a:endPar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7"/>
          <p:cNvSpPr txBox="1"/>
          <p:nvPr/>
        </p:nvSpPr>
        <p:spPr>
          <a:xfrm>
            <a:off x="3970053" y="3950428"/>
            <a:ext cx="1949447" cy="1403461"/>
          </a:xfrm>
          <a:prstGeom prst="rect">
            <a:avLst/>
          </a:prstGeom>
        </p:spPr>
        <p:txBody>
          <a:bodyPr vert="horz" wrap="square" lIns="121917" tIns="60958" rIns="121917" bIns="60958">
            <a:spAutoFit/>
          </a:bodyPr>
          <a:lstStyle>
            <a:defPPr>
              <a:defRPr lang="zh-CN"/>
            </a:defPPr>
            <a:lvl1pPr algn="just">
              <a:lnSpc>
                <a:spcPct val="130000"/>
              </a:lnSpc>
              <a:defRPr kern="200">
                <a:solidFill>
                  <a:srgbClr val="A2A2A0"/>
                </a:solidFill>
                <a:latin typeface="方正细等线简体" panose="03000509000000000000" pitchFamily="65" charset="-122"/>
                <a:ea typeface="方正细等线简体" panose="03000509000000000000" pitchFamily="65" charset="-122"/>
              </a:defRPr>
            </a:lvl1pPr>
          </a:lstStyle>
          <a:p>
            <a:r>
              <a:rPr lang="zh-CN" altLang="en-US" sz="16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rPr>
              <a:t>单击添加文本内容单击添加文本内容单击添加文本内容单击添加文本内容</a:t>
            </a:r>
            <a:endParaRPr lang="zh-CN" altLang="en-US" sz="16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endParaRPr>
          </a:p>
        </p:txBody>
      </p:sp>
      <p:sp>
        <p:nvSpPr>
          <p:cNvPr id="59" name="文本框 58"/>
          <p:cNvSpPr txBox="1"/>
          <p:nvPr/>
        </p:nvSpPr>
        <p:spPr>
          <a:xfrm>
            <a:off x="1743018" y="3950430"/>
            <a:ext cx="1839279" cy="1723549"/>
          </a:xfrm>
          <a:prstGeom prst="rect">
            <a:avLst/>
          </a:prstGeom>
        </p:spPr>
        <p:txBody>
          <a:bodyPr vert="horz" wrap="square" lIns="121917" tIns="60958" rIns="121917" bIns="60958">
            <a:spAutoFit/>
          </a:bodyPr>
          <a:lstStyle>
            <a:defPPr>
              <a:defRPr lang="zh-CN"/>
            </a:defPPr>
            <a:lvl1pPr algn="just">
              <a:lnSpc>
                <a:spcPct val="130000"/>
              </a:lnSpc>
              <a:defRPr kern="200">
                <a:solidFill>
                  <a:srgbClr val="A2A2A0"/>
                </a:solidFill>
                <a:latin typeface="方正细等线简体" panose="03000509000000000000" pitchFamily="65" charset="-122"/>
                <a:ea typeface="方正细等线简体" panose="03000509000000000000" pitchFamily="65" charset="-122"/>
              </a:defRPr>
            </a:lvl1pPr>
          </a:lstStyle>
          <a:p>
            <a:r>
              <a:rPr lang="zh-CN" altLang="en-US" sz="16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rPr>
              <a:t>单击添加文本内容单击添加文本内容单击添加文本内容单击添加文本内容</a:t>
            </a:r>
            <a:endParaRPr lang="zh-CN" altLang="en-US" sz="16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endParaRPr>
          </a:p>
        </p:txBody>
      </p:sp>
      <p:cxnSp>
        <p:nvCxnSpPr>
          <p:cNvPr id="17" name="直接连接符 16"/>
          <p:cNvCxnSpPr/>
          <p:nvPr/>
        </p:nvCxnSpPr>
        <p:spPr>
          <a:xfrm>
            <a:off x="3826615" y="4141469"/>
            <a:ext cx="0" cy="990600"/>
          </a:xfrm>
          <a:prstGeom prst="line">
            <a:avLst/>
          </a:prstGeom>
          <a:ln>
            <a:solidFill>
              <a:srgbClr val="C7BA99"/>
            </a:solidFill>
          </a:ln>
        </p:spPr>
        <p:style>
          <a:lnRef idx="1">
            <a:schemeClr val="accent1"/>
          </a:lnRef>
          <a:fillRef idx="0">
            <a:schemeClr val="accent1"/>
          </a:fillRef>
          <a:effectRef idx="0">
            <a:schemeClr val="accent1"/>
          </a:effectRef>
          <a:fontRef idx="minor">
            <a:schemeClr val="tx1"/>
          </a:fontRef>
        </p:style>
      </p:cxnSp>
      <p:sp>
        <p:nvSpPr>
          <p:cNvPr id="75" name="文本框 74"/>
          <p:cNvSpPr txBox="1"/>
          <p:nvPr/>
        </p:nvSpPr>
        <p:spPr>
          <a:xfrm>
            <a:off x="8457999" y="3950428"/>
            <a:ext cx="1949447" cy="1403461"/>
          </a:xfrm>
          <a:prstGeom prst="rect">
            <a:avLst/>
          </a:prstGeom>
        </p:spPr>
        <p:txBody>
          <a:bodyPr vert="horz" wrap="square" lIns="121917" tIns="60958" rIns="121917" bIns="60958">
            <a:spAutoFit/>
          </a:bodyPr>
          <a:lstStyle>
            <a:defPPr>
              <a:defRPr lang="zh-CN"/>
            </a:defPPr>
            <a:lvl1pPr algn="just">
              <a:lnSpc>
                <a:spcPct val="130000"/>
              </a:lnSpc>
              <a:defRPr kern="200">
                <a:solidFill>
                  <a:srgbClr val="A2A2A0"/>
                </a:solidFill>
                <a:latin typeface="方正细等线简体" panose="03000509000000000000" pitchFamily="65" charset="-122"/>
                <a:ea typeface="方正细等线简体" panose="03000509000000000000" pitchFamily="65" charset="-122"/>
              </a:defRPr>
            </a:lvl1pPr>
          </a:lstStyle>
          <a:p>
            <a:r>
              <a:rPr lang="zh-CN" altLang="en-US" sz="16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rPr>
              <a:t>单击添加文本内容单击添加文本内容单击添加文本内容单击添加文本内容</a:t>
            </a:r>
            <a:endParaRPr lang="zh-CN" altLang="en-US" sz="16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endParaRPr>
          </a:p>
        </p:txBody>
      </p:sp>
      <p:sp>
        <p:nvSpPr>
          <p:cNvPr id="76" name="文本框 75"/>
          <p:cNvSpPr txBox="1"/>
          <p:nvPr/>
        </p:nvSpPr>
        <p:spPr>
          <a:xfrm>
            <a:off x="6230965" y="3950430"/>
            <a:ext cx="1839279" cy="1723549"/>
          </a:xfrm>
          <a:prstGeom prst="rect">
            <a:avLst/>
          </a:prstGeom>
        </p:spPr>
        <p:txBody>
          <a:bodyPr vert="horz" wrap="square" lIns="121917" tIns="60958" rIns="121917" bIns="60958">
            <a:spAutoFit/>
          </a:bodyPr>
          <a:lstStyle>
            <a:defPPr>
              <a:defRPr lang="zh-CN"/>
            </a:defPPr>
            <a:lvl1pPr algn="just">
              <a:lnSpc>
                <a:spcPct val="130000"/>
              </a:lnSpc>
              <a:defRPr kern="200">
                <a:solidFill>
                  <a:srgbClr val="A2A2A0"/>
                </a:solidFill>
                <a:latin typeface="方正细等线简体" panose="03000509000000000000" pitchFamily="65" charset="-122"/>
                <a:ea typeface="方正细等线简体" panose="03000509000000000000" pitchFamily="65" charset="-122"/>
              </a:defRPr>
            </a:lvl1pPr>
          </a:lstStyle>
          <a:p>
            <a:r>
              <a:rPr lang="zh-CN" altLang="en-US" sz="16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rPr>
              <a:t>单击添加文本内容单击添加文本内容单击添加文本内容单击添加文本内容</a:t>
            </a:r>
            <a:endParaRPr lang="zh-CN" altLang="en-US" sz="16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endParaRPr>
          </a:p>
        </p:txBody>
      </p:sp>
      <p:cxnSp>
        <p:nvCxnSpPr>
          <p:cNvPr id="77" name="直接连接符 76"/>
          <p:cNvCxnSpPr/>
          <p:nvPr/>
        </p:nvCxnSpPr>
        <p:spPr>
          <a:xfrm>
            <a:off x="8314561" y="4141469"/>
            <a:ext cx="0" cy="990600"/>
          </a:xfrm>
          <a:prstGeom prst="line">
            <a:avLst/>
          </a:prstGeom>
          <a:ln>
            <a:solidFill>
              <a:srgbClr val="C7BA99"/>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6057136" y="4141469"/>
            <a:ext cx="0" cy="990600"/>
          </a:xfrm>
          <a:prstGeom prst="line">
            <a:avLst/>
          </a:prstGeom>
          <a:ln>
            <a:solidFill>
              <a:srgbClr val="C7BA99"/>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797633" y="1815464"/>
            <a:ext cx="1776411" cy="1776411"/>
            <a:chOff x="1882300" y="2391197"/>
            <a:chExt cx="1776410" cy="1776410"/>
          </a:xfrm>
        </p:grpSpPr>
        <p:sp>
          <p:nvSpPr>
            <p:cNvPr id="9" name="弧形 8"/>
            <p:cNvSpPr/>
            <p:nvPr/>
          </p:nvSpPr>
          <p:spPr>
            <a:xfrm>
              <a:off x="1882300" y="2391197"/>
              <a:ext cx="1776410" cy="1776410"/>
            </a:xfrm>
            <a:prstGeom prst="arc">
              <a:avLst>
                <a:gd name="adj1" fmla="val 7765566"/>
                <a:gd name="adj2" fmla="val 43822"/>
              </a:avLst>
            </a:prstGeom>
            <a:ln>
              <a:solidFill>
                <a:srgbClr val="30475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94" name="椭圆 93"/>
            <p:cNvSpPr/>
            <p:nvPr/>
          </p:nvSpPr>
          <p:spPr>
            <a:xfrm>
              <a:off x="2186063" y="3923488"/>
              <a:ext cx="200026" cy="200026"/>
            </a:xfrm>
            <a:prstGeom prst="ellipse">
              <a:avLst/>
            </a:prstGeom>
            <a:noFill/>
            <a:ln>
              <a:solidFill>
                <a:srgbClr val="3047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grpSp>
      <p:grpSp>
        <p:nvGrpSpPr>
          <p:cNvPr id="3" name="组合 2"/>
          <p:cNvGrpSpPr/>
          <p:nvPr/>
        </p:nvGrpSpPr>
        <p:grpSpPr>
          <a:xfrm>
            <a:off x="3988199" y="1812288"/>
            <a:ext cx="1776411" cy="1776411"/>
            <a:chOff x="4072865" y="2388022"/>
            <a:chExt cx="1776410" cy="1776410"/>
          </a:xfrm>
        </p:grpSpPr>
        <p:sp>
          <p:nvSpPr>
            <p:cNvPr id="69" name="弧形 68"/>
            <p:cNvSpPr/>
            <p:nvPr/>
          </p:nvSpPr>
          <p:spPr>
            <a:xfrm>
              <a:off x="4072865" y="2388022"/>
              <a:ext cx="1776410" cy="1776410"/>
            </a:xfrm>
            <a:prstGeom prst="arc">
              <a:avLst>
                <a:gd name="adj1" fmla="val 20002466"/>
                <a:gd name="adj2" fmla="val 10335081"/>
              </a:avLst>
            </a:prstGeom>
            <a:ln>
              <a:solidFill>
                <a:srgbClr val="30475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95" name="椭圆 94"/>
            <p:cNvSpPr/>
            <p:nvPr/>
          </p:nvSpPr>
          <p:spPr>
            <a:xfrm>
              <a:off x="5616071" y="2682716"/>
              <a:ext cx="200026" cy="200026"/>
            </a:xfrm>
            <a:prstGeom prst="ellipse">
              <a:avLst/>
            </a:prstGeom>
            <a:noFill/>
            <a:ln>
              <a:solidFill>
                <a:srgbClr val="3047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grpSp>
      <p:grpSp>
        <p:nvGrpSpPr>
          <p:cNvPr id="4" name="组合 3"/>
          <p:cNvGrpSpPr/>
          <p:nvPr/>
        </p:nvGrpSpPr>
        <p:grpSpPr>
          <a:xfrm>
            <a:off x="6178763" y="1812289"/>
            <a:ext cx="1776411" cy="1857263"/>
            <a:chOff x="6263430" y="2388022"/>
            <a:chExt cx="1776410" cy="1857262"/>
          </a:xfrm>
        </p:grpSpPr>
        <p:sp>
          <p:nvSpPr>
            <p:cNvPr id="68" name="弧形 67"/>
            <p:cNvSpPr/>
            <p:nvPr/>
          </p:nvSpPr>
          <p:spPr>
            <a:xfrm>
              <a:off x="6263430" y="2388022"/>
              <a:ext cx="1776410" cy="1776410"/>
            </a:xfrm>
            <a:prstGeom prst="arc">
              <a:avLst>
                <a:gd name="adj1" fmla="val 6380966"/>
                <a:gd name="adj2" fmla="val 43822"/>
              </a:avLst>
            </a:prstGeom>
            <a:ln>
              <a:solidFill>
                <a:srgbClr val="30475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96" name="椭圆 95"/>
            <p:cNvSpPr/>
            <p:nvPr/>
          </p:nvSpPr>
          <p:spPr>
            <a:xfrm>
              <a:off x="6899281" y="4045258"/>
              <a:ext cx="200026" cy="200026"/>
            </a:xfrm>
            <a:prstGeom prst="ellipse">
              <a:avLst/>
            </a:prstGeom>
            <a:noFill/>
            <a:ln>
              <a:solidFill>
                <a:srgbClr val="3047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grpSp>
      <p:grpSp>
        <p:nvGrpSpPr>
          <p:cNvPr id="5" name="组合 4"/>
          <p:cNvGrpSpPr/>
          <p:nvPr/>
        </p:nvGrpSpPr>
        <p:grpSpPr>
          <a:xfrm>
            <a:off x="8369327" y="1722360"/>
            <a:ext cx="1776411" cy="1866339"/>
            <a:chOff x="8453994" y="2298094"/>
            <a:chExt cx="1776410" cy="1866338"/>
          </a:xfrm>
        </p:grpSpPr>
        <p:sp>
          <p:nvSpPr>
            <p:cNvPr id="70" name="弧形 69"/>
            <p:cNvSpPr/>
            <p:nvPr/>
          </p:nvSpPr>
          <p:spPr>
            <a:xfrm>
              <a:off x="8453994" y="2388022"/>
              <a:ext cx="1776410" cy="1776410"/>
            </a:xfrm>
            <a:prstGeom prst="arc">
              <a:avLst>
                <a:gd name="adj1" fmla="val 16678981"/>
                <a:gd name="adj2" fmla="val 10371831"/>
              </a:avLst>
            </a:prstGeom>
            <a:ln>
              <a:solidFill>
                <a:srgbClr val="30475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97" name="椭圆 96"/>
            <p:cNvSpPr/>
            <p:nvPr/>
          </p:nvSpPr>
          <p:spPr>
            <a:xfrm>
              <a:off x="9277172" y="2298094"/>
              <a:ext cx="200026" cy="200026"/>
            </a:xfrm>
            <a:prstGeom prst="ellipse">
              <a:avLst/>
            </a:prstGeom>
            <a:noFill/>
            <a:ln>
              <a:solidFill>
                <a:srgbClr val="3047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grpSp>
      <p:pic>
        <p:nvPicPr>
          <p:cNvPr id="19" name="图片占位符 18"/>
          <p:cNvPicPr>
            <a:picLocks noGrp="1" noChangeAspect="1"/>
          </p:cNvPicPr>
          <p:nvPr>
            <p:ph type="pic" sz="quarter" idx="11"/>
          </p:nvPr>
        </p:nvPicPr>
        <p:blipFill>
          <a:blip r:embed="rId1" cstate="print">
            <a:extLst>
              <a:ext uri="{28A0092B-C50C-407E-A947-70E740481C1C}">
                <a14:useLocalDpi xmlns:a14="http://schemas.microsoft.com/office/drawing/2010/main" val="0"/>
              </a:ext>
            </a:extLst>
          </a:blip>
          <a:srcRect l="16901" r="16901"/>
          <a:stretch>
            <a:fillRect/>
          </a:stretch>
        </p:blipFill>
        <p:spPr/>
      </p:pic>
      <p:pic>
        <p:nvPicPr>
          <p:cNvPr id="18" name="图片占位符 17"/>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594" r="16594"/>
          <a:stretch>
            <a:fillRect/>
          </a:stretch>
        </p:blipFill>
        <p:spPr/>
      </p:pic>
      <p:pic>
        <p:nvPicPr>
          <p:cNvPr id="16" name="图片占位符 15"/>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1352" r="11352"/>
          <a:stretch>
            <a:fillRect/>
          </a:stretch>
        </p:blipFill>
        <p:spPr/>
      </p:pic>
      <p:pic>
        <p:nvPicPr>
          <p:cNvPr id="15" name="图片占位符 14"/>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6628" r="16628"/>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1000"/>
                                        <p:tgtEl>
                                          <p:spTgt spid="59"/>
                                        </p:tgtEl>
                                      </p:cBhvr>
                                    </p:animEffect>
                                    <p:anim calcmode="lin" valueType="num">
                                      <p:cBhvr>
                                        <p:cTn id="12" dur="1000" fill="hold"/>
                                        <p:tgtEl>
                                          <p:spTgt spid="59"/>
                                        </p:tgtEl>
                                        <p:attrNameLst>
                                          <p:attrName>ppt_x</p:attrName>
                                        </p:attrNameLst>
                                      </p:cBhvr>
                                      <p:tavLst>
                                        <p:tav tm="0">
                                          <p:val>
                                            <p:strVal val="#ppt_x"/>
                                          </p:val>
                                        </p:tav>
                                        <p:tav tm="100000">
                                          <p:val>
                                            <p:strVal val="#ppt_x"/>
                                          </p:val>
                                        </p:tav>
                                      </p:tavLst>
                                    </p:anim>
                                    <p:anim calcmode="lin" valueType="num">
                                      <p:cBhvr>
                                        <p:cTn id="13" dur="100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1000"/>
                                        <p:tgtEl>
                                          <p:spTgt spid="58"/>
                                        </p:tgtEl>
                                      </p:cBhvr>
                                    </p:animEffect>
                                    <p:anim calcmode="lin" valueType="num">
                                      <p:cBhvr>
                                        <p:cTn id="26" dur="1000" fill="hold"/>
                                        <p:tgtEl>
                                          <p:spTgt spid="58"/>
                                        </p:tgtEl>
                                        <p:attrNameLst>
                                          <p:attrName>ppt_x</p:attrName>
                                        </p:attrNameLst>
                                      </p:cBhvr>
                                      <p:tavLst>
                                        <p:tav tm="0">
                                          <p:val>
                                            <p:strVal val="#ppt_x"/>
                                          </p:val>
                                        </p:tav>
                                        <p:tav tm="100000">
                                          <p:val>
                                            <p:strVal val="#ppt_x"/>
                                          </p:val>
                                        </p:tav>
                                      </p:tavLst>
                                    </p:anim>
                                    <p:anim calcmode="lin" valueType="num">
                                      <p:cBhvr>
                                        <p:cTn id="27" dur="1000" fill="hold"/>
                                        <p:tgtEl>
                                          <p:spTgt spid="58"/>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1"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up)">
                                      <p:cBhvr>
                                        <p:cTn id="31" dur="500"/>
                                        <p:tgtEl>
                                          <p:spTgt spid="78"/>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par>
                          <p:cTn id="36" fill="hold">
                            <p:stCondLst>
                              <p:cond delay="4500"/>
                            </p:stCondLst>
                            <p:childTnLst>
                              <p:par>
                                <p:cTn id="37" presetID="42" presetClass="entr" presetSubtype="0" fill="hold" grpId="0"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fade">
                                      <p:cBhvr>
                                        <p:cTn id="39" dur="1000"/>
                                        <p:tgtEl>
                                          <p:spTgt spid="76"/>
                                        </p:tgtEl>
                                      </p:cBhvr>
                                    </p:animEffect>
                                    <p:anim calcmode="lin" valueType="num">
                                      <p:cBhvr>
                                        <p:cTn id="40" dur="1000" fill="hold"/>
                                        <p:tgtEl>
                                          <p:spTgt spid="76"/>
                                        </p:tgtEl>
                                        <p:attrNameLst>
                                          <p:attrName>ppt_x</p:attrName>
                                        </p:attrNameLst>
                                      </p:cBhvr>
                                      <p:tavLst>
                                        <p:tav tm="0">
                                          <p:val>
                                            <p:strVal val="#ppt_x"/>
                                          </p:val>
                                        </p:tav>
                                        <p:tav tm="100000">
                                          <p:val>
                                            <p:strVal val="#ppt_x"/>
                                          </p:val>
                                        </p:tav>
                                      </p:tavLst>
                                    </p:anim>
                                    <p:anim calcmode="lin" valueType="num">
                                      <p:cBhvr>
                                        <p:cTn id="41" dur="1000" fill="hold"/>
                                        <p:tgtEl>
                                          <p:spTgt spid="76"/>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wipe(up)">
                                      <p:cBhvr>
                                        <p:cTn id="45" dur="500"/>
                                        <p:tgtEl>
                                          <p:spTgt spid="77"/>
                                        </p:tgtEl>
                                      </p:cBhvr>
                                    </p:animEffect>
                                  </p:childTnLst>
                                </p:cTn>
                              </p:par>
                            </p:childTnLst>
                          </p:cTn>
                        </p:par>
                        <p:par>
                          <p:cTn id="46" fill="hold">
                            <p:stCondLst>
                              <p:cond delay="6000"/>
                            </p:stCondLst>
                            <p:childTnLst>
                              <p:par>
                                <p:cTn id="47" presetID="22" presetClass="entr" presetSubtype="1"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up)">
                                      <p:cBhvr>
                                        <p:cTn id="49" dur="500"/>
                                        <p:tgtEl>
                                          <p:spTgt spid="5"/>
                                        </p:tgtEl>
                                      </p:cBhvr>
                                    </p:animEffect>
                                  </p:childTnLst>
                                </p:cTn>
                              </p:par>
                            </p:childTnLst>
                          </p:cTn>
                        </p:par>
                        <p:par>
                          <p:cTn id="50" fill="hold">
                            <p:stCondLst>
                              <p:cond delay="6500"/>
                            </p:stCondLst>
                            <p:childTnLst>
                              <p:par>
                                <p:cTn id="51" presetID="42"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1000"/>
                                        <p:tgtEl>
                                          <p:spTgt spid="75"/>
                                        </p:tgtEl>
                                      </p:cBhvr>
                                    </p:animEffect>
                                    <p:anim calcmode="lin" valueType="num">
                                      <p:cBhvr>
                                        <p:cTn id="54" dur="1000" fill="hold"/>
                                        <p:tgtEl>
                                          <p:spTgt spid="75"/>
                                        </p:tgtEl>
                                        <p:attrNameLst>
                                          <p:attrName>ppt_x</p:attrName>
                                        </p:attrNameLst>
                                      </p:cBhvr>
                                      <p:tavLst>
                                        <p:tav tm="0">
                                          <p:val>
                                            <p:strVal val="#ppt_x"/>
                                          </p:val>
                                        </p:tav>
                                        <p:tav tm="100000">
                                          <p:val>
                                            <p:strVal val="#ppt_x"/>
                                          </p:val>
                                        </p:tav>
                                      </p:tavLst>
                                    </p:anim>
                                    <p:anim calcmode="lin" valueType="num">
                                      <p:cBhvr>
                                        <p:cTn id="55"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75" grpId="0"/>
      <p:bldP spid="7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5558" y="1543966"/>
            <a:ext cx="8800884" cy="4151978"/>
            <a:chOff x="2606675" y="2290763"/>
            <a:chExt cx="6804025" cy="3209925"/>
          </a:xfrm>
        </p:grpSpPr>
        <p:cxnSp>
          <p:nvCxnSpPr>
            <p:cNvPr id="44" name="MH_Other_1"/>
            <p:cNvCxnSpPr/>
            <p:nvPr>
              <p:custDataLst>
                <p:tags r:id="rId1"/>
              </p:custDataLst>
            </p:nvPr>
          </p:nvCxnSpPr>
          <p:spPr>
            <a:xfrm flipH="1" flipV="1">
              <a:off x="5997575" y="2482851"/>
              <a:ext cx="495300" cy="109537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MH_Other_2"/>
            <p:cNvCxnSpPr/>
            <p:nvPr>
              <p:custDataLst>
                <p:tags r:id="rId2"/>
              </p:custDataLst>
            </p:nvPr>
          </p:nvCxnSpPr>
          <p:spPr>
            <a:xfrm flipV="1">
              <a:off x="6572251" y="2870201"/>
              <a:ext cx="415925" cy="117157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MH_Other_3"/>
            <p:cNvCxnSpPr/>
            <p:nvPr>
              <p:custDataLst>
                <p:tags r:id="rId3"/>
              </p:custDataLst>
            </p:nvPr>
          </p:nvCxnSpPr>
          <p:spPr>
            <a:xfrm flipV="1">
              <a:off x="6283325" y="3870326"/>
              <a:ext cx="1130300" cy="52387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MH_Other_4"/>
            <p:cNvCxnSpPr/>
            <p:nvPr>
              <p:custDataLst>
                <p:tags r:id="rId4"/>
              </p:custDataLst>
            </p:nvPr>
          </p:nvCxnSpPr>
          <p:spPr>
            <a:xfrm>
              <a:off x="5822951" y="4435475"/>
              <a:ext cx="1165225" cy="42068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MH_Other_5"/>
            <p:cNvCxnSpPr/>
            <p:nvPr>
              <p:custDataLst>
                <p:tags r:id="rId5"/>
              </p:custDataLst>
            </p:nvPr>
          </p:nvCxnSpPr>
          <p:spPr>
            <a:xfrm>
              <a:off x="5486401" y="4168775"/>
              <a:ext cx="511175" cy="110648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MH_Other_6"/>
            <p:cNvCxnSpPr/>
            <p:nvPr>
              <p:custDataLst>
                <p:tags r:id="rId6"/>
              </p:custDataLst>
            </p:nvPr>
          </p:nvCxnSpPr>
          <p:spPr>
            <a:xfrm flipH="1">
              <a:off x="4994275" y="3721101"/>
              <a:ext cx="431800" cy="113506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MH_Other_7"/>
            <p:cNvCxnSpPr/>
            <p:nvPr>
              <p:custDataLst>
                <p:tags r:id="rId7"/>
              </p:custDataLst>
            </p:nvPr>
          </p:nvCxnSpPr>
          <p:spPr>
            <a:xfrm flipH="1">
              <a:off x="4614864" y="3321051"/>
              <a:ext cx="1150937" cy="54927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MH_Other_8"/>
            <p:cNvCxnSpPr/>
            <p:nvPr>
              <p:custDataLst>
                <p:tags r:id="rId8"/>
              </p:custDataLst>
            </p:nvPr>
          </p:nvCxnSpPr>
          <p:spPr>
            <a:xfrm flipH="1" flipV="1">
              <a:off x="4994276" y="2870200"/>
              <a:ext cx="1152525" cy="42545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MH_Other_9"/>
            <p:cNvSpPr/>
            <p:nvPr>
              <p:custDataLst>
                <p:tags r:id="rId9"/>
              </p:custDataLst>
            </p:nvPr>
          </p:nvSpPr>
          <p:spPr>
            <a:xfrm>
              <a:off x="5848350" y="2324100"/>
              <a:ext cx="298450" cy="298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rPr>
                <a:t>02</a:t>
              </a:r>
              <a:endParaRPr lang="zh-CN" altLang="en-US"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endParaRPr>
            </a:p>
          </p:txBody>
        </p:sp>
        <p:sp>
          <p:nvSpPr>
            <p:cNvPr id="36" name="MH_Other_10"/>
            <p:cNvSpPr/>
            <p:nvPr>
              <p:custDataLst>
                <p:tags r:id="rId10"/>
              </p:custDataLst>
            </p:nvPr>
          </p:nvSpPr>
          <p:spPr>
            <a:xfrm>
              <a:off x="6837363" y="2733676"/>
              <a:ext cx="296862" cy="2968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rPr>
                <a:t>03</a:t>
              </a:r>
              <a:endParaRPr lang="zh-CN" altLang="en-US"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endParaRPr>
            </a:p>
          </p:txBody>
        </p:sp>
        <p:sp>
          <p:nvSpPr>
            <p:cNvPr id="37" name="MH_Other_11"/>
            <p:cNvSpPr/>
            <p:nvPr>
              <p:custDataLst>
                <p:tags r:id="rId11"/>
              </p:custDataLst>
            </p:nvPr>
          </p:nvSpPr>
          <p:spPr>
            <a:xfrm>
              <a:off x="7245350" y="3721100"/>
              <a:ext cx="298450" cy="298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rPr>
                <a:t>04</a:t>
              </a:r>
              <a:endParaRPr lang="zh-CN" altLang="en-US"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endParaRPr>
            </a:p>
          </p:txBody>
        </p:sp>
        <p:sp>
          <p:nvSpPr>
            <p:cNvPr id="38" name="MH_Other_12"/>
            <p:cNvSpPr/>
            <p:nvPr>
              <p:custDataLst>
                <p:tags r:id="rId12"/>
              </p:custDataLst>
            </p:nvPr>
          </p:nvSpPr>
          <p:spPr>
            <a:xfrm>
              <a:off x="6837363" y="4710113"/>
              <a:ext cx="296862" cy="2968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rPr>
                <a:t>05</a:t>
              </a:r>
              <a:endParaRPr lang="zh-CN" altLang="en-US"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endParaRPr>
            </a:p>
          </p:txBody>
        </p:sp>
        <p:sp>
          <p:nvSpPr>
            <p:cNvPr id="39" name="MH_Other_13"/>
            <p:cNvSpPr/>
            <p:nvPr>
              <p:custDataLst>
                <p:tags r:id="rId13"/>
              </p:custDataLst>
            </p:nvPr>
          </p:nvSpPr>
          <p:spPr>
            <a:xfrm>
              <a:off x="5848350" y="5118100"/>
              <a:ext cx="298450" cy="298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rPr>
                <a:t>06</a:t>
              </a:r>
              <a:endParaRPr lang="zh-CN" altLang="en-US"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endParaRPr>
            </a:p>
          </p:txBody>
        </p:sp>
        <p:sp>
          <p:nvSpPr>
            <p:cNvPr id="40" name="MH_Other_14"/>
            <p:cNvSpPr/>
            <p:nvPr>
              <p:custDataLst>
                <p:tags r:id="rId14"/>
              </p:custDataLst>
            </p:nvPr>
          </p:nvSpPr>
          <p:spPr>
            <a:xfrm>
              <a:off x="4860926" y="4710113"/>
              <a:ext cx="296863" cy="2968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rPr>
                <a:t>07</a:t>
              </a:r>
              <a:endParaRPr lang="zh-CN" altLang="en-US"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endParaRPr>
            </a:p>
          </p:txBody>
        </p:sp>
        <p:sp>
          <p:nvSpPr>
            <p:cNvPr id="41" name="MH_Other_15"/>
            <p:cNvSpPr/>
            <p:nvPr>
              <p:custDataLst>
                <p:tags r:id="rId15"/>
              </p:custDataLst>
            </p:nvPr>
          </p:nvSpPr>
          <p:spPr>
            <a:xfrm>
              <a:off x="4460875" y="3721100"/>
              <a:ext cx="298450" cy="298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rPr>
                <a:t>08</a:t>
              </a:r>
              <a:endParaRPr lang="zh-CN" altLang="en-US"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endParaRPr>
            </a:p>
          </p:txBody>
        </p:sp>
        <p:sp>
          <p:nvSpPr>
            <p:cNvPr id="42" name="MH_Other_16"/>
            <p:cNvSpPr/>
            <p:nvPr>
              <p:custDataLst>
                <p:tags r:id="rId16"/>
              </p:custDataLst>
            </p:nvPr>
          </p:nvSpPr>
          <p:spPr>
            <a:xfrm>
              <a:off x="4860926" y="2733676"/>
              <a:ext cx="296863" cy="2968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rPr>
                <a:t>01</a:t>
              </a:r>
              <a:endParaRPr lang="zh-CN" altLang="en-US" sz="1400">
                <a:solidFill>
                  <a:srgbClr val="FFFFFF"/>
                </a:solidFill>
                <a:latin typeface="Britannic Bold" panose="020B0903060703020204" pitchFamily="34" charset="0"/>
                <a:ea typeface="Microsoft YaHei UI" panose="020B0503020204020204" pitchFamily="34" charset="-122"/>
                <a:cs typeface="Aharoni" panose="02010803020104030203" pitchFamily="2" charset="-79"/>
              </a:endParaRPr>
            </a:p>
          </p:txBody>
        </p:sp>
        <p:sp>
          <p:nvSpPr>
            <p:cNvPr id="43" name="MH_SubTitle_1"/>
            <p:cNvSpPr/>
            <p:nvPr>
              <p:custDataLst>
                <p:tags r:id="rId17"/>
              </p:custDataLst>
            </p:nvPr>
          </p:nvSpPr>
          <p:spPr>
            <a:xfrm>
              <a:off x="5378450" y="3251200"/>
              <a:ext cx="1238250" cy="1238250"/>
            </a:xfrm>
            <a:prstGeom prst="ellipse">
              <a:avLst/>
            </a:prstGeom>
            <a:solidFill>
              <a:srgbClr val="F2F2F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dirty="0">
                  <a:solidFill>
                    <a:srgbClr val="333333"/>
                  </a:solidFill>
                  <a:ea typeface="汉仪夏日体W" panose="00020600040101010101" pitchFamily="18" charset="-122"/>
                </a:rPr>
                <a:t>文字添加</a:t>
              </a:r>
              <a:endParaRPr lang="zh-CN" altLang="en-US" sz="2000" dirty="0">
                <a:solidFill>
                  <a:srgbClr val="333333"/>
                </a:solidFill>
                <a:ea typeface="汉仪夏日体W" panose="00020600040101010101" pitchFamily="18" charset="-122"/>
              </a:endParaRPr>
            </a:p>
          </p:txBody>
        </p:sp>
        <p:sp>
          <p:nvSpPr>
            <p:cNvPr id="3092" name="MH_SubTitle_1"/>
            <p:cNvSpPr>
              <a:spLocks noChangeArrowheads="1"/>
            </p:cNvSpPr>
            <p:nvPr>
              <p:custDataLst>
                <p:tags r:id="rId18"/>
              </p:custDataLst>
            </p:nvPr>
          </p:nvSpPr>
          <p:spPr bwMode="auto">
            <a:xfrm>
              <a:off x="3030539" y="2719388"/>
              <a:ext cx="175577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defRPr/>
              </a:pPr>
              <a:r>
                <a:rPr lang="zh-CN" altLang="en-US" dirty="0">
                  <a:solidFill>
                    <a:schemeClr val="tx1">
                      <a:lumMod val="75000"/>
                      <a:lumOff val="25000"/>
                    </a:schemeClr>
                  </a:solidFill>
                  <a:latin typeface="+mn-lt"/>
                  <a:ea typeface="汉仪夏日体W" panose="00020600040101010101" pitchFamily="18" charset="-122"/>
                </a:rPr>
                <a:t>标题文字添加</a:t>
              </a:r>
              <a:endParaRPr lang="zh-CN" altLang="en-US" dirty="0">
                <a:solidFill>
                  <a:schemeClr val="tx1">
                    <a:lumMod val="75000"/>
                    <a:lumOff val="25000"/>
                  </a:schemeClr>
                </a:solidFill>
                <a:latin typeface="+mn-lt"/>
                <a:ea typeface="汉仪夏日体W" panose="00020600040101010101" pitchFamily="18" charset="-122"/>
              </a:endParaRPr>
            </a:p>
          </p:txBody>
        </p:sp>
        <p:sp>
          <p:nvSpPr>
            <p:cNvPr id="3093" name="MH_SubTitle_2"/>
            <p:cNvSpPr>
              <a:spLocks noChangeArrowheads="1"/>
            </p:cNvSpPr>
            <p:nvPr>
              <p:custDataLst>
                <p:tags r:id="rId19"/>
              </p:custDataLst>
            </p:nvPr>
          </p:nvSpPr>
          <p:spPr bwMode="auto">
            <a:xfrm>
              <a:off x="4019551" y="2290763"/>
              <a:ext cx="175577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defRPr/>
              </a:pPr>
              <a:r>
                <a:rPr lang="zh-CN" altLang="en-US" dirty="0">
                  <a:solidFill>
                    <a:schemeClr val="tx1">
                      <a:lumMod val="75000"/>
                      <a:lumOff val="25000"/>
                    </a:schemeClr>
                  </a:solidFill>
                  <a:latin typeface="+mn-lt"/>
                  <a:ea typeface="汉仪夏日体W" panose="00020600040101010101" pitchFamily="18" charset="-122"/>
                </a:rPr>
                <a:t>标题文字添加</a:t>
              </a:r>
              <a:endParaRPr lang="zh-CN" altLang="en-US" dirty="0">
                <a:solidFill>
                  <a:schemeClr val="tx1">
                    <a:lumMod val="75000"/>
                    <a:lumOff val="25000"/>
                  </a:schemeClr>
                </a:solidFill>
                <a:latin typeface="+mn-lt"/>
                <a:ea typeface="汉仪夏日体W" panose="00020600040101010101" pitchFamily="18" charset="-122"/>
              </a:endParaRPr>
            </a:p>
          </p:txBody>
        </p:sp>
        <p:sp>
          <p:nvSpPr>
            <p:cNvPr id="3094" name="MH_SubTitle_3"/>
            <p:cNvSpPr>
              <a:spLocks noChangeArrowheads="1"/>
            </p:cNvSpPr>
            <p:nvPr>
              <p:custDataLst>
                <p:tags r:id="rId20"/>
              </p:custDataLst>
            </p:nvPr>
          </p:nvSpPr>
          <p:spPr bwMode="auto">
            <a:xfrm>
              <a:off x="7210426" y="2690813"/>
              <a:ext cx="175577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defRPr/>
              </a:pPr>
              <a:r>
                <a:rPr lang="zh-CN" altLang="en-US" dirty="0">
                  <a:solidFill>
                    <a:schemeClr val="tx1">
                      <a:lumMod val="75000"/>
                      <a:lumOff val="25000"/>
                    </a:schemeClr>
                  </a:solidFill>
                  <a:latin typeface="+mn-lt"/>
                  <a:ea typeface="汉仪夏日体W" panose="00020600040101010101" pitchFamily="18" charset="-122"/>
                </a:rPr>
                <a:t>标题文字添加</a:t>
              </a:r>
              <a:endParaRPr lang="zh-CN" altLang="en-US" dirty="0">
                <a:solidFill>
                  <a:schemeClr val="tx1">
                    <a:lumMod val="75000"/>
                    <a:lumOff val="25000"/>
                  </a:schemeClr>
                </a:solidFill>
                <a:latin typeface="+mn-lt"/>
                <a:ea typeface="汉仪夏日体W" panose="00020600040101010101" pitchFamily="18" charset="-122"/>
              </a:endParaRPr>
            </a:p>
          </p:txBody>
        </p:sp>
        <p:sp>
          <p:nvSpPr>
            <p:cNvPr id="3095" name="MH_SubTitle_4"/>
            <p:cNvSpPr>
              <a:spLocks noChangeArrowheads="1"/>
            </p:cNvSpPr>
            <p:nvPr>
              <p:custDataLst>
                <p:tags r:id="rId21"/>
              </p:custDataLst>
            </p:nvPr>
          </p:nvSpPr>
          <p:spPr bwMode="auto">
            <a:xfrm>
              <a:off x="7658100" y="3678238"/>
              <a:ext cx="17526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defRPr/>
              </a:pPr>
              <a:r>
                <a:rPr lang="zh-CN" altLang="en-US" dirty="0">
                  <a:solidFill>
                    <a:schemeClr val="tx1">
                      <a:lumMod val="75000"/>
                      <a:lumOff val="25000"/>
                    </a:schemeClr>
                  </a:solidFill>
                  <a:latin typeface="+mn-lt"/>
                  <a:ea typeface="汉仪夏日体W" panose="00020600040101010101" pitchFamily="18" charset="-122"/>
                </a:rPr>
                <a:t>标题文字添加</a:t>
              </a:r>
              <a:endParaRPr lang="zh-CN" altLang="en-US" dirty="0">
                <a:solidFill>
                  <a:schemeClr val="tx1">
                    <a:lumMod val="75000"/>
                    <a:lumOff val="25000"/>
                  </a:schemeClr>
                </a:solidFill>
                <a:latin typeface="+mn-lt"/>
                <a:ea typeface="汉仪夏日体W" panose="00020600040101010101" pitchFamily="18" charset="-122"/>
              </a:endParaRPr>
            </a:p>
          </p:txBody>
        </p:sp>
        <p:sp>
          <p:nvSpPr>
            <p:cNvPr id="3096" name="MH_SubTitle_5"/>
            <p:cNvSpPr>
              <a:spLocks noChangeArrowheads="1"/>
            </p:cNvSpPr>
            <p:nvPr>
              <p:custDataLst>
                <p:tags r:id="rId22"/>
              </p:custDataLst>
            </p:nvPr>
          </p:nvSpPr>
          <p:spPr bwMode="auto">
            <a:xfrm>
              <a:off x="7248526" y="4678363"/>
              <a:ext cx="175577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defRPr/>
              </a:pPr>
              <a:r>
                <a:rPr lang="zh-CN" altLang="en-US" dirty="0">
                  <a:solidFill>
                    <a:schemeClr val="tx1">
                      <a:lumMod val="75000"/>
                      <a:lumOff val="25000"/>
                    </a:schemeClr>
                  </a:solidFill>
                  <a:latin typeface="+mn-lt"/>
                  <a:ea typeface="汉仪夏日体W" panose="00020600040101010101" pitchFamily="18" charset="-122"/>
                </a:rPr>
                <a:t>标题文字添加</a:t>
              </a:r>
              <a:endParaRPr lang="zh-CN" altLang="en-US" dirty="0">
                <a:solidFill>
                  <a:schemeClr val="tx1">
                    <a:lumMod val="75000"/>
                    <a:lumOff val="25000"/>
                  </a:schemeClr>
                </a:solidFill>
                <a:latin typeface="+mn-lt"/>
                <a:ea typeface="汉仪夏日体W" panose="00020600040101010101" pitchFamily="18" charset="-122"/>
              </a:endParaRPr>
            </a:p>
          </p:txBody>
        </p:sp>
        <p:sp>
          <p:nvSpPr>
            <p:cNvPr id="3097" name="MH_SubTitle_6"/>
            <p:cNvSpPr>
              <a:spLocks noChangeArrowheads="1"/>
            </p:cNvSpPr>
            <p:nvPr>
              <p:custDataLst>
                <p:tags r:id="rId23"/>
              </p:custDataLst>
            </p:nvPr>
          </p:nvSpPr>
          <p:spPr bwMode="auto">
            <a:xfrm>
              <a:off x="6261100" y="5126038"/>
              <a:ext cx="17526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defRPr/>
              </a:pPr>
              <a:r>
                <a:rPr lang="zh-CN" altLang="en-US" dirty="0">
                  <a:solidFill>
                    <a:schemeClr val="tx1">
                      <a:lumMod val="75000"/>
                      <a:lumOff val="25000"/>
                    </a:schemeClr>
                  </a:solidFill>
                  <a:latin typeface="+mn-lt"/>
                  <a:ea typeface="汉仪夏日体W" panose="00020600040101010101" pitchFamily="18" charset="-122"/>
                </a:rPr>
                <a:t>标题文字添加</a:t>
              </a:r>
              <a:endParaRPr lang="zh-CN" altLang="en-US" dirty="0">
                <a:solidFill>
                  <a:schemeClr val="tx1">
                    <a:lumMod val="75000"/>
                    <a:lumOff val="25000"/>
                  </a:schemeClr>
                </a:solidFill>
                <a:latin typeface="+mn-lt"/>
                <a:ea typeface="汉仪夏日体W" panose="00020600040101010101" pitchFamily="18" charset="-122"/>
              </a:endParaRPr>
            </a:p>
          </p:txBody>
        </p:sp>
        <p:sp>
          <p:nvSpPr>
            <p:cNvPr id="3098" name="MH_SubTitle_7"/>
            <p:cNvSpPr>
              <a:spLocks noChangeArrowheads="1"/>
            </p:cNvSpPr>
            <p:nvPr>
              <p:custDataLst>
                <p:tags r:id="rId24"/>
              </p:custDataLst>
            </p:nvPr>
          </p:nvSpPr>
          <p:spPr bwMode="auto">
            <a:xfrm>
              <a:off x="3017839" y="4699000"/>
              <a:ext cx="175577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defRPr/>
              </a:pPr>
              <a:r>
                <a:rPr lang="zh-CN" altLang="en-US" dirty="0">
                  <a:solidFill>
                    <a:schemeClr val="tx1">
                      <a:lumMod val="75000"/>
                      <a:lumOff val="25000"/>
                    </a:schemeClr>
                  </a:solidFill>
                  <a:latin typeface="+mn-lt"/>
                  <a:ea typeface="汉仪夏日体W" panose="00020600040101010101" pitchFamily="18" charset="-122"/>
                </a:rPr>
                <a:t>标题文字添加</a:t>
              </a:r>
              <a:endParaRPr lang="zh-CN" altLang="en-US" dirty="0">
                <a:solidFill>
                  <a:schemeClr val="tx1">
                    <a:lumMod val="75000"/>
                    <a:lumOff val="25000"/>
                  </a:schemeClr>
                </a:solidFill>
                <a:latin typeface="+mn-lt"/>
                <a:ea typeface="汉仪夏日体W" panose="00020600040101010101" pitchFamily="18" charset="-122"/>
              </a:endParaRPr>
            </a:p>
          </p:txBody>
        </p:sp>
        <p:sp>
          <p:nvSpPr>
            <p:cNvPr id="3099" name="MH_SubTitle_8"/>
            <p:cNvSpPr>
              <a:spLocks noChangeArrowheads="1"/>
            </p:cNvSpPr>
            <p:nvPr>
              <p:custDataLst>
                <p:tags r:id="rId25"/>
              </p:custDataLst>
            </p:nvPr>
          </p:nvSpPr>
          <p:spPr bwMode="auto">
            <a:xfrm>
              <a:off x="2606675" y="3705225"/>
              <a:ext cx="17526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defRPr/>
              </a:pPr>
              <a:r>
                <a:rPr lang="zh-CN" altLang="en-US" dirty="0">
                  <a:solidFill>
                    <a:schemeClr val="tx1">
                      <a:lumMod val="75000"/>
                      <a:lumOff val="25000"/>
                    </a:schemeClr>
                  </a:solidFill>
                  <a:latin typeface="+mn-lt"/>
                  <a:ea typeface="汉仪夏日体W" panose="00020600040101010101" pitchFamily="18" charset="-122"/>
                </a:rPr>
                <a:t>标题文字添加</a:t>
              </a:r>
              <a:endParaRPr lang="zh-CN" altLang="en-US" dirty="0">
                <a:solidFill>
                  <a:schemeClr val="tx1">
                    <a:lumMod val="75000"/>
                    <a:lumOff val="25000"/>
                  </a:schemeClr>
                </a:solidFill>
                <a:latin typeface="+mn-lt"/>
                <a:ea typeface="汉仪夏日体W" panose="00020600040101010101" pitchFamily="18" charset="-122"/>
              </a:endParaRPr>
            </a:p>
          </p:txBody>
        </p:sp>
      </p:grpSp>
    </p:spTree>
    <p:custDataLst>
      <p:tags r:id="rId2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721935" y="3853779"/>
            <a:ext cx="1415772" cy="461665"/>
          </a:xfrm>
          <a:prstGeom prst="rect">
            <a:avLst/>
          </a:prstGeom>
        </p:spPr>
        <p:txBody>
          <a:bodyPr vert="horz" wrap="none">
            <a:spAutoFit/>
          </a:bodyPr>
          <a:lstStyle/>
          <a:p>
            <a:r>
              <a:rPr lang="zh-CN" altLang="en-US" sz="2400" dirty="0" smtClean="0">
                <a:solidFill>
                  <a:schemeClr val="tx1">
                    <a:lumMod val="75000"/>
                    <a:lumOff val="25000"/>
                  </a:schemeClr>
                </a:solidFill>
                <a:latin typeface="楷体" panose="02010609060101010101" pitchFamily="49" charset="-122"/>
                <a:ea typeface="楷体" panose="02010609060101010101" pitchFamily="49" charset="-122"/>
              </a:rPr>
              <a:t>添加标题</a:t>
            </a:r>
            <a:endParaRPr lang="zh-CN" altLang="en-US" sz="24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7" name="矩形 6"/>
          <p:cNvSpPr/>
          <p:nvPr/>
        </p:nvSpPr>
        <p:spPr>
          <a:xfrm>
            <a:off x="8721935" y="4332009"/>
            <a:ext cx="2840012" cy="880049"/>
          </a:xfrm>
          <a:prstGeom prst="rect">
            <a:avLst/>
          </a:prstGeom>
        </p:spPr>
        <p:txBody>
          <a:bodyPr vert="horz" wrap="square">
            <a:spAutoFit/>
          </a:bodyPr>
          <a:lstStyle/>
          <a:p>
            <a:pPr>
              <a:lnSpc>
                <a:spcPct val="150000"/>
              </a:lnSpc>
            </a:pPr>
            <a:r>
              <a:rPr lang="zh-CN" altLang="en-US" sz="1200" b="0" i="0" dirty="0" smtClean="0">
                <a:solidFill>
                  <a:schemeClr val="tx1">
                    <a:lumMod val="75000"/>
                    <a:lumOff val="25000"/>
                  </a:schemeClr>
                </a:solidFill>
                <a:effectLst/>
                <a:latin typeface="楷体" panose="02010609060101010101" pitchFamily="49" charset="-122"/>
                <a:ea typeface="楷体" panose="02010609060101010101" pitchFamily="49" charset="-122"/>
              </a:rPr>
              <a:t>作品中呈现的那种情景交融、虚实相生、活跃意境是指抒情性着生命律动的韵味无穷的诗意空间</a:t>
            </a:r>
            <a:endParaRPr lang="zh-CN" altLang="en-US" sz="12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8" name="矩形 7"/>
          <p:cNvSpPr/>
          <p:nvPr/>
        </p:nvSpPr>
        <p:spPr>
          <a:xfrm>
            <a:off x="6084513" y="1477599"/>
            <a:ext cx="1415772" cy="461665"/>
          </a:xfrm>
          <a:prstGeom prst="rect">
            <a:avLst/>
          </a:prstGeom>
        </p:spPr>
        <p:txBody>
          <a:bodyPr vert="horz" wrap="none">
            <a:spAutoFit/>
          </a:bodyPr>
          <a:lstStyle/>
          <a:p>
            <a:r>
              <a:rPr lang="zh-CN" altLang="en-US" sz="2400" dirty="0" smtClean="0">
                <a:solidFill>
                  <a:schemeClr val="tx1">
                    <a:lumMod val="75000"/>
                    <a:lumOff val="25000"/>
                  </a:schemeClr>
                </a:solidFill>
                <a:latin typeface="楷体" panose="02010609060101010101" pitchFamily="49" charset="-122"/>
                <a:ea typeface="楷体" panose="02010609060101010101" pitchFamily="49" charset="-122"/>
              </a:rPr>
              <a:t>添加标题</a:t>
            </a:r>
            <a:endParaRPr lang="zh-CN" altLang="en-US" sz="24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9" name="矩形 8"/>
          <p:cNvSpPr/>
          <p:nvPr/>
        </p:nvSpPr>
        <p:spPr>
          <a:xfrm>
            <a:off x="6084513" y="1955829"/>
            <a:ext cx="2840012" cy="880049"/>
          </a:xfrm>
          <a:prstGeom prst="rect">
            <a:avLst/>
          </a:prstGeom>
        </p:spPr>
        <p:txBody>
          <a:bodyPr vert="horz" wrap="square">
            <a:spAutoFit/>
          </a:bodyPr>
          <a:lstStyle/>
          <a:p>
            <a:pPr>
              <a:lnSpc>
                <a:spcPct val="150000"/>
              </a:lnSpc>
            </a:pPr>
            <a:r>
              <a:rPr lang="zh-CN" altLang="en-US" sz="1200" b="0" i="0" dirty="0" smtClean="0">
                <a:solidFill>
                  <a:schemeClr val="tx1">
                    <a:lumMod val="75000"/>
                    <a:lumOff val="25000"/>
                  </a:schemeClr>
                </a:solidFill>
                <a:effectLst/>
                <a:latin typeface="楷体" panose="02010609060101010101" pitchFamily="49" charset="-122"/>
                <a:ea typeface="楷体" panose="02010609060101010101" pitchFamily="49" charset="-122"/>
              </a:rPr>
              <a:t>作品中呈现的那种情景交融、虚实相生、活跃意境是指抒情性着生命律动的韵味无穷的诗意空间</a:t>
            </a:r>
            <a:endParaRPr lang="zh-CN" altLang="en-US" sz="12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0" name="矩形 9"/>
          <p:cNvSpPr/>
          <p:nvPr/>
        </p:nvSpPr>
        <p:spPr>
          <a:xfrm>
            <a:off x="3092803" y="3844218"/>
            <a:ext cx="1415772" cy="461665"/>
          </a:xfrm>
          <a:prstGeom prst="rect">
            <a:avLst/>
          </a:prstGeom>
        </p:spPr>
        <p:txBody>
          <a:bodyPr vert="horz" wrap="none">
            <a:spAutoFit/>
          </a:bodyPr>
          <a:lstStyle/>
          <a:p>
            <a:r>
              <a:rPr lang="zh-CN" altLang="en-US" sz="2400" dirty="0" smtClean="0">
                <a:solidFill>
                  <a:schemeClr val="tx1">
                    <a:lumMod val="75000"/>
                    <a:lumOff val="25000"/>
                  </a:schemeClr>
                </a:solidFill>
                <a:latin typeface="楷体" panose="02010609060101010101" pitchFamily="49" charset="-122"/>
                <a:ea typeface="楷体" panose="02010609060101010101" pitchFamily="49" charset="-122"/>
              </a:rPr>
              <a:t>添加标题</a:t>
            </a:r>
            <a:endParaRPr lang="zh-CN" altLang="en-US" sz="24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1" name="矩形 10"/>
          <p:cNvSpPr/>
          <p:nvPr/>
        </p:nvSpPr>
        <p:spPr>
          <a:xfrm>
            <a:off x="3092803" y="4322448"/>
            <a:ext cx="2840012" cy="880049"/>
          </a:xfrm>
          <a:prstGeom prst="rect">
            <a:avLst/>
          </a:prstGeom>
        </p:spPr>
        <p:txBody>
          <a:bodyPr vert="horz" wrap="square">
            <a:spAutoFit/>
          </a:bodyPr>
          <a:lstStyle/>
          <a:p>
            <a:pPr>
              <a:lnSpc>
                <a:spcPct val="150000"/>
              </a:lnSpc>
            </a:pPr>
            <a:r>
              <a:rPr lang="zh-CN" altLang="en-US" sz="1200" b="0" i="0" dirty="0" smtClean="0">
                <a:solidFill>
                  <a:schemeClr val="tx1">
                    <a:lumMod val="75000"/>
                    <a:lumOff val="25000"/>
                  </a:schemeClr>
                </a:solidFill>
                <a:effectLst/>
                <a:latin typeface="楷体" panose="02010609060101010101" pitchFamily="49" charset="-122"/>
                <a:ea typeface="楷体" panose="02010609060101010101" pitchFamily="49" charset="-122"/>
              </a:rPr>
              <a:t>作品中呈现的那种情景交融、虚实相生、活跃意境是指抒情性着生命律动的韵味无穷的诗意空间</a:t>
            </a:r>
            <a:endParaRPr lang="zh-CN" altLang="en-US" sz="1200" dirty="0">
              <a:solidFill>
                <a:schemeClr val="tx1">
                  <a:lumMod val="75000"/>
                  <a:lumOff val="25000"/>
                </a:schemeClr>
              </a:solidFill>
              <a:latin typeface="楷体" panose="02010609060101010101" pitchFamily="49" charset="-122"/>
              <a:ea typeface="楷体" panose="02010609060101010101" pitchFamily="49" charset="-122"/>
            </a:endParaRPr>
          </a:p>
        </p:txBody>
      </p:sp>
      <p:pic>
        <p:nvPicPr>
          <p:cNvPr id="15" name="图片占位符 14"/>
          <p:cNvPicPr>
            <a:picLocks noGrp="1" noChangeAspect="1"/>
          </p:cNvPicPr>
          <p:nvPr>
            <p:ph type="pic" sz="quarter" idx="16"/>
          </p:nvPr>
        </p:nvPicPr>
        <p:blipFill>
          <a:blip r:embed="rId1" cstate="print">
            <a:extLst>
              <a:ext uri="{28A0092B-C50C-407E-A947-70E740481C1C}">
                <a14:useLocalDpi xmlns:a14="http://schemas.microsoft.com/office/drawing/2010/main" val="0"/>
              </a:ext>
            </a:extLst>
          </a:blip>
          <a:srcRect l="15402" r="15402"/>
          <a:stretch>
            <a:fillRect/>
          </a:stretch>
        </p:blipFill>
        <p:spPr/>
      </p:pic>
      <p:pic>
        <p:nvPicPr>
          <p:cNvPr id="16" name="图片占位符 15"/>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15365" r="15365"/>
          <a:stretch>
            <a:fillRect/>
          </a:stretch>
        </p:blipFill>
        <p:spPr/>
      </p:pic>
      <p:pic>
        <p:nvPicPr>
          <p:cNvPr id="14" name="图片占位符 13"/>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15402" r="15402"/>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651375" y="3392486"/>
            <a:ext cx="2795588" cy="1182689"/>
            <a:chOff x="4651375" y="3392486"/>
            <a:chExt cx="2795588" cy="1182689"/>
          </a:xfrm>
        </p:grpSpPr>
        <p:grpSp>
          <p:nvGrpSpPr>
            <p:cNvPr id="9" name="组合 8"/>
            <p:cNvGrpSpPr/>
            <p:nvPr/>
          </p:nvGrpSpPr>
          <p:grpSpPr>
            <a:xfrm>
              <a:off x="4651375" y="3392486"/>
              <a:ext cx="2795588" cy="1182689"/>
              <a:chOff x="4651375" y="3392486"/>
              <a:chExt cx="2795588" cy="1182689"/>
            </a:xfrm>
          </p:grpSpPr>
          <p:sp>
            <p:nvSpPr>
              <p:cNvPr id="4" name="MH_SubTitle_1"/>
              <p:cNvSpPr/>
              <p:nvPr>
                <p:custDataLst>
                  <p:tags r:id="rId1"/>
                </p:custDataLst>
              </p:nvPr>
            </p:nvSpPr>
            <p:spPr bwMode="auto">
              <a:xfrm>
                <a:off x="4651375" y="3392486"/>
                <a:ext cx="2730500" cy="742950"/>
              </a:xfrm>
              <a:custGeom>
                <a:avLst/>
                <a:gdLst>
                  <a:gd name="T0" fmla="*/ 2147483646 w 931"/>
                  <a:gd name="T1" fmla="*/ 2147483646 h 253"/>
                  <a:gd name="T2" fmla="*/ 2147483646 w 931"/>
                  <a:gd name="T3" fmla="*/ 2147483646 h 253"/>
                  <a:gd name="T4" fmla="*/ 2147483646 w 931"/>
                  <a:gd name="T5" fmla="*/ 2147483646 h 253"/>
                  <a:gd name="T6" fmla="*/ 2147483646 w 931"/>
                  <a:gd name="T7" fmla="*/ 2147483646 h 253"/>
                  <a:gd name="T8" fmla="*/ 2147483646 w 931"/>
                  <a:gd name="T9" fmla="*/ 2147483646 h 253"/>
                  <a:gd name="T10" fmla="*/ 2147483646 w 931"/>
                  <a:gd name="T11" fmla="*/ 2147483646 h 253"/>
                  <a:gd name="T12" fmla="*/ 2147483646 w 931"/>
                  <a:gd name="T13" fmla="*/ 2147483646 h 253"/>
                  <a:gd name="T14" fmla="*/ 2147483646 w 931"/>
                  <a:gd name="T15" fmla="*/ 2147483646 h 253"/>
                  <a:gd name="T16" fmla="*/ 2147483646 w 931"/>
                  <a:gd name="T17" fmla="*/ 2147483646 h 253"/>
                  <a:gd name="T18" fmla="*/ 2147483646 w 931"/>
                  <a:gd name="T19" fmla="*/ 2147483646 h 253"/>
                  <a:gd name="T20" fmla="*/ 2147483646 w 931"/>
                  <a:gd name="T21" fmla="*/ 2147483646 h 253"/>
                  <a:gd name="T22" fmla="*/ 2147483646 w 931"/>
                  <a:gd name="T23" fmla="*/ 2147483646 h 253"/>
                  <a:gd name="T24" fmla="*/ 2147483646 w 931"/>
                  <a:gd name="T25" fmla="*/ 2147483646 h 2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1"/>
                  <a:gd name="T40" fmla="*/ 0 h 253"/>
                  <a:gd name="T41" fmla="*/ 931 w 931"/>
                  <a:gd name="T42" fmla="*/ 253 h 2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1" h="253">
                    <a:moveTo>
                      <a:pt x="61" y="248"/>
                    </a:moveTo>
                    <a:cubicBezTo>
                      <a:pt x="88" y="248"/>
                      <a:pt x="115" y="246"/>
                      <a:pt x="140" y="245"/>
                    </a:cubicBezTo>
                    <a:cubicBezTo>
                      <a:pt x="281" y="238"/>
                      <a:pt x="423" y="245"/>
                      <a:pt x="566" y="245"/>
                    </a:cubicBezTo>
                    <a:cubicBezTo>
                      <a:pt x="683" y="245"/>
                      <a:pt x="798" y="253"/>
                      <a:pt x="910" y="235"/>
                    </a:cubicBezTo>
                    <a:cubicBezTo>
                      <a:pt x="907" y="171"/>
                      <a:pt x="931" y="75"/>
                      <a:pt x="906" y="15"/>
                    </a:cubicBezTo>
                    <a:cubicBezTo>
                      <a:pt x="852" y="15"/>
                      <a:pt x="798" y="11"/>
                      <a:pt x="744" y="9"/>
                    </a:cubicBezTo>
                    <a:cubicBezTo>
                      <a:pt x="690" y="6"/>
                      <a:pt x="630" y="8"/>
                      <a:pt x="576" y="5"/>
                    </a:cubicBezTo>
                    <a:cubicBezTo>
                      <a:pt x="468" y="1"/>
                      <a:pt x="366" y="0"/>
                      <a:pt x="258" y="5"/>
                    </a:cubicBezTo>
                    <a:cubicBezTo>
                      <a:pt x="201" y="8"/>
                      <a:pt x="143" y="11"/>
                      <a:pt x="86" y="16"/>
                    </a:cubicBezTo>
                    <a:cubicBezTo>
                      <a:pt x="71" y="18"/>
                      <a:pt x="22" y="16"/>
                      <a:pt x="12" y="27"/>
                    </a:cubicBezTo>
                    <a:cubicBezTo>
                      <a:pt x="0" y="40"/>
                      <a:pt x="10" y="81"/>
                      <a:pt x="10" y="97"/>
                    </a:cubicBezTo>
                    <a:cubicBezTo>
                      <a:pt x="10" y="135"/>
                      <a:pt x="5" y="173"/>
                      <a:pt x="13" y="210"/>
                    </a:cubicBezTo>
                    <a:cubicBezTo>
                      <a:pt x="21" y="243"/>
                      <a:pt x="26" y="248"/>
                      <a:pt x="61" y="248"/>
                    </a:cubicBezTo>
                    <a:close/>
                  </a:path>
                </a:pathLst>
              </a:custGeom>
              <a:solidFill>
                <a:schemeClr val="accent1">
                  <a:lumMod val="20000"/>
                  <a:lumOff val="80000"/>
                </a:schemeClr>
              </a:solidFill>
              <a:ln w="15875">
                <a:solidFill>
                  <a:schemeClr val="accent1"/>
                </a:solidFill>
                <a:miter lim="800000"/>
              </a:ln>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smtClean="0">
                    <a:solidFill>
                      <a:schemeClr val="tx1">
                        <a:lumMod val="65000"/>
                        <a:lumOff val="35000"/>
                      </a:schemeClr>
                    </a:solidFill>
                    <a:latin typeface="汉仪夏日体W" panose="00020600040101010101" pitchFamily="18" charset="-122"/>
                    <a:ea typeface="汉仪夏日体W" panose="00020600040101010101" pitchFamily="18" charset="-122"/>
                  </a:rPr>
                  <a:t>第二部分</a:t>
                </a:r>
                <a:endParaRPr lang="zh-CN" altLang="en-US" sz="2800" dirty="0">
                  <a:solidFill>
                    <a:schemeClr val="tx1">
                      <a:lumMod val="65000"/>
                      <a:lumOff val="35000"/>
                    </a:schemeClr>
                  </a:solidFill>
                  <a:latin typeface="汉仪夏日体W" panose="00020600040101010101" pitchFamily="18" charset="-122"/>
                  <a:ea typeface="汉仪夏日体W" panose="00020600040101010101" pitchFamily="18" charset="-122"/>
                </a:endParaRPr>
              </a:p>
            </p:txBody>
          </p:sp>
          <p:sp>
            <p:nvSpPr>
              <p:cNvPr id="5" name="MH_Other_1"/>
              <p:cNvSpPr/>
              <p:nvPr>
                <p:custDataLst>
                  <p:tags r:id="rId2"/>
                </p:custDataLst>
              </p:nvPr>
            </p:nvSpPr>
            <p:spPr bwMode="auto">
              <a:xfrm>
                <a:off x="7065963" y="3937000"/>
                <a:ext cx="381000" cy="638175"/>
              </a:xfrm>
              <a:custGeom>
                <a:avLst/>
                <a:gdLst>
                  <a:gd name="T0" fmla="*/ 30078 w 489601"/>
                  <a:gd name="T1" fmla="*/ 12482 h 817519"/>
                  <a:gd name="T2" fmla="*/ 31112 w 489601"/>
                  <a:gd name="T3" fmla="*/ 12453 h 817519"/>
                  <a:gd name="T4" fmla="*/ 2856 w 489601"/>
                  <a:gd name="T5" fmla="*/ 4822 h 817519"/>
                  <a:gd name="T6" fmla="*/ 8893 w 489601"/>
                  <a:gd name="T7" fmla="*/ 12068 h 817519"/>
                  <a:gd name="T8" fmla="*/ 14735 w 489601"/>
                  <a:gd name="T9" fmla="*/ 12027 h 817519"/>
                  <a:gd name="T10" fmla="*/ 17199 w 489601"/>
                  <a:gd name="T11" fmla="*/ 10727 h 817519"/>
                  <a:gd name="T12" fmla="*/ 17327 w 489601"/>
                  <a:gd name="T13" fmla="*/ 10818 h 817519"/>
                  <a:gd name="T14" fmla="*/ 17477 w 489601"/>
                  <a:gd name="T15" fmla="*/ 10595 h 817519"/>
                  <a:gd name="T16" fmla="*/ 17199 w 489601"/>
                  <a:gd name="T17" fmla="*/ 10727 h 817519"/>
                  <a:gd name="T18" fmla="*/ 10828 w 489601"/>
                  <a:gd name="T19" fmla="*/ 3877 h 817519"/>
                  <a:gd name="T20" fmla="*/ 30269 w 489601"/>
                  <a:gd name="T21" fmla="*/ 47 h 817519"/>
                  <a:gd name="T22" fmla="*/ 36627 w 489601"/>
                  <a:gd name="T23" fmla="*/ 10557 h 817519"/>
                  <a:gd name="T24" fmla="*/ 31112 w 489601"/>
                  <a:gd name="T25" fmla="*/ 11504 h 817519"/>
                  <a:gd name="T26" fmla="*/ 32337 w 489601"/>
                  <a:gd name="T27" fmla="*/ 1390 h 817519"/>
                  <a:gd name="T28" fmla="*/ 21629 w 489601"/>
                  <a:gd name="T29" fmla="*/ 7725 h 817519"/>
                  <a:gd name="T30" fmla="*/ 22773 w 489601"/>
                  <a:gd name="T31" fmla="*/ 11032 h 817519"/>
                  <a:gd name="T32" fmla="*/ 29733 w 489601"/>
                  <a:gd name="T33" fmla="*/ 12216 h 817519"/>
                  <a:gd name="T34" fmla="*/ 24869 w 489601"/>
                  <a:gd name="T35" fmla="*/ 12571 h 817519"/>
                  <a:gd name="T36" fmla="*/ 21931 w 489601"/>
                  <a:gd name="T37" fmla="*/ 12056 h 817519"/>
                  <a:gd name="T38" fmla="*/ 20985 w 489601"/>
                  <a:gd name="T39" fmla="*/ 12114 h 817519"/>
                  <a:gd name="T40" fmla="*/ 26777 w 489601"/>
                  <a:gd name="T41" fmla="*/ 23170 h 817519"/>
                  <a:gd name="T42" fmla="*/ 39281 w 489601"/>
                  <a:gd name="T43" fmla="*/ 68145 h 817519"/>
                  <a:gd name="T44" fmla="*/ 33182 w 489601"/>
                  <a:gd name="T45" fmla="*/ 45973 h 817519"/>
                  <a:gd name="T46" fmla="*/ 25557 w 489601"/>
                  <a:gd name="T47" fmla="*/ 26971 h 817519"/>
                  <a:gd name="T48" fmla="*/ 18722 w 489601"/>
                  <a:gd name="T49" fmla="*/ 12217 h 817519"/>
                  <a:gd name="T50" fmla="*/ 15170 w 489601"/>
                  <a:gd name="T51" fmla="*/ 29170 h 817519"/>
                  <a:gd name="T52" fmla="*/ 3832 w 489601"/>
                  <a:gd name="T53" fmla="*/ 50371 h 817519"/>
                  <a:gd name="T54" fmla="*/ 14653 w 489601"/>
                  <a:gd name="T55" fmla="*/ 13582 h 817519"/>
                  <a:gd name="T56" fmla="*/ 15119 w 489601"/>
                  <a:gd name="T57" fmla="*/ 12855 h 817519"/>
                  <a:gd name="T58" fmla="*/ 8308 w 489601"/>
                  <a:gd name="T59" fmla="*/ 13723 h 817519"/>
                  <a:gd name="T60" fmla="*/ 5641 w 489601"/>
                  <a:gd name="T61" fmla="*/ 13336 h 817519"/>
                  <a:gd name="T62" fmla="*/ 2742 w 489601"/>
                  <a:gd name="T63" fmla="*/ 11281 h 817519"/>
                  <a:gd name="T64" fmla="*/ 8068 w 489601"/>
                  <a:gd name="T65" fmla="*/ 727 h 817519"/>
                  <a:gd name="T66" fmla="*/ 18650 w 489601"/>
                  <a:gd name="T67" fmla="*/ 7976 h 817519"/>
                  <a:gd name="T68" fmla="*/ 20350 w 489601"/>
                  <a:gd name="T69" fmla="*/ 5606 h 817519"/>
                  <a:gd name="T70" fmla="*/ 21014 w 489601"/>
                  <a:gd name="T71" fmla="*/ 4232 h 817519"/>
                  <a:gd name="T72" fmla="*/ 22839 w 489601"/>
                  <a:gd name="T73" fmla="*/ 2655 h 8175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9601" h="817519">
                    <a:moveTo>
                      <a:pt x="382030" y="148204"/>
                    </a:moveTo>
                    <a:cubicBezTo>
                      <a:pt x="376386" y="149144"/>
                      <a:pt x="372154" y="149144"/>
                      <a:pt x="369332" y="148556"/>
                    </a:cubicBezTo>
                    <a:lnTo>
                      <a:pt x="369178" y="148440"/>
                    </a:lnTo>
                    <a:lnTo>
                      <a:pt x="382030" y="148204"/>
                    </a:lnTo>
                    <a:close/>
                    <a:moveTo>
                      <a:pt x="72717" y="25053"/>
                    </a:moveTo>
                    <a:cubicBezTo>
                      <a:pt x="50129" y="22710"/>
                      <a:pt x="31306" y="29271"/>
                      <a:pt x="35070" y="57390"/>
                    </a:cubicBezTo>
                    <a:cubicBezTo>
                      <a:pt x="38835" y="100506"/>
                      <a:pt x="68011" y="130500"/>
                      <a:pt x="104246" y="143154"/>
                    </a:cubicBezTo>
                    <a:lnTo>
                      <a:pt x="109197" y="143624"/>
                    </a:lnTo>
                    <a:lnTo>
                      <a:pt x="173943" y="136089"/>
                    </a:lnTo>
                    <a:lnTo>
                      <a:pt x="180928" y="143134"/>
                    </a:lnTo>
                    <a:lnTo>
                      <a:pt x="189943" y="140583"/>
                    </a:lnTo>
                    <a:lnTo>
                      <a:pt x="211202" y="127656"/>
                    </a:lnTo>
                    <a:lnTo>
                      <a:pt x="212009" y="128625"/>
                    </a:lnTo>
                    <a:lnTo>
                      <a:pt x="212766" y="128743"/>
                    </a:lnTo>
                    <a:lnTo>
                      <a:pt x="218745" y="128743"/>
                    </a:lnTo>
                    <a:lnTo>
                      <a:pt x="214613" y="126103"/>
                    </a:lnTo>
                    <a:lnTo>
                      <a:pt x="214799" y="125468"/>
                    </a:lnTo>
                    <a:lnTo>
                      <a:pt x="211202" y="127656"/>
                    </a:lnTo>
                    <a:lnTo>
                      <a:pt x="175304" y="84572"/>
                    </a:lnTo>
                    <a:cubicBezTo>
                      <a:pt x="163069" y="69575"/>
                      <a:pt x="149893" y="55515"/>
                      <a:pt x="132952" y="46142"/>
                    </a:cubicBezTo>
                    <a:cubicBezTo>
                      <a:pt x="121658" y="38644"/>
                      <a:pt x="95305" y="27396"/>
                      <a:pt x="72717" y="25053"/>
                    </a:cubicBezTo>
                    <a:close/>
                    <a:moveTo>
                      <a:pt x="371684" y="557"/>
                    </a:moveTo>
                    <a:cubicBezTo>
                      <a:pt x="403662" y="-2265"/>
                      <a:pt x="434700" y="5259"/>
                      <a:pt x="457273" y="31591"/>
                    </a:cubicBezTo>
                    <a:cubicBezTo>
                      <a:pt x="483608" y="61684"/>
                      <a:pt x="479846" y="103063"/>
                      <a:pt x="449749" y="125633"/>
                    </a:cubicBezTo>
                    <a:cubicBezTo>
                      <a:pt x="430938" y="140680"/>
                      <a:pt x="404603" y="140680"/>
                      <a:pt x="382030" y="148204"/>
                    </a:cubicBezTo>
                    <a:cubicBezTo>
                      <a:pt x="404603" y="144442"/>
                      <a:pt x="400841" y="136918"/>
                      <a:pt x="382030" y="136918"/>
                    </a:cubicBezTo>
                    <a:cubicBezTo>
                      <a:pt x="415889" y="133156"/>
                      <a:pt x="445987" y="110586"/>
                      <a:pt x="434700" y="69208"/>
                    </a:cubicBezTo>
                    <a:cubicBezTo>
                      <a:pt x="430938" y="50399"/>
                      <a:pt x="419651" y="27829"/>
                      <a:pt x="397078" y="16544"/>
                    </a:cubicBezTo>
                    <a:cubicBezTo>
                      <a:pt x="343467" y="-6026"/>
                      <a:pt x="308903" y="30650"/>
                      <a:pt x="282274" y="67856"/>
                    </a:cubicBezTo>
                    <a:lnTo>
                      <a:pt x="265593" y="91929"/>
                    </a:lnTo>
                    <a:lnTo>
                      <a:pt x="268531" y="126930"/>
                    </a:lnTo>
                    <a:lnTo>
                      <a:pt x="279636" y="131298"/>
                    </a:lnTo>
                    <a:cubicBezTo>
                      <a:pt x="312665" y="140151"/>
                      <a:pt x="367922" y="139269"/>
                      <a:pt x="382030" y="136918"/>
                    </a:cubicBezTo>
                    <a:cubicBezTo>
                      <a:pt x="370743" y="138799"/>
                      <a:pt x="365100" y="142561"/>
                      <a:pt x="365100" y="145382"/>
                    </a:cubicBezTo>
                    <a:lnTo>
                      <a:pt x="369178" y="148440"/>
                    </a:lnTo>
                    <a:lnTo>
                      <a:pt x="305376" y="149614"/>
                    </a:lnTo>
                    <a:lnTo>
                      <a:pt x="269295" y="143410"/>
                    </a:lnTo>
                    <a:lnTo>
                      <a:pt x="269295" y="143478"/>
                    </a:lnTo>
                    <a:cubicBezTo>
                      <a:pt x="261791" y="143478"/>
                      <a:pt x="261791" y="143478"/>
                      <a:pt x="261791" y="143478"/>
                    </a:cubicBezTo>
                    <a:lnTo>
                      <a:pt x="257677" y="144158"/>
                    </a:lnTo>
                    <a:lnTo>
                      <a:pt x="291826" y="190460"/>
                    </a:lnTo>
                    <a:cubicBezTo>
                      <a:pt x="307273" y="217317"/>
                      <a:pt x="319444" y="245586"/>
                      <a:pt x="328806" y="275741"/>
                    </a:cubicBezTo>
                    <a:cubicBezTo>
                      <a:pt x="355020" y="362434"/>
                      <a:pt x="336296" y="441590"/>
                      <a:pt x="407448" y="509437"/>
                    </a:cubicBezTo>
                    <a:cubicBezTo>
                      <a:pt x="486091" y="584823"/>
                      <a:pt x="501070" y="709210"/>
                      <a:pt x="482346" y="810981"/>
                    </a:cubicBezTo>
                    <a:cubicBezTo>
                      <a:pt x="474856" y="829827"/>
                      <a:pt x="448642" y="803442"/>
                      <a:pt x="452387" y="788365"/>
                    </a:cubicBezTo>
                    <a:cubicBezTo>
                      <a:pt x="467366" y="716748"/>
                      <a:pt x="463622" y="599900"/>
                      <a:pt x="407448" y="547130"/>
                    </a:cubicBezTo>
                    <a:cubicBezTo>
                      <a:pt x="373745" y="516976"/>
                      <a:pt x="351275" y="498129"/>
                      <a:pt x="332551" y="456667"/>
                    </a:cubicBezTo>
                    <a:cubicBezTo>
                      <a:pt x="313827" y="415205"/>
                      <a:pt x="321316" y="362434"/>
                      <a:pt x="313827" y="320972"/>
                    </a:cubicBezTo>
                    <a:cubicBezTo>
                      <a:pt x="299783" y="267260"/>
                      <a:pt x="281527" y="219908"/>
                      <a:pt x="252738" y="175736"/>
                    </a:cubicBezTo>
                    <a:lnTo>
                      <a:pt x="229900" y="145390"/>
                    </a:lnTo>
                    <a:lnTo>
                      <a:pt x="226506" y="148167"/>
                    </a:lnTo>
                    <a:cubicBezTo>
                      <a:pt x="180924" y="198879"/>
                      <a:pt x="199445" y="284549"/>
                      <a:pt x="186275" y="347153"/>
                    </a:cubicBezTo>
                    <a:cubicBezTo>
                      <a:pt x="163697" y="437530"/>
                      <a:pt x="118542" y="516610"/>
                      <a:pt x="84675" y="599455"/>
                    </a:cubicBezTo>
                    <a:cubicBezTo>
                      <a:pt x="84675" y="610752"/>
                      <a:pt x="47045" y="603221"/>
                      <a:pt x="47045" y="599455"/>
                    </a:cubicBezTo>
                    <a:cubicBezTo>
                      <a:pt x="88438" y="505313"/>
                      <a:pt x="148645" y="407405"/>
                      <a:pt x="152408" y="301965"/>
                    </a:cubicBezTo>
                    <a:cubicBezTo>
                      <a:pt x="155230" y="256777"/>
                      <a:pt x="155936" y="200997"/>
                      <a:pt x="179925" y="161634"/>
                    </a:cubicBezTo>
                    <a:lnTo>
                      <a:pt x="192579" y="148902"/>
                    </a:lnTo>
                    <a:lnTo>
                      <a:pt x="185657" y="152996"/>
                    </a:lnTo>
                    <a:cubicBezTo>
                      <a:pt x="163069" y="161431"/>
                      <a:pt x="138599" y="166118"/>
                      <a:pt x="114128" y="166118"/>
                    </a:cubicBezTo>
                    <a:lnTo>
                      <a:pt x="102016" y="163312"/>
                    </a:lnTo>
                    <a:lnTo>
                      <a:pt x="76747" y="166252"/>
                    </a:lnTo>
                    <a:cubicBezTo>
                      <a:pt x="73009" y="166252"/>
                      <a:pt x="69270" y="162482"/>
                      <a:pt x="69270" y="158711"/>
                    </a:cubicBezTo>
                    <a:lnTo>
                      <a:pt x="71255" y="155709"/>
                    </a:lnTo>
                    <a:lnTo>
                      <a:pt x="33659" y="134249"/>
                    </a:lnTo>
                    <a:cubicBezTo>
                      <a:pt x="10600" y="115503"/>
                      <a:pt x="-4458" y="89258"/>
                      <a:pt x="1189" y="57390"/>
                    </a:cubicBezTo>
                    <a:cubicBezTo>
                      <a:pt x="4953" y="19898"/>
                      <a:pt x="68952" y="8650"/>
                      <a:pt x="99070" y="8650"/>
                    </a:cubicBezTo>
                    <a:cubicBezTo>
                      <a:pt x="155540" y="14274"/>
                      <a:pt x="184480" y="45205"/>
                      <a:pt x="216068" y="80881"/>
                    </a:cubicBezTo>
                    <a:lnTo>
                      <a:pt x="228999" y="94932"/>
                    </a:lnTo>
                    <a:lnTo>
                      <a:pt x="248943" y="67797"/>
                    </a:lnTo>
                    <a:lnTo>
                      <a:pt x="249881" y="66719"/>
                    </a:lnTo>
                    <a:lnTo>
                      <a:pt x="250534" y="61537"/>
                    </a:lnTo>
                    <a:cubicBezTo>
                      <a:pt x="250534" y="54088"/>
                      <a:pt x="254286" y="50364"/>
                      <a:pt x="258038" y="50364"/>
                    </a:cubicBezTo>
                    <a:lnTo>
                      <a:pt x="261298" y="53600"/>
                    </a:lnTo>
                    <a:lnTo>
                      <a:pt x="280451" y="31591"/>
                    </a:lnTo>
                    <a:cubicBezTo>
                      <a:pt x="306786" y="16544"/>
                      <a:pt x="339705" y="3378"/>
                      <a:pt x="371684" y="55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scene3d>
                  <a:camera prst="orthographicFront"/>
                  <a:lightRig rig="threePt" dir="t"/>
                </a:scene3d>
                <a:sp3d contourW="12700"/>
              </a:bodyPr>
              <a:lstStyle/>
              <a:p>
                <a:endParaRPr lang="zh-CN" altLang="en-US" dirty="0">
                  <a:latin typeface="汉仪夏日体W" panose="00020600040101010101" pitchFamily="18" charset="-122"/>
                  <a:ea typeface="汉仪夏日体W" panose="00020600040101010101" pitchFamily="18" charset="-122"/>
                </a:endParaRPr>
              </a:p>
            </p:txBody>
          </p:sp>
        </p:grpSp>
        <p:sp>
          <p:nvSpPr>
            <p:cNvPr id="6" name="MH_Other_2"/>
            <p:cNvSpPr/>
            <p:nvPr>
              <p:custDataLst>
                <p:tags r:id="rId3"/>
              </p:custDataLst>
            </p:nvPr>
          </p:nvSpPr>
          <p:spPr bwMode="auto">
            <a:xfrm>
              <a:off x="4716464" y="3429000"/>
              <a:ext cx="2579687" cy="661987"/>
            </a:xfrm>
            <a:custGeom>
              <a:avLst/>
              <a:gdLst>
                <a:gd name="T0" fmla="*/ 217439 w 3308350"/>
                <a:gd name="T1" fmla="*/ 70544 h 847726"/>
                <a:gd name="T2" fmla="*/ 38765 w 3308350"/>
                <a:gd name="T3" fmla="*/ 69933 h 847726"/>
                <a:gd name="T4" fmla="*/ 13341 w 3308350"/>
                <a:gd name="T5" fmla="*/ 68710 h 847726"/>
                <a:gd name="T6" fmla="*/ 13027 w 3308350"/>
                <a:gd name="T7" fmla="*/ 69943 h 847726"/>
                <a:gd name="T8" fmla="*/ 238348 w 3308350"/>
                <a:gd name="T9" fmla="*/ 70277 h 847726"/>
                <a:gd name="T10" fmla="*/ 212370 w 3308350"/>
                <a:gd name="T11" fmla="*/ 69608 h 847726"/>
                <a:gd name="T12" fmla="*/ 199312 w 3308350"/>
                <a:gd name="T13" fmla="*/ 69015 h 847726"/>
                <a:gd name="T14" fmla="*/ 177160 w 3308350"/>
                <a:gd name="T15" fmla="*/ 68403 h 847726"/>
                <a:gd name="T16" fmla="*/ 177160 w 3308350"/>
                <a:gd name="T17" fmla="*/ 68403 h 847726"/>
                <a:gd name="T18" fmla="*/ 168726 w 3308350"/>
                <a:gd name="T19" fmla="*/ 69875 h 847726"/>
                <a:gd name="T20" fmla="*/ 159344 w 3308350"/>
                <a:gd name="T21" fmla="*/ 69286 h 847726"/>
                <a:gd name="T22" fmla="*/ 131767 w 3308350"/>
                <a:gd name="T23" fmla="*/ 68001 h 847726"/>
                <a:gd name="T24" fmla="*/ 52142 w 3308350"/>
                <a:gd name="T25" fmla="*/ 68001 h 847726"/>
                <a:gd name="T26" fmla="*/ 52142 w 3308350"/>
                <a:gd name="T27" fmla="*/ 68001 h 847726"/>
                <a:gd name="T28" fmla="*/ 243340 w 3308350"/>
                <a:gd name="T29" fmla="*/ 68345 h 847726"/>
                <a:gd name="T30" fmla="*/ 97101 w 3308350"/>
                <a:gd name="T31" fmla="*/ 69340 h 847726"/>
                <a:gd name="T32" fmla="*/ 78655 w 3308350"/>
                <a:gd name="T33" fmla="*/ 69340 h 847726"/>
                <a:gd name="T34" fmla="*/ 145890 w 3308350"/>
                <a:gd name="T35" fmla="*/ 69902 h 847726"/>
                <a:gd name="T36" fmla="*/ 118057 w 3308350"/>
                <a:gd name="T37" fmla="*/ 68286 h 847726"/>
                <a:gd name="T38" fmla="*/ 65278 w 3308350"/>
                <a:gd name="T39" fmla="*/ 67332 h 847726"/>
                <a:gd name="T40" fmla="*/ 57132 w 3308350"/>
                <a:gd name="T41" fmla="*/ 68286 h 847726"/>
                <a:gd name="T42" fmla="*/ 83723 w 3308350"/>
                <a:gd name="T43" fmla="*/ 68626 h 847726"/>
                <a:gd name="T44" fmla="*/ 9051 w 3308350"/>
                <a:gd name="T45" fmla="*/ 69247 h 847726"/>
                <a:gd name="T46" fmla="*/ 1154 w 3308350"/>
                <a:gd name="T47" fmla="*/ 48591 h 847726"/>
                <a:gd name="T48" fmla="*/ 1154 w 3308350"/>
                <a:gd name="T49" fmla="*/ 48591 h 847726"/>
                <a:gd name="T50" fmla="*/ 272142 w 3308350"/>
                <a:gd name="T51" fmla="*/ 46420 h 847726"/>
                <a:gd name="T52" fmla="*/ 528 w 3308350"/>
                <a:gd name="T53" fmla="*/ 44203 h 847726"/>
                <a:gd name="T54" fmla="*/ 273350 w 3308350"/>
                <a:gd name="T55" fmla="*/ 42033 h 847726"/>
                <a:gd name="T56" fmla="*/ 2186 w 3308350"/>
                <a:gd name="T57" fmla="*/ 22316 h 847726"/>
                <a:gd name="T58" fmla="*/ 905 w 3308350"/>
                <a:gd name="T59" fmla="*/ 27990 h 847726"/>
                <a:gd name="T60" fmla="*/ 274895 w 3308350"/>
                <a:gd name="T61" fmla="*/ 25150 h 847726"/>
                <a:gd name="T62" fmla="*/ 273972 w 3308350"/>
                <a:gd name="T63" fmla="*/ 18791 h 847726"/>
                <a:gd name="T64" fmla="*/ 940 w 3308350"/>
                <a:gd name="T65" fmla="*/ 17804 h 847726"/>
                <a:gd name="T66" fmla="*/ 270850 w 3308350"/>
                <a:gd name="T67" fmla="*/ 5489 h 847726"/>
                <a:gd name="T68" fmla="*/ 270850 w 3308350"/>
                <a:gd name="T69" fmla="*/ 5489 h 847726"/>
                <a:gd name="T70" fmla="*/ 5277 w 3308350"/>
                <a:gd name="T71" fmla="*/ 6727 h 847726"/>
                <a:gd name="T72" fmla="*/ 267142 w 3308350"/>
                <a:gd name="T73" fmla="*/ 5756 h 847726"/>
                <a:gd name="T74" fmla="*/ 27420 w 3308350"/>
                <a:gd name="T75" fmla="*/ 5444 h 847726"/>
                <a:gd name="T76" fmla="*/ 27420 w 3308350"/>
                <a:gd name="T77" fmla="*/ 3883 h 847726"/>
                <a:gd name="T78" fmla="*/ 244952 w 3308350"/>
                <a:gd name="T79" fmla="*/ 5131 h 847726"/>
                <a:gd name="T80" fmla="*/ 241127 w 3308350"/>
                <a:gd name="T81" fmla="*/ 3883 h 847726"/>
                <a:gd name="T82" fmla="*/ 40921 w 3308350"/>
                <a:gd name="T83" fmla="*/ 4194 h 847726"/>
                <a:gd name="T84" fmla="*/ 205605 w 3308350"/>
                <a:gd name="T85" fmla="*/ 2008 h 847726"/>
                <a:gd name="T86" fmla="*/ 204984 w 3308350"/>
                <a:gd name="T87" fmla="*/ 2650 h 847726"/>
                <a:gd name="T88" fmla="*/ 58434 w 3308350"/>
                <a:gd name="T89" fmla="*/ 2907 h 847726"/>
                <a:gd name="T90" fmla="*/ 46189 w 3308350"/>
                <a:gd name="T91" fmla="*/ 5087 h 847726"/>
                <a:gd name="T92" fmla="*/ 222429 w 3308350"/>
                <a:gd name="T93" fmla="*/ 2249 h 847726"/>
                <a:gd name="T94" fmla="*/ 218983 w 3308350"/>
                <a:gd name="T95" fmla="*/ 3213 h 847726"/>
                <a:gd name="T96" fmla="*/ 185843 w 3308350"/>
                <a:gd name="T97" fmla="*/ 3213 h 847726"/>
                <a:gd name="T98" fmla="*/ 201159 w 3308350"/>
                <a:gd name="T99" fmla="*/ 3246 h 847726"/>
                <a:gd name="T100" fmla="*/ 171812 w 3308350"/>
                <a:gd name="T101" fmla="*/ 1383 h 847726"/>
                <a:gd name="T102" fmla="*/ 164884 w 3308350"/>
                <a:gd name="T103" fmla="*/ 2008 h 847726"/>
                <a:gd name="T104" fmla="*/ 80575 w 3308350"/>
                <a:gd name="T105" fmla="*/ 3614 h 847726"/>
                <a:gd name="T106" fmla="*/ 160527 w 3308350"/>
                <a:gd name="T107" fmla="*/ 1355 h 847726"/>
                <a:gd name="T108" fmla="*/ 105830 w 3308350"/>
                <a:gd name="T109" fmla="*/ 401 h 847726"/>
                <a:gd name="T110" fmla="*/ 105830 w 3308350"/>
                <a:gd name="T111" fmla="*/ 401 h 847726"/>
                <a:gd name="T112" fmla="*/ 85880 w 3308350"/>
                <a:gd name="T113" fmla="*/ 1355 h 847726"/>
                <a:gd name="T114" fmla="*/ 138371 w 3308350"/>
                <a:gd name="T115" fmla="*/ 1590 h 847726"/>
                <a:gd name="T116" fmla="*/ 134048 w 3308350"/>
                <a:gd name="T117" fmla="*/ 2276 h 847726"/>
                <a:gd name="T118" fmla="*/ 119325 w 3308350"/>
                <a:gd name="T119" fmla="*/ 1338 h 8477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08350" h="847726">
                  <a:moveTo>
                    <a:pt x="2609389" y="817563"/>
                  </a:moveTo>
                  <a:cubicBezTo>
                    <a:pt x="2613127" y="817563"/>
                    <a:pt x="2613127" y="817563"/>
                    <a:pt x="2616866" y="817563"/>
                  </a:cubicBezTo>
                  <a:cubicBezTo>
                    <a:pt x="2646772" y="817563"/>
                    <a:pt x="2676679" y="817563"/>
                    <a:pt x="2710324" y="817563"/>
                  </a:cubicBezTo>
                  <a:cubicBezTo>
                    <a:pt x="2714062" y="817563"/>
                    <a:pt x="2717800" y="821373"/>
                    <a:pt x="2717800" y="825183"/>
                  </a:cubicBezTo>
                  <a:cubicBezTo>
                    <a:pt x="2717800" y="828993"/>
                    <a:pt x="2714062" y="836613"/>
                    <a:pt x="2710324" y="836613"/>
                  </a:cubicBezTo>
                  <a:cubicBezTo>
                    <a:pt x="2676679" y="836613"/>
                    <a:pt x="2646772" y="836613"/>
                    <a:pt x="2616866" y="836613"/>
                  </a:cubicBezTo>
                  <a:cubicBezTo>
                    <a:pt x="2613127" y="836613"/>
                    <a:pt x="2613127" y="836613"/>
                    <a:pt x="2609389" y="836613"/>
                  </a:cubicBezTo>
                  <a:cubicBezTo>
                    <a:pt x="2605651" y="836613"/>
                    <a:pt x="2601912" y="832803"/>
                    <a:pt x="2601912" y="825183"/>
                  </a:cubicBezTo>
                  <a:cubicBezTo>
                    <a:pt x="2601912" y="821373"/>
                    <a:pt x="2605651" y="817563"/>
                    <a:pt x="2609389" y="817563"/>
                  </a:cubicBezTo>
                  <a:close/>
                  <a:moveTo>
                    <a:pt x="466526" y="814842"/>
                  </a:moveTo>
                  <a:cubicBezTo>
                    <a:pt x="470296" y="811213"/>
                    <a:pt x="474067" y="818470"/>
                    <a:pt x="474067" y="822099"/>
                  </a:cubicBezTo>
                  <a:cubicBezTo>
                    <a:pt x="477837" y="825728"/>
                    <a:pt x="470296" y="829356"/>
                    <a:pt x="466526" y="829356"/>
                  </a:cubicBezTo>
                  <a:cubicBezTo>
                    <a:pt x="436363" y="832985"/>
                    <a:pt x="402431" y="832985"/>
                    <a:pt x="368498" y="836613"/>
                  </a:cubicBezTo>
                  <a:cubicBezTo>
                    <a:pt x="360957" y="836613"/>
                    <a:pt x="357187" y="832985"/>
                    <a:pt x="357187" y="825728"/>
                  </a:cubicBezTo>
                  <a:cubicBezTo>
                    <a:pt x="357187" y="822099"/>
                    <a:pt x="360957" y="818470"/>
                    <a:pt x="368498" y="818470"/>
                  </a:cubicBezTo>
                  <a:cubicBezTo>
                    <a:pt x="402431" y="814842"/>
                    <a:pt x="432593" y="814842"/>
                    <a:pt x="466526" y="814842"/>
                  </a:cubicBezTo>
                  <a:close/>
                  <a:moveTo>
                    <a:pt x="155360" y="814408"/>
                  </a:moveTo>
                  <a:cubicBezTo>
                    <a:pt x="156776" y="813039"/>
                    <a:pt x="158664" y="813039"/>
                    <a:pt x="160552" y="814865"/>
                  </a:cubicBezTo>
                  <a:cubicBezTo>
                    <a:pt x="171879" y="814865"/>
                    <a:pt x="183206" y="818516"/>
                    <a:pt x="198309" y="818516"/>
                  </a:cubicBezTo>
                  <a:cubicBezTo>
                    <a:pt x="224738" y="822167"/>
                    <a:pt x="251168" y="825818"/>
                    <a:pt x="281374" y="829470"/>
                  </a:cubicBezTo>
                  <a:cubicBezTo>
                    <a:pt x="285149" y="829470"/>
                    <a:pt x="288925" y="833121"/>
                    <a:pt x="285149" y="836772"/>
                  </a:cubicBezTo>
                  <a:cubicBezTo>
                    <a:pt x="285149" y="844075"/>
                    <a:pt x="281374" y="847726"/>
                    <a:pt x="277598" y="847726"/>
                  </a:cubicBezTo>
                  <a:cubicBezTo>
                    <a:pt x="251168" y="844075"/>
                    <a:pt x="224738" y="840424"/>
                    <a:pt x="194533" y="836772"/>
                  </a:cubicBezTo>
                  <a:cubicBezTo>
                    <a:pt x="179430" y="836772"/>
                    <a:pt x="168103" y="833121"/>
                    <a:pt x="156776" y="829470"/>
                  </a:cubicBezTo>
                  <a:cubicBezTo>
                    <a:pt x="153001" y="829470"/>
                    <a:pt x="149225" y="825818"/>
                    <a:pt x="153001" y="822167"/>
                  </a:cubicBezTo>
                  <a:cubicBezTo>
                    <a:pt x="153001" y="818516"/>
                    <a:pt x="153945" y="815777"/>
                    <a:pt x="155360" y="814408"/>
                  </a:cubicBezTo>
                  <a:close/>
                  <a:moveTo>
                    <a:pt x="2771314" y="814388"/>
                  </a:moveTo>
                  <a:cubicBezTo>
                    <a:pt x="2804959" y="814388"/>
                    <a:pt x="2834865" y="814388"/>
                    <a:pt x="2868510" y="814388"/>
                  </a:cubicBezTo>
                  <a:cubicBezTo>
                    <a:pt x="2872249" y="814388"/>
                    <a:pt x="2879725" y="818198"/>
                    <a:pt x="2879725" y="822008"/>
                  </a:cubicBezTo>
                  <a:cubicBezTo>
                    <a:pt x="2879725" y="825818"/>
                    <a:pt x="2875987" y="833438"/>
                    <a:pt x="2868510" y="833438"/>
                  </a:cubicBezTo>
                  <a:cubicBezTo>
                    <a:pt x="2838604" y="833438"/>
                    <a:pt x="2804959" y="833438"/>
                    <a:pt x="2771314" y="833438"/>
                  </a:cubicBezTo>
                  <a:cubicBezTo>
                    <a:pt x="2767576" y="833438"/>
                    <a:pt x="2763837" y="829628"/>
                    <a:pt x="2763837" y="825818"/>
                  </a:cubicBezTo>
                  <a:cubicBezTo>
                    <a:pt x="2763837" y="822008"/>
                    <a:pt x="2767576" y="814388"/>
                    <a:pt x="2771314" y="814388"/>
                  </a:cubicBezTo>
                  <a:close/>
                  <a:moveTo>
                    <a:pt x="2451202" y="814388"/>
                  </a:moveTo>
                  <a:cubicBezTo>
                    <a:pt x="2484847" y="818092"/>
                    <a:pt x="2514754" y="818092"/>
                    <a:pt x="2548399" y="818092"/>
                  </a:cubicBezTo>
                  <a:cubicBezTo>
                    <a:pt x="2552137" y="818092"/>
                    <a:pt x="2555875" y="821797"/>
                    <a:pt x="2555875" y="825501"/>
                  </a:cubicBezTo>
                  <a:cubicBezTo>
                    <a:pt x="2555875" y="832909"/>
                    <a:pt x="2552137" y="836613"/>
                    <a:pt x="2548399" y="836613"/>
                  </a:cubicBezTo>
                  <a:cubicBezTo>
                    <a:pt x="2514754" y="836613"/>
                    <a:pt x="2481109" y="836613"/>
                    <a:pt x="2451202" y="832909"/>
                  </a:cubicBezTo>
                  <a:cubicBezTo>
                    <a:pt x="2443726" y="832909"/>
                    <a:pt x="2439987" y="829205"/>
                    <a:pt x="2439987" y="825501"/>
                  </a:cubicBezTo>
                  <a:cubicBezTo>
                    <a:pt x="2439987" y="821797"/>
                    <a:pt x="2443726" y="814388"/>
                    <a:pt x="2451202" y="814388"/>
                  </a:cubicBezTo>
                  <a:close/>
                  <a:moveTo>
                    <a:pt x="2387498" y="811213"/>
                  </a:moveTo>
                  <a:cubicBezTo>
                    <a:pt x="2394975" y="811213"/>
                    <a:pt x="2398713" y="814842"/>
                    <a:pt x="2398713" y="818470"/>
                  </a:cubicBezTo>
                  <a:cubicBezTo>
                    <a:pt x="2398713" y="825728"/>
                    <a:pt x="2394975" y="829356"/>
                    <a:pt x="2391237" y="829356"/>
                  </a:cubicBezTo>
                  <a:cubicBezTo>
                    <a:pt x="2357592" y="832985"/>
                    <a:pt x="2323947" y="832985"/>
                    <a:pt x="2290302" y="836613"/>
                  </a:cubicBezTo>
                  <a:cubicBezTo>
                    <a:pt x="2286564" y="836613"/>
                    <a:pt x="2282825" y="832985"/>
                    <a:pt x="2282825" y="829356"/>
                  </a:cubicBezTo>
                  <a:cubicBezTo>
                    <a:pt x="2282825" y="822099"/>
                    <a:pt x="2286564" y="818470"/>
                    <a:pt x="2290302" y="818470"/>
                  </a:cubicBezTo>
                  <a:cubicBezTo>
                    <a:pt x="2323947" y="814842"/>
                    <a:pt x="2353853" y="814842"/>
                    <a:pt x="2387498" y="811213"/>
                  </a:cubicBezTo>
                  <a:close/>
                  <a:moveTo>
                    <a:pt x="2132115" y="811213"/>
                  </a:moveTo>
                  <a:cubicBezTo>
                    <a:pt x="2162022" y="811213"/>
                    <a:pt x="2195667" y="814917"/>
                    <a:pt x="2229312" y="814917"/>
                  </a:cubicBezTo>
                  <a:cubicBezTo>
                    <a:pt x="2233050" y="814917"/>
                    <a:pt x="2236788" y="818622"/>
                    <a:pt x="2236788" y="822326"/>
                  </a:cubicBezTo>
                  <a:cubicBezTo>
                    <a:pt x="2236788" y="829734"/>
                    <a:pt x="2233050" y="833438"/>
                    <a:pt x="2229312" y="833438"/>
                  </a:cubicBezTo>
                  <a:cubicBezTo>
                    <a:pt x="2195667" y="829734"/>
                    <a:pt x="2162022" y="829734"/>
                    <a:pt x="2128377" y="829734"/>
                  </a:cubicBezTo>
                  <a:cubicBezTo>
                    <a:pt x="2124639" y="829734"/>
                    <a:pt x="2120900" y="826030"/>
                    <a:pt x="2120900" y="822326"/>
                  </a:cubicBezTo>
                  <a:cubicBezTo>
                    <a:pt x="2120900" y="814917"/>
                    <a:pt x="2124639" y="811213"/>
                    <a:pt x="2132115" y="811213"/>
                  </a:cubicBezTo>
                  <a:close/>
                  <a:moveTo>
                    <a:pt x="1970286" y="811213"/>
                  </a:moveTo>
                  <a:cubicBezTo>
                    <a:pt x="1989138" y="811213"/>
                    <a:pt x="2011760" y="811213"/>
                    <a:pt x="2030611" y="811213"/>
                  </a:cubicBezTo>
                  <a:cubicBezTo>
                    <a:pt x="2041922" y="811213"/>
                    <a:pt x="2057003" y="811213"/>
                    <a:pt x="2068314" y="811213"/>
                  </a:cubicBezTo>
                  <a:cubicBezTo>
                    <a:pt x="2072085" y="811213"/>
                    <a:pt x="2079625" y="814706"/>
                    <a:pt x="2079625" y="821691"/>
                  </a:cubicBezTo>
                  <a:cubicBezTo>
                    <a:pt x="2079625" y="825184"/>
                    <a:pt x="2072085" y="828676"/>
                    <a:pt x="2068314" y="828676"/>
                  </a:cubicBezTo>
                  <a:cubicBezTo>
                    <a:pt x="2057003" y="828676"/>
                    <a:pt x="2041922" y="828676"/>
                    <a:pt x="2030611" y="828676"/>
                  </a:cubicBezTo>
                  <a:cubicBezTo>
                    <a:pt x="2011760" y="828676"/>
                    <a:pt x="1989138" y="828676"/>
                    <a:pt x="1970286" y="828676"/>
                  </a:cubicBezTo>
                  <a:cubicBezTo>
                    <a:pt x="1966516" y="828676"/>
                    <a:pt x="1958975" y="825184"/>
                    <a:pt x="1958975" y="821691"/>
                  </a:cubicBezTo>
                  <a:cubicBezTo>
                    <a:pt x="1958975" y="814706"/>
                    <a:pt x="1966516" y="811213"/>
                    <a:pt x="1970286" y="811213"/>
                  </a:cubicBezTo>
                  <a:close/>
                  <a:moveTo>
                    <a:pt x="1807804" y="811213"/>
                  </a:moveTo>
                  <a:cubicBezTo>
                    <a:pt x="1841910" y="811213"/>
                    <a:pt x="1876016" y="811213"/>
                    <a:pt x="1910121" y="811213"/>
                  </a:cubicBezTo>
                  <a:cubicBezTo>
                    <a:pt x="1913911" y="811213"/>
                    <a:pt x="1917700" y="814706"/>
                    <a:pt x="1917700" y="821691"/>
                  </a:cubicBezTo>
                  <a:cubicBezTo>
                    <a:pt x="1917700" y="825184"/>
                    <a:pt x="1913911" y="828676"/>
                    <a:pt x="1906332" y="828676"/>
                  </a:cubicBezTo>
                  <a:cubicBezTo>
                    <a:pt x="1876016" y="828676"/>
                    <a:pt x="1841910" y="828676"/>
                    <a:pt x="1807804" y="828676"/>
                  </a:cubicBezTo>
                  <a:cubicBezTo>
                    <a:pt x="1804015" y="828676"/>
                    <a:pt x="1800225" y="825184"/>
                    <a:pt x="1800225" y="818198"/>
                  </a:cubicBezTo>
                  <a:cubicBezTo>
                    <a:pt x="1800225" y="814706"/>
                    <a:pt x="1804015" y="811213"/>
                    <a:pt x="1807804" y="811213"/>
                  </a:cubicBezTo>
                  <a:close/>
                  <a:moveTo>
                    <a:pt x="1488613" y="806450"/>
                  </a:moveTo>
                  <a:cubicBezTo>
                    <a:pt x="1522259" y="806450"/>
                    <a:pt x="1555904" y="806450"/>
                    <a:pt x="1585810" y="806450"/>
                  </a:cubicBezTo>
                  <a:cubicBezTo>
                    <a:pt x="1593287" y="806450"/>
                    <a:pt x="1597025" y="810260"/>
                    <a:pt x="1597025" y="817880"/>
                  </a:cubicBezTo>
                  <a:cubicBezTo>
                    <a:pt x="1597025" y="821690"/>
                    <a:pt x="1593287" y="825500"/>
                    <a:pt x="1585810" y="825500"/>
                  </a:cubicBezTo>
                  <a:cubicBezTo>
                    <a:pt x="1552165" y="825500"/>
                    <a:pt x="1522259" y="825500"/>
                    <a:pt x="1488613" y="825500"/>
                  </a:cubicBezTo>
                  <a:cubicBezTo>
                    <a:pt x="1484875" y="825500"/>
                    <a:pt x="1481137" y="821690"/>
                    <a:pt x="1481137" y="814070"/>
                  </a:cubicBezTo>
                  <a:cubicBezTo>
                    <a:pt x="1481137" y="810260"/>
                    <a:pt x="1484875" y="806450"/>
                    <a:pt x="1488613" y="806450"/>
                  </a:cubicBezTo>
                  <a:close/>
                  <a:moveTo>
                    <a:pt x="627523" y="806450"/>
                  </a:moveTo>
                  <a:cubicBezTo>
                    <a:pt x="631262" y="806450"/>
                    <a:pt x="635000" y="810154"/>
                    <a:pt x="635000" y="813859"/>
                  </a:cubicBezTo>
                  <a:cubicBezTo>
                    <a:pt x="635000" y="821267"/>
                    <a:pt x="631262" y="824971"/>
                    <a:pt x="627523" y="824971"/>
                  </a:cubicBezTo>
                  <a:cubicBezTo>
                    <a:pt x="593878" y="824971"/>
                    <a:pt x="560233" y="824971"/>
                    <a:pt x="526589" y="828675"/>
                  </a:cubicBezTo>
                  <a:cubicBezTo>
                    <a:pt x="522850" y="828675"/>
                    <a:pt x="519112" y="824971"/>
                    <a:pt x="519112" y="817563"/>
                  </a:cubicBezTo>
                  <a:cubicBezTo>
                    <a:pt x="519112" y="813859"/>
                    <a:pt x="522850" y="810154"/>
                    <a:pt x="526589" y="810154"/>
                  </a:cubicBezTo>
                  <a:cubicBezTo>
                    <a:pt x="560233" y="806450"/>
                    <a:pt x="593878" y="806450"/>
                    <a:pt x="627523" y="806450"/>
                  </a:cubicBezTo>
                  <a:close/>
                  <a:moveTo>
                    <a:pt x="3030896" y="803275"/>
                  </a:moveTo>
                  <a:cubicBezTo>
                    <a:pt x="3034686" y="803275"/>
                    <a:pt x="3038475" y="806904"/>
                    <a:pt x="3038475" y="814161"/>
                  </a:cubicBezTo>
                  <a:cubicBezTo>
                    <a:pt x="3038475" y="817790"/>
                    <a:pt x="3034686" y="821418"/>
                    <a:pt x="3030896" y="821418"/>
                  </a:cubicBezTo>
                  <a:cubicBezTo>
                    <a:pt x="2996791" y="825047"/>
                    <a:pt x="2962685" y="825047"/>
                    <a:pt x="2932369" y="828675"/>
                  </a:cubicBezTo>
                  <a:cubicBezTo>
                    <a:pt x="2924790" y="828675"/>
                    <a:pt x="2921000" y="825047"/>
                    <a:pt x="2921000" y="821418"/>
                  </a:cubicBezTo>
                  <a:cubicBezTo>
                    <a:pt x="2921000" y="814161"/>
                    <a:pt x="2924790" y="810532"/>
                    <a:pt x="2928579" y="810532"/>
                  </a:cubicBezTo>
                  <a:cubicBezTo>
                    <a:pt x="2962685" y="810532"/>
                    <a:pt x="2996791" y="806904"/>
                    <a:pt x="3030896" y="803275"/>
                  </a:cubicBezTo>
                  <a:close/>
                  <a:moveTo>
                    <a:pt x="1168598" y="803275"/>
                  </a:moveTo>
                  <a:cubicBezTo>
                    <a:pt x="1202531" y="803275"/>
                    <a:pt x="1232693" y="803275"/>
                    <a:pt x="1266626" y="803275"/>
                  </a:cubicBezTo>
                  <a:cubicBezTo>
                    <a:pt x="1270396" y="803275"/>
                    <a:pt x="1277937" y="807085"/>
                    <a:pt x="1274167" y="814705"/>
                  </a:cubicBezTo>
                  <a:cubicBezTo>
                    <a:pt x="1274167" y="818515"/>
                    <a:pt x="1270396" y="822325"/>
                    <a:pt x="1266626" y="822325"/>
                  </a:cubicBezTo>
                  <a:cubicBezTo>
                    <a:pt x="1232693" y="822325"/>
                    <a:pt x="1202531" y="822325"/>
                    <a:pt x="1168598" y="822325"/>
                  </a:cubicBezTo>
                  <a:cubicBezTo>
                    <a:pt x="1161057" y="822325"/>
                    <a:pt x="1157287" y="818515"/>
                    <a:pt x="1157287" y="810895"/>
                  </a:cubicBezTo>
                  <a:cubicBezTo>
                    <a:pt x="1157287" y="807085"/>
                    <a:pt x="1161057" y="803275"/>
                    <a:pt x="1168598" y="803275"/>
                  </a:cubicBezTo>
                  <a:close/>
                  <a:moveTo>
                    <a:pt x="849415" y="803275"/>
                  </a:moveTo>
                  <a:cubicBezTo>
                    <a:pt x="879321" y="803275"/>
                    <a:pt x="912966" y="803275"/>
                    <a:pt x="946611" y="803275"/>
                  </a:cubicBezTo>
                  <a:cubicBezTo>
                    <a:pt x="950350" y="803275"/>
                    <a:pt x="954088" y="807085"/>
                    <a:pt x="954088" y="810895"/>
                  </a:cubicBezTo>
                  <a:cubicBezTo>
                    <a:pt x="954088" y="814705"/>
                    <a:pt x="950350" y="822325"/>
                    <a:pt x="946611" y="822325"/>
                  </a:cubicBezTo>
                  <a:cubicBezTo>
                    <a:pt x="912966" y="822325"/>
                    <a:pt x="879321" y="822325"/>
                    <a:pt x="849415" y="822325"/>
                  </a:cubicBezTo>
                  <a:cubicBezTo>
                    <a:pt x="841938" y="822325"/>
                    <a:pt x="838200" y="818515"/>
                    <a:pt x="838200" y="810895"/>
                  </a:cubicBezTo>
                  <a:cubicBezTo>
                    <a:pt x="838200" y="807085"/>
                    <a:pt x="841938" y="803275"/>
                    <a:pt x="849415" y="803275"/>
                  </a:cubicBezTo>
                  <a:close/>
                  <a:moveTo>
                    <a:pt x="1649669" y="798513"/>
                  </a:moveTo>
                  <a:cubicBezTo>
                    <a:pt x="1683774" y="806133"/>
                    <a:pt x="1717880" y="809943"/>
                    <a:pt x="1748196" y="817563"/>
                  </a:cubicBezTo>
                  <a:cubicBezTo>
                    <a:pt x="1751986" y="817563"/>
                    <a:pt x="1755775" y="825183"/>
                    <a:pt x="1755775" y="828993"/>
                  </a:cubicBezTo>
                  <a:cubicBezTo>
                    <a:pt x="1755775" y="832803"/>
                    <a:pt x="1751986" y="836613"/>
                    <a:pt x="1744407" y="836613"/>
                  </a:cubicBezTo>
                  <a:cubicBezTo>
                    <a:pt x="1714091" y="828993"/>
                    <a:pt x="1679985" y="825183"/>
                    <a:pt x="1645879" y="817563"/>
                  </a:cubicBezTo>
                  <a:cubicBezTo>
                    <a:pt x="1642090" y="817563"/>
                    <a:pt x="1638300" y="813753"/>
                    <a:pt x="1638300" y="806133"/>
                  </a:cubicBezTo>
                  <a:cubicBezTo>
                    <a:pt x="1642090" y="802323"/>
                    <a:pt x="1645879" y="798513"/>
                    <a:pt x="1649669" y="798513"/>
                  </a:cubicBezTo>
                  <a:close/>
                  <a:moveTo>
                    <a:pt x="1413286" y="798513"/>
                  </a:moveTo>
                  <a:cubicBezTo>
                    <a:pt x="1417049" y="798513"/>
                    <a:pt x="1420812" y="802284"/>
                    <a:pt x="1420812" y="809824"/>
                  </a:cubicBezTo>
                  <a:cubicBezTo>
                    <a:pt x="1420812" y="813595"/>
                    <a:pt x="1417049" y="817365"/>
                    <a:pt x="1413286" y="817365"/>
                  </a:cubicBezTo>
                  <a:cubicBezTo>
                    <a:pt x="1386945" y="821135"/>
                    <a:pt x="1356842" y="824906"/>
                    <a:pt x="1330501" y="828676"/>
                  </a:cubicBezTo>
                  <a:cubicBezTo>
                    <a:pt x="1322975" y="828676"/>
                    <a:pt x="1319212" y="824906"/>
                    <a:pt x="1319212" y="821135"/>
                  </a:cubicBezTo>
                  <a:cubicBezTo>
                    <a:pt x="1319212" y="813595"/>
                    <a:pt x="1322975" y="809824"/>
                    <a:pt x="1326738" y="809824"/>
                  </a:cubicBezTo>
                  <a:cubicBezTo>
                    <a:pt x="1353079" y="806054"/>
                    <a:pt x="1383182" y="802284"/>
                    <a:pt x="1413286" y="798513"/>
                  </a:cubicBezTo>
                  <a:close/>
                  <a:moveTo>
                    <a:pt x="785614" y="798513"/>
                  </a:moveTo>
                  <a:cubicBezTo>
                    <a:pt x="789384" y="798513"/>
                    <a:pt x="793155" y="802284"/>
                    <a:pt x="796925" y="806054"/>
                  </a:cubicBezTo>
                  <a:cubicBezTo>
                    <a:pt x="796925" y="813595"/>
                    <a:pt x="793155" y="817365"/>
                    <a:pt x="785614" y="817365"/>
                  </a:cubicBezTo>
                  <a:cubicBezTo>
                    <a:pt x="755451" y="821135"/>
                    <a:pt x="721519" y="824906"/>
                    <a:pt x="687586" y="824906"/>
                  </a:cubicBezTo>
                  <a:cubicBezTo>
                    <a:pt x="687586" y="824906"/>
                    <a:pt x="687586" y="828676"/>
                    <a:pt x="687586" y="828676"/>
                  </a:cubicBezTo>
                  <a:cubicBezTo>
                    <a:pt x="683815" y="828676"/>
                    <a:pt x="680045" y="824906"/>
                    <a:pt x="680045" y="817365"/>
                  </a:cubicBezTo>
                  <a:cubicBezTo>
                    <a:pt x="676275" y="813595"/>
                    <a:pt x="680045" y="809824"/>
                    <a:pt x="687586" y="809824"/>
                  </a:cubicBezTo>
                  <a:cubicBezTo>
                    <a:pt x="717748" y="806054"/>
                    <a:pt x="751681" y="802284"/>
                    <a:pt x="785614" y="798513"/>
                  </a:cubicBezTo>
                  <a:close/>
                  <a:moveTo>
                    <a:pt x="1011340" y="795338"/>
                  </a:moveTo>
                  <a:cubicBezTo>
                    <a:pt x="1041246" y="799042"/>
                    <a:pt x="1074891" y="802747"/>
                    <a:pt x="1108536" y="806451"/>
                  </a:cubicBezTo>
                  <a:cubicBezTo>
                    <a:pt x="1112275" y="810155"/>
                    <a:pt x="1116013" y="813859"/>
                    <a:pt x="1116013" y="817564"/>
                  </a:cubicBezTo>
                  <a:cubicBezTo>
                    <a:pt x="1116013" y="824972"/>
                    <a:pt x="1108536" y="828676"/>
                    <a:pt x="1104798" y="824972"/>
                  </a:cubicBezTo>
                  <a:cubicBezTo>
                    <a:pt x="1071153" y="821268"/>
                    <a:pt x="1041246" y="817564"/>
                    <a:pt x="1007602" y="813859"/>
                  </a:cubicBezTo>
                  <a:cubicBezTo>
                    <a:pt x="1003863" y="813859"/>
                    <a:pt x="1000125" y="806451"/>
                    <a:pt x="1000125" y="802747"/>
                  </a:cubicBezTo>
                  <a:cubicBezTo>
                    <a:pt x="1000125" y="799042"/>
                    <a:pt x="1003863" y="795338"/>
                    <a:pt x="1011340" y="795338"/>
                  </a:cubicBezTo>
                  <a:close/>
                  <a:moveTo>
                    <a:pt x="47983" y="734631"/>
                  </a:moveTo>
                  <a:cubicBezTo>
                    <a:pt x="50346" y="735563"/>
                    <a:pt x="52236" y="737425"/>
                    <a:pt x="52236" y="739287"/>
                  </a:cubicBezTo>
                  <a:cubicBezTo>
                    <a:pt x="67355" y="780257"/>
                    <a:pt x="78694" y="798880"/>
                    <a:pt x="105152" y="810054"/>
                  </a:cubicBezTo>
                  <a:cubicBezTo>
                    <a:pt x="108932" y="813778"/>
                    <a:pt x="112712" y="817503"/>
                    <a:pt x="108932" y="821227"/>
                  </a:cubicBezTo>
                  <a:cubicBezTo>
                    <a:pt x="108932" y="824952"/>
                    <a:pt x="105152" y="828676"/>
                    <a:pt x="101373" y="828676"/>
                  </a:cubicBezTo>
                  <a:cubicBezTo>
                    <a:pt x="101373" y="828676"/>
                    <a:pt x="97593" y="828676"/>
                    <a:pt x="97593" y="828676"/>
                  </a:cubicBezTo>
                  <a:cubicBezTo>
                    <a:pt x="63575" y="813778"/>
                    <a:pt x="48456" y="787706"/>
                    <a:pt x="33337" y="746736"/>
                  </a:cubicBezTo>
                  <a:cubicBezTo>
                    <a:pt x="33337" y="743012"/>
                    <a:pt x="37117" y="735563"/>
                    <a:pt x="40896" y="735563"/>
                  </a:cubicBezTo>
                  <a:cubicBezTo>
                    <a:pt x="42786" y="733700"/>
                    <a:pt x="45621" y="733700"/>
                    <a:pt x="47983" y="734631"/>
                  </a:cubicBezTo>
                  <a:close/>
                  <a:moveTo>
                    <a:pt x="13891" y="576263"/>
                  </a:moveTo>
                  <a:cubicBezTo>
                    <a:pt x="21431" y="576263"/>
                    <a:pt x="25202" y="580053"/>
                    <a:pt x="25202" y="583842"/>
                  </a:cubicBezTo>
                  <a:cubicBezTo>
                    <a:pt x="25202" y="617948"/>
                    <a:pt x="28972" y="648264"/>
                    <a:pt x="36513" y="682370"/>
                  </a:cubicBezTo>
                  <a:cubicBezTo>
                    <a:pt x="36513" y="686159"/>
                    <a:pt x="32742" y="693738"/>
                    <a:pt x="28972" y="693738"/>
                  </a:cubicBezTo>
                  <a:cubicBezTo>
                    <a:pt x="25202" y="693738"/>
                    <a:pt x="17661" y="689949"/>
                    <a:pt x="17661" y="686159"/>
                  </a:cubicBezTo>
                  <a:cubicBezTo>
                    <a:pt x="10120" y="652053"/>
                    <a:pt x="10120" y="617948"/>
                    <a:pt x="6350" y="583842"/>
                  </a:cubicBezTo>
                  <a:cubicBezTo>
                    <a:pt x="6350" y="580053"/>
                    <a:pt x="10120" y="576263"/>
                    <a:pt x="13891" y="576263"/>
                  </a:cubicBezTo>
                  <a:close/>
                  <a:moveTo>
                    <a:pt x="3282752" y="542925"/>
                  </a:moveTo>
                  <a:cubicBezTo>
                    <a:pt x="3290293" y="542925"/>
                    <a:pt x="3294063" y="546715"/>
                    <a:pt x="3294063" y="550504"/>
                  </a:cubicBezTo>
                  <a:cubicBezTo>
                    <a:pt x="3290293" y="584610"/>
                    <a:pt x="3286522" y="618715"/>
                    <a:pt x="3282752" y="649032"/>
                  </a:cubicBezTo>
                  <a:cubicBezTo>
                    <a:pt x="3282752" y="656611"/>
                    <a:pt x="3278982" y="660400"/>
                    <a:pt x="3275211" y="660400"/>
                  </a:cubicBezTo>
                  <a:cubicBezTo>
                    <a:pt x="3267671" y="660400"/>
                    <a:pt x="3263900" y="652821"/>
                    <a:pt x="3263900" y="649032"/>
                  </a:cubicBezTo>
                  <a:cubicBezTo>
                    <a:pt x="3267671" y="618715"/>
                    <a:pt x="3271441" y="584610"/>
                    <a:pt x="3275211" y="550504"/>
                  </a:cubicBezTo>
                  <a:cubicBezTo>
                    <a:pt x="3275211" y="546715"/>
                    <a:pt x="3278982" y="542925"/>
                    <a:pt x="3282752" y="542925"/>
                  </a:cubicBezTo>
                  <a:close/>
                  <a:moveTo>
                    <a:pt x="18256" y="414338"/>
                  </a:moveTo>
                  <a:cubicBezTo>
                    <a:pt x="26194" y="414338"/>
                    <a:pt x="30163" y="418128"/>
                    <a:pt x="30163" y="425707"/>
                  </a:cubicBezTo>
                  <a:cubicBezTo>
                    <a:pt x="26194" y="459812"/>
                    <a:pt x="26194" y="490128"/>
                    <a:pt x="26194" y="524234"/>
                  </a:cubicBezTo>
                  <a:cubicBezTo>
                    <a:pt x="26194" y="528024"/>
                    <a:pt x="22225" y="531813"/>
                    <a:pt x="14288" y="531813"/>
                  </a:cubicBezTo>
                  <a:cubicBezTo>
                    <a:pt x="10319" y="531813"/>
                    <a:pt x="6350" y="528024"/>
                    <a:pt x="6350" y="524234"/>
                  </a:cubicBezTo>
                  <a:cubicBezTo>
                    <a:pt x="6350" y="490128"/>
                    <a:pt x="6350" y="456023"/>
                    <a:pt x="10319" y="425707"/>
                  </a:cubicBezTo>
                  <a:cubicBezTo>
                    <a:pt x="10319" y="418128"/>
                    <a:pt x="14288" y="414338"/>
                    <a:pt x="18256" y="414338"/>
                  </a:cubicBezTo>
                  <a:close/>
                  <a:moveTo>
                    <a:pt x="3297464" y="381000"/>
                  </a:moveTo>
                  <a:cubicBezTo>
                    <a:pt x="3301320" y="381000"/>
                    <a:pt x="3305175" y="384790"/>
                    <a:pt x="3305175" y="392369"/>
                  </a:cubicBezTo>
                  <a:cubicBezTo>
                    <a:pt x="3305175" y="426474"/>
                    <a:pt x="3301320" y="456790"/>
                    <a:pt x="3297464" y="490896"/>
                  </a:cubicBezTo>
                  <a:cubicBezTo>
                    <a:pt x="3297464" y="494686"/>
                    <a:pt x="3293609" y="498475"/>
                    <a:pt x="3289754" y="498475"/>
                  </a:cubicBezTo>
                  <a:cubicBezTo>
                    <a:pt x="3289754" y="498475"/>
                    <a:pt x="3285898" y="498475"/>
                    <a:pt x="3285898" y="498475"/>
                  </a:cubicBezTo>
                  <a:cubicBezTo>
                    <a:pt x="3282043" y="498475"/>
                    <a:pt x="3278187" y="494686"/>
                    <a:pt x="3278187" y="490896"/>
                  </a:cubicBezTo>
                  <a:cubicBezTo>
                    <a:pt x="3282043" y="456790"/>
                    <a:pt x="3285898" y="422685"/>
                    <a:pt x="3285898" y="388579"/>
                  </a:cubicBezTo>
                  <a:cubicBezTo>
                    <a:pt x="3285898" y="384790"/>
                    <a:pt x="3289754" y="381000"/>
                    <a:pt x="3297464" y="381000"/>
                  </a:cubicBezTo>
                  <a:close/>
                  <a:moveTo>
                    <a:pt x="14741" y="257175"/>
                  </a:moveTo>
                  <a:cubicBezTo>
                    <a:pt x="18597" y="257175"/>
                    <a:pt x="22452" y="260913"/>
                    <a:pt x="26307" y="264652"/>
                  </a:cubicBezTo>
                  <a:cubicBezTo>
                    <a:pt x="26307" y="290820"/>
                    <a:pt x="30163" y="313250"/>
                    <a:pt x="30163" y="328203"/>
                  </a:cubicBezTo>
                  <a:cubicBezTo>
                    <a:pt x="30163" y="328203"/>
                    <a:pt x="30163" y="331942"/>
                    <a:pt x="30163" y="331942"/>
                  </a:cubicBezTo>
                  <a:cubicBezTo>
                    <a:pt x="30163" y="343157"/>
                    <a:pt x="30163" y="354372"/>
                    <a:pt x="30163" y="361848"/>
                  </a:cubicBezTo>
                  <a:cubicBezTo>
                    <a:pt x="30163" y="369325"/>
                    <a:pt x="26307" y="373063"/>
                    <a:pt x="22452" y="373063"/>
                  </a:cubicBezTo>
                  <a:cubicBezTo>
                    <a:pt x="14741" y="373063"/>
                    <a:pt x="10886" y="369325"/>
                    <a:pt x="10886" y="361848"/>
                  </a:cubicBezTo>
                  <a:cubicBezTo>
                    <a:pt x="10886" y="350633"/>
                    <a:pt x="10886" y="343157"/>
                    <a:pt x="10886" y="331942"/>
                  </a:cubicBezTo>
                  <a:cubicBezTo>
                    <a:pt x="10886" y="331942"/>
                    <a:pt x="10886" y="328203"/>
                    <a:pt x="10886" y="328203"/>
                  </a:cubicBezTo>
                  <a:cubicBezTo>
                    <a:pt x="10886" y="313250"/>
                    <a:pt x="10886" y="290820"/>
                    <a:pt x="7030" y="268390"/>
                  </a:cubicBezTo>
                  <a:cubicBezTo>
                    <a:pt x="3175" y="260913"/>
                    <a:pt x="7030" y="257175"/>
                    <a:pt x="14741" y="257175"/>
                  </a:cubicBezTo>
                  <a:close/>
                  <a:moveTo>
                    <a:pt x="3297238" y="222845"/>
                  </a:moveTo>
                  <a:cubicBezTo>
                    <a:pt x="3300942" y="219075"/>
                    <a:pt x="3304646" y="226616"/>
                    <a:pt x="3304646" y="230386"/>
                  </a:cubicBezTo>
                  <a:cubicBezTo>
                    <a:pt x="3308350" y="253008"/>
                    <a:pt x="3308350" y="275630"/>
                    <a:pt x="3308350" y="298252"/>
                  </a:cubicBezTo>
                  <a:cubicBezTo>
                    <a:pt x="3308350" y="309563"/>
                    <a:pt x="3308350" y="317103"/>
                    <a:pt x="3308350" y="328414"/>
                  </a:cubicBezTo>
                  <a:cubicBezTo>
                    <a:pt x="3308350" y="335955"/>
                    <a:pt x="3304646" y="339725"/>
                    <a:pt x="3297238" y="339725"/>
                  </a:cubicBezTo>
                  <a:cubicBezTo>
                    <a:pt x="3293534" y="339725"/>
                    <a:pt x="3289829" y="335955"/>
                    <a:pt x="3289829" y="328414"/>
                  </a:cubicBezTo>
                  <a:cubicBezTo>
                    <a:pt x="3289829" y="317103"/>
                    <a:pt x="3289829" y="309563"/>
                    <a:pt x="3289829" y="298252"/>
                  </a:cubicBezTo>
                  <a:cubicBezTo>
                    <a:pt x="3289829" y="275630"/>
                    <a:pt x="3289829" y="253008"/>
                    <a:pt x="3286125" y="230386"/>
                  </a:cubicBezTo>
                  <a:cubicBezTo>
                    <a:pt x="3286125" y="226616"/>
                    <a:pt x="3289829" y="222845"/>
                    <a:pt x="3297238" y="222845"/>
                  </a:cubicBezTo>
                  <a:close/>
                  <a:moveTo>
                    <a:pt x="18852" y="98054"/>
                  </a:moveTo>
                  <a:cubicBezTo>
                    <a:pt x="21680" y="97119"/>
                    <a:pt x="24507" y="97119"/>
                    <a:pt x="26392" y="98988"/>
                  </a:cubicBezTo>
                  <a:cubicBezTo>
                    <a:pt x="30163" y="102727"/>
                    <a:pt x="30163" y="106465"/>
                    <a:pt x="30163" y="113942"/>
                  </a:cubicBezTo>
                  <a:cubicBezTo>
                    <a:pt x="18852" y="125157"/>
                    <a:pt x="15081" y="147587"/>
                    <a:pt x="18852" y="173755"/>
                  </a:cubicBezTo>
                  <a:cubicBezTo>
                    <a:pt x="18852" y="184970"/>
                    <a:pt x="18852" y="192447"/>
                    <a:pt x="18852" y="203661"/>
                  </a:cubicBezTo>
                  <a:cubicBezTo>
                    <a:pt x="18852" y="207400"/>
                    <a:pt x="15081" y="211138"/>
                    <a:pt x="11311" y="211138"/>
                  </a:cubicBezTo>
                  <a:cubicBezTo>
                    <a:pt x="7541" y="211138"/>
                    <a:pt x="7541" y="211138"/>
                    <a:pt x="7541" y="211138"/>
                  </a:cubicBezTo>
                  <a:cubicBezTo>
                    <a:pt x="3770" y="211138"/>
                    <a:pt x="0" y="207400"/>
                    <a:pt x="0" y="203661"/>
                  </a:cubicBezTo>
                  <a:cubicBezTo>
                    <a:pt x="0" y="192447"/>
                    <a:pt x="0" y="184970"/>
                    <a:pt x="0" y="173755"/>
                  </a:cubicBezTo>
                  <a:cubicBezTo>
                    <a:pt x="0" y="147587"/>
                    <a:pt x="0" y="121418"/>
                    <a:pt x="11311" y="102727"/>
                  </a:cubicBezTo>
                  <a:cubicBezTo>
                    <a:pt x="13196" y="100858"/>
                    <a:pt x="16024" y="98988"/>
                    <a:pt x="18852" y="98054"/>
                  </a:cubicBezTo>
                  <a:close/>
                  <a:moveTo>
                    <a:pt x="3259666" y="65088"/>
                  </a:moveTo>
                  <a:cubicBezTo>
                    <a:pt x="3267075" y="65088"/>
                    <a:pt x="3270779" y="65088"/>
                    <a:pt x="3274483" y="72602"/>
                  </a:cubicBezTo>
                  <a:cubicBezTo>
                    <a:pt x="3285596" y="102659"/>
                    <a:pt x="3293004" y="132716"/>
                    <a:pt x="3300412" y="166530"/>
                  </a:cubicBezTo>
                  <a:cubicBezTo>
                    <a:pt x="3300412" y="174044"/>
                    <a:pt x="3296708" y="177801"/>
                    <a:pt x="3289300" y="177801"/>
                  </a:cubicBezTo>
                  <a:cubicBezTo>
                    <a:pt x="3285596" y="177801"/>
                    <a:pt x="3281891" y="174044"/>
                    <a:pt x="3281891" y="170287"/>
                  </a:cubicBezTo>
                  <a:cubicBezTo>
                    <a:pt x="3274483" y="136473"/>
                    <a:pt x="3267075" y="106416"/>
                    <a:pt x="3255962" y="76359"/>
                  </a:cubicBezTo>
                  <a:cubicBezTo>
                    <a:pt x="3255962" y="72602"/>
                    <a:pt x="3255962" y="68845"/>
                    <a:pt x="3259666" y="65088"/>
                  </a:cubicBezTo>
                  <a:close/>
                  <a:moveTo>
                    <a:pt x="168173" y="57150"/>
                  </a:moveTo>
                  <a:cubicBezTo>
                    <a:pt x="175650" y="57150"/>
                    <a:pt x="179388" y="60921"/>
                    <a:pt x="179388" y="64691"/>
                  </a:cubicBezTo>
                  <a:cubicBezTo>
                    <a:pt x="179388" y="72232"/>
                    <a:pt x="175650" y="76002"/>
                    <a:pt x="171911" y="76002"/>
                  </a:cubicBezTo>
                  <a:cubicBezTo>
                    <a:pt x="134528" y="76002"/>
                    <a:pt x="100883" y="79772"/>
                    <a:pt x="74715" y="87313"/>
                  </a:cubicBezTo>
                  <a:cubicBezTo>
                    <a:pt x="74715" y="87313"/>
                    <a:pt x="74715" y="87313"/>
                    <a:pt x="70977" y="87313"/>
                  </a:cubicBezTo>
                  <a:cubicBezTo>
                    <a:pt x="67238" y="87313"/>
                    <a:pt x="63500" y="83543"/>
                    <a:pt x="63500" y="79772"/>
                  </a:cubicBezTo>
                  <a:cubicBezTo>
                    <a:pt x="63500" y="76002"/>
                    <a:pt x="67238" y="68461"/>
                    <a:pt x="70977" y="68461"/>
                  </a:cubicBezTo>
                  <a:cubicBezTo>
                    <a:pt x="100883" y="60921"/>
                    <a:pt x="134528" y="60921"/>
                    <a:pt x="168173" y="57150"/>
                  </a:cubicBezTo>
                  <a:close/>
                  <a:moveTo>
                    <a:pt x="3116519" y="46038"/>
                  </a:moveTo>
                  <a:cubicBezTo>
                    <a:pt x="3146835" y="46038"/>
                    <a:pt x="3180941" y="49742"/>
                    <a:pt x="3215046" y="49742"/>
                  </a:cubicBezTo>
                  <a:cubicBezTo>
                    <a:pt x="3218836" y="49742"/>
                    <a:pt x="3222625" y="53446"/>
                    <a:pt x="3222625" y="57151"/>
                  </a:cubicBezTo>
                  <a:cubicBezTo>
                    <a:pt x="3222625" y="60855"/>
                    <a:pt x="3218836" y="68263"/>
                    <a:pt x="3215046" y="68263"/>
                  </a:cubicBezTo>
                  <a:cubicBezTo>
                    <a:pt x="3180941" y="68263"/>
                    <a:pt x="3146835" y="64559"/>
                    <a:pt x="3116519" y="64559"/>
                  </a:cubicBezTo>
                  <a:cubicBezTo>
                    <a:pt x="3108940" y="64559"/>
                    <a:pt x="3105150" y="60855"/>
                    <a:pt x="3105150" y="57151"/>
                  </a:cubicBezTo>
                  <a:cubicBezTo>
                    <a:pt x="3105150" y="49742"/>
                    <a:pt x="3108940" y="46038"/>
                    <a:pt x="3116519" y="46038"/>
                  </a:cubicBezTo>
                  <a:close/>
                  <a:moveTo>
                    <a:pt x="330001" y="46038"/>
                  </a:moveTo>
                  <a:cubicBezTo>
                    <a:pt x="333771" y="46038"/>
                    <a:pt x="337542" y="49742"/>
                    <a:pt x="337542" y="53447"/>
                  </a:cubicBezTo>
                  <a:cubicBezTo>
                    <a:pt x="341312" y="57151"/>
                    <a:pt x="337542" y="60855"/>
                    <a:pt x="330001" y="64559"/>
                  </a:cubicBezTo>
                  <a:cubicBezTo>
                    <a:pt x="318690" y="64559"/>
                    <a:pt x="307379" y="68263"/>
                    <a:pt x="296068" y="68263"/>
                  </a:cubicBezTo>
                  <a:cubicBezTo>
                    <a:pt x="280987" y="71968"/>
                    <a:pt x="258365" y="75672"/>
                    <a:pt x="231973" y="75672"/>
                  </a:cubicBezTo>
                  <a:cubicBezTo>
                    <a:pt x="228202" y="79376"/>
                    <a:pt x="224432" y="75672"/>
                    <a:pt x="224432" y="68263"/>
                  </a:cubicBezTo>
                  <a:cubicBezTo>
                    <a:pt x="220662" y="64559"/>
                    <a:pt x="224432" y="60855"/>
                    <a:pt x="231973" y="60855"/>
                  </a:cubicBezTo>
                  <a:cubicBezTo>
                    <a:pt x="258365" y="57151"/>
                    <a:pt x="280987" y="53447"/>
                    <a:pt x="296068" y="49742"/>
                  </a:cubicBezTo>
                  <a:cubicBezTo>
                    <a:pt x="307379" y="49742"/>
                    <a:pt x="318690" y="46038"/>
                    <a:pt x="330001" y="46038"/>
                  </a:cubicBezTo>
                  <a:close/>
                  <a:moveTo>
                    <a:pt x="3058268" y="38166"/>
                  </a:moveTo>
                  <a:cubicBezTo>
                    <a:pt x="3060137" y="39555"/>
                    <a:pt x="3062006" y="42334"/>
                    <a:pt x="3063875" y="46038"/>
                  </a:cubicBezTo>
                  <a:cubicBezTo>
                    <a:pt x="3063875" y="49742"/>
                    <a:pt x="3060137" y="53446"/>
                    <a:pt x="3056399" y="53446"/>
                  </a:cubicBezTo>
                  <a:cubicBezTo>
                    <a:pt x="3056399" y="53446"/>
                    <a:pt x="3056399" y="53446"/>
                    <a:pt x="3052660" y="53446"/>
                  </a:cubicBezTo>
                  <a:cubicBezTo>
                    <a:pt x="3022754" y="60855"/>
                    <a:pt x="2989109" y="64559"/>
                    <a:pt x="2955464" y="68263"/>
                  </a:cubicBezTo>
                  <a:cubicBezTo>
                    <a:pt x="2951726" y="68263"/>
                    <a:pt x="2947987" y="64559"/>
                    <a:pt x="2947987" y="60855"/>
                  </a:cubicBezTo>
                  <a:cubicBezTo>
                    <a:pt x="2947987" y="53446"/>
                    <a:pt x="2947987" y="49742"/>
                    <a:pt x="2955464" y="49742"/>
                  </a:cubicBezTo>
                  <a:cubicBezTo>
                    <a:pt x="2989109" y="46038"/>
                    <a:pt x="3019015" y="42334"/>
                    <a:pt x="3052660" y="38629"/>
                  </a:cubicBezTo>
                  <a:cubicBezTo>
                    <a:pt x="3054529" y="36777"/>
                    <a:pt x="3056399" y="36777"/>
                    <a:pt x="3058268" y="38166"/>
                  </a:cubicBezTo>
                  <a:close/>
                  <a:moveTo>
                    <a:pt x="2797277" y="34925"/>
                  </a:moveTo>
                  <a:cubicBezTo>
                    <a:pt x="2827184" y="34925"/>
                    <a:pt x="2860829" y="34925"/>
                    <a:pt x="2894474" y="38629"/>
                  </a:cubicBezTo>
                  <a:cubicBezTo>
                    <a:pt x="2898212" y="38629"/>
                    <a:pt x="2901950" y="42333"/>
                    <a:pt x="2901950" y="46038"/>
                  </a:cubicBezTo>
                  <a:cubicBezTo>
                    <a:pt x="2901950" y="53446"/>
                    <a:pt x="2898212" y="57150"/>
                    <a:pt x="2894474" y="57150"/>
                  </a:cubicBezTo>
                  <a:cubicBezTo>
                    <a:pt x="2860829" y="53446"/>
                    <a:pt x="2827184" y="53446"/>
                    <a:pt x="2793539" y="49742"/>
                  </a:cubicBezTo>
                  <a:cubicBezTo>
                    <a:pt x="2789801" y="49742"/>
                    <a:pt x="2786062" y="46038"/>
                    <a:pt x="2786062" y="42333"/>
                  </a:cubicBezTo>
                  <a:cubicBezTo>
                    <a:pt x="2786062" y="38629"/>
                    <a:pt x="2789801" y="34925"/>
                    <a:pt x="2797277" y="34925"/>
                  </a:cubicBezTo>
                  <a:close/>
                  <a:moveTo>
                    <a:pt x="393955" y="34925"/>
                  </a:moveTo>
                  <a:cubicBezTo>
                    <a:pt x="428061" y="38629"/>
                    <a:pt x="458377" y="42334"/>
                    <a:pt x="492483" y="49742"/>
                  </a:cubicBezTo>
                  <a:cubicBezTo>
                    <a:pt x="496272" y="49742"/>
                    <a:pt x="500062" y="53446"/>
                    <a:pt x="500062" y="57150"/>
                  </a:cubicBezTo>
                  <a:cubicBezTo>
                    <a:pt x="500062" y="64559"/>
                    <a:pt x="496272" y="68263"/>
                    <a:pt x="488693" y="64559"/>
                  </a:cubicBezTo>
                  <a:cubicBezTo>
                    <a:pt x="458377" y="60855"/>
                    <a:pt x="424272" y="57150"/>
                    <a:pt x="390166" y="53446"/>
                  </a:cubicBezTo>
                  <a:cubicBezTo>
                    <a:pt x="386376" y="53446"/>
                    <a:pt x="382587" y="46038"/>
                    <a:pt x="382587" y="42334"/>
                  </a:cubicBezTo>
                  <a:cubicBezTo>
                    <a:pt x="382587" y="38629"/>
                    <a:pt x="390166" y="34925"/>
                    <a:pt x="393955" y="34925"/>
                  </a:cubicBezTo>
                  <a:close/>
                  <a:moveTo>
                    <a:pt x="2474452" y="23813"/>
                  </a:moveTo>
                  <a:cubicBezTo>
                    <a:pt x="2508097" y="23813"/>
                    <a:pt x="2541742" y="23813"/>
                    <a:pt x="2575387" y="23813"/>
                  </a:cubicBezTo>
                  <a:cubicBezTo>
                    <a:pt x="2579125" y="23813"/>
                    <a:pt x="2582863" y="27623"/>
                    <a:pt x="2582863" y="35243"/>
                  </a:cubicBezTo>
                  <a:cubicBezTo>
                    <a:pt x="2582863" y="39053"/>
                    <a:pt x="2579125" y="42863"/>
                    <a:pt x="2575387" y="42863"/>
                  </a:cubicBezTo>
                  <a:cubicBezTo>
                    <a:pt x="2571648" y="42863"/>
                    <a:pt x="2571648" y="42863"/>
                    <a:pt x="2571648" y="42863"/>
                  </a:cubicBezTo>
                  <a:cubicBezTo>
                    <a:pt x="2541742" y="42863"/>
                    <a:pt x="2508097" y="42863"/>
                    <a:pt x="2474452" y="42863"/>
                  </a:cubicBezTo>
                  <a:cubicBezTo>
                    <a:pt x="2470714" y="42863"/>
                    <a:pt x="2466975" y="39053"/>
                    <a:pt x="2466975" y="31433"/>
                  </a:cubicBezTo>
                  <a:cubicBezTo>
                    <a:pt x="2466975" y="27623"/>
                    <a:pt x="2470714" y="23813"/>
                    <a:pt x="2474452" y="23813"/>
                  </a:cubicBezTo>
                  <a:close/>
                  <a:moveTo>
                    <a:pt x="796811" y="22906"/>
                  </a:moveTo>
                  <a:cubicBezTo>
                    <a:pt x="804295" y="19050"/>
                    <a:pt x="808037" y="26761"/>
                    <a:pt x="808037" y="30616"/>
                  </a:cubicBezTo>
                  <a:cubicBezTo>
                    <a:pt x="808037" y="34472"/>
                    <a:pt x="804295" y="38327"/>
                    <a:pt x="800553" y="38327"/>
                  </a:cubicBezTo>
                  <a:cubicBezTo>
                    <a:pt x="770617" y="42183"/>
                    <a:pt x="740682" y="42183"/>
                    <a:pt x="710746" y="46038"/>
                  </a:cubicBezTo>
                  <a:cubicBezTo>
                    <a:pt x="707004" y="46038"/>
                    <a:pt x="703262" y="42183"/>
                    <a:pt x="703262" y="34472"/>
                  </a:cubicBezTo>
                  <a:cubicBezTo>
                    <a:pt x="703262" y="30616"/>
                    <a:pt x="707004" y="26761"/>
                    <a:pt x="710746" y="26761"/>
                  </a:cubicBezTo>
                  <a:cubicBezTo>
                    <a:pt x="740682" y="22906"/>
                    <a:pt x="770617" y="22906"/>
                    <a:pt x="796811" y="22906"/>
                  </a:cubicBezTo>
                  <a:close/>
                  <a:moveTo>
                    <a:pt x="655355" y="22333"/>
                  </a:moveTo>
                  <a:cubicBezTo>
                    <a:pt x="657250" y="23740"/>
                    <a:pt x="658197" y="26555"/>
                    <a:pt x="658197" y="30307"/>
                  </a:cubicBezTo>
                  <a:cubicBezTo>
                    <a:pt x="661987" y="34059"/>
                    <a:pt x="658197" y="37811"/>
                    <a:pt x="650618" y="37811"/>
                  </a:cubicBezTo>
                  <a:cubicBezTo>
                    <a:pt x="620302" y="45316"/>
                    <a:pt x="586197" y="52821"/>
                    <a:pt x="555880" y="60325"/>
                  </a:cubicBezTo>
                  <a:cubicBezTo>
                    <a:pt x="548301" y="60325"/>
                    <a:pt x="544512" y="56573"/>
                    <a:pt x="544512" y="52821"/>
                  </a:cubicBezTo>
                  <a:cubicBezTo>
                    <a:pt x="544512" y="49068"/>
                    <a:pt x="544512" y="41564"/>
                    <a:pt x="552091" y="41564"/>
                  </a:cubicBezTo>
                  <a:cubicBezTo>
                    <a:pt x="582407" y="34059"/>
                    <a:pt x="616513" y="26555"/>
                    <a:pt x="646829" y="22802"/>
                  </a:cubicBezTo>
                  <a:cubicBezTo>
                    <a:pt x="650618" y="20926"/>
                    <a:pt x="653461" y="20926"/>
                    <a:pt x="655355" y="22333"/>
                  </a:cubicBezTo>
                  <a:close/>
                  <a:moveTo>
                    <a:pt x="2639218" y="19050"/>
                  </a:moveTo>
                  <a:cubicBezTo>
                    <a:pt x="2650529" y="22860"/>
                    <a:pt x="2661840" y="22860"/>
                    <a:pt x="2676922" y="26670"/>
                  </a:cubicBezTo>
                  <a:cubicBezTo>
                    <a:pt x="2695773" y="30480"/>
                    <a:pt x="2714625" y="34290"/>
                    <a:pt x="2733476" y="38100"/>
                  </a:cubicBezTo>
                  <a:cubicBezTo>
                    <a:pt x="2741017" y="38100"/>
                    <a:pt x="2744787" y="41910"/>
                    <a:pt x="2741017" y="45720"/>
                  </a:cubicBezTo>
                  <a:cubicBezTo>
                    <a:pt x="2741017" y="53340"/>
                    <a:pt x="2737247" y="57150"/>
                    <a:pt x="2733476" y="53340"/>
                  </a:cubicBezTo>
                  <a:cubicBezTo>
                    <a:pt x="2733476" y="53340"/>
                    <a:pt x="2729706" y="53340"/>
                    <a:pt x="2729706" y="53340"/>
                  </a:cubicBezTo>
                  <a:cubicBezTo>
                    <a:pt x="2710854" y="49530"/>
                    <a:pt x="2692003" y="49530"/>
                    <a:pt x="2673151" y="45720"/>
                  </a:cubicBezTo>
                  <a:cubicBezTo>
                    <a:pt x="2658070" y="41910"/>
                    <a:pt x="2646759" y="38100"/>
                    <a:pt x="2635448" y="38100"/>
                  </a:cubicBezTo>
                  <a:cubicBezTo>
                    <a:pt x="2627908" y="38100"/>
                    <a:pt x="2624137" y="30480"/>
                    <a:pt x="2627908" y="26670"/>
                  </a:cubicBezTo>
                  <a:cubicBezTo>
                    <a:pt x="2627908" y="22860"/>
                    <a:pt x="2631678" y="19050"/>
                    <a:pt x="2639218" y="19050"/>
                  </a:cubicBezTo>
                  <a:close/>
                  <a:moveTo>
                    <a:pt x="2153826" y="19050"/>
                  </a:moveTo>
                  <a:cubicBezTo>
                    <a:pt x="2180167" y="19050"/>
                    <a:pt x="2210271" y="19050"/>
                    <a:pt x="2236611" y="19050"/>
                  </a:cubicBezTo>
                  <a:cubicBezTo>
                    <a:pt x="2244137" y="19050"/>
                    <a:pt x="2247900" y="22860"/>
                    <a:pt x="2247900" y="30480"/>
                  </a:cubicBezTo>
                  <a:cubicBezTo>
                    <a:pt x="2244137" y="34290"/>
                    <a:pt x="2244137" y="38100"/>
                    <a:pt x="2236611" y="38100"/>
                  </a:cubicBezTo>
                  <a:cubicBezTo>
                    <a:pt x="2210271" y="38100"/>
                    <a:pt x="2180167" y="38100"/>
                    <a:pt x="2153826" y="38100"/>
                  </a:cubicBezTo>
                  <a:cubicBezTo>
                    <a:pt x="2146300" y="38100"/>
                    <a:pt x="2146300" y="34290"/>
                    <a:pt x="2146300" y="26670"/>
                  </a:cubicBezTo>
                  <a:cubicBezTo>
                    <a:pt x="2146300" y="22860"/>
                    <a:pt x="2150063" y="19050"/>
                    <a:pt x="2153826" y="19050"/>
                  </a:cubicBezTo>
                  <a:close/>
                  <a:moveTo>
                    <a:pt x="2316265" y="15875"/>
                  </a:moveTo>
                  <a:cubicBezTo>
                    <a:pt x="2349910" y="19646"/>
                    <a:pt x="2379817" y="23416"/>
                    <a:pt x="2413462" y="27186"/>
                  </a:cubicBezTo>
                  <a:cubicBezTo>
                    <a:pt x="2417200" y="27186"/>
                    <a:pt x="2420938" y="34727"/>
                    <a:pt x="2420938" y="38497"/>
                  </a:cubicBezTo>
                  <a:cubicBezTo>
                    <a:pt x="2420938" y="42268"/>
                    <a:pt x="2417200" y="46038"/>
                    <a:pt x="2413462" y="46038"/>
                  </a:cubicBezTo>
                  <a:cubicBezTo>
                    <a:pt x="2379817" y="42268"/>
                    <a:pt x="2346172" y="38497"/>
                    <a:pt x="2312527" y="34727"/>
                  </a:cubicBezTo>
                  <a:cubicBezTo>
                    <a:pt x="2308789" y="34727"/>
                    <a:pt x="2305050" y="27186"/>
                    <a:pt x="2305050" y="23416"/>
                  </a:cubicBezTo>
                  <a:cubicBezTo>
                    <a:pt x="2305050" y="19646"/>
                    <a:pt x="2312527" y="15875"/>
                    <a:pt x="2316265" y="15875"/>
                  </a:cubicBezTo>
                  <a:close/>
                  <a:moveTo>
                    <a:pt x="1995744" y="12700"/>
                  </a:moveTo>
                  <a:cubicBezTo>
                    <a:pt x="2018481" y="16404"/>
                    <a:pt x="2041218" y="16404"/>
                    <a:pt x="2067745" y="16404"/>
                  </a:cubicBezTo>
                  <a:cubicBezTo>
                    <a:pt x="2075324" y="16404"/>
                    <a:pt x="2082903" y="16404"/>
                    <a:pt x="2094271" y="16404"/>
                  </a:cubicBezTo>
                  <a:cubicBezTo>
                    <a:pt x="2098061" y="16404"/>
                    <a:pt x="2101850" y="23813"/>
                    <a:pt x="2101850" y="27517"/>
                  </a:cubicBezTo>
                  <a:cubicBezTo>
                    <a:pt x="2101850" y="31221"/>
                    <a:pt x="2098061" y="34925"/>
                    <a:pt x="2094271" y="34925"/>
                  </a:cubicBezTo>
                  <a:cubicBezTo>
                    <a:pt x="2082903" y="34925"/>
                    <a:pt x="2075324" y="34925"/>
                    <a:pt x="2063955" y="34925"/>
                  </a:cubicBezTo>
                  <a:cubicBezTo>
                    <a:pt x="2041218" y="34925"/>
                    <a:pt x="2018481" y="34925"/>
                    <a:pt x="1991954" y="31221"/>
                  </a:cubicBezTo>
                  <a:cubicBezTo>
                    <a:pt x="1988165" y="31221"/>
                    <a:pt x="1984375" y="27517"/>
                    <a:pt x="1984375" y="23813"/>
                  </a:cubicBezTo>
                  <a:cubicBezTo>
                    <a:pt x="1984375" y="16404"/>
                    <a:pt x="1988165" y="12700"/>
                    <a:pt x="1995744" y="12700"/>
                  </a:cubicBezTo>
                  <a:close/>
                  <a:moveTo>
                    <a:pt x="874968" y="7938"/>
                  </a:moveTo>
                  <a:cubicBezTo>
                    <a:pt x="890126" y="11819"/>
                    <a:pt x="905285" y="15699"/>
                    <a:pt x="920443" y="15699"/>
                  </a:cubicBezTo>
                  <a:cubicBezTo>
                    <a:pt x="935601" y="19580"/>
                    <a:pt x="954548" y="19580"/>
                    <a:pt x="973496" y="23460"/>
                  </a:cubicBezTo>
                  <a:cubicBezTo>
                    <a:pt x="977285" y="23460"/>
                    <a:pt x="981075" y="31221"/>
                    <a:pt x="981075" y="35102"/>
                  </a:cubicBezTo>
                  <a:cubicBezTo>
                    <a:pt x="981075" y="38983"/>
                    <a:pt x="973496" y="42863"/>
                    <a:pt x="969706" y="42863"/>
                  </a:cubicBezTo>
                  <a:cubicBezTo>
                    <a:pt x="950759" y="38983"/>
                    <a:pt x="935601" y="38983"/>
                    <a:pt x="916653" y="35102"/>
                  </a:cubicBezTo>
                  <a:cubicBezTo>
                    <a:pt x="901495" y="31221"/>
                    <a:pt x="886337" y="31221"/>
                    <a:pt x="871179" y="27341"/>
                  </a:cubicBezTo>
                  <a:cubicBezTo>
                    <a:pt x="867389" y="27341"/>
                    <a:pt x="863600" y="23460"/>
                    <a:pt x="863600" y="15699"/>
                  </a:cubicBezTo>
                  <a:cubicBezTo>
                    <a:pt x="863600" y="11819"/>
                    <a:pt x="867389" y="7938"/>
                    <a:pt x="874968" y="7938"/>
                  </a:cubicBezTo>
                  <a:close/>
                  <a:moveTo>
                    <a:pt x="1835199" y="4763"/>
                  </a:moveTo>
                  <a:cubicBezTo>
                    <a:pt x="1868686" y="8534"/>
                    <a:pt x="1902172" y="12304"/>
                    <a:pt x="1931938" y="16074"/>
                  </a:cubicBezTo>
                  <a:cubicBezTo>
                    <a:pt x="1939380" y="16074"/>
                    <a:pt x="1943100" y="19845"/>
                    <a:pt x="1939380" y="27385"/>
                  </a:cubicBezTo>
                  <a:cubicBezTo>
                    <a:pt x="1939380" y="31156"/>
                    <a:pt x="1935659" y="34926"/>
                    <a:pt x="1931938" y="34926"/>
                  </a:cubicBezTo>
                  <a:cubicBezTo>
                    <a:pt x="1898452" y="31156"/>
                    <a:pt x="1864965" y="27385"/>
                    <a:pt x="1835199" y="23615"/>
                  </a:cubicBezTo>
                  <a:cubicBezTo>
                    <a:pt x="1827758" y="23615"/>
                    <a:pt x="1824037" y="19845"/>
                    <a:pt x="1824037" y="12304"/>
                  </a:cubicBezTo>
                  <a:cubicBezTo>
                    <a:pt x="1827758" y="8534"/>
                    <a:pt x="1831479" y="4763"/>
                    <a:pt x="1835199" y="4763"/>
                  </a:cubicBezTo>
                  <a:close/>
                  <a:moveTo>
                    <a:pt x="1273664" y="4763"/>
                  </a:moveTo>
                  <a:cubicBezTo>
                    <a:pt x="1277388" y="4763"/>
                    <a:pt x="1281113" y="8467"/>
                    <a:pt x="1281113" y="15876"/>
                  </a:cubicBezTo>
                  <a:cubicBezTo>
                    <a:pt x="1281113" y="19580"/>
                    <a:pt x="1277388" y="23284"/>
                    <a:pt x="1273664" y="23284"/>
                  </a:cubicBezTo>
                  <a:cubicBezTo>
                    <a:pt x="1247592" y="23284"/>
                    <a:pt x="1217796" y="26988"/>
                    <a:pt x="1191724" y="26988"/>
                  </a:cubicBezTo>
                  <a:cubicBezTo>
                    <a:pt x="1187999" y="26988"/>
                    <a:pt x="1184275" y="23284"/>
                    <a:pt x="1184275" y="15876"/>
                  </a:cubicBezTo>
                  <a:cubicBezTo>
                    <a:pt x="1184275" y="12171"/>
                    <a:pt x="1187999" y="8467"/>
                    <a:pt x="1191724" y="8467"/>
                  </a:cubicBezTo>
                  <a:cubicBezTo>
                    <a:pt x="1217796" y="8467"/>
                    <a:pt x="1247592" y="4763"/>
                    <a:pt x="1273664" y="4763"/>
                  </a:cubicBezTo>
                  <a:close/>
                  <a:moveTo>
                    <a:pt x="1130761" y="4763"/>
                  </a:moveTo>
                  <a:cubicBezTo>
                    <a:pt x="1134500" y="4763"/>
                    <a:pt x="1138238" y="8534"/>
                    <a:pt x="1138238" y="12304"/>
                  </a:cubicBezTo>
                  <a:cubicBezTo>
                    <a:pt x="1138238" y="16074"/>
                    <a:pt x="1138238" y="23615"/>
                    <a:pt x="1130761" y="23615"/>
                  </a:cubicBezTo>
                  <a:cubicBezTo>
                    <a:pt x="1100855" y="27385"/>
                    <a:pt x="1067210" y="31156"/>
                    <a:pt x="1033565" y="34926"/>
                  </a:cubicBezTo>
                  <a:cubicBezTo>
                    <a:pt x="1029827" y="34926"/>
                    <a:pt x="1026088" y="31156"/>
                    <a:pt x="1022350" y="27385"/>
                  </a:cubicBezTo>
                  <a:cubicBezTo>
                    <a:pt x="1022350" y="23615"/>
                    <a:pt x="1026088" y="19845"/>
                    <a:pt x="1033565" y="16074"/>
                  </a:cubicBezTo>
                  <a:cubicBezTo>
                    <a:pt x="1063471" y="12304"/>
                    <a:pt x="1097116" y="8534"/>
                    <a:pt x="1130761" y="4763"/>
                  </a:cubicBezTo>
                  <a:close/>
                  <a:moveTo>
                    <a:pt x="1769960" y="0"/>
                  </a:moveTo>
                  <a:cubicBezTo>
                    <a:pt x="1777437" y="0"/>
                    <a:pt x="1781175" y="3771"/>
                    <a:pt x="1781175" y="11311"/>
                  </a:cubicBezTo>
                  <a:cubicBezTo>
                    <a:pt x="1781175" y="15082"/>
                    <a:pt x="1777437" y="18852"/>
                    <a:pt x="1773699" y="18852"/>
                  </a:cubicBezTo>
                  <a:cubicBezTo>
                    <a:pt x="1740054" y="22622"/>
                    <a:pt x="1706409" y="26393"/>
                    <a:pt x="1676502" y="30163"/>
                  </a:cubicBezTo>
                  <a:cubicBezTo>
                    <a:pt x="1669026" y="30163"/>
                    <a:pt x="1665287" y="26393"/>
                    <a:pt x="1665287" y="18852"/>
                  </a:cubicBezTo>
                  <a:cubicBezTo>
                    <a:pt x="1665287" y="15082"/>
                    <a:pt x="1669026" y="11311"/>
                    <a:pt x="1672764" y="11311"/>
                  </a:cubicBezTo>
                  <a:cubicBezTo>
                    <a:pt x="1706409" y="7541"/>
                    <a:pt x="1736315" y="3771"/>
                    <a:pt x="1769960" y="0"/>
                  </a:cubicBezTo>
                  <a:close/>
                  <a:moveTo>
                    <a:pt x="1514731" y="0"/>
                  </a:moveTo>
                  <a:cubicBezTo>
                    <a:pt x="1548836" y="3856"/>
                    <a:pt x="1579153" y="3856"/>
                    <a:pt x="1613258" y="7711"/>
                  </a:cubicBezTo>
                  <a:cubicBezTo>
                    <a:pt x="1617048" y="7711"/>
                    <a:pt x="1620837" y="11566"/>
                    <a:pt x="1620837" y="19277"/>
                  </a:cubicBezTo>
                  <a:cubicBezTo>
                    <a:pt x="1620837" y="23133"/>
                    <a:pt x="1617048" y="26988"/>
                    <a:pt x="1613258" y="26988"/>
                  </a:cubicBezTo>
                  <a:cubicBezTo>
                    <a:pt x="1579153" y="23133"/>
                    <a:pt x="1545047" y="23133"/>
                    <a:pt x="1510941" y="19277"/>
                  </a:cubicBezTo>
                  <a:cubicBezTo>
                    <a:pt x="1507152" y="19277"/>
                    <a:pt x="1503362" y="15422"/>
                    <a:pt x="1503362" y="7711"/>
                  </a:cubicBezTo>
                  <a:cubicBezTo>
                    <a:pt x="1503362" y="3856"/>
                    <a:pt x="1507152" y="0"/>
                    <a:pt x="1514731" y="0"/>
                  </a:cubicBezTo>
                  <a:close/>
                  <a:moveTo>
                    <a:pt x="1352794" y="0"/>
                  </a:moveTo>
                  <a:cubicBezTo>
                    <a:pt x="1379293" y="3969"/>
                    <a:pt x="1405792" y="3969"/>
                    <a:pt x="1432291" y="3969"/>
                  </a:cubicBezTo>
                  <a:cubicBezTo>
                    <a:pt x="1436076" y="3969"/>
                    <a:pt x="1439862" y="11907"/>
                    <a:pt x="1436076" y="15875"/>
                  </a:cubicBezTo>
                  <a:cubicBezTo>
                    <a:pt x="1436076" y="19844"/>
                    <a:pt x="1432291" y="23813"/>
                    <a:pt x="1428505" y="23813"/>
                  </a:cubicBezTo>
                  <a:cubicBezTo>
                    <a:pt x="1402006" y="23813"/>
                    <a:pt x="1375507" y="23813"/>
                    <a:pt x="1349008" y="19844"/>
                  </a:cubicBezTo>
                  <a:cubicBezTo>
                    <a:pt x="1345222" y="19844"/>
                    <a:pt x="1341437" y="15875"/>
                    <a:pt x="1345222" y="11907"/>
                  </a:cubicBezTo>
                  <a:cubicBezTo>
                    <a:pt x="1345222" y="7938"/>
                    <a:pt x="1349008" y="0"/>
                    <a:pt x="135279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scene3d>
                <a:camera prst="orthographicFront"/>
                <a:lightRig rig="threePt" dir="t"/>
              </a:scene3d>
              <a:sp3d contourW="12700"/>
            </a:bodyPr>
            <a:lstStyle/>
            <a:p>
              <a:endParaRPr lang="zh-CN" altLang="en-US" dirty="0">
                <a:latin typeface="汉仪夏日体W" panose="00020600040101010101" pitchFamily="18" charset="-122"/>
                <a:ea typeface="汉仪夏日体W" panose="00020600040101010101" pitchFamily="18" charset="-122"/>
              </a:endParaRPr>
            </a:p>
          </p:txBody>
        </p:sp>
      </p:grpSp>
      <p:pic>
        <p:nvPicPr>
          <p:cNvPr id="7" name="MH_Other_3"/>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bwMode="auto">
          <a:xfrm>
            <a:off x="5220495" y="1701799"/>
            <a:ext cx="1751012" cy="175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904207" y="4520293"/>
            <a:ext cx="8383587"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用户可以在投影仪或者计算机上进行演示，也可以将演示文稿打印出来，制作成胶片，以便应用到更广泛的领域中。利用</a:t>
            </a:r>
            <a:r>
              <a:rPr lang="en-US" altLang="zh-CN" sz="1400" dirty="0">
                <a:solidFill>
                  <a:schemeClr val="tx1">
                    <a:lumMod val="75000"/>
                    <a:lumOff val="25000"/>
                  </a:schemeClr>
                </a:solidFill>
                <a:latin typeface="汉仪夏日体W" panose="00020600040101010101" pitchFamily="18" charset="-122"/>
                <a:ea typeface="汉仪夏日体W" panose="00020600040101010101" pitchFamily="18" charset="-122"/>
              </a:rPr>
              <a:t>Microsoft Office PowerPoint</a:t>
            </a:r>
            <a:r>
              <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rPr>
              <a:t>不仅可以创建演示文稿，还可以在互联网上召开面对面会议、远程会议或在网上给观众展示演示文稿</a:t>
            </a:r>
            <a:endPar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45744" y="2878138"/>
            <a:ext cx="4100512" cy="1949449"/>
            <a:chOff x="4048126" y="2755901"/>
            <a:chExt cx="4100512" cy="1949449"/>
          </a:xfrm>
        </p:grpSpPr>
        <p:sp>
          <p:nvSpPr>
            <p:cNvPr id="17" name="MH_Other_1"/>
            <p:cNvSpPr/>
            <p:nvPr>
              <p:custDataLst>
                <p:tags r:id="rId1"/>
              </p:custDataLst>
            </p:nvPr>
          </p:nvSpPr>
          <p:spPr bwMode="auto">
            <a:xfrm>
              <a:off x="5106989" y="3205163"/>
              <a:ext cx="992187" cy="501650"/>
            </a:xfrm>
            <a:custGeom>
              <a:avLst/>
              <a:gdLst/>
              <a:ahLst/>
              <a:cxnLst>
                <a:cxn ang="0">
                  <a:pos x="0" y="0"/>
                </a:cxn>
                <a:cxn ang="0">
                  <a:pos x="750" y="435"/>
                </a:cxn>
                <a:cxn ang="0">
                  <a:pos x="750" y="483"/>
                </a:cxn>
                <a:cxn ang="0">
                  <a:pos x="3" y="42"/>
                </a:cxn>
                <a:cxn ang="0">
                  <a:pos x="0" y="0"/>
                </a:cxn>
              </a:cxnLst>
              <a:rect l="0" t="0" r="r" b="b"/>
              <a:pathLst>
                <a:path w="750" h="483">
                  <a:moveTo>
                    <a:pt x="0" y="0"/>
                  </a:moveTo>
                  <a:lnTo>
                    <a:pt x="750" y="435"/>
                  </a:lnTo>
                  <a:lnTo>
                    <a:pt x="750" y="483"/>
                  </a:lnTo>
                  <a:lnTo>
                    <a:pt x="3" y="42"/>
                  </a:lnTo>
                  <a:lnTo>
                    <a:pt x="0" y="0"/>
                  </a:lnTo>
                  <a:close/>
                </a:path>
              </a:pathLst>
            </a:custGeom>
            <a:solidFill>
              <a:schemeClr val="accent1">
                <a:lumMod val="75000"/>
              </a:schemeClr>
            </a:solidFill>
            <a:ln w="9525" cap="flat" cmpd="sng">
              <a:noFill/>
              <a:prstDash val="solid"/>
              <a:round/>
            </a:ln>
            <a:effectLst/>
          </p:spPr>
          <p:txBody>
            <a:bodyPr wrap="none" anchor="ctr"/>
            <a:lstStyle/>
            <a:p>
              <a:pPr>
                <a:defRPr/>
              </a:pPr>
              <a:endParaRPr lang="zh-CN" altLang="en-US">
                <a:latin typeface="+mn-ea"/>
              </a:endParaRPr>
            </a:p>
          </p:txBody>
        </p:sp>
        <p:sp>
          <p:nvSpPr>
            <p:cNvPr id="3075" name="MH_SubTitle_1"/>
            <p:cNvSpPr>
              <a:spLocks noChangeArrowheads="1"/>
            </p:cNvSpPr>
            <p:nvPr>
              <p:custDataLst>
                <p:tags r:id="rId2"/>
              </p:custDataLst>
            </p:nvPr>
          </p:nvSpPr>
          <p:spPr bwMode="auto">
            <a:xfrm>
              <a:off x="5111751" y="2755901"/>
              <a:ext cx="1966913" cy="898525"/>
            </a:xfrm>
            <a:prstGeom prst="diamond">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defRPr/>
              </a:pPr>
              <a:r>
                <a:rPr lang="en-US" altLang="zh-CN">
                  <a:solidFill>
                    <a:srgbClr val="FFFFFF"/>
                  </a:solidFill>
                  <a:latin typeface="+mn-lt"/>
                  <a:ea typeface="+mn-ea"/>
                </a:rPr>
                <a:t>LOREM</a:t>
              </a:r>
              <a:endParaRPr lang="en-US" altLang="zh-CN">
                <a:solidFill>
                  <a:srgbClr val="FFFFFF"/>
                </a:solidFill>
                <a:latin typeface="+mn-lt"/>
                <a:ea typeface="+mn-ea"/>
              </a:endParaRPr>
            </a:p>
          </p:txBody>
        </p:sp>
        <p:sp>
          <p:nvSpPr>
            <p:cNvPr id="20" name="MH_Other_2"/>
            <p:cNvSpPr/>
            <p:nvPr>
              <p:custDataLst>
                <p:tags r:id="rId3"/>
              </p:custDataLst>
            </p:nvPr>
          </p:nvSpPr>
          <p:spPr bwMode="auto">
            <a:xfrm>
              <a:off x="6096000" y="3205163"/>
              <a:ext cx="979488" cy="501650"/>
            </a:xfrm>
            <a:custGeom>
              <a:avLst/>
              <a:gdLst/>
              <a:ahLst/>
              <a:cxnLst>
                <a:cxn ang="0">
                  <a:pos x="741" y="0"/>
                </a:cxn>
                <a:cxn ang="0">
                  <a:pos x="0" y="432"/>
                </a:cxn>
                <a:cxn ang="0">
                  <a:pos x="0" y="483"/>
                </a:cxn>
                <a:cxn ang="0">
                  <a:pos x="741" y="45"/>
                </a:cxn>
                <a:cxn ang="0">
                  <a:pos x="741" y="0"/>
                </a:cxn>
              </a:cxnLst>
              <a:rect l="0" t="0" r="r" b="b"/>
              <a:pathLst>
                <a:path w="741" h="483">
                  <a:moveTo>
                    <a:pt x="741" y="0"/>
                  </a:moveTo>
                  <a:lnTo>
                    <a:pt x="0" y="432"/>
                  </a:lnTo>
                  <a:lnTo>
                    <a:pt x="0" y="483"/>
                  </a:lnTo>
                  <a:lnTo>
                    <a:pt x="741" y="45"/>
                  </a:lnTo>
                  <a:lnTo>
                    <a:pt x="741" y="0"/>
                  </a:lnTo>
                  <a:close/>
                </a:path>
              </a:pathLst>
            </a:custGeom>
            <a:solidFill>
              <a:schemeClr val="accent1">
                <a:lumMod val="75000"/>
              </a:schemeClr>
            </a:solidFill>
            <a:ln w="9525" cap="flat" cmpd="sng">
              <a:noFill/>
              <a:prstDash val="solid"/>
              <a:round/>
            </a:ln>
            <a:effectLst/>
          </p:spPr>
          <p:txBody>
            <a:bodyPr wrap="none" anchor="ctr"/>
            <a:lstStyle/>
            <a:p>
              <a:pPr>
                <a:defRPr/>
              </a:pPr>
              <a:endParaRPr lang="zh-CN" altLang="en-US">
                <a:latin typeface="+mn-ea"/>
              </a:endParaRPr>
            </a:p>
          </p:txBody>
        </p:sp>
        <p:sp>
          <p:nvSpPr>
            <p:cNvPr id="3077" name="MH_SubTitle_3"/>
            <p:cNvSpPr>
              <a:spLocks noChangeArrowheads="1"/>
            </p:cNvSpPr>
            <p:nvPr>
              <p:custDataLst>
                <p:tags r:id="rId4"/>
              </p:custDataLst>
            </p:nvPr>
          </p:nvSpPr>
          <p:spPr bwMode="auto">
            <a:xfrm>
              <a:off x="5108575" y="3754439"/>
              <a:ext cx="1963738" cy="898525"/>
            </a:xfrm>
            <a:prstGeom prst="diamond">
              <a:avLst/>
            </a:prstGeom>
            <a:solidFill>
              <a:schemeClr val="accent3"/>
            </a:solidFill>
            <a:ln>
              <a:noFill/>
            </a:ln>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defRPr/>
              </a:pPr>
              <a:r>
                <a:rPr lang="en-US" altLang="zh-CN">
                  <a:solidFill>
                    <a:srgbClr val="FFFFFF"/>
                  </a:solidFill>
                  <a:latin typeface="+mn-lt"/>
                  <a:ea typeface="+mn-ea"/>
                </a:rPr>
                <a:t>LOREM</a:t>
              </a:r>
              <a:endParaRPr lang="zh-CN" altLang="zh-CN">
                <a:solidFill>
                  <a:srgbClr val="FFFFFF"/>
                </a:solidFill>
                <a:latin typeface="+mn-lt"/>
                <a:ea typeface="+mn-ea"/>
              </a:endParaRPr>
            </a:p>
          </p:txBody>
        </p:sp>
        <p:sp>
          <p:nvSpPr>
            <p:cNvPr id="15" name="MH_Other_3"/>
            <p:cNvSpPr/>
            <p:nvPr>
              <p:custDataLst>
                <p:tags r:id="rId5"/>
              </p:custDataLst>
            </p:nvPr>
          </p:nvSpPr>
          <p:spPr bwMode="auto">
            <a:xfrm>
              <a:off x="5105400" y="4203700"/>
              <a:ext cx="990600" cy="501650"/>
            </a:xfrm>
            <a:custGeom>
              <a:avLst/>
              <a:gdLst/>
              <a:ahLst/>
              <a:cxnLst>
                <a:cxn ang="0">
                  <a:pos x="0" y="0"/>
                </a:cxn>
                <a:cxn ang="0">
                  <a:pos x="750" y="435"/>
                </a:cxn>
                <a:cxn ang="0">
                  <a:pos x="750" y="483"/>
                </a:cxn>
                <a:cxn ang="0">
                  <a:pos x="3" y="42"/>
                </a:cxn>
                <a:cxn ang="0">
                  <a:pos x="0" y="0"/>
                </a:cxn>
              </a:cxnLst>
              <a:rect l="0" t="0" r="r" b="b"/>
              <a:pathLst>
                <a:path w="750" h="483">
                  <a:moveTo>
                    <a:pt x="0" y="0"/>
                  </a:moveTo>
                  <a:lnTo>
                    <a:pt x="750" y="435"/>
                  </a:lnTo>
                  <a:lnTo>
                    <a:pt x="750" y="483"/>
                  </a:lnTo>
                  <a:lnTo>
                    <a:pt x="3" y="42"/>
                  </a:lnTo>
                  <a:lnTo>
                    <a:pt x="0" y="0"/>
                  </a:lnTo>
                  <a:close/>
                </a:path>
              </a:pathLst>
            </a:custGeom>
            <a:solidFill>
              <a:schemeClr val="accent3">
                <a:lumMod val="75000"/>
              </a:schemeClr>
            </a:solidFill>
            <a:ln w="9525" cap="flat" cmpd="sng">
              <a:noFill/>
              <a:prstDash val="solid"/>
              <a:round/>
            </a:ln>
            <a:effectLst/>
          </p:spPr>
          <p:txBody>
            <a:bodyPr wrap="none" anchor="ctr"/>
            <a:lstStyle/>
            <a:p>
              <a:pPr>
                <a:defRPr/>
              </a:pPr>
              <a:endParaRPr lang="zh-CN" altLang="en-US">
                <a:latin typeface="+mn-ea"/>
              </a:endParaRPr>
            </a:p>
          </p:txBody>
        </p:sp>
        <p:sp>
          <p:nvSpPr>
            <p:cNvPr id="16" name="MH_Other_4"/>
            <p:cNvSpPr/>
            <p:nvPr>
              <p:custDataLst>
                <p:tags r:id="rId6"/>
              </p:custDataLst>
            </p:nvPr>
          </p:nvSpPr>
          <p:spPr bwMode="auto">
            <a:xfrm>
              <a:off x="6094413" y="4203700"/>
              <a:ext cx="977900" cy="501650"/>
            </a:xfrm>
            <a:custGeom>
              <a:avLst/>
              <a:gdLst/>
              <a:ahLst/>
              <a:cxnLst>
                <a:cxn ang="0">
                  <a:pos x="741" y="0"/>
                </a:cxn>
                <a:cxn ang="0">
                  <a:pos x="0" y="432"/>
                </a:cxn>
                <a:cxn ang="0">
                  <a:pos x="0" y="483"/>
                </a:cxn>
                <a:cxn ang="0">
                  <a:pos x="741" y="45"/>
                </a:cxn>
                <a:cxn ang="0">
                  <a:pos x="741" y="0"/>
                </a:cxn>
              </a:cxnLst>
              <a:rect l="0" t="0" r="r" b="b"/>
              <a:pathLst>
                <a:path w="741" h="483">
                  <a:moveTo>
                    <a:pt x="741" y="0"/>
                  </a:moveTo>
                  <a:lnTo>
                    <a:pt x="0" y="432"/>
                  </a:lnTo>
                  <a:lnTo>
                    <a:pt x="0" y="483"/>
                  </a:lnTo>
                  <a:lnTo>
                    <a:pt x="741" y="45"/>
                  </a:lnTo>
                  <a:lnTo>
                    <a:pt x="741" y="0"/>
                  </a:lnTo>
                  <a:close/>
                </a:path>
              </a:pathLst>
            </a:custGeom>
            <a:solidFill>
              <a:schemeClr val="accent3">
                <a:lumMod val="75000"/>
              </a:schemeClr>
            </a:solidFill>
            <a:ln w="9525" cap="flat" cmpd="sng">
              <a:noFill/>
              <a:prstDash val="solid"/>
              <a:round/>
            </a:ln>
            <a:effectLst/>
          </p:spPr>
          <p:txBody>
            <a:bodyPr wrap="none" anchor="ctr"/>
            <a:lstStyle/>
            <a:p>
              <a:pPr>
                <a:defRPr/>
              </a:pPr>
              <a:endParaRPr lang="zh-CN" altLang="en-US">
                <a:latin typeface="+mn-ea"/>
              </a:endParaRPr>
            </a:p>
          </p:txBody>
        </p:sp>
        <p:sp>
          <p:nvSpPr>
            <p:cNvPr id="3080" name="MH_SubTitle_4"/>
            <p:cNvSpPr>
              <a:spLocks noChangeArrowheads="1"/>
            </p:cNvSpPr>
            <p:nvPr>
              <p:custDataLst>
                <p:tags r:id="rId7"/>
              </p:custDataLst>
            </p:nvPr>
          </p:nvSpPr>
          <p:spPr bwMode="auto">
            <a:xfrm>
              <a:off x="4056064" y="3255964"/>
              <a:ext cx="1963737" cy="898525"/>
            </a:xfrm>
            <a:prstGeom prst="diamond">
              <a:avLst/>
            </a:prstGeom>
            <a:solidFill>
              <a:schemeClr val="accent4"/>
            </a:solidFill>
            <a:ln>
              <a:noFill/>
            </a:ln>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defRPr/>
              </a:pPr>
              <a:r>
                <a:rPr lang="en-US" altLang="zh-CN">
                  <a:solidFill>
                    <a:srgbClr val="FFFFFF"/>
                  </a:solidFill>
                  <a:latin typeface="+mn-lt"/>
                  <a:ea typeface="+mn-ea"/>
                </a:rPr>
                <a:t>LOREM</a:t>
              </a:r>
              <a:endParaRPr lang="zh-CN" altLang="zh-CN">
                <a:solidFill>
                  <a:srgbClr val="FFFFFF"/>
                </a:solidFill>
                <a:latin typeface="+mn-lt"/>
                <a:ea typeface="+mn-ea"/>
              </a:endParaRPr>
            </a:p>
          </p:txBody>
        </p:sp>
        <p:sp>
          <p:nvSpPr>
            <p:cNvPr id="12" name="MH_Other_5"/>
            <p:cNvSpPr/>
            <p:nvPr>
              <p:custDataLst>
                <p:tags r:id="rId8"/>
              </p:custDataLst>
            </p:nvPr>
          </p:nvSpPr>
          <p:spPr bwMode="auto">
            <a:xfrm>
              <a:off x="4048126" y="3702050"/>
              <a:ext cx="989013" cy="501650"/>
            </a:xfrm>
            <a:custGeom>
              <a:avLst/>
              <a:gdLst/>
              <a:ahLst/>
              <a:cxnLst>
                <a:cxn ang="0">
                  <a:pos x="0" y="0"/>
                </a:cxn>
                <a:cxn ang="0">
                  <a:pos x="750" y="435"/>
                </a:cxn>
                <a:cxn ang="0">
                  <a:pos x="750" y="483"/>
                </a:cxn>
                <a:cxn ang="0">
                  <a:pos x="3" y="42"/>
                </a:cxn>
                <a:cxn ang="0">
                  <a:pos x="0" y="0"/>
                </a:cxn>
              </a:cxnLst>
              <a:rect l="0" t="0" r="r" b="b"/>
              <a:pathLst>
                <a:path w="750" h="483">
                  <a:moveTo>
                    <a:pt x="0" y="0"/>
                  </a:moveTo>
                  <a:lnTo>
                    <a:pt x="750" y="435"/>
                  </a:lnTo>
                  <a:lnTo>
                    <a:pt x="750" y="483"/>
                  </a:lnTo>
                  <a:lnTo>
                    <a:pt x="3" y="42"/>
                  </a:lnTo>
                  <a:lnTo>
                    <a:pt x="0" y="0"/>
                  </a:lnTo>
                  <a:close/>
                </a:path>
              </a:pathLst>
            </a:custGeom>
            <a:solidFill>
              <a:schemeClr val="accent4">
                <a:lumMod val="75000"/>
              </a:schemeClr>
            </a:solidFill>
            <a:ln w="9525" cap="flat" cmpd="sng">
              <a:noFill/>
              <a:prstDash val="solid"/>
              <a:round/>
            </a:ln>
            <a:effectLst/>
          </p:spPr>
          <p:txBody>
            <a:bodyPr wrap="none" anchor="ctr"/>
            <a:lstStyle/>
            <a:p>
              <a:pPr>
                <a:defRPr/>
              </a:pPr>
              <a:endParaRPr lang="zh-CN" altLang="en-US">
                <a:latin typeface="+mn-ea"/>
              </a:endParaRPr>
            </a:p>
          </p:txBody>
        </p:sp>
        <p:sp>
          <p:nvSpPr>
            <p:cNvPr id="13" name="MH_Other_6"/>
            <p:cNvSpPr/>
            <p:nvPr>
              <p:custDataLst>
                <p:tags r:id="rId9"/>
              </p:custDataLst>
            </p:nvPr>
          </p:nvSpPr>
          <p:spPr bwMode="auto">
            <a:xfrm>
              <a:off x="5037139" y="3702050"/>
              <a:ext cx="979487" cy="501650"/>
            </a:xfrm>
            <a:custGeom>
              <a:avLst/>
              <a:gdLst/>
              <a:ahLst/>
              <a:cxnLst>
                <a:cxn ang="0">
                  <a:pos x="741" y="0"/>
                </a:cxn>
                <a:cxn ang="0">
                  <a:pos x="0" y="432"/>
                </a:cxn>
                <a:cxn ang="0">
                  <a:pos x="0" y="483"/>
                </a:cxn>
                <a:cxn ang="0">
                  <a:pos x="741" y="45"/>
                </a:cxn>
                <a:cxn ang="0">
                  <a:pos x="741" y="0"/>
                </a:cxn>
              </a:cxnLst>
              <a:rect l="0" t="0" r="r" b="b"/>
              <a:pathLst>
                <a:path w="741" h="483">
                  <a:moveTo>
                    <a:pt x="741" y="0"/>
                  </a:moveTo>
                  <a:lnTo>
                    <a:pt x="0" y="432"/>
                  </a:lnTo>
                  <a:lnTo>
                    <a:pt x="0" y="483"/>
                  </a:lnTo>
                  <a:lnTo>
                    <a:pt x="741" y="45"/>
                  </a:lnTo>
                  <a:lnTo>
                    <a:pt x="741" y="0"/>
                  </a:lnTo>
                  <a:close/>
                </a:path>
              </a:pathLst>
            </a:custGeom>
            <a:solidFill>
              <a:schemeClr val="accent4">
                <a:lumMod val="75000"/>
              </a:schemeClr>
            </a:solidFill>
            <a:ln w="9525" cap="flat" cmpd="sng">
              <a:noFill/>
              <a:prstDash val="solid"/>
              <a:round/>
            </a:ln>
            <a:effectLst/>
          </p:spPr>
          <p:txBody>
            <a:bodyPr wrap="none" anchor="ctr"/>
            <a:lstStyle/>
            <a:p>
              <a:pPr>
                <a:defRPr/>
              </a:pPr>
              <a:endParaRPr lang="zh-CN" altLang="en-US">
                <a:latin typeface="+mn-ea"/>
              </a:endParaRPr>
            </a:p>
          </p:txBody>
        </p:sp>
        <p:sp>
          <p:nvSpPr>
            <p:cNvPr id="3083" name="MH_SubTitle_2"/>
            <p:cNvSpPr>
              <a:spLocks noChangeArrowheads="1"/>
            </p:cNvSpPr>
            <p:nvPr>
              <p:custDataLst>
                <p:tags r:id="rId10"/>
              </p:custDataLst>
            </p:nvPr>
          </p:nvSpPr>
          <p:spPr bwMode="auto">
            <a:xfrm>
              <a:off x="6183314" y="3255963"/>
              <a:ext cx="1963737" cy="901700"/>
            </a:xfrm>
            <a:prstGeom prst="diamond">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defRPr/>
              </a:pPr>
              <a:r>
                <a:rPr lang="en-US" altLang="zh-CN">
                  <a:solidFill>
                    <a:srgbClr val="FFFFFF"/>
                  </a:solidFill>
                  <a:latin typeface="+mn-lt"/>
                  <a:ea typeface="+mn-ea"/>
                </a:rPr>
                <a:t>LOREM</a:t>
              </a:r>
              <a:endParaRPr lang="zh-CN" altLang="zh-CN">
                <a:solidFill>
                  <a:srgbClr val="FFFFFF"/>
                </a:solidFill>
                <a:latin typeface="+mn-lt"/>
                <a:ea typeface="+mn-ea"/>
              </a:endParaRPr>
            </a:p>
          </p:txBody>
        </p:sp>
        <p:sp>
          <p:nvSpPr>
            <p:cNvPr id="9" name="MH_Other_7"/>
            <p:cNvSpPr/>
            <p:nvPr>
              <p:custDataLst>
                <p:tags r:id="rId11"/>
              </p:custDataLst>
            </p:nvPr>
          </p:nvSpPr>
          <p:spPr bwMode="auto">
            <a:xfrm>
              <a:off x="6178550" y="3703639"/>
              <a:ext cx="990600" cy="503237"/>
            </a:xfrm>
            <a:custGeom>
              <a:avLst/>
              <a:gdLst/>
              <a:ahLst/>
              <a:cxnLst>
                <a:cxn ang="0">
                  <a:pos x="0" y="0"/>
                </a:cxn>
                <a:cxn ang="0">
                  <a:pos x="750" y="435"/>
                </a:cxn>
                <a:cxn ang="0">
                  <a:pos x="750" y="483"/>
                </a:cxn>
                <a:cxn ang="0">
                  <a:pos x="3" y="42"/>
                </a:cxn>
                <a:cxn ang="0">
                  <a:pos x="0" y="0"/>
                </a:cxn>
              </a:cxnLst>
              <a:rect l="0" t="0" r="r" b="b"/>
              <a:pathLst>
                <a:path w="750" h="483">
                  <a:moveTo>
                    <a:pt x="0" y="0"/>
                  </a:moveTo>
                  <a:lnTo>
                    <a:pt x="750" y="435"/>
                  </a:lnTo>
                  <a:lnTo>
                    <a:pt x="750" y="483"/>
                  </a:lnTo>
                  <a:lnTo>
                    <a:pt x="3" y="42"/>
                  </a:lnTo>
                  <a:lnTo>
                    <a:pt x="0" y="0"/>
                  </a:lnTo>
                  <a:close/>
                </a:path>
              </a:pathLst>
            </a:custGeom>
            <a:solidFill>
              <a:schemeClr val="accent2">
                <a:lumMod val="75000"/>
              </a:schemeClr>
            </a:solidFill>
            <a:ln w="9525" cap="flat" cmpd="sng">
              <a:noFill/>
              <a:prstDash val="solid"/>
              <a:round/>
            </a:ln>
            <a:effectLst/>
          </p:spPr>
          <p:txBody>
            <a:bodyPr wrap="none" anchor="ctr"/>
            <a:lstStyle/>
            <a:p>
              <a:pPr>
                <a:defRPr/>
              </a:pPr>
              <a:endParaRPr lang="zh-CN" altLang="en-US">
                <a:latin typeface="+mn-ea"/>
              </a:endParaRPr>
            </a:p>
          </p:txBody>
        </p:sp>
        <p:sp>
          <p:nvSpPr>
            <p:cNvPr id="10" name="MH_Other_8"/>
            <p:cNvSpPr/>
            <p:nvPr>
              <p:custDataLst>
                <p:tags r:id="rId12"/>
              </p:custDataLst>
            </p:nvPr>
          </p:nvSpPr>
          <p:spPr bwMode="auto">
            <a:xfrm>
              <a:off x="7169150" y="3703639"/>
              <a:ext cx="979488" cy="503237"/>
            </a:xfrm>
            <a:custGeom>
              <a:avLst/>
              <a:gdLst/>
              <a:ahLst/>
              <a:cxnLst>
                <a:cxn ang="0">
                  <a:pos x="741" y="0"/>
                </a:cxn>
                <a:cxn ang="0">
                  <a:pos x="0" y="432"/>
                </a:cxn>
                <a:cxn ang="0">
                  <a:pos x="0" y="483"/>
                </a:cxn>
                <a:cxn ang="0">
                  <a:pos x="741" y="45"/>
                </a:cxn>
                <a:cxn ang="0">
                  <a:pos x="741" y="0"/>
                </a:cxn>
              </a:cxnLst>
              <a:rect l="0" t="0" r="r" b="b"/>
              <a:pathLst>
                <a:path w="741" h="483">
                  <a:moveTo>
                    <a:pt x="741" y="0"/>
                  </a:moveTo>
                  <a:lnTo>
                    <a:pt x="0" y="432"/>
                  </a:lnTo>
                  <a:lnTo>
                    <a:pt x="0" y="483"/>
                  </a:lnTo>
                  <a:lnTo>
                    <a:pt x="741" y="45"/>
                  </a:lnTo>
                  <a:lnTo>
                    <a:pt x="741" y="0"/>
                  </a:lnTo>
                  <a:close/>
                </a:path>
              </a:pathLst>
            </a:custGeom>
            <a:solidFill>
              <a:schemeClr val="accent2">
                <a:lumMod val="75000"/>
              </a:schemeClr>
            </a:solidFill>
            <a:ln w="9525" cap="flat" cmpd="sng">
              <a:noFill/>
              <a:prstDash val="solid"/>
              <a:round/>
            </a:ln>
            <a:effectLst/>
          </p:spPr>
          <p:txBody>
            <a:bodyPr wrap="none" anchor="ctr"/>
            <a:lstStyle/>
            <a:p>
              <a:pPr>
                <a:defRPr/>
              </a:pPr>
              <a:endParaRPr lang="zh-CN" altLang="en-US">
                <a:latin typeface="+mn-ea"/>
              </a:endParaRPr>
            </a:p>
          </p:txBody>
        </p:sp>
      </p:grpSp>
      <p:grpSp>
        <p:nvGrpSpPr>
          <p:cNvPr id="3" name="组合 2"/>
          <p:cNvGrpSpPr/>
          <p:nvPr/>
        </p:nvGrpSpPr>
        <p:grpSpPr>
          <a:xfrm>
            <a:off x="1187096" y="2267861"/>
            <a:ext cx="3327636" cy="1220554"/>
            <a:chOff x="874713" y="1690821"/>
            <a:chExt cx="3327636" cy="1220554"/>
          </a:xfrm>
        </p:grpSpPr>
        <p:sp>
          <p:nvSpPr>
            <p:cNvPr id="22" name="矩形 21"/>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sp>
          <p:nvSpPr>
            <p:cNvPr id="23" name="矩形 22"/>
            <p:cNvSpPr/>
            <p:nvPr/>
          </p:nvSpPr>
          <p:spPr>
            <a:xfrm>
              <a:off x="874713" y="169082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汉仪夏日体W" panose="00020600040101010101" pitchFamily="18" charset="-122"/>
                  <a:ea typeface="汉仪夏日体W" panose="00020600040101010101" pitchFamily="18" charset="-122"/>
                </a:rPr>
                <a:t>标题文字添加</a:t>
              </a:r>
              <a:endParaRPr lang="zh-CN" altLang="en-US" b="1" dirty="0">
                <a:solidFill>
                  <a:schemeClr val="tx1">
                    <a:lumMod val="65000"/>
                    <a:lumOff val="35000"/>
                  </a:schemeClr>
                </a:solidFill>
                <a:latin typeface="汉仪夏日体W" panose="00020600040101010101" pitchFamily="18" charset="-122"/>
                <a:ea typeface="汉仪夏日体W" panose="00020600040101010101" pitchFamily="18" charset="-122"/>
              </a:endParaRPr>
            </a:p>
          </p:txBody>
        </p:sp>
      </p:grpSp>
      <p:grpSp>
        <p:nvGrpSpPr>
          <p:cNvPr id="24" name="组合 23"/>
          <p:cNvGrpSpPr/>
          <p:nvPr/>
        </p:nvGrpSpPr>
        <p:grpSpPr>
          <a:xfrm>
            <a:off x="1187096" y="4075112"/>
            <a:ext cx="3327636" cy="1220554"/>
            <a:chOff x="874713" y="1690821"/>
            <a:chExt cx="3327636" cy="1220554"/>
          </a:xfrm>
        </p:grpSpPr>
        <p:sp>
          <p:nvSpPr>
            <p:cNvPr id="25" name="矩形 24"/>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sp>
          <p:nvSpPr>
            <p:cNvPr id="26" name="矩形 25"/>
            <p:cNvSpPr/>
            <p:nvPr/>
          </p:nvSpPr>
          <p:spPr>
            <a:xfrm>
              <a:off x="874713" y="169082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汉仪夏日体W" panose="00020600040101010101" pitchFamily="18" charset="-122"/>
                  <a:ea typeface="汉仪夏日体W" panose="00020600040101010101" pitchFamily="18" charset="-122"/>
                </a:rPr>
                <a:t>标题文字添加</a:t>
              </a:r>
              <a:endParaRPr lang="zh-CN" altLang="en-US" b="1" dirty="0">
                <a:solidFill>
                  <a:schemeClr val="tx1">
                    <a:lumMod val="65000"/>
                    <a:lumOff val="35000"/>
                  </a:schemeClr>
                </a:solidFill>
                <a:latin typeface="汉仪夏日体W" panose="00020600040101010101" pitchFamily="18" charset="-122"/>
                <a:ea typeface="汉仪夏日体W" panose="00020600040101010101" pitchFamily="18" charset="-122"/>
              </a:endParaRPr>
            </a:p>
          </p:txBody>
        </p:sp>
      </p:grpSp>
      <p:grpSp>
        <p:nvGrpSpPr>
          <p:cNvPr id="27" name="组合 26"/>
          <p:cNvGrpSpPr/>
          <p:nvPr/>
        </p:nvGrpSpPr>
        <p:grpSpPr>
          <a:xfrm>
            <a:off x="7635521" y="2267861"/>
            <a:ext cx="3327636" cy="1220554"/>
            <a:chOff x="874713" y="1690821"/>
            <a:chExt cx="3327636" cy="1220554"/>
          </a:xfrm>
        </p:grpSpPr>
        <p:sp>
          <p:nvSpPr>
            <p:cNvPr id="28" name="矩形 27"/>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sp>
          <p:nvSpPr>
            <p:cNvPr id="29" name="矩形 28"/>
            <p:cNvSpPr/>
            <p:nvPr/>
          </p:nvSpPr>
          <p:spPr>
            <a:xfrm>
              <a:off x="1960375" y="169082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汉仪夏日体W" panose="00020600040101010101" pitchFamily="18" charset="-122"/>
                  <a:ea typeface="汉仪夏日体W" panose="00020600040101010101" pitchFamily="18" charset="-122"/>
                </a:rPr>
                <a:t>标题文字添加</a:t>
              </a:r>
              <a:endParaRPr lang="zh-CN" altLang="en-US" b="1" dirty="0">
                <a:solidFill>
                  <a:schemeClr val="tx1">
                    <a:lumMod val="65000"/>
                    <a:lumOff val="35000"/>
                  </a:schemeClr>
                </a:solidFill>
                <a:latin typeface="汉仪夏日体W" panose="00020600040101010101" pitchFamily="18" charset="-122"/>
                <a:ea typeface="汉仪夏日体W" panose="00020600040101010101" pitchFamily="18" charset="-122"/>
              </a:endParaRPr>
            </a:p>
          </p:txBody>
        </p:sp>
      </p:grpSp>
      <p:grpSp>
        <p:nvGrpSpPr>
          <p:cNvPr id="30" name="组合 29"/>
          <p:cNvGrpSpPr/>
          <p:nvPr/>
        </p:nvGrpSpPr>
        <p:grpSpPr>
          <a:xfrm>
            <a:off x="7635521" y="4075112"/>
            <a:ext cx="3327636" cy="1220554"/>
            <a:chOff x="874713" y="1690821"/>
            <a:chExt cx="3327636" cy="1220554"/>
          </a:xfrm>
        </p:grpSpPr>
        <p:sp>
          <p:nvSpPr>
            <p:cNvPr id="31" name="矩形 30"/>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sp>
          <p:nvSpPr>
            <p:cNvPr id="32" name="矩形 31"/>
            <p:cNvSpPr/>
            <p:nvPr/>
          </p:nvSpPr>
          <p:spPr>
            <a:xfrm>
              <a:off x="1960375" y="169082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汉仪夏日体W" panose="00020600040101010101" pitchFamily="18" charset="-122"/>
                  <a:ea typeface="汉仪夏日体W" panose="00020600040101010101" pitchFamily="18" charset="-122"/>
                </a:rPr>
                <a:t>标题文字添加</a:t>
              </a:r>
              <a:endParaRPr lang="zh-CN" altLang="en-US" b="1" dirty="0">
                <a:solidFill>
                  <a:schemeClr val="tx1">
                    <a:lumMod val="65000"/>
                    <a:lumOff val="35000"/>
                  </a:schemeClr>
                </a:solidFill>
                <a:latin typeface="汉仪夏日体W" panose="00020600040101010101" pitchFamily="18" charset="-122"/>
                <a:ea typeface="汉仪夏日体W" panose="00020600040101010101" pitchFamily="18" charset="-122"/>
              </a:endParaRPr>
            </a:p>
          </p:txBody>
        </p:sp>
      </p:grpSp>
      <p:sp>
        <p:nvSpPr>
          <p:cNvPr id="33" name="文本框 32"/>
          <p:cNvSpPr txBox="1"/>
          <p:nvPr/>
        </p:nvSpPr>
        <p:spPr>
          <a:xfrm>
            <a:off x="3951824" y="475711"/>
            <a:ext cx="4288353" cy="707886"/>
          </a:xfrm>
          <a:prstGeom prst="rect">
            <a:avLst/>
          </a:prstGeom>
          <a:noFill/>
        </p:spPr>
        <p:txBody>
          <a:bodyPr wrap="none" rtlCol="0">
            <a:spAutoFit/>
            <a:scene3d>
              <a:camera prst="orthographicFront"/>
              <a:lightRig rig="threePt" dir="t"/>
            </a:scene3d>
            <a:sp3d contourW="12700"/>
          </a:bodyPr>
          <a:lstStyle/>
          <a:p>
            <a:pPr algn="ctr"/>
            <a:r>
              <a:rPr lang="zh-CN" altLang="en-US" sz="4000" b="1" dirty="0" smtClean="0">
                <a:solidFill>
                  <a:schemeClr val="bg1"/>
                </a:solidFill>
                <a:latin typeface="汉仪夏日体W" panose="00020600040101010101" pitchFamily="18" charset="-122"/>
                <a:ea typeface="汉仪夏日体W" panose="00020600040101010101" pitchFamily="18" charset="-122"/>
              </a:rPr>
              <a:t>标题文字添加此处</a:t>
            </a:r>
            <a:endParaRPr lang="zh-CN" altLang="en-US" sz="4000" b="1" dirty="0">
              <a:solidFill>
                <a:schemeClr val="bg1"/>
              </a:solidFill>
              <a:latin typeface="汉仪夏日体W" panose="00020600040101010101" pitchFamily="18" charset="-122"/>
              <a:ea typeface="汉仪夏日体W" panose="00020600040101010101" pitchFamily="18" charset="-122"/>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1+#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1+#ppt_w/2"/>
                                          </p:val>
                                        </p:tav>
                                        <p:tav tm="100000">
                                          <p:val>
                                            <p:strVal val="#ppt_x"/>
                                          </p:val>
                                        </p:tav>
                                      </p:tavLst>
                                    </p:anim>
                                    <p:anim calcmode="lin" valueType="num">
                                      <p:cBhvr additive="base">
                                        <p:cTn id="26"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15107" y="4064725"/>
            <a:ext cx="2746549" cy="1810161"/>
            <a:chOff x="1877702" y="1295400"/>
            <a:chExt cx="2746549" cy="1810161"/>
          </a:xfrm>
        </p:grpSpPr>
        <p:sp>
          <p:nvSpPr>
            <p:cNvPr id="9" name="矩形 8"/>
            <p:cNvSpPr/>
            <p:nvPr/>
          </p:nvSpPr>
          <p:spPr>
            <a:xfrm>
              <a:off x="2859133" y="1295400"/>
              <a:ext cx="857250" cy="8572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矩形 9"/>
            <p:cNvSpPr/>
            <p:nvPr/>
          </p:nvSpPr>
          <p:spPr>
            <a:xfrm>
              <a:off x="1877702" y="2225512"/>
              <a:ext cx="2746549" cy="880049"/>
            </a:xfrm>
            <a:prstGeom prst="rect">
              <a:avLst/>
            </a:prstGeom>
          </p:spPr>
          <p:txBody>
            <a:bodyPr wrap="square">
              <a:spAutoFit/>
            </a:bodyPr>
            <a:lstStyle/>
            <a:p>
              <a:pPr algn="ctr">
                <a:lnSpc>
                  <a:spcPct val="150000"/>
                </a:lnSpc>
              </a:pPr>
              <a:r>
                <a:rPr lang="zh-CN" altLang="en-US" sz="1200" b="0" i="0" dirty="0" smtClean="0">
                  <a:solidFill>
                    <a:schemeClr val="tx1">
                      <a:lumMod val="75000"/>
                      <a:lumOff val="25000"/>
                    </a:schemeClr>
                  </a:solidFill>
                  <a:effectLst/>
                  <a:latin typeface="楷体" panose="02010609060101010101" pitchFamily="49" charset="-122"/>
                  <a:ea typeface="楷体" panose="02010609060101010101" pitchFamily="49" charset="-122"/>
                </a:rPr>
                <a:t>意境是指抒情性作品中呈现的那种情景交融、虚实相生、活跃着生命律动的韵味无穷的诗意空间</a:t>
              </a:r>
              <a:endParaRPr lang="zh-CN" altLang="en-US" sz="12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1" name="矩形 10"/>
            <p:cNvSpPr/>
            <p:nvPr/>
          </p:nvSpPr>
          <p:spPr>
            <a:xfrm>
              <a:off x="2900711" y="1297814"/>
              <a:ext cx="800219" cy="830997"/>
            </a:xfrm>
            <a:prstGeom prst="rect">
              <a:avLst/>
            </a:prstGeom>
          </p:spPr>
          <p:txBody>
            <a:bodyPr wrap="none">
              <a:spAutoFit/>
            </a:bodyPr>
            <a:lstStyle/>
            <a:p>
              <a:r>
                <a:rPr lang="zh-CN" altLang="en-US" sz="4800" dirty="0" smtClean="0">
                  <a:solidFill>
                    <a:schemeClr val="tx1">
                      <a:lumMod val="75000"/>
                      <a:lumOff val="25000"/>
                    </a:schemeClr>
                  </a:solidFill>
                  <a:latin typeface="楷体" panose="02010609060101010101" pitchFamily="49" charset="-122"/>
                  <a:ea typeface="楷体" panose="02010609060101010101" pitchFamily="49" charset="-122"/>
                </a:rPr>
                <a:t>壹</a:t>
              </a:r>
              <a:endParaRPr lang="zh-CN" altLang="en-US" sz="4800" dirty="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2" name="组合 8"/>
          <p:cNvGrpSpPr/>
          <p:nvPr/>
        </p:nvGrpSpPr>
        <p:grpSpPr>
          <a:xfrm>
            <a:off x="4936587" y="3986348"/>
            <a:ext cx="2456989" cy="1823224"/>
            <a:chOff x="4087502" y="1295400"/>
            <a:chExt cx="2456989" cy="1823224"/>
          </a:xfrm>
        </p:grpSpPr>
        <p:sp>
          <p:nvSpPr>
            <p:cNvPr id="13" name="矩形 12"/>
            <p:cNvSpPr/>
            <p:nvPr/>
          </p:nvSpPr>
          <p:spPr>
            <a:xfrm>
              <a:off x="4781550" y="1295400"/>
              <a:ext cx="857250" cy="8572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 name="矩形 13"/>
            <p:cNvSpPr/>
            <p:nvPr/>
          </p:nvSpPr>
          <p:spPr>
            <a:xfrm>
              <a:off x="4087502" y="2238575"/>
              <a:ext cx="2456989" cy="880049"/>
            </a:xfrm>
            <a:prstGeom prst="rect">
              <a:avLst/>
            </a:prstGeom>
          </p:spPr>
          <p:txBody>
            <a:bodyPr wrap="square">
              <a:spAutoFit/>
            </a:bodyPr>
            <a:lstStyle/>
            <a:p>
              <a:pPr algn="ctr">
                <a:lnSpc>
                  <a:spcPct val="150000"/>
                </a:lnSpc>
              </a:pPr>
              <a:r>
                <a:rPr lang="zh-CN" altLang="en-US" sz="1200" b="0" i="0" dirty="0" smtClean="0">
                  <a:solidFill>
                    <a:schemeClr val="tx1">
                      <a:lumMod val="75000"/>
                      <a:lumOff val="25000"/>
                    </a:schemeClr>
                  </a:solidFill>
                  <a:effectLst/>
                  <a:latin typeface="楷体" panose="02010609060101010101" pitchFamily="49" charset="-122"/>
                  <a:ea typeface="楷体" panose="02010609060101010101" pitchFamily="49" charset="-122"/>
                </a:rPr>
                <a:t>意境是指抒情性作品中呈现的那种情景交融、虚实相生、活跃着生命律动的韵味无穷的诗意空间</a:t>
              </a:r>
              <a:endParaRPr lang="zh-CN" altLang="en-US" sz="12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5" name="矩形 14"/>
            <p:cNvSpPr/>
            <p:nvPr/>
          </p:nvSpPr>
          <p:spPr>
            <a:xfrm>
              <a:off x="4824323" y="1350065"/>
              <a:ext cx="800219" cy="830997"/>
            </a:xfrm>
            <a:prstGeom prst="rect">
              <a:avLst/>
            </a:prstGeom>
          </p:spPr>
          <p:txBody>
            <a:bodyPr wrap="none">
              <a:spAutoFit/>
            </a:bodyPr>
            <a:lstStyle/>
            <a:p>
              <a:r>
                <a:rPr lang="zh-CN" altLang="en-US" sz="4800" dirty="0" smtClean="0">
                  <a:solidFill>
                    <a:schemeClr val="tx1">
                      <a:lumMod val="75000"/>
                      <a:lumOff val="25000"/>
                    </a:schemeClr>
                  </a:solidFill>
                  <a:latin typeface="楷体" panose="02010609060101010101" pitchFamily="49" charset="-122"/>
                  <a:ea typeface="楷体" panose="02010609060101010101" pitchFamily="49" charset="-122"/>
                </a:rPr>
                <a:t>贰</a:t>
              </a:r>
              <a:endParaRPr lang="zh-CN" altLang="en-US" sz="4800" dirty="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20" name="组合 25"/>
          <p:cNvGrpSpPr/>
          <p:nvPr/>
        </p:nvGrpSpPr>
        <p:grpSpPr>
          <a:xfrm>
            <a:off x="8964302" y="3947160"/>
            <a:ext cx="2452635" cy="1849349"/>
            <a:chOff x="8415663" y="1295400"/>
            <a:chExt cx="2452635" cy="1849349"/>
          </a:xfrm>
        </p:grpSpPr>
        <p:sp>
          <p:nvSpPr>
            <p:cNvPr id="21" name="矩形 20"/>
            <p:cNvSpPr/>
            <p:nvPr/>
          </p:nvSpPr>
          <p:spPr>
            <a:xfrm>
              <a:off x="9201150" y="1295400"/>
              <a:ext cx="857250" cy="8572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矩形 21"/>
            <p:cNvSpPr/>
            <p:nvPr/>
          </p:nvSpPr>
          <p:spPr>
            <a:xfrm>
              <a:off x="8415663" y="2264700"/>
              <a:ext cx="2452635" cy="880049"/>
            </a:xfrm>
            <a:prstGeom prst="rect">
              <a:avLst/>
            </a:prstGeom>
          </p:spPr>
          <p:txBody>
            <a:bodyPr wrap="square">
              <a:spAutoFit/>
            </a:bodyPr>
            <a:lstStyle/>
            <a:p>
              <a:pPr algn="ctr">
                <a:lnSpc>
                  <a:spcPct val="150000"/>
                </a:lnSpc>
              </a:pPr>
              <a:r>
                <a:rPr lang="zh-CN" altLang="en-US" sz="1200" b="0" i="0" dirty="0" smtClean="0">
                  <a:solidFill>
                    <a:schemeClr val="tx1">
                      <a:lumMod val="75000"/>
                      <a:lumOff val="25000"/>
                    </a:schemeClr>
                  </a:solidFill>
                  <a:effectLst/>
                  <a:latin typeface="楷体" panose="02010609060101010101" pitchFamily="49" charset="-122"/>
                  <a:ea typeface="楷体" panose="02010609060101010101" pitchFamily="49" charset="-122"/>
                </a:rPr>
                <a:t>意境是指抒情性作品中呈现的那种情景交融、虚实相生、活跃着生命律动的韵味无穷的诗意空间</a:t>
              </a:r>
              <a:endParaRPr lang="zh-CN" altLang="en-US" sz="12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3" name="矩形 22"/>
            <p:cNvSpPr/>
            <p:nvPr/>
          </p:nvSpPr>
          <p:spPr>
            <a:xfrm>
              <a:off x="9217369" y="1350065"/>
              <a:ext cx="800219" cy="830997"/>
            </a:xfrm>
            <a:prstGeom prst="rect">
              <a:avLst/>
            </a:prstGeom>
          </p:spPr>
          <p:txBody>
            <a:bodyPr wrap="none">
              <a:spAutoFit/>
            </a:bodyPr>
            <a:lstStyle/>
            <a:p>
              <a:r>
                <a:rPr lang="zh-CN" altLang="en-US" sz="4800" dirty="0" smtClean="0">
                  <a:solidFill>
                    <a:schemeClr val="tx1">
                      <a:lumMod val="75000"/>
                      <a:lumOff val="25000"/>
                    </a:schemeClr>
                  </a:solidFill>
                  <a:latin typeface="楷体" panose="02010609060101010101" pitchFamily="49" charset="-122"/>
                  <a:ea typeface="楷体" panose="02010609060101010101" pitchFamily="49" charset="-122"/>
                </a:rPr>
                <a:t>叁</a:t>
              </a:r>
              <a:endParaRPr lang="zh-CN" altLang="en-US" sz="4800" dirty="0">
                <a:solidFill>
                  <a:schemeClr val="tx1">
                    <a:lumMod val="75000"/>
                    <a:lumOff val="25000"/>
                  </a:schemeClr>
                </a:solidFill>
                <a:latin typeface="楷体" panose="02010609060101010101" pitchFamily="49" charset="-122"/>
                <a:ea typeface="楷体" panose="02010609060101010101" pitchFamily="49" charset="-122"/>
              </a:endParaRPr>
            </a:p>
          </p:txBody>
        </p:sp>
      </p:grpSp>
      <p:pic>
        <p:nvPicPr>
          <p:cNvPr id="18" name="图片占位符 17"/>
          <p:cNvPicPr>
            <a:picLocks noGrp="1" noChangeAspect="1"/>
          </p:cNvPicPr>
          <p:nvPr>
            <p:ph type="pic" sz="quarter" idx="13"/>
          </p:nvPr>
        </p:nvPicPr>
        <p:blipFill>
          <a:blip r:embed="rId1" cstate="print">
            <a:extLst>
              <a:ext uri="{28A0092B-C50C-407E-A947-70E740481C1C}">
                <a14:useLocalDpi xmlns:a14="http://schemas.microsoft.com/office/drawing/2010/main" val="0"/>
              </a:ext>
            </a:extLst>
          </a:blip>
          <a:srcRect t="1034" b="1034"/>
          <a:stretch>
            <a:fillRect/>
          </a:stretch>
        </p:blipFill>
        <p:spPr/>
      </p:pic>
      <p:pic>
        <p:nvPicPr>
          <p:cNvPr id="17" name="图片占位符 16"/>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256" b="1256"/>
          <a:stretch>
            <a:fillRect/>
          </a:stretch>
        </p:blipFill>
        <p:spPr/>
      </p:pic>
      <p:pic>
        <p:nvPicPr>
          <p:cNvPr id="16" name="图片占位符 15"/>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t="1277" b="1277"/>
          <a:stretch>
            <a:fillRect/>
          </a:stretch>
        </p:blip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p:nvPr/>
        </p:nvGrpSpPr>
        <p:grpSpPr>
          <a:xfrm>
            <a:off x="4318000" y="2638319"/>
            <a:ext cx="3556000" cy="2735262"/>
            <a:chOff x="2917371" y="1509173"/>
            <a:chExt cx="6308028" cy="4852111"/>
          </a:xfrm>
          <a:solidFill>
            <a:srgbClr val="399563"/>
          </a:solidFill>
        </p:grpSpPr>
        <p:sp>
          <p:nvSpPr>
            <p:cNvPr id="13" name="弧形 12"/>
            <p:cNvSpPr/>
            <p:nvPr/>
          </p:nvSpPr>
          <p:spPr>
            <a:xfrm rot="13603818">
              <a:off x="3538272" y="1659071"/>
              <a:ext cx="4626616" cy="4626616"/>
            </a:xfrm>
            <a:prstGeom prst="arc">
              <a:avLst>
                <a:gd name="adj1" fmla="val 16200000"/>
                <a:gd name="adj2" fmla="val 21493235"/>
              </a:avLst>
            </a:prstGeom>
            <a:grpFill/>
            <a:ln w="76200">
              <a:solidFill>
                <a:srgbClr val="39956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4" name="弧形 13"/>
            <p:cNvSpPr/>
            <p:nvPr/>
          </p:nvSpPr>
          <p:spPr>
            <a:xfrm rot="2597983">
              <a:off x="4046967" y="1734668"/>
              <a:ext cx="4626616" cy="4626616"/>
            </a:xfrm>
            <a:prstGeom prst="arc">
              <a:avLst>
                <a:gd name="adj1" fmla="val 16127698"/>
                <a:gd name="adj2" fmla="val 21464082"/>
              </a:avLst>
            </a:prstGeom>
            <a:grpFill/>
            <a:ln w="76200">
              <a:solidFill>
                <a:srgbClr val="39956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cxnSp>
          <p:nvCxnSpPr>
            <p:cNvPr id="15" name="直接连接符 14"/>
            <p:cNvCxnSpPr/>
            <p:nvPr/>
          </p:nvCxnSpPr>
          <p:spPr>
            <a:xfrm flipH="1" flipV="1">
              <a:off x="2917371" y="1509173"/>
              <a:ext cx="1059543" cy="1059543"/>
            </a:xfrm>
            <a:prstGeom prst="line">
              <a:avLst/>
            </a:prstGeom>
            <a:grpFill/>
            <a:ln>
              <a:solidFill>
                <a:srgbClr val="39956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2934180" y="5149684"/>
              <a:ext cx="862336" cy="904453"/>
            </a:xfrm>
            <a:prstGeom prst="line">
              <a:avLst/>
            </a:prstGeom>
            <a:grpFill/>
            <a:ln>
              <a:solidFill>
                <a:srgbClr val="39956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8188200" y="1509173"/>
              <a:ext cx="1035953" cy="1078153"/>
            </a:xfrm>
            <a:prstGeom prst="line">
              <a:avLst/>
            </a:prstGeom>
            <a:grpFill/>
            <a:ln>
              <a:solidFill>
                <a:srgbClr val="39956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408028" y="5196088"/>
              <a:ext cx="817371" cy="861537"/>
            </a:xfrm>
            <a:prstGeom prst="line">
              <a:avLst/>
            </a:prstGeom>
            <a:grpFill/>
            <a:ln>
              <a:solidFill>
                <a:srgbClr val="399563"/>
              </a:solidFill>
            </a:ln>
          </p:spPr>
          <p:style>
            <a:lnRef idx="1">
              <a:schemeClr val="accent1"/>
            </a:lnRef>
            <a:fillRef idx="0">
              <a:schemeClr val="accent1"/>
            </a:fillRef>
            <a:effectRef idx="0">
              <a:schemeClr val="accent1"/>
            </a:effectRef>
            <a:fontRef idx="minor">
              <a:schemeClr val="tx1"/>
            </a:fontRef>
          </p:style>
        </p:cxnSp>
      </p:grpSp>
      <p:sp>
        <p:nvSpPr>
          <p:cNvPr id="19" name="Text Box 15"/>
          <p:cNvSpPr txBox="1">
            <a:spLocks noChangeArrowheads="1"/>
          </p:cNvSpPr>
          <p:nvPr/>
        </p:nvSpPr>
        <p:spPr bwMode="auto">
          <a:xfrm>
            <a:off x="7939902" y="2592795"/>
            <a:ext cx="288775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楷体" panose="02010609060101010101" pitchFamily="49" charset="-122"/>
                <a:ea typeface="楷体" panose="02010609060101010101" pitchFamily="49" charset="-122"/>
              </a:rPr>
              <a:t>输入您的内容输入您的内容输入您的内容。输入您的内容输入您的内容输入您的</a:t>
            </a:r>
            <a:r>
              <a:rPr lang="zh-CN" altLang="en-US" sz="1400" dirty="0" smtClean="0">
                <a:solidFill>
                  <a:srgbClr val="5D5C5C"/>
                </a:solidFill>
                <a:latin typeface="楷体" panose="02010609060101010101" pitchFamily="49" charset="-122"/>
                <a:ea typeface="楷体" panose="02010609060101010101" pitchFamily="49" charset="-122"/>
              </a:rPr>
              <a:t>内容</a:t>
            </a:r>
            <a:endParaRPr lang="en-US" altLang="zh-CN" sz="1400" dirty="0" smtClean="0">
              <a:solidFill>
                <a:srgbClr val="5D5C5C"/>
              </a:solidFill>
              <a:latin typeface="楷体" panose="02010609060101010101" pitchFamily="49" charset="-122"/>
              <a:ea typeface="楷体" panose="02010609060101010101" pitchFamily="49" charset="-122"/>
            </a:endParaRPr>
          </a:p>
        </p:txBody>
      </p:sp>
      <p:sp>
        <p:nvSpPr>
          <p:cNvPr id="20" name="Text Box 16"/>
          <p:cNvSpPr txBox="1">
            <a:spLocks noChangeArrowheads="1"/>
          </p:cNvSpPr>
          <p:nvPr/>
        </p:nvSpPr>
        <p:spPr bwMode="auto">
          <a:xfrm>
            <a:off x="7912917" y="2226083"/>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楷体" panose="02010609060101010101" pitchFamily="49" charset="-122"/>
                <a:ea typeface="楷体" panose="02010609060101010101" pitchFamily="49" charset="-122"/>
              </a:rPr>
              <a:t>您的标题</a:t>
            </a:r>
            <a:endParaRPr lang="zh-CN" altLang="en-US" dirty="0">
              <a:solidFill>
                <a:srgbClr val="363636"/>
              </a:solidFill>
              <a:latin typeface="楷体" panose="02010609060101010101" pitchFamily="49" charset="-122"/>
              <a:ea typeface="楷体" panose="02010609060101010101" pitchFamily="49" charset="-122"/>
            </a:endParaRPr>
          </a:p>
        </p:txBody>
      </p:sp>
      <p:sp>
        <p:nvSpPr>
          <p:cNvPr id="22" name="Text Box 15"/>
          <p:cNvSpPr txBox="1">
            <a:spLocks noChangeArrowheads="1"/>
          </p:cNvSpPr>
          <p:nvPr/>
        </p:nvSpPr>
        <p:spPr bwMode="auto">
          <a:xfrm>
            <a:off x="7939902" y="5119210"/>
            <a:ext cx="288775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楷体" panose="02010609060101010101" pitchFamily="49" charset="-122"/>
                <a:ea typeface="楷体" panose="02010609060101010101" pitchFamily="49" charset="-122"/>
              </a:rPr>
              <a:t>输入您的内容输入您的内容输入您的内容。输入您的内容输入您的内容输入您的</a:t>
            </a:r>
            <a:r>
              <a:rPr lang="zh-CN" altLang="en-US" sz="1400" dirty="0" smtClean="0">
                <a:solidFill>
                  <a:srgbClr val="5D5C5C"/>
                </a:solidFill>
                <a:latin typeface="楷体" panose="02010609060101010101" pitchFamily="49" charset="-122"/>
                <a:ea typeface="楷体" panose="02010609060101010101" pitchFamily="49" charset="-122"/>
              </a:rPr>
              <a:t>内容</a:t>
            </a:r>
            <a:endParaRPr lang="en-US" altLang="zh-CN" sz="1400" dirty="0" smtClean="0">
              <a:solidFill>
                <a:srgbClr val="5D5C5C"/>
              </a:solidFill>
              <a:latin typeface="楷体" panose="02010609060101010101" pitchFamily="49" charset="-122"/>
              <a:ea typeface="楷体" panose="02010609060101010101" pitchFamily="49" charset="-122"/>
            </a:endParaRPr>
          </a:p>
        </p:txBody>
      </p:sp>
      <p:sp>
        <p:nvSpPr>
          <p:cNvPr id="23" name="Text Box 16"/>
          <p:cNvSpPr txBox="1">
            <a:spLocks noChangeArrowheads="1"/>
          </p:cNvSpPr>
          <p:nvPr/>
        </p:nvSpPr>
        <p:spPr bwMode="auto">
          <a:xfrm>
            <a:off x="7912917" y="4752498"/>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楷体" panose="02010609060101010101" pitchFamily="49" charset="-122"/>
                <a:ea typeface="楷体" panose="02010609060101010101" pitchFamily="49" charset="-122"/>
              </a:rPr>
              <a:t>您的标题</a:t>
            </a:r>
            <a:endParaRPr lang="zh-CN" altLang="en-US" dirty="0">
              <a:solidFill>
                <a:srgbClr val="363636"/>
              </a:solidFill>
              <a:latin typeface="楷体" panose="02010609060101010101" pitchFamily="49" charset="-122"/>
              <a:ea typeface="楷体" panose="02010609060101010101" pitchFamily="49" charset="-122"/>
            </a:endParaRPr>
          </a:p>
        </p:txBody>
      </p:sp>
      <p:sp>
        <p:nvSpPr>
          <p:cNvPr id="25" name="Text Box 15"/>
          <p:cNvSpPr txBox="1">
            <a:spLocks noChangeArrowheads="1"/>
          </p:cNvSpPr>
          <p:nvPr/>
        </p:nvSpPr>
        <p:spPr bwMode="auto">
          <a:xfrm>
            <a:off x="1458731" y="4789648"/>
            <a:ext cx="288775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dirty="0">
                <a:solidFill>
                  <a:srgbClr val="5D5C5C"/>
                </a:solidFill>
                <a:latin typeface="楷体" panose="02010609060101010101" pitchFamily="49" charset="-122"/>
                <a:ea typeface="楷体" panose="02010609060101010101" pitchFamily="49" charset="-122"/>
              </a:rPr>
              <a:t>输入您的内容输入您的内容输入您的内容。输入您的内容输入您的内容输入您的</a:t>
            </a:r>
            <a:r>
              <a:rPr lang="zh-CN" altLang="en-US" sz="1400" dirty="0" smtClean="0">
                <a:solidFill>
                  <a:srgbClr val="5D5C5C"/>
                </a:solidFill>
                <a:latin typeface="楷体" panose="02010609060101010101" pitchFamily="49" charset="-122"/>
                <a:ea typeface="楷体" panose="02010609060101010101" pitchFamily="49" charset="-122"/>
              </a:rPr>
              <a:t>内容</a:t>
            </a:r>
            <a:endParaRPr lang="en-US" altLang="zh-CN" sz="1400" dirty="0" smtClean="0">
              <a:solidFill>
                <a:srgbClr val="5D5C5C"/>
              </a:solidFill>
              <a:latin typeface="楷体" panose="02010609060101010101" pitchFamily="49" charset="-122"/>
              <a:ea typeface="楷体" panose="02010609060101010101" pitchFamily="49" charset="-122"/>
            </a:endParaRPr>
          </a:p>
        </p:txBody>
      </p:sp>
      <p:sp>
        <p:nvSpPr>
          <p:cNvPr id="26" name="Text Box 16"/>
          <p:cNvSpPr txBox="1">
            <a:spLocks noChangeArrowheads="1"/>
          </p:cNvSpPr>
          <p:nvPr/>
        </p:nvSpPr>
        <p:spPr bwMode="auto">
          <a:xfrm>
            <a:off x="2884020" y="4422936"/>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dirty="0">
                <a:solidFill>
                  <a:srgbClr val="363636"/>
                </a:solidFill>
                <a:latin typeface="楷体" panose="02010609060101010101" pitchFamily="49" charset="-122"/>
                <a:ea typeface="楷体" panose="02010609060101010101" pitchFamily="49" charset="-122"/>
              </a:rPr>
              <a:t>您的标题</a:t>
            </a:r>
            <a:endParaRPr lang="zh-CN" altLang="en-US" dirty="0">
              <a:solidFill>
                <a:srgbClr val="363636"/>
              </a:solidFill>
              <a:latin typeface="楷体" panose="02010609060101010101" pitchFamily="49" charset="-122"/>
              <a:ea typeface="楷体" panose="02010609060101010101" pitchFamily="49" charset="-122"/>
            </a:endParaRPr>
          </a:p>
        </p:txBody>
      </p:sp>
      <p:sp>
        <p:nvSpPr>
          <p:cNvPr id="31" name="Text Box 15"/>
          <p:cNvSpPr txBox="1">
            <a:spLocks noChangeArrowheads="1"/>
          </p:cNvSpPr>
          <p:nvPr/>
        </p:nvSpPr>
        <p:spPr bwMode="auto">
          <a:xfrm>
            <a:off x="1458731" y="2553926"/>
            <a:ext cx="288775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dirty="0">
                <a:solidFill>
                  <a:srgbClr val="5D5C5C"/>
                </a:solidFill>
                <a:latin typeface="楷体" panose="02010609060101010101" pitchFamily="49" charset="-122"/>
                <a:ea typeface="楷体" panose="02010609060101010101" pitchFamily="49" charset="-122"/>
              </a:rPr>
              <a:t>输入您的内容输入您的内容输入您的内容。输入您的内容输入您的内容输入您的</a:t>
            </a:r>
            <a:r>
              <a:rPr lang="zh-CN" altLang="en-US" sz="1400" dirty="0" smtClean="0">
                <a:solidFill>
                  <a:srgbClr val="5D5C5C"/>
                </a:solidFill>
                <a:latin typeface="楷体" panose="02010609060101010101" pitchFamily="49" charset="-122"/>
                <a:ea typeface="楷体" panose="02010609060101010101" pitchFamily="49" charset="-122"/>
              </a:rPr>
              <a:t>内容</a:t>
            </a:r>
            <a:endParaRPr lang="en-US" altLang="zh-CN" sz="1400" dirty="0" smtClean="0">
              <a:solidFill>
                <a:srgbClr val="5D5C5C"/>
              </a:solidFill>
              <a:latin typeface="楷体" panose="02010609060101010101" pitchFamily="49" charset="-122"/>
              <a:ea typeface="楷体" panose="02010609060101010101" pitchFamily="49" charset="-122"/>
            </a:endParaRPr>
          </a:p>
        </p:txBody>
      </p:sp>
      <p:sp>
        <p:nvSpPr>
          <p:cNvPr id="32" name="Text Box 16"/>
          <p:cNvSpPr txBox="1">
            <a:spLocks noChangeArrowheads="1"/>
          </p:cNvSpPr>
          <p:nvPr/>
        </p:nvSpPr>
        <p:spPr bwMode="auto">
          <a:xfrm>
            <a:off x="2884020" y="2187214"/>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dirty="0">
                <a:solidFill>
                  <a:srgbClr val="363636"/>
                </a:solidFill>
                <a:latin typeface="楷体" panose="02010609060101010101" pitchFamily="49" charset="-122"/>
                <a:ea typeface="楷体" panose="02010609060101010101" pitchFamily="49" charset="-122"/>
              </a:rPr>
              <a:t>您的标题</a:t>
            </a:r>
            <a:endParaRPr lang="zh-CN" altLang="en-US" dirty="0">
              <a:solidFill>
                <a:srgbClr val="363636"/>
              </a:solidFill>
              <a:latin typeface="楷体" panose="02010609060101010101" pitchFamily="49" charset="-122"/>
              <a:ea typeface="楷体" panose="02010609060101010101" pitchFamily="49" charset="-122"/>
            </a:endParaRPr>
          </a:p>
        </p:txBody>
      </p:sp>
      <p:pic>
        <p:nvPicPr>
          <p:cNvPr id="5" name="图片占位符 4"/>
          <p:cNvPicPr>
            <a:picLocks noGrp="1" noChangeAspect="1"/>
          </p:cNvPicPr>
          <p:nvPr>
            <p:ph type="pic" sz="quarter" idx="12"/>
          </p:nvPr>
        </p:nvPicPr>
        <p:blipFill>
          <a:blip r:embed="rId1" cstate="print">
            <a:extLst>
              <a:ext uri="{28A0092B-C50C-407E-A947-70E740481C1C}">
                <a14:useLocalDpi xmlns:a14="http://schemas.microsoft.com/office/drawing/2010/main" val="0"/>
              </a:ext>
            </a:extLst>
          </a:blip>
          <a:srcRect l="15376" r="15376"/>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utoUpdateAnimBg="0"/>
      <p:bldP spid="20" grpId="0" bldLvl="0" autoUpdateAnimBg="0"/>
      <p:bldP spid="22" grpId="0" bldLvl="0" autoUpdateAnimBg="0"/>
      <p:bldP spid="23" grpId="0" bldLvl="0" autoUpdateAnimBg="0"/>
      <p:bldP spid="25" grpId="0" bldLvl="0" autoUpdateAnimBg="0"/>
      <p:bldP spid="26" grpId="0" bldLvl="0" autoUpdateAnimBg="0"/>
      <p:bldP spid="31" grpId="0" bldLvl="0" autoUpdateAnimBg="0"/>
      <p:bldP spid="32"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651375" y="3392486"/>
            <a:ext cx="2795588" cy="1182689"/>
            <a:chOff x="4651375" y="3392486"/>
            <a:chExt cx="2795588" cy="1182689"/>
          </a:xfrm>
        </p:grpSpPr>
        <p:grpSp>
          <p:nvGrpSpPr>
            <p:cNvPr id="9" name="组合 8"/>
            <p:cNvGrpSpPr/>
            <p:nvPr/>
          </p:nvGrpSpPr>
          <p:grpSpPr>
            <a:xfrm>
              <a:off x="4651375" y="3392486"/>
              <a:ext cx="2795588" cy="1182689"/>
              <a:chOff x="4651375" y="3392486"/>
              <a:chExt cx="2795588" cy="1182689"/>
            </a:xfrm>
          </p:grpSpPr>
          <p:sp>
            <p:nvSpPr>
              <p:cNvPr id="4" name="MH_SubTitle_1"/>
              <p:cNvSpPr/>
              <p:nvPr>
                <p:custDataLst>
                  <p:tags r:id="rId1"/>
                </p:custDataLst>
              </p:nvPr>
            </p:nvSpPr>
            <p:spPr bwMode="auto">
              <a:xfrm>
                <a:off x="4651375" y="3392486"/>
                <a:ext cx="2730500" cy="742950"/>
              </a:xfrm>
              <a:custGeom>
                <a:avLst/>
                <a:gdLst>
                  <a:gd name="T0" fmla="*/ 2147483646 w 931"/>
                  <a:gd name="T1" fmla="*/ 2147483646 h 253"/>
                  <a:gd name="T2" fmla="*/ 2147483646 w 931"/>
                  <a:gd name="T3" fmla="*/ 2147483646 h 253"/>
                  <a:gd name="T4" fmla="*/ 2147483646 w 931"/>
                  <a:gd name="T5" fmla="*/ 2147483646 h 253"/>
                  <a:gd name="T6" fmla="*/ 2147483646 w 931"/>
                  <a:gd name="T7" fmla="*/ 2147483646 h 253"/>
                  <a:gd name="T8" fmla="*/ 2147483646 w 931"/>
                  <a:gd name="T9" fmla="*/ 2147483646 h 253"/>
                  <a:gd name="T10" fmla="*/ 2147483646 w 931"/>
                  <a:gd name="T11" fmla="*/ 2147483646 h 253"/>
                  <a:gd name="T12" fmla="*/ 2147483646 w 931"/>
                  <a:gd name="T13" fmla="*/ 2147483646 h 253"/>
                  <a:gd name="T14" fmla="*/ 2147483646 w 931"/>
                  <a:gd name="T15" fmla="*/ 2147483646 h 253"/>
                  <a:gd name="T16" fmla="*/ 2147483646 w 931"/>
                  <a:gd name="T17" fmla="*/ 2147483646 h 253"/>
                  <a:gd name="T18" fmla="*/ 2147483646 w 931"/>
                  <a:gd name="T19" fmla="*/ 2147483646 h 253"/>
                  <a:gd name="T20" fmla="*/ 2147483646 w 931"/>
                  <a:gd name="T21" fmla="*/ 2147483646 h 253"/>
                  <a:gd name="T22" fmla="*/ 2147483646 w 931"/>
                  <a:gd name="T23" fmla="*/ 2147483646 h 253"/>
                  <a:gd name="T24" fmla="*/ 2147483646 w 931"/>
                  <a:gd name="T25" fmla="*/ 2147483646 h 2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1"/>
                  <a:gd name="T40" fmla="*/ 0 h 253"/>
                  <a:gd name="T41" fmla="*/ 931 w 931"/>
                  <a:gd name="T42" fmla="*/ 253 h 2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1" h="253">
                    <a:moveTo>
                      <a:pt x="61" y="248"/>
                    </a:moveTo>
                    <a:cubicBezTo>
                      <a:pt x="88" y="248"/>
                      <a:pt x="115" y="246"/>
                      <a:pt x="140" y="245"/>
                    </a:cubicBezTo>
                    <a:cubicBezTo>
                      <a:pt x="281" y="238"/>
                      <a:pt x="423" y="245"/>
                      <a:pt x="566" y="245"/>
                    </a:cubicBezTo>
                    <a:cubicBezTo>
                      <a:pt x="683" y="245"/>
                      <a:pt x="798" y="253"/>
                      <a:pt x="910" y="235"/>
                    </a:cubicBezTo>
                    <a:cubicBezTo>
                      <a:pt x="907" y="171"/>
                      <a:pt x="931" y="75"/>
                      <a:pt x="906" y="15"/>
                    </a:cubicBezTo>
                    <a:cubicBezTo>
                      <a:pt x="852" y="15"/>
                      <a:pt x="798" y="11"/>
                      <a:pt x="744" y="9"/>
                    </a:cubicBezTo>
                    <a:cubicBezTo>
                      <a:pt x="690" y="6"/>
                      <a:pt x="630" y="8"/>
                      <a:pt x="576" y="5"/>
                    </a:cubicBezTo>
                    <a:cubicBezTo>
                      <a:pt x="468" y="1"/>
                      <a:pt x="366" y="0"/>
                      <a:pt x="258" y="5"/>
                    </a:cubicBezTo>
                    <a:cubicBezTo>
                      <a:pt x="201" y="8"/>
                      <a:pt x="143" y="11"/>
                      <a:pt x="86" y="16"/>
                    </a:cubicBezTo>
                    <a:cubicBezTo>
                      <a:pt x="71" y="18"/>
                      <a:pt x="22" y="16"/>
                      <a:pt x="12" y="27"/>
                    </a:cubicBezTo>
                    <a:cubicBezTo>
                      <a:pt x="0" y="40"/>
                      <a:pt x="10" y="81"/>
                      <a:pt x="10" y="97"/>
                    </a:cubicBezTo>
                    <a:cubicBezTo>
                      <a:pt x="10" y="135"/>
                      <a:pt x="5" y="173"/>
                      <a:pt x="13" y="210"/>
                    </a:cubicBezTo>
                    <a:cubicBezTo>
                      <a:pt x="21" y="243"/>
                      <a:pt x="26" y="248"/>
                      <a:pt x="61" y="248"/>
                    </a:cubicBezTo>
                    <a:close/>
                  </a:path>
                </a:pathLst>
              </a:custGeom>
              <a:solidFill>
                <a:schemeClr val="accent1">
                  <a:lumMod val="20000"/>
                  <a:lumOff val="80000"/>
                </a:schemeClr>
              </a:solidFill>
              <a:ln w="15875">
                <a:solidFill>
                  <a:schemeClr val="accent1"/>
                </a:solidFill>
                <a:miter lim="800000"/>
              </a:ln>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smtClean="0">
                    <a:solidFill>
                      <a:schemeClr val="tx1">
                        <a:lumMod val="65000"/>
                        <a:lumOff val="35000"/>
                      </a:schemeClr>
                    </a:solidFill>
                    <a:latin typeface="汉仪夏日体W" panose="00020600040101010101" pitchFamily="18" charset="-122"/>
                    <a:ea typeface="汉仪夏日体W" panose="00020600040101010101" pitchFamily="18" charset="-122"/>
                  </a:rPr>
                  <a:t>第三部分</a:t>
                </a:r>
                <a:endParaRPr lang="zh-CN" altLang="en-US" sz="2800" dirty="0">
                  <a:solidFill>
                    <a:schemeClr val="tx1">
                      <a:lumMod val="65000"/>
                      <a:lumOff val="35000"/>
                    </a:schemeClr>
                  </a:solidFill>
                  <a:latin typeface="汉仪夏日体W" panose="00020600040101010101" pitchFamily="18" charset="-122"/>
                  <a:ea typeface="汉仪夏日体W" panose="00020600040101010101" pitchFamily="18" charset="-122"/>
                </a:endParaRPr>
              </a:p>
            </p:txBody>
          </p:sp>
          <p:sp>
            <p:nvSpPr>
              <p:cNvPr id="5" name="MH_Other_1"/>
              <p:cNvSpPr/>
              <p:nvPr>
                <p:custDataLst>
                  <p:tags r:id="rId2"/>
                </p:custDataLst>
              </p:nvPr>
            </p:nvSpPr>
            <p:spPr bwMode="auto">
              <a:xfrm>
                <a:off x="7065963" y="3937000"/>
                <a:ext cx="381000" cy="638175"/>
              </a:xfrm>
              <a:custGeom>
                <a:avLst/>
                <a:gdLst>
                  <a:gd name="T0" fmla="*/ 30078 w 489601"/>
                  <a:gd name="T1" fmla="*/ 12482 h 817519"/>
                  <a:gd name="T2" fmla="*/ 31112 w 489601"/>
                  <a:gd name="T3" fmla="*/ 12453 h 817519"/>
                  <a:gd name="T4" fmla="*/ 2856 w 489601"/>
                  <a:gd name="T5" fmla="*/ 4822 h 817519"/>
                  <a:gd name="T6" fmla="*/ 8893 w 489601"/>
                  <a:gd name="T7" fmla="*/ 12068 h 817519"/>
                  <a:gd name="T8" fmla="*/ 14735 w 489601"/>
                  <a:gd name="T9" fmla="*/ 12027 h 817519"/>
                  <a:gd name="T10" fmla="*/ 17199 w 489601"/>
                  <a:gd name="T11" fmla="*/ 10727 h 817519"/>
                  <a:gd name="T12" fmla="*/ 17327 w 489601"/>
                  <a:gd name="T13" fmla="*/ 10818 h 817519"/>
                  <a:gd name="T14" fmla="*/ 17477 w 489601"/>
                  <a:gd name="T15" fmla="*/ 10595 h 817519"/>
                  <a:gd name="T16" fmla="*/ 17199 w 489601"/>
                  <a:gd name="T17" fmla="*/ 10727 h 817519"/>
                  <a:gd name="T18" fmla="*/ 10828 w 489601"/>
                  <a:gd name="T19" fmla="*/ 3877 h 817519"/>
                  <a:gd name="T20" fmla="*/ 30269 w 489601"/>
                  <a:gd name="T21" fmla="*/ 47 h 817519"/>
                  <a:gd name="T22" fmla="*/ 36627 w 489601"/>
                  <a:gd name="T23" fmla="*/ 10557 h 817519"/>
                  <a:gd name="T24" fmla="*/ 31112 w 489601"/>
                  <a:gd name="T25" fmla="*/ 11504 h 817519"/>
                  <a:gd name="T26" fmla="*/ 32337 w 489601"/>
                  <a:gd name="T27" fmla="*/ 1390 h 817519"/>
                  <a:gd name="T28" fmla="*/ 21629 w 489601"/>
                  <a:gd name="T29" fmla="*/ 7725 h 817519"/>
                  <a:gd name="T30" fmla="*/ 22773 w 489601"/>
                  <a:gd name="T31" fmla="*/ 11032 h 817519"/>
                  <a:gd name="T32" fmla="*/ 29733 w 489601"/>
                  <a:gd name="T33" fmla="*/ 12216 h 817519"/>
                  <a:gd name="T34" fmla="*/ 24869 w 489601"/>
                  <a:gd name="T35" fmla="*/ 12571 h 817519"/>
                  <a:gd name="T36" fmla="*/ 21931 w 489601"/>
                  <a:gd name="T37" fmla="*/ 12056 h 817519"/>
                  <a:gd name="T38" fmla="*/ 20985 w 489601"/>
                  <a:gd name="T39" fmla="*/ 12114 h 817519"/>
                  <a:gd name="T40" fmla="*/ 26777 w 489601"/>
                  <a:gd name="T41" fmla="*/ 23170 h 817519"/>
                  <a:gd name="T42" fmla="*/ 39281 w 489601"/>
                  <a:gd name="T43" fmla="*/ 68145 h 817519"/>
                  <a:gd name="T44" fmla="*/ 33182 w 489601"/>
                  <a:gd name="T45" fmla="*/ 45973 h 817519"/>
                  <a:gd name="T46" fmla="*/ 25557 w 489601"/>
                  <a:gd name="T47" fmla="*/ 26971 h 817519"/>
                  <a:gd name="T48" fmla="*/ 18722 w 489601"/>
                  <a:gd name="T49" fmla="*/ 12217 h 817519"/>
                  <a:gd name="T50" fmla="*/ 15170 w 489601"/>
                  <a:gd name="T51" fmla="*/ 29170 h 817519"/>
                  <a:gd name="T52" fmla="*/ 3832 w 489601"/>
                  <a:gd name="T53" fmla="*/ 50371 h 817519"/>
                  <a:gd name="T54" fmla="*/ 14653 w 489601"/>
                  <a:gd name="T55" fmla="*/ 13582 h 817519"/>
                  <a:gd name="T56" fmla="*/ 15119 w 489601"/>
                  <a:gd name="T57" fmla="*/ 12855 h 817519"/>
                  <a:gd name="T58" fmla="*/ 8308 w 489601"/>
                  <a:gd name="T59" fmla="*/ 13723 h 817519"/>
                  <a:gd name="T60" fmla="*/ 5641 w 489601"/>
                  <a:gd name="T61" fmla="*/ 13336 h 817519"/>
                  <a:gd name="T62" fmla="*/ 2742 w 489601"/>
                  <a:gd name="T63" fmla="*/ 11281 h 817519"/>
                  <a:gd name="T64" fmla="*/ 8068 w 489601"/>
                  <a:gd name="T65" fmla="*/ 727 h 817519"/>
                  <a:gd name="T66" fmla="*/ 18650 w 489601"/>
                  <a:gd name="T67" fmla="*/ 7976 h 817519"/>
                  <a:gd name="T68" fmla="*/ 20350 w 489601"/>
                  <a:gd name="T69" fmla="*/ 5606 h 817519"/>
                  <a:gd name="T70" fmla="*/ 21014 w 489601"/>
                  <a:gd name="T71" fmla="*/ 4232 h 817519"/>
                  <a:gd name="T72" fmla="*/ 22839 w 489601"/>
                  <a:gd name="T73" fmla="*/ 2655 h 8175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9601" h="817519">
                    <a:moveTo>
                      <a:pt x="382030" y="148204"/>
                    </a:moveTo>
                    <a:cubicBezTo>
                      <a:pt x="376386" y="149144"/>
                      <a:pt x="372154" y="149144"/>
                      <a:pt x="369332" y="148556"/>
                    </a:cubicBezTo>
                    <a:lnTo>
                      <a:pt x="369178" y="148440"/>
                    </a:lnTo>
                    <a:lnTo>
                      <a:pt x="382030" y="148204"/>
                    </a:lnTo>
                    <a:close/>
                    <a:moveTo>
                      <a:pt x="72717" y="25053"/>
                    </a:moveTo>
                    <a:cubicBezTo>
                      <a:pt x="50129" y="22710"/>
                      <a:pt x="31306" y="29271"/>
                      <a:pt x="35070" y="57390"/>
                    </a:cubicBezTo>
                    <a:cubicBezTo>
                      <a:pt x="38835" y="100506"/>
                      <a:pt x="68011" y="130500"/>
                      <a:pt x="104246" y="143154"/>
                    </a:cubicBezTo>
                    <a:lnTo>
                      <a:pt x="109197" y="143624"/>
                    </a:lnTo>
                    <a:lnTo>
                      <a:pt x="173943" y="136089"/>
                    </a:lnTo>
                    <a:lnTo>
                      <a:pt x="180928" y="143134"/>
                    </a:lnTo>
                    <a:lnTo>
                      <a:pt x="189943" y="140583"/>
                    </a:lnTo>
                    <a:lnTo>
                      <a:pt x="211202" y="127656"/>
                    </a:lnTo>
                    <a:lnTo>
                      <a:pt x="212009" y="128625"/>
                    </a:lnTo>
                    <a:lnTo>
                      <a:pt x="212766" y="128743"/>
                    </a:lnTo>
                    <a:lnTo>
                      <a:pt x="218745" y="128743"/>
                    </a:lnTo>
                    <a:lnTo>
                      <a:pt x="214613" y="126103"/>
                    </a:lnTo>
                    <a:lnTo>
                      <a:pt x="214799" y="125468"/>
                    </a:lnTo>
                    <a:lnTo>
                      <a:pt x="211202" y="127656"/>
                    </a:lnTo>
                    <a:lnTo>
                      <a:pt x="175304" y="84572"/>
                    </a:lnTo>
                    <a:cubicBezTo>
                      <a:pt x="163069" y="69575"/>
                      <a:pt x="149893" y="55515"/>
                      <a:pt x="132952" y="46142"/>
                    </a:cubicBezTo>
                    <a:cubicBezTo>
                      <a:pt x="121658" y="38644"/>
                      <a:pt x="95305" y="27396"/>
                      <a:pt x="72717" y="25053"/>
                    </a:cubicBezTo>
                    <a:close/>
                    <a:moveTo>
                      <a:pt x="371684" y="557"/>
                    </a:moveTo>
                    <a:cubicBezTo>
                      <a:pt x="403662" y="-2265"/>
                      <a:pt x="434700" y="5259"/>
                      <a:pt x="457273" y="31591"/>
                    </a:cubicBezTo>
                    <a:cubicBezTo>
                      <a:pt x="483608" y="61684"/>
                      <a:pt x="479846" y="103063"/>
                      <a:pt x="449749" y="125633"/>
                    </a:cubicBezTo>
                    <a:cubicBezTo>
                      <a:pt x="430938" y="140680"/>
                      <a:pt x="404603" y="140680"/>
                      <a:pt x="382030" y="148204"/>
                    </a:cubicBezTo>
                    <a:cubicBezTo>
                      <a:pt x="404603" y="144442"/>
                      <a:pt x="400841" y="136918"/>
                      <a:pt x="382030" y="136918"/>
                    </a:cubicBezTo>
                    <a:cubicBezTo>
                      <a:pt x="415889" y="133156"/>
                      <a:pt x="445987" y="110586"/>
                      <a:pt x="434700" y="69208"/>
                    </a:cubicBezTo>
                    <a:cubicBezTo>
                      <a:pt x="430938" y="50399"/>
                      <a:pt x="419651" y="27829"/>
                      <a:pt x="397078" y="16544"/>
                    </a:cubicBezTo>
                    <a:cubicBezTo>
                      <a:pt x="343467" y="-6026"/>
                      <a:pt x="308903" y="30650"/>
                      <a:pt x="282274" y="67856"/>
                    </a:cubicBezTo>
                    <a:lnTo>
                      <a:pt x="265593" y="91929"/>
                    </a:lnTo>
                    <a:lnTo>
                      <a:pt x="268531" y="126930"/>
                    </a:lnTo>
                    <a:lnTo>
                      <a:pt x="279636" y="131298"/>
                    </a:lnTo>
                    <a:cubicBezTo>
                      <a:pt x="312665" y="140151"/>
                      <a:pt x="367922" y="139269"/>
                      <a:pt x="382030" y="136918"/>
                    </a:cubicBezTo>
                    <a:cubicBezTo>
                      <a:pt x="370743" y="138799"/>
                      <a:pt x="365100" y="142561"/>
                      <a:pt x="365100" y="145382"/>
                    </a:cubicBezTo>
                    <a:lnTo>
                      <a:pt x="369178" y="148440"/>
                    </a:lnTo>
                    <a:lnTo>
                      <a:pt x="305376" y="149614"/>
                    </a:lnTo>
                    <a:lnTo>
                      <a:pt x="269295" y="143410"/>
                    </a:lnTo>
                    <a:lnTo>
                      <a:pt x="269295" y="143478"/>
                    </a:lnTo>
                    <a:cubicBezTo>
                      <a:pt x="261791" y="143478"/>
                      <a:pt x="261791" y="143478"/>
                      <a:pt x="261791" y="143478"/>
                    </a:cubicBezTo>
                    <a:lnTo>
                      <a:pt x="257677" y="144158"/>
                    </a:lnTo>
                    <a:lnTo>
                      <a:pt x="291826" y="190460"/>
                    </a:lnTo>
                    <a:cubicBezTo>
                      <a:pt x="307273" y="217317"/>
                      <a:pt x="319444" y="245586"/>
                      <a:pt x="328806" y="275741"/>
                    </a:cubicBezTo>
                    <a:cubicBezTo>
                      <a:pt x="355020" y="362434"/>
                      <a:pt x="336296" y="441590"/>
                      <a:pt x="407448" y="509437"/>
                    </a:cubicBezTo>
                    <a:cubicBezTo>
                      <a:pt x="486091" y="584823"/>
                      <a:pt x="501070" y="709210"/>
                      <a:pt x="482346" y="810981"/>
                    </a:cubicBezTo>
                    <a:cubicBezTo>
                      <a:pt x="474856" y="829827"/>
                      <a:pt x="448642" y="803442"/>
                      <a:pt x="452387" y="788365"/>
                    </a:cubicBezTo>
                    <a:cubicBezTo>
                      <a:pt x="467366" y="716748"/>
                      <a:pt x="463622" y="599900"/>
                      <a:pt x="407448" y="547130"/>
                    </a:cubicBezTo>
                    <a:cubicBezTo>
                      <a:pt x="373745" y="516976"/>
                      <a:pt x="351275" y="498129"/>
                      <a:pt x="332551" y="456667"/>
                    </a:cubicBezTo>
                    <a:cubicBezTo>
                      <a:pt x="313827" y="415205"/>
                      <a:pt x="321316" y="362434"/>
                      <a:pt x="313827" y="320972"/>
                    </a:cubicBezTo>
                    <a:cubicBezTo>
                      <a:pt x="299783" y="267260"/>
                      <a:pt x="281527" y="219908"/>
                      <a:pt x="252738" y="175736"/>
                    </a:cubicBezTo>
                    <a:lnTo>
                      <a:pt x="229900" y="145390"/>
                    </a:lnTo>
                    <a:lnTo>
                      <a:pt x="226506" y="148167"/>
                    </a:lnTo>
                    <a:cubicBezTo>
                      <a:pt x="180924" y="198879"/>
                      <a:pt x="199445" y="284549"/>
                      <a:pt x="186275" y="347153"/>
                    </a:cubicBezTo>
                    <a:cubicBezTo>
                      <a:pt x="163697" y="437530"/>
                      <a:pt x="118542" y="516610"/>
                      <a:pt x="84675" y="599455"/>
                    </a:cubicBezTo>
                    <a:cubicBezTo>
                      <a:pt x="84675" y="610752"/>
                      <a:pt x="47045" y="603221"/>
                      <a:pt x="47045" y="599455"/>
                    </a:cubicBezTo>
                    <a:cubicBezTo>
                      <a:pt x="88438" y="505313"/>
                      <a:pt x="148645" y="407405"/>
                      <a:pt x="152408" y="301965"/>
                    </a:cubicBezTo>
                    <a:cubicBezTo>
                      <a:pt x="155230" y="256777"/>
                      <a:pt x="155936" y="200997"/>
                      <a:pt x="179925" y="161634"/>
                    </a:cubicBezTo>
                    <a:lnTo>
                      <a:pt x="192579" y="148902"/>
                    </a:lnTo>
                    <a:lnTo>
                      <a:pt x="185657" y="152996"/>
                    </a:lnTo>
                    <a:cubicBezTo>
                      <a:pt x="163069" y="161431"/>
                      <a:pt x="138599" y="166118"/>
                      <a:pt x="114128" y="166118"/>
                    </a:cubicBezTo>
                    <a:lnTo>
                      <a:pt x="102016" y="163312"/>
                    </a:lnTo>
                    <a:lnTo>
                      <a:pt x="76747" y="166252"/>
                    </a:lnTo>
                    <a:cubicBezTo>
                      <a:pt x="73009" y="166252"/>
                      <a:pt x="69270" y="162482"/>
                      <a:pt x="69270" y="158711"/>
                    </a:cubicBezTo>
                    <a:lnTo>
                      <a:pt x="71255" y="155709"/>
                    </a:lnTo>
                    <a:lnTo>
                      <a:pt x="33659" y="134249"/>
                    </a:lnTo>
                    <a:cubicBezTo>
                      <a:pt x="10600" y="115503"/>
                      <a:pt x="-4458" y="89258"/>
                      <a:pt x="1189" y="57390"/>
                    </a:cubicBezTo>
                    <a:cubicBezTo>
                      <a:pt x="4953" y="19898"/>
                      <a:pt x="68952" y="8650"/>
                      <a:pt x="99070" y="8650"/>
                    </a:cubicBezTo>
                    <a:cubicBezTo>
                      <a:pt x="155540" y="14274"/>
                      <a:pt x="184480" y="45205"/>
                      <a:pt x="216068" y="80881"/>
                    </a:cubicBezTo>
                    <a:lnTo>
                      <a:pt x="228999" y="94932"/>
                    </a:lnTo>
                    <a:lnTo>
                      <a:pt x="248943" y="67797"/>
                    </a:lnTo>
                    <a:lnTo>
                      <a:pt x="249881" y="66719"/>
                    </a:lnTo>
                    <a:lnTo>
                      <a:pt x="250534" y="61537"/>
                    </a:lnTo>
                    <a:cubicBezTo>
                      <a:pt x="250534" y="54088"/>
                      <a:pt x="254286" y="50364"/>
                      <a:pt x="258038" y="50364"/>
                    </a:cubicBezTo>
                    <a:lnTo>
                      <a:pt x="261298" y="53600"/>
                    </a:lnTo>
                    <a:lnTo>
                      <a:pt x="280451" y="31591"/>
                    </a:lnTo>
                    <a:cubicBezTo>
                      <a:pt x="306786" y="16544"/>
                      <a:pt x="339705" y="3378"/>
                      <a:pt x="371684" y="55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scene3d>
                  <a:camera prst="orthographicFront"/>
                  <a:lightRig rig="threePt" dir="t"/>
                </a:scene3d>
                <a:sp3d contourW="12700"/>
              </a:bodyPr>
              <a:lstStyle/>
              <a:p>
                <a:endParaRPr lang="zh-CN" altLang="en-US" dirty="0">
                  <a:latin typeface="汉仪夏日体W" panose="00020600040101010101" pitchFamily="18" charset="-122"/>
                  <a:ea typeface="汉仪夏日体W" panose="00020600040101010101" pitchFamily="18" charset="-122"/>
                </a:endParaRPr>
              </a:p>
            </p:txBody>
          </p:sp>
        </p:grpSp>
        <p:sp>
          <p:nvSpPr>
            <p:cNvPr id="6" name="MH_Other_2"/>
            <p:cNvSpPr/>
            <p:nvPr>
              <p:custDataLst>
                <p:tags r:id="rId3"/>
              </p:custDataLst>
            </p:nvPr>
          </p:nvSpPr>
          <p:spPr bwMode="auto">
            <a:xfrm>
              <a:off x="4716464" y="3429000"/>
              <a:ext cx="2579687" cy="661987"/>
            </a:xfrm>
            <a:custGeom>
              <a:avLst/>
              <a:gdLst>
                <a:gd name="T0" fmla="*/ 217439 w 3308350"/>
                <a:gd name="T1" fmla="*/ 70544 h 847726"/>
                <a:gd name="T2" fmla="*/ 38765 w 3308350"/>
                <a:gd name="T3" fmla="*/ 69933 h 847726"/>
                <a:gd name="T4" fmla="*/ 13341 w 3308350"/>
                <a:gd name="T5" fmla="*/ 68710 h 847726"/>
                <a:gd name="T6" fmla="*/ 13027 w 3308350"/>
                <a:gd name="T7" fmla="*/ 69943 h 847726"/>
                <a:gd name="T8" fmla="*/ 238348 w 3308350"/>
                <a:gd name="T9" fmla="*/ 70277 h 847726"/>
                <a:gd name="T10" fmla="*/ 212370 w 3308350"/>
                <a:gd name="T11" fmla="*/ 69608 h 847726"/>
                <a:gd name="T12" fmla="*/ 199312 w 3308350"/>
                <a:gd name="T13" fmla="*/ 69015 h 847726"/>
                <a:gd name="T14" fmla="*/ 177160 w 3308350"/>
                <a:gd name="T15" fmla="*/ 68403 h 847726"/>
                <a:gd name="T16" fmla="*/ 177160 w 3308350"/>
                <a:gd name="T17" fmla="*/ 68403 h 847726"/>
                <a:gd name="T18" fmla="*/ 168726 w 3308350"/>
                <a:gd name="T19" fmla="*/ 69875 h 847726"/>
                <a:gd name="T20" fmla="*/ 159344 w 3308350"/>
                <a:gd name="T21" fmla="*/ 69286 h 847726"/>
                <a:gd name="T22" fmla="*/ 131767 w 3308350"/>
                <a:gd name="T23" fmla="*/ 68001 h 847726"/>
                <a:gd name="T24" fmla="*/ 52142 w 3308350"/>
                <a:gd name="T25" fmla="*/ 68001 h 847726"/>
                <a:gd name="T26" fmla="*/ 52142 w 3308350"/>
                <a:gd name="T27" fmla="*/ 68001 h 847726"/>
                <a:gd name="T28" fmla="*/ 243340 w 3308350"/>
                <a:gd name="T29" fmla="*/ 68345 h 847726"/>
                <a:gd name="T30" fmla="*/ 97101 w 3308350"/>
                <a:gd name="T31" fmla="*/ 69340 h 847726"/>
                <a:gd name="T32" fmla="*/ 78655 w 3308350"/>
                <a:gd name="T33" fmla="*/ 69340 h 847726"/>
                <a:gd name="T34" fmla="*/ 145890 w 3308350"/>
                <a:gd name="T35" fmla="*/ 69902 h 847726"/>
                <a:gd name="T36" fmla="*/ 118057 w 3308350"/>
                <a:gd name="T37" fmla="*/ 68286 h 847726"/>
                <a:gd name="T38" fmla="*/ 65278 w 3308350"/>
                <a:gd name="T39" fmla="*/ 67332 h 847726"/>
                <a:gd name="T40" fmla="*/ 57132 w 3308350"/>
                <a:gd name="T41" fmla="*/ 68286 h 847726"/>
                <a:gd name="T42" fmla="*/ 83723 w 3308350"/>
                <a:gd name="T43" fmla="*/ 68626 h 847726"/>
                <a:gd name="T44" fmla="*/ 9051 w 3308350"/>
                <a:gd name="T45" fmla="*/ 69247 h 847726"/>
                <a:gd name="T46" fmla="*/ 1154 w 3308350"/>
                <a:gd name="T47" fmla="*/ 48591 h 847726"/>
                <a:gd name="T48" fmla="*/ 1154 w 3308350"/>
                <a:gd name="T49" fmla="*/ 48591 h 847726"/>
                <a:gd name="T50" fmla="*/ 272142 w 3308350"/>
                <a:gd name="T51" fmla="*/ 46420 h 847726"/>
                <a:gd name="T52" fmla="*/ 528 w 3308350"/>
                <a:gd name="T53" fmla="*/ 44203 h 847726"/>
                <a:gd name="T54" fmla="*/ 273350 w 3308350"/>
                <a:gd name="T55" fmla="*/ 42033 h 847726"/>
                <a:gd name="T56" fmla="*/ 2186 w 3308350"/>
                <a:gd name="T57" fmla="*/ 22316 h 847726"/>
                <a:gd name="T58" fmla="*/ 905 w 3308350"/>
                <a:gd name="T59" fmla="*/ 27990 h 847726"/>
                <a:gd name="T60" fmla="*/ 274895 w 3308350"/>
                <a:gd name="T61" fmla="*/ 25150 h 847726"/>
                <a:gd name="T62" fmla="*/ 273972 w 3308350"/>
                <a:gd name="T63" fmla="*/ 18791 h 847726"/>
                <a:gd name="T64" fmla="*/ 940 w 3308350"/>
                <a:gd name="T65" fmla="*/ 17804 h 847726"/>
                <a:gd name="T66" fmla="*/ 270850 w 3308350"/>
                <a:gd name="T67" fmla="*/ 5489 h 847726"/>
                <a:gd name="T68" fmla="*/ 270850 w 3308350"/>
                <a:gd name="T69" fmla="*/ 5489 h 847726"/>
                <a:gd name="T70" fmla="*/ 5277 w 3308350"/>
                <a:gd name="T71" fmla="*/ 6727 h 847726"/>
                <a:gd name="T72" fmla="*/ 267142 w 3308350"/>
                <a:gd name="T73" fmla="*/ 5756 h 847726"/>
                <a:gd name="T74" fmla="*/ 27420 w 3308350"/>
                <a:gd name="T75" fmla="*/ 5444 h 847726"/>
                <a:gd name="T76" fmla="*/ 27420 w 3308350"/>
                <a:gd name="T77" fmla="*/ 3883 h 847726"/>
                <a:gd name="T78" fmla="*/ 244952 w 3308350"/>
                <a:gd name="T79" fmla="*/ 5131 h 847726"/>
                <a:gd name="T80" fmla="*/ 241127 w 3308350"/>
                <a:gd name="T81" fmla="*/ 3883 h 847726"/>
                <a:gd name="T82" fmla="*/ 40921 w 3308350"/>
                <a:gd name="T83" fmla="*/ 4194 h 847726"/>
                <a:gd name="T84" fmla="*/ 205605 w 3308350"/>
                <a:gd name="T85" fmla="*/ 2008 h 847726"/>
                <a:gd name="T86" fmla="*/ 204984 w 3308350"/>
                <a:gd name="T87" fmla="*/ 2650 h 847726"/>
                <a:gd name="T88" fmla="*/ 58434 w 3308350"/>
                <a:gd name="T89" fmla="*/ 2907 h 847726"/>
                <a:gd name="T90" fmla="*/ 46189 w 3308350"/>
                <a:gd name="T91" fmla="*/ 5087 h 847726"/>
                <a:gd name="T92" fmla="*/ 222429 w 3308350"/>
                <a:gd name="T93" fmla="*/ 2249 h 847726"/>
                <a:gd name="T94" fmla="*/ 218983 w 3308350"/>
                <a:gd name="T95" fmla="*/ 3213 h 847726"/>
                <a:gd name="T96" fmla="*/ 185843 w 3308350"/>
                <a:gd name="T97" fmla="*/ 3213 h 847726"/>
                <a:gd name="T98" fmla="*/ 201159 w 3308350"/>
                <a:gd name="T99" fmla="*/ 3246 h 847726"/>
                <a:gd name="T100" fmla="*/ 171812 w 3308350"/>
                <a:gd name="T101" fmla="*/ 1383 h 847726"/>
                <a:gd name="T102" fmla="*/ 164884 w 3308350"/>
                <a:gd name="T103" fmla="*/ 2008 h 847726"/>
                <a:gd name="T104" fmla="*/ 80575 w 3308350"/>
                <a:gd name="T105" fmla="*/ 3614 h 847726"/>
                <a:gd name="T106" fmla="*/ 160527 w 3308350"/>
                <a:gd name="T107" fmla="*/ 1355 h 847726"/>
                <a:gd name="T108" fmla="*/ 105830 w 3308350"/>
                <a:gd name="T109" fmla="*/ 401 h 847726"/>
                <a:gd name="T110" fmla="*/ 105830 w 3308350"/>
                <a:gd name="T111" fmla="*/ 401 h 847726"/>
                <a:gd name="T112" fmla="*/ 85880 w 3308350"/>
                <a:gd name="T113" fmla="*/ 1355 h 847726"/>
                <a:gd name="T114" fmla="*/ 138371 w 3308350"/>
                <a:gd name="T115" fmla="*/ 1590 h 847726"/>
                <a:gd name="T116" fmla="*/ 134048 w 3308350"/>
                <a:gd name="T117" fmla="*/ 2276 h 847726"/>
                <a:gd name="T118" fmla="*/ 119325 w 3308350"/>
                <a:gd name="T119" fmla="*/ 1338 h 8477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08350" h="847726">
                  <a:moveTo>
                    <a:pt x="2609389" y="817563"/>
                  </a:moveTo>
                  <a:cubicBezTo>
                    <a:pt x="2613127" y="817563"/>
                    <a:pt x="2613127" y="817563"/>
                    <a:pt x="2616866" y="817563"/>
                  </a:cubicBezTo>
                  <a:cubicBezTo>
                    <a:pt x="2646772" y="817563"/>
                    <a:pt x="2676679" y="817563"/>
                    <a:pt x="2710324" y="817563"/>
                  </a:cubicBezTo>
                  <a:cubicBezTo>
                    <a:pt x="2714062" y="817563"/>
                    <a:pt x="2717800" y="821373"/>
                    <a:pt x="2717800" y="825183"/>
                  </a:cubicBezTo>
                  <a:cubicBezTo>
                    <a:pt x="2717800" y="828993"/>
                    <a:pt x="2714062" y="836613"/>
                    <a:pt x="2710324" y="836613"/>
                  </a:cubicBezTo>
                  <a:cubicBezTo>
                    <a:pt x="2676679" y="836613"/>
                    <a:pt x="2646772" y="836613"/>
                    <a:pt x="2616866" y="836613"/>
                  </a:cubicBezTo>
                  <a:cubicBezTo>
                    <a:pt x="2613127" y="836613"/>
                    <a:pt x="2613127" y="836613"/>
                    <a:pt x="2609389" y="836613"/>
                  </a:cubicBezTo>
                  <a:cubicBezTo>
                    <a:pt x="2605651" y="836613"/>
                    <a:pt x="2601912" y="832803"/>
                    <a:pt x="2601912" y="825183"/>
                  </a:cubicBezTo>
                  <a:cubicBezTo>
                    <a:pt x="2601912" y="821373"/>
                    <a:pt x="2605651" y="817563"/>
                    <a:pt x="2609389" y="817563"/>
                  </a:cubicBezTo>
                  <a:close/>
                  <a:moveTo>
                    <a:pt x="466526" y="814842"/>
                  </a:moveTo>
                  <a:cubicBezTo>
                    <a:pt x="470296" y="811213"/>
                    <a:pt x="474067" y="818470"/>
                    <a:pt x="474067" y="822099"/>
                  </a:cubicBezTo>
                  <a:cubicBezTo>
                    <a:pt x="477837" y="825728"/>
                    <a:pt x="470296" y="829356"/>
                    <a:pt x="466526" y="829356"/>
                  </a:cubicBezTo>
                  <a:cubicBezTo>
                    <a:pt x="436363" y="832985"/>
                    <a:pt x="402431" y="832985"/>
                    <a:pt x="368498" y="836613"/>
                  </a:cubicBezTo>
                  <a:cubicBezTo>
                    <a:pt x="360957" y="836613"/>
                    <a:pt x="357187" y="832985"/>
                    <a:pt x="357187" y="825728"/>
                  </a:cubicBezTo>
                  <a:cubicBezTo>
                    <a:pt x="357187" y="822099"/>
                    <a:pt x="360957" y="818470"/>
                    <a:pt x="368498" y="818470"/>
                  </a:cubicBezTo>
                  <a:cubicBezTo>
                    <a:pt x="402431" y="814842"/>
                    <a:pt x="432593" y="814842"/>
                    <a:pt x="466526" y="814842"/>
                  </a:cubicBezTo>
                  <a:close/>
                  <a:moveTo>
                    <a:pt x="155360" y="814408"/>
                  </a:moveTo>
                  <a:cubicBezTo>
                    <a:pt x="156776" y="813039"/>
                    <a:pt x="158664" y="813039"/>
                    <a:pt x="160552" y="814865"/>
                  </a:cubicBezTo>
                  <a:cubicBezTo>
                    <a:pt x="171879" y="814865"/>
                    <a:pt x="183206" y="818516"/>
                    <a:pt x="198309" y="818516"/>
                  </a:cubicBezTo>
                  <a:cubicBezTo>
                    <a:pt x="224738" y="822167"/>
                    <a:pt x="251168" y="825818"/>
                    <a:pt x="281374" y="829470"/>
                  </a:cubicBezTo>
                  <a:cubicBezTo>
                    <a:pt x="285149" y="829470"/>
                    <a:pt x="288925" y="833121"/>
                    <a:pt x="285149" y="836772"/>
                  </a:cubicBezTo>
                  <a:cubicBezTo>
                    <a:pt x="285149" y="844075"/>
                    <a:pt x="281374" y="847726"/>
                    <a:pt x="277598" y="847726"/>
                  </a:cubicBezTo>
                  <a:cubicBezTo>
                    <a:pt x="251168" y="844075"/>
                    <a:pt x="224738" y="840424"/>
                    <a:pt x="194533" y="836772"/>
                  </a:cubicBezTo>
                  <a:cubicBezTo>
                    <a:pt x="179430" y="836772"/>
                    <a:pt x="168103" y="833121"/>
                    <a:pt x="156776" y="829470"/>
                  </a:cubicBezTo>
                  <a:cubicBezTo>
                    <a:pt x="153001" y="829470"/>
                    <a:pt x="149225" y="825818"/>
                    <a:pt x="153001" y="822167"/>
                  </a:cubicBezTo>
                  <a:cubicBezTo>
                    <a:pt x="153001" y="818516"/>
                    <a:pt x="153945" y="815777"/>
                    <a:pt x="155360" y="814408"/>
                  </a:cubicBezTo>
                  <a:close/>
                  <a:moveTo>
                    <a:pt x="2771314" y="814388"/>
                  </a:moveTo>
                  <a:cubicBezTo>
                    <a:pt x="2804959" y="814388"/>
                    <a:pt x="2834865" y="814388"/>
                    <a:pt x="2868510" y="814388"/>
                  </a:cubicBezTo>
                  <a:cubicBezTo>
                    <a:pt x="2872249" y="814388"/>
                    <a:pt x="2879725" y="818198"/>
                    <a:pt x="2879725" y="822008"/>
                  </a:cubicBezTo>
                  <a:cubicBezTo>
                    <a:pt x="2879725" y="825818"/>
                    <a:pt x="2875987" y="833438"/>
                    <a:pt x="2868510" y="833438"/>
                  </a:cubicBezTo>
                  <a:cubicBezTo>
                    <a:pt x="2838604" y="833438"/>
                    <a:pt x="2804959" y="833438"/>
                    <a:pt x="2771314" y="833438"/>
                  </a:cubicBezTo>
                  <a:cubicBezTo>
                    <a:pt x="2767576" y="833438"/>
                    <a:pt x="2763837" y="829628"/>
                    <a:pt x="2763837" y="825818"/>
                  </a:cubicBezTo>
                  <a:cubicBezTo>
                    <a:pt x="2763837" y="822008"/>
                    <a:pt x="2767576" y="814388"/>
                    <a:pt x="2771314" y="814388"/>
                  </a:cubicBezTo>
                  <a:close/>
                  <a:moveTo>
                    <a:pt x="2451202" y="814388"/>
                  </a:moveTo>
                  <a:cubicBezTo>
                    <a:pt x="2484847" y="818092"/>
                    <a:pt x="2514754" y="818092"/>
                    <a:pt x="2548399" y="818092"/>
                  </a:cubicBezTo>
                  <a:cubicBezTo>
                    <a:pt x="2552137" y="818092"/>
                    <a:pt x="2555875" y="821797"/>
                    <a:pt x="2555875" y="825501"/>
                  </a:cubicBezTo>
                  <a:cubicBezTo>
                    <a:pt x="2555875" y="832909"/>
                    <a:pt x="2552137" y="836613"/>
                    <a:pt x="2548399" y="836613"/>
                  </a:cubicBezTo>
                  <a:cubicBezTo>
                    <a:pt x="2514754" y="836613"/>
                    <a:pt x="2481109" y="836613"/>
                    <a:pt x="2451202" y="832909"/>
                  </a:cubicBezTo>
                  <a:cubicBezTo>
                    <a:pt x="2443726" y="832909"/>
                    <a:pt x="2439987" y="829205"/>
                    <a:pt x="2439987" y="825501"/>
                  </a:cubicBezTo>
                  <a:cubicBezTo>
                    <a:pt x="2439987" y="821797"/>
                    <a:pt x="2443726" y="814388"/>
                    <a:pt x="2451202" y="814388"/>
                  </a:cubicBezTo>
                  <a:close/>
                  <a:moveTo>
                    <a:pt x="2387498" y="811213"/>
                  </a:moveTo>
                  <a:cubicBezTo>
                    <a:pt x="2394975" y="811213"/>
                    <a:pt x="2398713" y="814842"/>
                    <a:pt x="2398713" y="818470"/>
                  </a:cubicBezTo>
                  <a:cubicBezTo>
                    <a:pt x="2398713" y="825728"/>
                    <a:pt x="2394975" y="829356"/>
                    <a:pt x="2391237" y="829356"/>
                  </a:cubicBezTo>
                  <a:cubicBezTo>
                    <a:pt x="2357592" y="832985"/>
                    <a:pt x="2323947" y="832985"/>
                    <a:pt x="2290302" y="836613"/>
                  </a:cubicBezTo>
                  <a:cubicBezTo>
                    <a:pt x="2286564" y="836613"/>
                    <a:pt x="2282825" y="832985"/>
                    <a:pt x="2282825" y="829356"/>
                  </a:cubicBezTo>
                  <a:cubicBezTo>
                    <a:pt x="2282825" y="822099"/>
                    <a:pt x="2286564" y="818470"/>
                    <a:pt x="2290302" y="818470"/>
                  </a:cubicBezTo>
                  <a:cubicBezTo>
                    <a:pt x="2323947" y="814842"/>
                    <a:pt x="2353853" y="814842"/>
                    <a:pt x="2387498" y="811213"/>
                  </a:cubicBezTo>
                  <a:close/>
                  <a:moveTo>
                    <a:pt x="2132115" y="811213"/>
                  </a:moveTo>
                  <a:cubicBezTo>
                    <a:pt x="2162022" y="811213"/>
                    <a:pt x="2195667" y="814917"/>
                    <a:pt x="2229312" y="814917"/>
                  </a:cubicBezTo>
                  <a:cubicBezTo>
                    <a:pt x="2233050" y="814917"/>
                    <a:pt x="2236788" y="818622"/>
                    <a:pt x="2236788" y="822326"/>
                  </a:cubicBezTo>
                  <a:cubicBezTo>
                    <a:pt x="2236788" y="829734"/>
                    <a:pt x="2233050" y="833438"/>
                    <a:pt x="2229312" y="833438"/>
                  </a:cubicBezTo>
                  <a:cubicBezTo>
                    <a:pt x="2195667" y="829734"/>
                    <a:pt x="2162022" y="829734"/>
                    <a:pt x="2128377" y="829734"/>
                  </a:cubicBezTo>
                  <a:cubicBezTo>
                    <a:pt x="2124639" y="829734"/>
                    <a:pt x="2120900" y="826030"/>
                    <a:pt x="2120900" y="822326"/>
                  </a:cubicBezTo>
                  <a:cubicBezTo>
                    <a:pt x="2120900" y="814917"/>
                    <a:pt x="2124639" y="811213"/>
                    <a:pt x="2132115" y="811213"/>
                  </a:cubicBezTo>
                  <a:close/>
                  <a:moveTo>
                    <a:pt x="1970286" y="811213"/>
                  </a:moveTo>
                  <a:cubicBezTo>
                    <a:pt x="1989138" y="811213"/>
                    <a:pt x="2011760" y="811213"/>
                    <a:pt x="2030611" y="811213"/>
                  </a:cubicBezTo>
                  <a:cubicBezTo>
                    <a:pt x="2041922" y="811213"/>
                    <a:pt x="2057003" y="811213"/>
                    <a:pt x="2068314" y="811213"/>
                  </a:cubicBezTo>
                  <a:cubicBezTo>
                    <a:pt x="2072085" y="811213"/>
                    <a:pt x="2079625" y="814706"/>
                    <a:pt x="2079625" y="821691"/>
                  </a:cubicBezTo>
                  <a:cubicBezTo>
                    <a:pt x="2079625" y="825184"/>
                    <a:pt x="2072085" y="828676"/>
                    <a:pt x="2068314" y="828676"/>
                  </a:cubicBezTo>
                  <a:cubicBezTo>
                    <a:pt x="2057003" y="828676"/>
                    <a:pt x="2041922" y="828676"/>
                    <a:pt x="2030611" y="828676"/>
                  </a:cubicBezTo>
                  <a:cubicBezTo>
                    <a:pt x="2011760" y="828676"/>
                    <a:pt x="1989138" y="828676"/>
                    <a:pt x="1970286" y="828676"/>
                  </a:cubicBezTo>
                  <a:cubicBezTo>
                    <a:pt x="1966516" y="828676"/>
                    <a:pt x="1958975" y="825184"/>
                    <a:pt x="1958975" y="821691"/>
                  </a:cubicBezTo>
                  <a:cubicBezTo>
                    <a:pt x="1958975" y="814706"/>
                    <a:pt x="1966516" y="811213"/>
                    <a:pt x="1970286" y="811213"/>
                  </a:cubicBezTo>
                  <a:close/>
                  <a:moveTo>
                    <a:pt x="1807804" y="811213"/>
                  </a:moveTo>
                  <a:cubicBezTo>
                    <a:pt x="1841910" y="811213"/>
                    <a:pt x="1876016" y="811213"/>
                    <a:pt x="1910121" y="811213"/>
                  </a:cubicBezTo>
                  <a:cubicBezTo>
                    <a:pt x="1913911" y="811213"/>
                    <a:pt x="1917700" y="814706"/>
                    <a:pt x="1917700" y="821691"/>
                  </a:cubicBezTo>
                  <a:cubicBezTo>
                    <a:pt x="1917700" y="825184"/>
                    <a:pt x="1913911" y="828676"/>
                    <a:pt x="1906332" y="828676"/>
                  </a:cubicBezTo>
                  <a:cubicBezTo>
                    <a:pt x="1876016" y="828676"/>
                    <a:pt x="1841910" y="828676"/>
                    <a:pt x="1807804" y="828676"/>
                  </a:cubicBezTo>
                  <a:cubicBezTo>
                    <a:pt x="1804015" y="828676"/>
                    <a:pt x="1800225" y="825184"/>
                    <a:pt x="1800225" y="818198"/>
                  </a:cubicBezTo>
                  <a:cubicBezTo>
                    <a:pt x="1800225" y="814706"/>
                    <a:pt x="1804015" y="811213"/>
                    <a:pt x="1807804" y="811213"/>
                  </a:cubicBezTo>
                  <a:close/>
                  <a:moveTo>
                    <a:pt x="1488613" y="806450"/>
                  </a:moveTo>
                  <a:cubicBezTo>
                    <a:pt x="1522259" y="806450"/>
                    <a:pt x="1555904" y="806450"/>
                    <a:pt x="1585810" y="806450"/>
                  </a:cubicBezTo>
                  <a:cubicBezTo>
                    <a:pt x="1593287" y="806450"/>
                    <a:pt x="1597025" y="810260"/>
                    <a:pt x="1597025" y="817880"/>
                  </a:cubicBezTo>
                  <a:cubicBezTo>
                    <a:pt x="1597025" y="821690"/>
                    <a:pt x="1593287" y="825500"/>
                    <a:pt x="1585810" y="825500"/>
                  </a:cubicBezTo>
                  <a:cubicBezTo>
                    <a:pt x="1552165" y="825500"/>
                    <a:pt x="1522259" y="825500"/>
                    <a:pt x="1488613" y="825500"/>
                  </a:cubicBezTo>
                  <a:cubicBezTo>
                    <a:pt x="1484875" y="825500"/>
                    <a:pt x="1481137" y="821690"/>
                    <a:pt x="1481137" y="814070"/>
                  </a:cubicBezTo>
                  <a:cubicBezTo>
                    <a:pt x="1481137" y="810260"/>
                    <a:pt x="1484875" y="806450"/>
                    <a:pt x="1488613" y="806450"/>
                  </a:cubicBezTo>
                  <a:close/>
                  <a:moveTo>
                    <a:pt x="627523" y="806450"/>
                  </a:moveTo>
                  <a:cubicBezTo>
                    <a:pt x="631262" y="806450"/>
                    <a:pt x="635000" y="810154"/>
                    <a:pt x="635000" y="813859"/>
                  </a:cubicBezTo>
                  <a:cubicBezTo>
                    <a:pt x="635000" y="821267"/>
                    <a:pt x="631262" y="824971"/>
                    <a:pt x="627523" y="824971"/>
                  </a:cubicBezTo>
                  <a:cubicBezTo>
                    <a:pt x="593878" y="824971"/>
                    <a:pt x="560233" y="824971"/>
                    <a:pt x="526589" y="828675"/>
                  </a:cubicBezTo>
                  <a:cubicBezTo>
                    <a:pt x="522850" y="828675"/>
                    <a:pt x="519112" y="824971"/>
                    <a:pt x="519112" y="817563"/>
                  </a:cubicBezTo>
                  <a:cubicBezTo>
                    <a:pt x="519112" y="813859"/>
                    <a:pt x="522850" y="810154"/>
                    <a:pt x="526589" y="810154"/>
                  </a:cubicBezTo>
                  <a:cubicBezTo>
                    <a:pt x="560233" y="806450"/>
                    <a:pt x="593878" y="806450"/>
                    <a:pt x="627523" y="806450"/>
                  </a:cubicBezTo>
                  <a:close/>
                  <a:moveTo>
                    <a:pt x="3030896" y="803275"/>
                  </a:moveTo>
                  <a:cubicBezTo>
                    <a:pt x="3034686" y="803275"/>
                    <a:pt x="3038475" y="806904"/>
                    <a:pt x="3038475" y="814161"/>
                  </a:cubicBezTo>
                  <a:cubicBezTo>
                    <a:pt x="3038475" y="817790"/>
                    <a:pt x="3034686" y="821418"/>
                    <a:pt x="3030896" y="821418"/>
                  </a:cubicBezTo>
                  <a:cubicBezTo>
                    <a:pt x="2996791" y="825047"/>
                    <a:pt x="2962685" y="825047"/>
                    <a:pt x="2932369" y="828675"/>
                  </a:cubicBezTo>
                  <a:cubicBezTo>
                    <a:pt x="2924790" y="828675"/>
                    <a:pt x="2921000" y="825047"/>
                    <a:pt x="2921000" y="821418"/>
                  </a:cubicBezTo>
                  <a:cubicBezTo>
                    <a:pt x="2921000" y="814161"/>
                    <a:pt x="2924790" y="810532"/>
                    <a:pt x="2928579" y="810532"/>
                  </a:cubicBezTo>
                  <a:cubicBezTo>
                    <a:pt x="2962685" y="810532"/>
                    <a:pt x="2996791" y="806904"/>
                    <a:pt x="3030896" y="803275"/>
                  </a:cubicBezTo>
                  <a:close/>
                  <a:moveTo>
                    <a:pt x="1168598" y="803275"/>
                  </a:moveTo>
                  <a:cubicBezTo>
                    <a:pt x="1202531" y="803275"/>
                    <a:pt x="1232693" y="803275"/>
                    <a:pt x="1266626" y="803275"/>
                  </a:cubicBezTo>
                  <a:cubicBezTo>
                    <a:pt x="1270396" y="803275"/>
                    <a:pt x="1277937" y="807085"/>
                    <a:pt x="1274167" y="814705"/>
                  </a:cubicBezTo>
                  <a:cubicBezTo>
                    <a:pt x="1274167" y="818515"/>
                    <a:pt x="1270396" y="822325"/>
                    <a:pt x="1266626" y="822325"/>
                  </a:cubicBezTo>
                  <a:cubicBezTo>
                    <a:pt x="1232693" y="822325"/>
                    <a:pt x="1202531" y="822325"/>
                    <a:pt x="1168598" y="822325"/>
                  </a:cubicBezTo>
                  <a:cubicBezTo>
                    <a:pt x="1161057" y="822325"/>
                    <a:pt x="1157287" y="818515"/>
                    <a:pt x="1157287" y="810895"/>
                  </a:cubicBezTo>
                  <a:cubicBezTo>
                    <a:pt x="1157287" y="807085"/>
                    <a:pt x="1161057" y="803275"/>
                    <a:pt x="1168598" y="803275"/>
                  </a:cubicBezTo>
                  <a:close/>
                  <a:moveTo>
                    <a:pt x="849415" y="803275"/>
                  </a:moveTo>
                  <a:cubicBezTo>
                    <a:pt x="879321" y="803275"/>
                    <a:pt x="912966" y="803275"/>
                    <a:pt x="946611" y="803275"/>
                  </a:cubicBezTo>
                  <a:cubicBezTo>
                    <a:pt x="950350" y="803275"/>
                    <a:pt x="954088" y="807085"/>
                    <a:pt x="954088" y="810895"/>
                  </a:cubicBezTo>
                  <a:cubicBezTo>
                    <a:pt x="954088" y="814705"/>
                    <a:pt x="950350" y="822325"/>
                    <a:pt x="946611" y="822325"/>
                  </a:cubicBezTo>
                  <a:cubicBezTo>
                    <a:pt x="912966" y="822325"/>
                    <a:pt x="879321" y="822325"/>
                    <a:pt x="849415" y="822325"/>
                  </a:cubicBezTo>
                  <a:cubicBezTo>
                    <a:pt x="841938" y="822325"/>
                    <a:pt x="838200" y="818515"/>
                    <a:pt x="838200" y="810895"/>
                  </a:cubicBezTo>
                  <a:cubicBezTo>
                    <a:pt x="838200" y="807085"/>
                    <a:pt x="841938" y="803275"/>
                    <a:pt x="849415" y="803275"/>
                  </a:cubicBezTo>
                  <a:close/>
                  <a:moveTo>
                    <a:pt x="1649669" y="798513"/>
                  </a:moveTo>
                  <a:cubicBezTo>
                    <a:pt x="1683774" y="806133"/>
                    <a:pt x="1717880" y="809943"/>
                    <a:pt x="1748196" y="817563"/>
                  </a:cubicBezTo>
                  <a:cubicBezTo>
                    <a:pt x="1751986" y="817563"/>
                    <a:pt x="1755775" y="825183"/>
                    <a:pt x="1755775" y="828993"/>
                  </a:cubicBezTo>
                  <a:cubicBezTo>
                    <a:pt x="1755775" y="832803"/>
                    <a:pt x="1751986" y="836613"/>
                    <a:pt x="1744407" y="836613"/>
                  </a:cubicBezTo>
                  <a:cubicBezTo>
                    <a:pt x="1714091" y="828993"/>
                    <a:pt x="1679985" y="825183"/>
                    <a:pt x="1645879" y="817563"/>
                  </a:cubicBezTo>
                  <a:cubicBezTo>
                    <a:pt x="1642090" y="817563"/>
                    <a:pt x="1638300" y="813753"/>
                    <a:pt x="1638300" y="806133"/>
                  </a:cubicBezTo>
                  <a:cubicBezTo>
                    <a:pt x="1642090" y="802323"/>
                    <a:pt x="1645879" y="798513"/>
                    <a:pt x="1649669" y="798513"/>
                  </a:cubicBezTo>
                  <a:close/>
                  <a:moveTo>
                    <a:pt x="1413286" y="798513"/>
                  </a:moveTo>
                  <a:cubicBezTo>
                    <a:pt x="1417049" y="798513"/>
                    <a:pt x="1420812" y="802284"/>
                    <a:pt x="1420812" y="809824"/>
                  </a:cubicBezTo>
                  <a:cubicBezTo>
                    <a:pt x="1420812" y="813595"/>
                    <a:pt x="1417049" y="817365"/>
                    <a:pt x="1413286" y="817365"/>
                  </a:cubicBezTo>
                  <a:cubicBezTo>
                    <a:pt x="1386945" y="821135"/>
                    <a:pt x="1356842" y="824906"/>
                    <a:pt x="1330501" y="828676"/>
                  </a:cubicBezTo>
                  <a:cubicBezTo>
                    <a:pt x="1322975" y="828676"/>
                    <a:pt x="1319212" y="824906"/>
                    <a:pt x="1319212" y="821135"/>
                  </a:cubicBezTo>
                  <a:cubicBezTo>
                    <a:pt x="1319212" y="813595"/>
                    <a:pt x="1322975" y="809824"/>
                    <a:pt x="1326738" y="809824"/>
                  </a:cubicBezTo>
                  <a:cubicBezTo>
                    <a:pt x="1353079" y="806054"/>
                    <a:pt x="1383182" y="802284"/>
                    <a:pt x="1413286" y="798513"/>
                  </a:cubicBezTo>
                  <a:close/>
                  <a:moveTo>
                    <a:pt x="785614" y="798513"/>
                  </a:moveTo>
                  <a:cubicBezTo>
                    <a:pt x="789384" y="798513"/>
                    <a:pt x="793155" y="802284"/>
                    <a:pt x="796925" y="806054"/>
                  </a:cubicBezTo>
                  <a:cubicBezTo>
                    <a:pt x="796925" y="813595"/>
                    <a:pt x="793155" y="817365"/>
                    <a:pt x="785614" y="817365"/>
                  </a:cubicBezTo>
                  <a:cubicBezTo>
                    <a:pt x="755451" y="821135"/>
                    <a:pt x="721519" y="824906"/>
                    <a:pt x="687586" y="824906"/>
                  </a:cubicBezTo>
                  <a:cubicBezTo>
                    <a:pt x="687586" y="824906"/>
                    <a:pt x="687586" y="828676"/>
                    <a:pt x="687586" y="828676"/>
                  </a:cubicBezTo>
                  <a:cubicBezTo>
                    <a:pt x="683815" y="828676"/>
                    <a:pt x="680045" y="824906"/>
                    <a:pt x="680045" y="817365"/>
                  </a:cubicBezTo>
                  <a:cubicBezTo>
                    <a:pt x="676275" y="813595"/>
                    <a:pt x="680045" y="809824"/>
                    <a:pt x="687586" y="809824"/>
                  </a:cubicBezTo>
                  <a:cubicBezTo>
                    <a:pt x="717748" y="806054"/>
                    <a:pt x="751681" y="802284"/>
                    <a:pt x="785614" y="798513"/>
                  </a:cubicBezTo>
                  <a:close/>
                  <a:moveTo>
                    <a:pt x="1011340" y="795338"/>
                  </a:moveTo>
                  <a:cubicBezTo>
                    <a:pt x="1041246" y="799042"/>
                    <a:pt x="1074891" y="802747"/>
                    <a:pt x="1108536" y="806451"/>
                  </a:cubicBezTo>
                  <a:cubicBezTo>
                    <a:pt x="1112275" y="810155"/>
                    <a:pt x="1116013" y="813859"/>
                    <a:pt x="1116013" y="817564"/>
                  </a:cubicBezTo>
                  <a:cubicBezTo>
                    <a:pt x="1116013" y="824972"/>
                    <a:pt x="1108536" y="828676"/>
                    <a:pt x="1104798" y="824972"/>
                  </a:cubicBezTo>
                  <a:cubicBezTo>
                    <a:pt x="1071153" y="821268"/>
                    <a:pt x="1041246" y="817564"/>
                    <a:pt x="1007602" y="813859"/>
                  </a:cubicBezTo>
                  <a:cubicBezTo>
                    <a:pt x="1003863" y="813859"/>
                    <a:pt x="1000125" y="806451"/>
                    <a:pt x="1000125" y="802747"/>
                  </a:cubicBezTo>
                  <a:cubicBezTo>
                    <a:pt x="1000125" y="799042"/>
                    <a:pt x="1003863" y="795338"/>
                    <a:pt x="1011340" y="795338"/>
                  </a:cubicBezTo>
                  <a:close/>
                  <a:moveTo>
                    <a:pt x="47983" y="734631"/>
                  </a:moveTo>
                  <a:cubicBezTo>
                    <a:pt x="50346" y="735563"/>
                    <a:pt x="52236" y="737425"/>
                    <a:pt x="52236" y="739287"/>
                  </a:cubicBezTo>
                  <a:cubicBezTo>
                    <a:pt x="67355" y="780257"/>
                    <a:pt x="78694" y="798880"/>
                    <a:pt x="105152" y="810054"/>
                  </a:cubicBezTo>
                  <a:cubicBezTo>
                    <a:pt x="108932" y="813778"/>
                    <a:pt x="112712" y="817503"/>
                    <a:pt x="108932" y="821227"/>
                  </a:cubicBezTo>
                  <a:cubicBezTo>
                    <a:pt x="108932" y="824952"/>
                    <a:pt x="105152" y="828676"/>
                    <a:pt x="101373" y="828676"/>
                  </a:cubicBezTo>
                  <a:cubicBezTo>
                    <a:pt x="101373" y="828676"/>
                    <a:pt x="97593" y="828676"/>
                    <a:pt x="97593" y="828676"/>
                  </a:cubicBezTo>
                  <a:cubicBezTo>
                    <a:pt x="63575" y="813778"/>
                    <a:pt x="48456" y="787706"/>
                    <a:pt x="33337" y="746736"/>
                  </a:cubicBezTo>
                  <a:cubicBezTo>
                    <a:pt x="33337" y="743012"/>
                    <a:pt x="37117" y="735563"/>
                    <a:pt x="40896" y="735563"/>
                  </a:cubicBezTo>
                  <a:cubicBezTo>
                    <a:pt x="42786" y="733700"/>
                    <a:pt x="45621" y="733700"/>
                    <a:pt x="47983" y="734631"/>
                  </a:cubicBezTo>
                  <a:close/>
                  <a:moveTo>
                    <a:pt x="13891" y="576263"/>
                  </a:moveTo>
                  <a:cubicBezTo>
                    <a:pt x="21431" y="576263"/>
                    <a:pt x="25202" y="580053"/>
                    <a:pt x="25202" y="583842"/>
                  </a:cubicBezTo>
                  <a:cubicBezTo>
                    <a:pt x="25202" y="617948"/>
                    <a:pt x="28972" y="648264"/>
                    <a:pt x="36513" y="682370"/>
                  </a:cubicBezTo>
                  <a:cubicBezTo>
                    <a:pt x="36513" y="686159"/>
                    <a:pt x="32742" y="693738"/>
                    <a:pt x="28972" y="693738"/>
                  </a:cubicBezTo>
                  <a:cubicBezTo>
                    <a:pt x="25202" y="693738"/>
                    <a:pt x="17661" y="689949"/>
                    <a:pt x="17661" y="686159"/>
                  </a:cubicBezTo>
                  <a:cubicBezTo>
                    <a:pt x="10120" y="652053"/>
                    <a:pt x="10120" y="617948"/>
                    <a:pt x="6350" y="583842"/>
                  </a:cubicBezTo>
                  <a:cubicBezTo>
                    <a:pt x="6350" y="580053"/>
                    <a:pt x="10120" y="576263"/>
                    <a:pt x="13891" y="576263"/>
                  </a:cubicBezTo>
                  <a:close/>
                  <a:moveTo>
                    <a:pt x="3282752" y="542925"/>
                  </a:moveTo>
                  <a:cubicBezTo>
                    <a:pt x="3290293" y="542925"/>
                    <a:pt x="3294063" y="546715"/>
                    <a:pt x="3294063" y="550504"/>
                  </a:cubicBezTo>
                  <a:cubicBezTo>
                    <a:pt x="3290293" y="584610"/>
                    <a:pt x="3286522" y="618715"/>
                    <a:pt x="3282752" y="649032"/>
                  </a:cubicBezTo>
                  <a:cubicBezTo>
                    <a:pt x="3282752" y="656611"/>
                    <a:pt x="3278982" y="660400"/>
                    <a:pt x="3275211" y="660400"/>
                  </a:cubicBezTo>
                  <a:cubicBezTo>
                    <a:pt x="3267671" y="660400"/>
                    <a:pt x="3263900" y="652821"/>
                    <a:pt x="3263900" y="649032"/>
                  </a:cubicBezTo>
                  <a:cubicBezTo>
                    <a:pt x="3267671" y="618715"/>
                    <a:pt x="3271441" y="584610"/>
                    <a:pt x="3275211" y="550504"/>
                  </a:cubicBezTo>
                  <a:cubicBezTo>
                    <a:pt x="3275211" y="546715"/>
                    <a:pt x="3278982" y="542925"/>
                    <a:pt x="3282752" y="542925"/>
                  </a:cubicBezTo>
                  <a:close/>
                  <a:moveTo>
                    <a:pt x="18256" y="414338"/>
                  </a:moveTo>
                  <a:cubicBezTo>
                    <a:pt x="26194" y="414338"/>
                    <a:pt x="30163" y="418128"/>
                    <a:pt x="30163" y="425707"/>
                  </a:cubicBezTo>
                  <a:cubicBezTo>
                    <a:pt x="26194" y="459812"/>
                    <a:pt x="26194" y="490128"/>
                    <a:pt x="26194" y="524234"/>
                  </a:cubicBezTo>
                  <a:cubicBezTo>
                    <a:pt x="26194" y="528024"/>
                    <a:pt x="22225" y="531813"/>
                    <a:pt x="14288" y="531813"/>
                  </a:cubicBezTo>
                  <a:cubicBezTo>
                    <a:pt x="10319" y="531813"/>
                    <a:pt x="6350" y="528024"/>
                    <a:pt x="6350" y="524234"/>
                  </a:cubicBezTo>
                  <a:cubicBezTo>
                    <a:pt x="6350" y="490128"/>
                    <a:pt x="6350" y="456023"/>
                    <a:pt x="10319" y="425707"/>
                  </a:cubicBezTo>
                  <a:cubicBezTo>
                    <a:pt x="10319" y="418128"/>
                    <a:pt x="14288" y="414338"/>
                    <a:pt x="18256" y="414338"/>
                  </a:cubicBezTo>
                  <a:close/>
                  <a:moveTo>
                    <a:pt x="3297464" y="381000"/>
                  </a:moveTo>
                  <a:cubicBezTo>
                    <a:pt x="3301320" y="381000"/>
                    <a:pt x="3305175" y="384790"/>
                    <a:pt x="3305175" y="392369"/>
                  </a:cubicBezTo>
                  <a:cubicBezTo>
                    <a:pt x="3305175" y="426474"/>
                    <a:pt x="3301320" y="456790"/>
                    <a:pt x="3297464" y="490896"/>
                  </a:cubicBezTo>
                  <a:cubicBezTo>
                    <a:pt x="3297464" y="494686"/>
                    <a:pt x="3293609" y="498475"/>
                    <a:pt x="3289754" y="498475"/>
                  </a:cubicBezTo>
                  <a:cubicBezTo>
                    <a:pt x="3289754" y="498475"/>
                    <a:pt x="3285898" y="498475"/>
                    <a:pt x="3285898" y="498475"/>
                  </a:cubicBezTo>
                  <a:cubicBezTo>
                    <a:pt x="3282043" y="498475"/>
                    <a:pt x="3278187" y="494686"/>
                    <a:pt x="3278187" y="490896"/>
                  </a:cubicBezTo>
                  <a:cubicBezTo>
                    <a:pt x="3282043" y="456790"/>
                    <a:pt x="3285898" y="422685"/>
                    <a:pt x="3285898" y="388579"/>
                  </a:cubicBezTo>
                  <a:cubicBezTo>
                    <a:pt x="3285898" y="384790"/>
                    <a:pt x="3289754" y="381000"/>
                    <a:pt x="3297464" y="381000"/>
                  </a:cubicBezTo>
                  <a:close/>
                  <a:moveTo>
                    <a:pt x="14741" y="257175"/>
                  </a:moveTo>
                  <a:cubicBezTo>
                    <a:pt x="18597" y="257175"/>
                    <a:pt x="22452" y="260913"/>
                    <a:pt x="26307" y="264652"/>
                  </a:cubicBezTo>
                  <a:cubicBezTo>
                    <a:pt x="26307" y="290820"/>
                    <a:pt x="30163" y="313250"/>
                    <a:pt x="30163" y="328203"/>
                  </a:cubicBezTo>
                  <a:cubicBezTo>
                    <a:pt x="30163" y="328203"/>
                    <a:pt x="30163" y="331942"/>
                    <a:pt x="30163" y="331942"/>
                  </a:cubicBezTo>
                  <a:cubicBezTo>
                    <a:pt x="30163" y="343157"/>
                    <a:pt x="30163" y="354372"/>
                    <a:pt x="30163" y="361848"/>
                  </a:cubicBezTo>
                  <a:cubicBezTo>
                    <a:pt x="30163" y="369325"/>
                    <a:pt x="26307" y="373063"/>
                    <a:pt x="22452" y="373063"/>
                  </a:cubicBezTo>
                  <a:cubicBezTo>
                    <a:pt x="14741" y="373063"/>
                    <a:pt x="10886" y="369325"/>
                    <a:pt x="10886" y="361848"/>
                  </a:cubicBezTo>
                  <a:cubicBezTo>
                    <a:pt x="10886" y="350633"/>
                    <a:pt x="10886" y="343157"/>
                    <a:pt x="10886" y="331942"/>
                  </a:cubicBezTo>
                  <a:cubicBezTo>
                    <a:pt x="10886" y="331942"/>
                    <a:pt x="10886" y="328203"/>
                    <a:pt x="10886" y="328203"/>
                  </a:cubicBezTo>
                  <a:cubicBezTo>
                    <a:pt x="10886" y="313250"/>
                    <a:pt x="10886" y="290820"/>
                    <a:pt x="7030" y="268390"/>
                  </a:cubicBezTo>
                  <a:cubicBezTo>
                    <a:pt x="3175" y="260913"/>
                    <a:pt x="7030" y="257175"/>
                    <a:pt x="14741" y="257175"/>
                  </a:cubicBezTo>
                  <a:close/>
                  <a:moveTo>
                    <a:pt x="3297238" y="222845"/>
                  </a:moveTo>
                  <a:cubicBezTo>
                    <a:pt x="3300942" y="219075"/>
                    <a:pt x="3304646" y="226616"/>
                    <a:pt x="3304646" y="230386"/>
                  </a:cubicBezTo>
                  <a:cubicBezTo>
                    <a:pt x="3308350" y="253008"/>
                    <a:pt x="3308350" y="275630"/>
                    <a:pt x="3308350" y="298252"/>
                  </a:cubicBezTo>
                  <a:cubicBezTo>
                    <a:pt x="3308350" y="309563"/>
                    <a:pt x="3308350" y="317103"/>
                    <a:pt x="3308350" y="328414"/>
                  </a:cubicBezTo>
                  <a:cubicBezTo>
                    <a:pt x="3308350" y="335955"/>
                    <a:pt x="3304646" y="339725"/>
                    <a:pt x="3297238" y="339725"/>
                  </a:cubicBezTo>
                  <a:cubicBezTo>
                    <a:pt x="3293534" y="339725"/>
                    <a:pt x="3289829" y="335955"/>
                    <a:pt x="3289829" y="328414"/>
                  </a:cubicBezTo>
                  <a:cubicBezTo>
                    <a:pt x="3289829" y="317103"/>
                    <a:pt x="3289829" y="309563"/>
                    <a:pt x="3289829" y="298252"/>
                  </a:cubicBezTo>
                  <a:cubicBezTo>
                    <a:pt x="3289829" y="275630"/>
                    <a:pt x="3289829" y="253008"/>
                    <a:pt x="3286125" y="230386"/>
                  </a:cubicBezTo>
                  <a:cubicBezTo>
                    <a:pt x="3286125" y="226616"/>
                    <a:pt x="3289829" y="222845"/>
                    <a:pt x="3297238" y="222845"/>
                  </a:cubicBezTo>
                  <a:close/>
                  <a:moveTo>
                    <a:pt x="18852" y="98054"/>
                  </a:moveTo>
                  <a:cubicBezTo>
                    <a:pt x="21680" y="97119"/>
                    <a:pt x="24507" y="97119"/>
                    <a:pt x="26392" y="98988"/>
                  </a:cubicBezTo>
                  <a:cubicBezTo>
                    <a:pt x="30163" y="102727"/>
                    <a:pt x="30163" y="106465"/>
                    <a:pt x="30163" y="113942"/>
                  </a:cubicBezTo>
                  <a:cubicBezTo>
                    <a:pt x="18852" y="125157"/>
                    <a:pt x="15081" y="147587"/>
                    <a:pt x="18852" y="173755"/>
                  </a:cubicBezTo>
                  <a:cubicBezTo>
                    <a:pt x="18852" y="184970"/>
                    <a:pt x="18852" y="192447"/>
                    <a:pt x="18852" y="203661"/>
                  </a:cubicBezTo>
                  <a:cubicBezTo>
                    <a:pt x="18852" y="207400"/>
                    <a:pt x="15081" y="211138"/>
                    <a:pt x="11311" y="211138"/>
                  </a:cubicBezTo>
                  <a:cubicBezTo>
                    <a:pt x="7541" y="211138"/>
                    <a:pt x="7541" y="211138"/>
                    <a:pt x="7541" y="211138"/>
                  </a:cubicBezTo>
                  <a:cubicBezTo>
                    <a:pt x="3770" y="211138"/>
                    <a:pt x="0" y="207400"/>
                    <a:pt x="0" y="203661"/>
                  </a:cubicBezTo>
                  <a:cubicBezTo>
                    <a:pt x="0" y="192447"/>
                    <a:pt x="0" y="184970"/>
                    <a:pt x="0" y="173755"/>
                  </a:cubicBezTo>
                  <a:cubicBezTo>
                    <a:pt x="0" y="147587"/>
                    <a:pt x="0" y="121418"/>
                    <a:pt x="11311" y="102727"/>
                  </a:cubicBezTo>
                  <a:cubicBezTo>
                    <a:pt x="13196" y="100858"/>
                    <a:pt x="16024" y="98988"/>
                    <a:pt x="18852" y="98054"/>
                  </a:cubicBezTo>
                  <a:close/>
                  <a:moveTo>
                    <a:pt x="3259666" y="65088"/>
                  </a:moveTo>
                  <a:cubicBezTo>
                    <a:pt x="3267075" y="65088"/>
                    <a:pt x="3270779" y="65088"/>
                    <a:pt x="3274483" y="72602"/>
                  </a:cubicBezTo>
                  <a:cubicBezTo>
                    <a:pt x="3285596" y="102659"/>
                    <a:pt x="3293004" y="132716"/>
                    <a:pt x="3300412" y="166530"/>
                  </a:cubicBezTo>
                  <a:cubicBezTo>
                    <a:pt x="3300412" y="174044"/>
                    <a:pt x="3296708" y="177801"/>
                    <a:pt x="3289300" y="177801"/>
                  </a:cubicBezTo>
                  <a:cubicBezTo>
                    <a:pt x="3285596" y="177801"/>
                    <a:pt x="3281891" y="174044"/>
                    <a:pt x="3281891" y="170287"/>
                  </a:cubicBezTo>
                  <a:cubicBezTo>
                    <a:pt x="3274483" y="136473"/>
                    <a:pt x="3267075" y="106416"/>
                    <a:pt x="3255962" y="76359"/>
                  </a:cubicBezTo>
                  <a:cubicBezTo>
                    <a:pt x="3255962" y="72602"/>
                    <a:pt x="3255962" y="68845"/>
                    <a:pt x="3259666" y="65088"/>
                  </a:cubicBezTo>
                  <a:close/>
                  <a:moveTo>
                    <a:pt x="168173" y="57150"/>
                  </a:moveTo>
                  <a:cubicBezTo>
                    <a:pt x="175650" y="57150"/>
                    <a:pt x="179388" y="60921"/>
                    <a:pt x="179388" y="64691"/>
                  </a:cubicBezTo>
                  <a:cubicBezTo>
                    <a:pt x="179388" y="72232"/>
                    <a:pt x="175650" y="76002"/>
                    <a:pt x="171911" y="76002"/>
                  </a:cubicBezTo>
                  <a:cubicBezTo>
                    <a:pt x="134528" y="76002"/>
                    <a:pt x="100883" y="79772"/>
                    <a:pt x="74715" y="87313"/>
                  </a:cubicBezTo>
                  <a:cubicBezTo>
                    <a:pt x="74715" y="87313"/>
                    <a:pt x="74715" y="87313"/>
                    <a:pt x="70977" y="87313"/>
                  </a:cubicBezTo>
                  <a:cubicBezTo>
                    <a:pt x="67238" y="87313"/>
                    <a:pt x="63500" y="83543"/>
                    <a:pt x="63500" y="79772"/>
                  </a:cubicBezTo>
                  <a:cubicBezTo>
                    <a:pt x="63500" y="76002"/>
                    <a:pt x="67238" y="68461"/>
                    <a:pt x="70977" y="68461"/>
                  </a:cubicBezTo>
                  <a:cubicBezTo>
                    <a:pt x="100883" y="60921"/>
                    <a:pt x="134528" y="60921"/>
                    <a:pt x="168173" y="57150"/>
                  </a:cubicBezTo>
                  <a:close/>
                  <a:moveTo>
                    <a:pt x="3116519" y="46038"/>
                  </a:moveTo>
                  <a:cubicBezTo>
                    <a:pt x="3146835" y="46038"/>
                    <a:pt x="3180941" y="49742"/>
                    <a:pt x="3215046" y="49742"/>
                  </a:cubicBezTo>
                  <a:cubicBezTo>
                    <a:pt x="3218836" y="49742"/>
                    <a:pt x="3222625" y="53446"/>
                    <a:pt x="3222625" y="57151"/>
                  </a:cubicBezTo>
                  <a:cubicBezTo>
                    <a:pt x="3222625" y="60855"/>
                    <a:pt x="3218836" y="68263"/>
                    <a:pt x="3215046" y="68263"/>
                  </a:cubicBezTo>
                  <a:cubicBezTo>
                    <a:pt x="3180941" y="68263"/>
                    <a:pt x="3146835" y="64559"/>
                    <a:pt x="3116519" y="64559"/>
                  </a:cubicBezTo>
                  <a:cubicBezTo>
                    <a:pt x="3108940" y="64559"/>
                    <a:pt x="3105150" y="60855"/>
                    <a:pt x="3105150" y="57151"/>
                  </a:cubicBezTo>
                  <a:cubicBezTo>
                    <a:pt x="3105150" y="49742"/>
                    <a:pt x="3108940" y="46038"/>
                    <a:pt x="3116519" y="46038"/>
                  </a:cubicBezTo>
                  <a:close/>
                  <a:moveTo>
                    <a:pt x="330001" y="46038"/>
                  </a:moveTo>
                  <a:cubicBezTo>
                    <a:pt x="333771" y="46038"/>
                    <a:pt x="337542" y="49742"/>
                    <a:pt x="337542" y="53447"/>
                  </a:cubicBezTo>
                  <a:cubicBezTo>
                    <a:pt x="341312" y="57151"/>
                    <a:pt x="337542" y="60855"/>
                    <a:pt x="330001" y="64559"/>
                  </a:cubicBezTo>
                  <a:cubicBezTo>
                    <a:pt x="318690" y="64559"/>
                    <a:pt x="307379" y="68263"/>
                    <a:pt x="296068" y="68263"/>
                  </a:cubicBezTo>
                  <a:cubicBezTo>
                    <a:pt x="280987" y="71968"/>
                    <a:pt x="258365" y="75672"/>
                    <a:pt x="231973" y="75672"/>
                  </a:cubicBezTo>
                  <a:cubicBezTo>
                    <a:pt x="228202" y="79376"/>
                    <a:pt x="224432" y="75672"/>
                    <a:pt x="224432" y="68263"/>
                  </a:cubicBezTo>
                  <a:cubicBezTo>
                    <a:pt x="220662" y="64559"/>
                    <a:pt x="224432" y="60855"/>
                    <a:pt x="231973" y="60855"/>
                  </a:cubicBezTo>
                  <a:cubicBezTo>
                    <a:pt x="258365" y="57151"/>
                    <a:pt x="280987" y="53447"/>
                    <a:pt x="296068" y="49742"/>
                  </a:cubicBezTo>
                  <a:cubicBezTo>
                    <a:pt x="307379" y="49742"/>
                    <a:pt x="318690" y="46038"/>
                    <a:pt x="330001" y="46038"/>
                  </a:cubicBezTo>
                  <a:close/>
                  <a:moveTo>
                    <a:pt x="3058268" y="38166"/>
                  </a:moveTo>
                  <a:cubicBezTo>
                    <a:pt x="3060137" y="39555"/>
                    <a:pt x="3062006" y="42334"/>
                    <a:pt x="3063875" y="46038"/>
                  </a:cubicBezTo>
                  <a:cubicBezTo>
                    <a:pt x="3063875" y="49742"/>
                    <a:pt x="3060137" y="53446"/>
                    <a:pt x="3056399" y="53446"/>
                  </a:cubicBezTo>
                  <a:cubicBezTo>
                    <a:pt x="3056399" y="53446"/>
                    <a:pt x="3056399" y="53446"/>
                    <a:pt x="3052660" y="53446"/>
                  </a:cubicBezTo>
                  <a:cubicBezTo>
                    <a:pt x="3022754" y="60855"/>
                    <a:pt x="2989109" y="64559"/>
                    <a:pt x="2955464" y="68263"/>
                  </a:cubicBezTo>
                  <a:cubicBezTo>
                    <a:pt x="2951726" y="68263"/>
                    <a:pt x="2947987" y="64559"/>
                    <a:pt x="2947987" y="60855"/>
                  </a:cubicBezTo>
                  <a:cubicBezTo>
                    <a:pt x="2947987" y="53446"/>
                    <a:pt x="2947987" y="49742"/>
                    <a:pt x="2955464" y="49742"/>
                  </a:cubicBezTo>
                  <a:cubicBezTo>
                    <a:pt x="2989109" y="46038"/>
                    <a:pt x="3019015" y="42334"/>
                    <a:pt x="3052660" y="38629"/>
                  </a:cubicBezTo>
                  <a:cubicBezTo>
                    <a:pt x="3054529" y="36777"/>
                    <a:pt x="3056399" y="36777"/>
                    <a:pt x="3058268" y="38166"/>
                  </a:cubicBezTo>
                  <a:close/>
                  <a:moveTo>
                    <a:pt x="2797277" y="34925"/>
                  </a:moveTo>
                  <a:cubicBezTo>
                    <a:pt x="2827184" y="34925"/>
                    <a:pt x="2860829" y="34925"/>
                    <a:pt x="2894474" y="38629"/>
                  </a:cubicBezTo>
                  <a:cubicBezTo>
                    <a:pt x="2898212" y="38629"/>
                    <a:pt x="2901950" y="42333"/>
                    <a:pt x="2901950" y="46038"/>
                  </a:cubicBezTo>
                  <a:cubicBezTo>
                    <a:pt x="2901950" y="53446"/>
                    <a:pt x="2898212" y="57150"/>
                    <a:pt x="2894474" y="57150"/>
                  </a:cubicBezTo>
                  <a:cubicBezTo>
                    <a:pt x="2860829" y="53446"/>
                    <a:pt x="2827184" y="53446"/>
                    <a:pt x="2793539" y="49742"/>
                  </a:cubicBezTo>
                  <a:cubicBezTo>
                    <a:pt x="2789801" y="49742"/>
                    <a:pt x="2786062" y="46038"/>
                    <a:pt x="2786062" y="42333"/>
                  </a:cubicBezTo>
                  <a:cubicBezTo>
                    <a:pt x="2786062" y="38629"/>
                    <a:pt x="2789801" y="34925"/>
                    <a:pt x="2797277" y="34925"/>
                  </a:cubicBezTo>
                  <a:close/>
                  <a:moveTo>
                    <a:pt x="393955" y="34925"/>
                  </a:moveTo>
                  <a:cubicBezTo>
                    <a:pt x="428061" y="38629"/>
                    <a:pt x="458377" y="42334"/>
                    <a:pt x="492483" y="49742"/>
                  </a:cubicBezTo>
                  <a:cubicBezTo>
                    <a:pt x="496272" y="49742"/>
                    <a:pt x="500062" y="53446"/>
                    <a:pt x="500062" y="57150"/>
                  </a:cubicBezTo>
                  <a:cubicBezTo>
                    <a:pt x="500062" y="64559"/>
                    <a:pt x="496272" y="68263"/>
                    <a:pt x="488693" y="64559"/>
                  </a:cubicBezTo>
                  <a:cubicBezTo>
                    <a:pt x="458377" y="60855"/>
                    <a:pt x="424272" y="57150"/>
                    <a:pt x="390166" y="53446"/>
                  </a:cubicBezTo>
                  <a:cubicBezTo>
                    <a:pt x="386376" y="53446"/>
                    <a:pt x="382587" y="46038"/>
                    <a:pt x="382587" y="42334"/>
                  </a:cubicBezTo>
                  <a:cubicBezTo>
                    <a:pt x="382587" y="38629"/>
                    <a:pt x="390166" y="34925"/>
                    <a:pt x="393955" y="34925"/>
                  </a:cubicBezTo>
                  <a:close/>
                  <a:moveTo>
                    <a:pt x="2474452" y="23813"/>
                  </a:moveTo>
                  <a:cubicBezTo>
                    <a:pt x="2508097" y="23813"/>
                    <a:pt x="2541742" y="23813"/>
                    <a:pt x="2575387" y="23813"/>
                  </a:cubicBezTo>
                  <a:cubicBezTo>
                    <a:pt x="2579125" y="23813"/>
                    <a:pt x="2582863" y="27623"/>
                    <a:pt x="2582863" y="35243"/>
                  </a:cubicBezTo>
                  <a:cubicBezTo>
                    <a:pt x="2582863" y="39053"/>
                    <a:pt x="2579125" y="42863"/>
                    <a:pt x="2575387" y="42863"/>
                  </a:cubicBezTo>
                  <a:cubicBezTo>
                    <a:pt x="2571648" y="42863"/>
                    <a:pt x="2571648" y="42863"/>
                    <a:pt x="2571648" y="42863"/>
                  </a:cubicBezTo>
                  <a:cubicBezTo>
                    <a:pt x="2541742" y="42863"/>
                    <a:pt x="2508097" y="42863"/>
                    <a:pt x="2474452" y="42863"/>
                  </a:cubicBezTo>
                  <a:cubicBezTo>
                    <a:pt x="2470714" y="42863"/>
                    <a:pt x="2466975" y="39053"/>
                    <a:pt x="2466975" y="31433"/>
                  </a:cubicBezTo>
                  <a:cubicBezTo>
                    <a:pt x="2466975" y="27623"/>
                    <a:pt x="2470714" y="23813"/>
                    <a:pt x="2474452" y="23813"/>
                  </a:cubicBezTo>
                  <a:close/>
                  <a:moveTo>
                    <a:pt x="796811" y="22906"/>
                  </a:moveTo>
                  <a:cubicBezTo>
                    <a:pt x="804295" y="19050"/>
                    <a:pt x="808037" y="26761"/>
                    <a:pt x="808037" y="30616"/>
                  </a:cubicBezTo>
                  <a:cubicBezTo>
                    <a:pt x="808037" y="34472"/>
                    <a:pt x="804295" y="38327"/>
                    <a:pt x="800553" y="38327"/>
                  </a:cubicBezTo>
                  <a:cubicBezTo>
                    <a:pt x="770617" y="42183"/>
                    <a:pt x="740682" y="42183"/>
                    <a:pt x="710746" y="46038"/>
                  </a:cubicBezTo>
                  <a:cubicBezTo>
                    <a:pt x="707004" y="46038"/>
                    <a:pt x="703262" y="42183"/>
                    <a:pt x="703262" y="34472"/>
                  </a:cubicBezTo>
                  <a:cubicBezTo>
                    <a:pt x="703262" y="30616"/>
                    <a:pt x="707004" y="26761"/>
                    <a:pt x="710746" y="26761"/>
                  </a:cubicBezTo>
                  <a:cubicBezTo>
                    <a:pt x="740682" y="22906"/>
                    <a:pt x="770617" y="22906"/>
                    <a:pt x="796811" y="22906"/>
                  </a:cubicBezTo>
                  <a:close/>
                  <a:moveTo>
                    <a:pt x="655355" y="22333"/>
                  </a:moveTo>
                  <a:cubicBezTo>
                    <a:pt x="657250" y="23740"/>
                    <a:pt x="658197" y="26555"/>
                    <a:pt x="658197" y="30307"/>
                  </a:cubicBezTo>
                  <a:cubicBezTo>
                    <a:pt x="661987" y="34059"/>
                    <a:pt x="658197" y="37811"/>
                    <a:pt x="650618" y="37811"/>
                  </a:cubicBezTo>
                  <a:cubicBezTo>
                    <a:pt x="620302" y="45316"/>
                    <a:pt x="586197" y="52821"/>
                    <a:pt x="555880" y="60325"/>
                  </a:cubicBezTo>
                  <a:cubicBezTo>
                    <a:pt x="548301" y="60325"/>
                    <a:pt x="544512" y="56573"/>
                    <a:pt x="544512" y="52821"/>
                  </a:cubicBezTo>
                  <a:cubicBezTo>
                    <a:pt x="544512" y="49068"/>
                    <a:pt x="544512" y="41564"/>
                    <a:pt x="552091" y="41564"/>
                  </a:cubicBezTo>
                  <a:cubicBezTo>
                    <a:pt x="582407" y="34059"/>
                    <a:pt x="616513" y="26555"/>
                    <a:pt x="646829" y="22802"/>
                  </a:cubicBezTo>
                  <a:cubicBezTo>
                    <a:pt x="650618" y="20926"/>
                    <a:pt x="653461" y="20926"/>
                    <a:pt x="655355" y="22333"/>
                  </a:cubicBezTo>
                  <a:close/>
                  <a:moveTo>
                    <a:pt x="2639218" y="19050"/>
                  </a:moveTo>
                  <a:cubicBezTo>
                    <a:pt x="2650529" y="22860"/>
                    <a:pt x="2661840" y="22860"/>
                    <a:pt x="2676922" y="26670"/>
                  </a:cubicBezTo>
                  <a:cubicBezTo>
                    <a:pt x="2695773" y="30480"/>
                    <a:pt x="2714625" y="34290"/>
                    <a:pt x="2733476" y="38100"/>
                  </a:cubicBezTo>
                  <a:cubicBezTo>
                    <a:pt x="2741017" y="38100"/>
                    <a:pt x="2744787" y="41910"/>
                    <a:pt x="2741017" y="45720"/>
                  </a:cubicBezTo>
                  <a:cubicBezTo>
                    <a:pt x="2741017" y="53340"/>
                    <a:pt x="2737247" y="57150"/>
                    <a:pt x="2733476" y="53340"/>
                  </a:cubicBezTo>
                  <a:cubicBezTo>
                    <a:pt x="2733476" y="53340"/>
                    <a:pt x="2729706" y="53340"/>
                    <a:pt x="2729706" y="53340"/>
                  </a:cubicBezTo>
                  <a:cubicBezTo>
                    <a:pt x="2710854" y="49530"/>
                    <a:pt x="2692003" y="49530"/>
                    <a:pt x="2673151" y="45720"/>
                  </a:cubicBezTo>
                  <a:cubicBezTo>
                    <a:pt x="2658070" y="41910"/>
                    <a:pt x="2646759" y="38100"/>
                    <a:pt x="2635448" y="38100"/>
                  </a:cubicBezTo>
                  <a:cubicBezTo>
                    <a:pt x="2627908" y="38100"/>
                    <a:pt x="2624137" y="30480"/>
                    <a:pt x="2627908" y="26670"/>
                  </a:cubicBezTo>
                  <a:cubicBezTo>
                    <a:pt x="2627908" y="22860"/>
                    <a:pt x="2631678" y="19050"/>
                    <a:pt x="2639218" y="19050"/>
                  </a:cubicBezTo>
                  <a:close/>
                  <a:moveTo>
                    <a:pt x="2153826" y="19050"/>
                  </a:moveTo>
                  <a:cubicBezTo>
                    <a:pt x="2180167" y="19050"/>
                    <a:pt x="2210271" y="19050"/>
                    <a:pt x="2236611" y="19050"/>
                  </a:cubicBezTo>
                  <a:cubicBezTo>
                    <a:pt x="2244137" y="19050"/>
                    <a:pt x="2247900" y="22860"/>
                    <a:pt x="2247900" y="30480"/>
                  </a:cubicBezTo>
                  <a:cubicBezTo>
                    <a:pt x="2244137" y="34290"/>
                    <a:pt x="2244137" y="38100"/>
                    <a:pt x="2236611" y="38100"/>
                  </a:cubicBezTo>
                  <a:cubicBezTo>
                    <a:pt x="2210271" y="38100"/>
                    <a:pt x="2180167" y="38100"/>
                    <a:pt x="2153826" y="38100"/>
                  </a:cubicBezTo>
                  <a:cubicBezTo>
                    <a:pt x="2146300" y="38100"/>
                    <a:pt x="2146300" y="34290"/>
                    <a:pt x="2146300" y="26670"/>
                  </a:cubicBezTo>
                  <a:cubicBezTo>
                    <a:pt x="2146300" y="22860"/>
                    <a:pt x="2150063" y="19050"/>
                    <a:pt x="2153826" y="19050"/>
                  </a:cubicBezTo>
                  <a:close/>
                  <a:moveTo>
                    <a:pt x="2316265" y="15875"/>
                  </a:moveTo>
                  <a:cubicBezTo>
                    <a:pt x="2349910" y="19646"/>
                    <a:pt x="2379817" y="23416"/>
                    <a:pt x="2413462" y="27186"/>
                  </a:cubicBezTo>
                  <a:cubicBezTo>
                    <a:pt x="2417200" y="27186"/>
                    <a:pt x="2420938" y="34727"/>
                    <a:pt x="2420938" y="38497"/>
                  </a:cubicBezTo>
                  <a:cubicBezTo>
                    <a:pt x="2420938" y="42268"/>
                    <a:pt x="2417200" y="46038"/>
                    <a:pt x="2413462" y="46038"/>
                  </a:cubicBezTo>
                  <a:cubicBezTo>
                    <a:pt x="2379817" y="42268"/>
                    <a:pt x="2346172" y="38497"/>
                    <a:pt x="2312527" y="34727"/>
                  </a:cubicBezTo>
                  <a:cubicBezTo>
                    <a:pt x="2308789" y="34727"/>
                    <a:pt x="2305050" y="27186"/>
                    <a:pt x="2305050" y="23416"/>
                  </a:cubicBezTo>
                  <a:cubicBezTo>
                    <a:pt x="2305050" y="19646"/>
                    <a:pt x="2312527" y="15875"/>
                    <a:pt x="2316265" y="15875"/>
                  </a:cubicBezTo>
                  <a:close/>
                  <a:moveTo>
                    <a:pt x="1995744" y="12700"/>
                  </a:moveTo>
                  <a:cubicBezTo>
                    <a:pt x="2018481" y="16404"/>
                    <a:pt x="2041218" y="16404"/>
                    <a:pt x="2067745" y="16404"/>
                  </a:cubicBezTo>
                  <a:cubicBezTo>
                    <a:pt x="2075324" y="16404"/>
                    <a:pt x="2082903" y="16404"/>
                    <a:pt x="2094271" y="16404"/>
                  </a:cubicBezTo>
                  <a:cubicBezTo>
                    <a:pt x="2098061" y="16404"/>
                    <a:pt x="2101850" y="23813"/>
                    <a:pt x="2101850" y="27517"/>
                  </a:cubicBezTo>
                  <a:cubicBezTo>
                    <a:pt x="2101850" y="31221"/>
                    <a:pt x="2098061" y="34925"/>
                    <a:pt x="2094271" y="34925"/>
                  </a:cubicBezTo>
                  <a:cubicBezTo>
                    <a:pt x="2082903" y="34925"/>
                    <a:pt x="2075324" y="34925"/>
                    <a:pt x="2063955" y="34925"/>
                  </a:cubicBezTo>
                  <a:cubicBezTo>
                    <a:pt x="2041218" y="34925"/>
                    <a:pt x="2018481" y="34925"/>
                    <a:pt x="1991954" y="31221"/>
                  </a:cubicBezTo>
                  <a:cubicBezTo>
                    <a:pt x="1988165" y="31221"/>
                    <a:pt x="1984375" y="27517"/>
                    <a:pt x="1984375" y="23813"/>
                  </a:cubicBezTo>
                  <a:cubicBezTo>
                    <a:pt x="1984375" y="16404"/>
                    <a:pt x="1988165" y="12700"/>
                    <a:pt x="1995744" y="12700"/>
                  </a:cubicBezTo>
                  <a:close/>
                  <a:moveTo>
                    <a:pt x="874968" y="7938"/>
                  </a:moveTo>
                  <a:cubicBezTo>
                    <a:pt x="890126" y="11819"/>
                    <a:pt x="905285" y="15699"/>
                    <a:pt x="920443" y="15699"/>
                  </a:cubicBezTo>
                  <a:cubicBezTo>
                    <a:pt x="935601" y="19580"/>
                    <a:pt x="954548" y="19580"/>
                    <a:pt x="973496" y="23460"/>
                  </a:cubicBezTo>
                  <a:cubicBezTo>
                    <a:pt x="977285" y="23460"/>
                    <a:pt x="981075" y="31221"/>
                    <a:pt x="981075" y="35102"/>
                  </a:cubicBezTo>
                  <a:cubicBezTo>
                    <a:pt x="981075" y="38983"/>
                    <a:pt x="973496" y="42863"/>
                    <a:pt x="969706" y="42863"/>
                  </a:cubicBezTo>
                  <a:cubicBezTo>
                    <a:pt x="950759" y="38983"/>
                    <a:pt x="935601" y="38983"/>
                    <a:pt x="916653" y="35102"/>
                  </a:cubicBezTo>
                  <a:cubicBezTo>
                    <a:pt x="901495" y="31221"/>
                    <a:pt x="886337" y="31221"/>
                    <a:pt x="871179" y="27341"/>
                  </a:cubicBezTo>
                  <a:cubicBezTo>
                    <a:pt x="867389" y="27341"/>
                    <a:pt x="863600" y="23460"/>
                    <a:pt x="863600" y="15699"/>
                  </a:cubicBezTo>
                  <a:cubicBezTo>
                    <a:pt x="863600" y="11819"/>
                    <a:pt x="867389" y="7938"/>
                    <a:pt x="874968" y="7938"/>
                  </a:cubicBezTo>
                  <a:close/>
                  <a:moveTo>
                    <a:pt x="1835199" y="4763"/>
                  </a:moveTo>
                  <a:cubicBezTo>
                    <a:pt x="1868686" y="8534"/>
                    <a:pt x="1902172" y="12304"/>
                    <a:pt x="1931938" y="16074"/>
                  </a:cubicBezTo>
                  <a:cubicBezTo>
                    <a:pt x="1939380" y="16074"/>
                    <a:pt x="1943100" y="19845"/>
                    <a:pt x="1939380" y="27385"/>
                  </a:cubicBezTo>
                  <a:cubicBezTo>
                    <a:pt x="1939380" y="31156"/>
                    <a:pt x="1935659" y="34926"/>
                    <a:pt x="1931938" y="34926"/>
                  </a:cubicBezTo>
                  <a:cubicBezTo>
                    <a:pt x="1898452" y="31156"/>
                    <a:pt x="1864965" y="27385"/>
                    <a:pt x="1835199" y="23615"/>
                  </a:cubicBezTo>
                  <a:cubicBezTo>
                    <a:pt x="1827758" y="23615"/>
                    <a:pt x="1824037" y="19845"/>
                    <a:pt x="1824037" y="12304"/>
                  </a:cubicBezTo>
                  <a:cubicBezTo>
                    <a:pt x="1827758" y="8534"/>
                    <a:pt x="1831479" y="4763"/>
                    <a:pt x="1835199" y="4763"/>
                  </a:cubicBezTo>
                  <a:close/>
                  <a:moveTo>
                    <a:pt x="1273664" y="4763"/>
                  </a:moveTo>
                  <a:cubicBezTo>
                    <a:pt x="1277388" y="4763"/>
                    <a:pt x="1281113" y="8467"/>
                    <a:pt x="1281113" y="15876"/>
                  </a:cubicBezTo>
                  <a:cubicBezTo>
                    <a:pt x="1281113" y="19580"/>
                    <a:pt x="1277388" y="23284"/>
                    <a:pt x="1273664" y="23284"/>
                  </a:cubicBezTo>
                  <a:cubicBezTo>
                    <a:pt x="1247592" y="23284"/>
                    <a:pt x="1217796" y="26988"/>
                    <a:pt x="1191724" y="26988"/>
                  </a:cubicBezTo>
                  <a:cubicBezTo>
                    <a:pt x="1187999" y="26988"/>
                    <a:pt x="1184275" y="23284"/>
                    <a:pt x="1184275" y="15876"/>
                  </a:cubicBezTo>
                  <a:cubicBezTo>
                    <a:pt x="1184275" y="12171"/>
                    <a:pt x="1187999" y="8467"/>
                    <a:pt x="1191724" y="8467"/>
                  </a:cubicBezTo>
                  <a:cubicBezTo>
                    <a:pt x="1217796" y="8467"/>
                    <a:pt x="1247592" y="4763"/>
                    <a:pt x="1273664" y="4763"/>
                  </a:cubicBezTo>
                  <a:close/>
                  <a:moveTo>
                    <a:pt x="1130761" y="4763"/>
                  </a:moveTo>
                  <a:cubicBezTo>
                    <a:pt x="1134500" y="4763"/>
                    <a:pt x="1138238" y="8534"/>
                    <a:pt x="1138238" y="12304"/>
                  </a:cubicBezTo>
                  <a:cubicBezTo>
                    <a:pt x="1138238" y="16074"/>
                    <a:pt x="1138238" y="23615"/>
                    <a:pt x="1130761" y="23615"/>
                  </a:cubicBezTo>
                  <a:cubicBezTo>
                    <a:pt x="1100855" y="27385"/>
                    <a:pt x="1067210" y="31156"/>
                    <a:pt x="1033565" y="34926"/>
                  </a:cubicBezTo>
                  <a:cubicBezTo>
                    <a:pt x="1029827" y="34926"/>
                    <a:pt x="1026088" y="31156"/>
                    <a:pt x="1022350" y="27385"/>
                  </a:cubicBezTo>
                  <a:cubicBezTo>
                    <a:pt x="1022350" y="23615"/>
                    <a:pt x="1026088" y="19845"/>
                    <a:pt x="1033565" y="16074"/>
                  </a:cubicBezTo>
                  <a:cubicBezTo>
                    <a:pt x="1063471" y="12304"/>
                    <a:pt x="1097116" y="8534"/>
                    <a:pt x="1130761" y="4763"/>
                  </a:cubicBezTo>
                  <a:close/>
                  <a:moveTo>
                    <a:pt x="1769960" y="0"/>
                  </a:moveTo>
                  <a:cubicBezTo>
                    <a:pt x="1777437" y="0"/>
                    <a:pt x="1781175" y="3771"/>
                    <a:pt x="1781175" y="11311"/>
                  </a:cubicBezTo>
                  <a:cubicBezTo>
                    <a:pt x="1781175" y="15082"/>
                    <a:pt x="1777437" y="18852"/>
                    <a:pt x="1773699" y="18852"/>
                  </a:cubicBezTo>
                  <a:cubicBezTo>
                    <a:pt x="1740054" y="22622"/>
                    <a:pt x="1706409" y="26393"/>
                    <a:pt x="1676502" y="30163"/>
                  </a:cubicBezTo>
                  <a:cubicBezTo>
                    <a:pt x="1669026" y="30163"/>
                    <a:pt x="1665287" y="26393"/>
                    <a:pt x="1665287" y="18852"/>
                  </a:cubicBezTo>
                  <a:cubicBezTo>
                    <a:pt x="1665287" y="15082"/>
                    <a:pt x="1669026" y="11311"/>
                    <a:pt x="1672764" y="11311"/>
                  </a:cubicBezTo>
                  <a:cubicBezTo>
                    <a:pt x="1706409" y="7541"/>
                    <a:pt x="1736315" y="3771"/>
                    <a:pt x="1769960" y="0"/>
                  </a:cubicBezTo>
                  <a:close/>
                  <a:moveTo>
                    <a:pt x="1514731" y="0"/>
                  </a:moveTo>
                  <a:cubicBezTo>
                    <a:pt x="1548836" y="3856"/>
                    <a:pt x="1579153" y="3856"/>
                    <a:pt x="1613258" y="7711"/>
                  </a:cubicBezTo>
                  <a:cubicBezTo>
                    <a:pt x="1617048" y="7711"/>
                    <a:pt x="1620837" y="11566"/>
                    <a:pt x="1620837" y="19277"/>
                  </a:cubicBezTo>
                  <a:cubicBezTo>
                    <a:pt x="1620837" y="23133"/>
                    <a:pt x="1617048" y="26988"/>
                    <a:pt x="1613258" y="26988"/>
                  </a:cubicBezTo>
                  <a:cubicBezTo>
                    <a:pt x="1579153" y="23133"/>
                    <a:pt x="1545047" y="23133"/>
                    <a:pt x="1510941" y="19277"/>
                  </a:cubicBezTo>
                  <a:cubicBezTo>
                    <a:pt x="1507152" y="19277"/>
                    <a:pt x="1503362" y="15422"/>
                    <a:pt x="1503362" y="7711"/>
                  </a:cubicBezTo>
                  <a:cubicBezTo>
                    <a:pt x="1503362" y="3856"/>
                    <a:pt x="1507152" y="0"/>
                    <a:pt x="1514731" y="0"/>
                  </a:cubicBezTo>
                  <a:close/>
                  <a:moveTo>
                    <a:pt x="1352794" y="0"/>
                  </a:moveTo>
                  <a:cubicBezTo>
                    <a:pt x="1379293" y="3969"/>
                    <a:pt x="1405792" y="3969"/>
                    <a:pt x="1432291" y="3969"/>
                  </a:cubicBezTo>
                  <a:cubicBezTo>
                    <a:pt x="1436076" y="3969"/>
                    <a:pt x="1439862" y="11907"/>
                    <a:pt x="1436076" y="15875"/>
                  </a:cubicBezTo>
                  <a:cubicBezTo>
                    <a:pt x="1436076" y="19844"/>
                    <a:pt x="1432291" y="23813"/>
                    <a:pt x="1428505" y="23813"/>
                  </a:cubicBezTo>
                  <a:cubicBezTo>
                    <a:pt x="1402006" y="23813"/>
                    <a:pt x="1375507" y="23813"/>
                    <a:pt x="1349008" y="19844"/>
                  </a:cubicBezTo>
                  <a:cubicBezTo>
                    <a:pt x="1345222" y="19844"/>
                    <a:pt x="1341437" y="15875"/>
                    <a:pt x="1345222" y="11907"/>
                  </a:cubicBezTo>
                  <a:cubicBezTo>
                    <a:pt x="1345222" y="7938"/>
                    <a:pt x="1349008" y="0"/>
                    <a:pt x="135279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scene3d>
                <a:camera prst="orthographicFront"/>
                <a:lightRig rig="threePt" dir="t"/>
              </a:scene3d>
              <a:sp3d contourW="12700"/>
            </a:bodyPr>
            <a:lstStyle/>
            <a:p>
              <a:endParaRPr lang="zh-CN" altLang="en-US" dirty="0">
                <a:latin typeface="汉仪夏日体W" panose="00020600040101010101" pitchFamily="18" charset="-122"/>
                <a:ea typeface="汉仪夏日体W" panose="00020600040101010101" pitchFamily="18" charset="-122"/>
              </a:endParaRPr>
            </a:p>
          </p:txBody>
        </p:sp>
      </p:grpSp>
      <p:pic>
        <p:nvPicPr>
          <p:cNvPr id="7" name="MH_Other_3"/>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bwMode="auto">
          <a:xfrm>
            <a:off x="4616464" y="1701799"/>
            <a:ext cx="2959074" cy="175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904207" y="4520293"/>
            <a:ext cx="8383587"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用户可以在投影仪或者计算机上进行演示，也可以将演示文稿打印出来，制作成胶片，以便应用到更广泛的领域中。利用</a:t>
            </a:r>
            <a:r>
              <a:rPr lang="en-US" altLang="zh-CN" sz="1400" dirty="0">
                <a:solidFill>
                  <a:schemeClr val="tx1">
                    <a:lumMod val="75000"/>
                    <a:lumOff val="25000"/>
                  </a:schemeClr>
                </a:solidFill>
                <a:latin typeface="汉仪夏日体W" panose="00020600040101010101" pitchFamily="18" charset="-122"/>
                <a:ea typeface="汉仪夏日体W" panose="00020600040101010101" pitchFamily="18" charset="-122"/>
              </a:rPr>
              <a:t>Microsoft Office PowerPoint</a:t>
            </a:r>
            <a:r>
              <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rPr>
              <a:t>不仅可以创建演示文稿，还可以在互联网上召开面对面会议、远程会议或在网上给观众展示演示文稿</a:t>
            </a:r>
            <a:endPar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790303" y="2617197"/>
            <a:ext cx="4925060" cy="2999740"/>
          </a:xfrm>
          <a:prstGeom prst="rect">
            <a:avLst/>
          </a:prstGeom>
          <a:noFill/>
        </p:spPr>
        <p:txBody>
          <a:bodyPr wrap="square" rtlCol="0">
            <a:spAutoFit/>
          </a:bodyPr>
          <a:lstStyle/>
          <a:p>
            <a:pPr fontAlgn="auto">
              <a:lnSpc>
                <a:spcPct val="150000"/>
              </a:lnSpc>
            </a:pPr>
            <a:r>
              <a:rPr lang="zh-CN" altLang="en-US" dirty="0">
                <a:solidFill>
                  <a:schemeClr val="tx1">
                    <a:lumMod val="65000"/>
                    <a:lumOff val="35000"/>
                  </a:schemeClr>
                </a:solidFill>
                <a:latin typeface="楷体" panose="02010609060101010101" pitchFamily="49" charset="-122"/>
                <a:ea typeface="楷体" panose="02010609060101010101" pitchFamily="49" charset="-122"/>
                <a:sym typeface="+mn-ea"/>
              </a:rPr>
              <a:t>在晚上回家，就像从长长的夜里走向光明和温暖，家永远是等着我们憩息的巢。就像有人所说，因为喜欢回家，所以才要常离家在外。喜欢在夜里归来，踏着一地的思念，任这条路风雨起落，可在路的尽头，却有着一所房子，亮着一盏灯，和灯下牵念着我们也被我们牵念着的白头人。</a:t>
            </a:r>
            <a:endParaRPr lang="zh-CN" altLang="en-US" dirty="0">
              <a:solidFill>
                <a:schemeClr val="tx1">
                  <a:lumMod val="65000"/>
                  <a:lumOff val="35000"/>
                </a:schemeClr>
              </a:solidFill>
              <a:latin typeface="楷体" panose="02010609060101010101" pitchFamily="49" charset="-122"/>
              <a:ea typeface="楷体" panose="02010609060101010101" pitchFamily="49" charset="-122"/>
              <a:sym typeface="+mn-ea"/>
            </a:endParaRPr>
          </a:p>
        </p:txBody>
      </p:sp>
      <p:pic>
        <p:nvPicPr>
          <p:cNvPr id="8" name="图片占位符 7"/>
          <p:cNvPicPr>
            <a:picLocks noGrp="1" noChangeAspect="1"/>
          </p:cNvPicPr>
          <p:nvPr>
            <p:ph type="pic" sz="quarter" idx="14"/>
          </p:nvPr>
        </p:nvPicPr>
        <p:blipFill>
          <a:blip r:embed="rId1" cstate="print">
            <a:extLst>
              <a:ext uri="{28A0092B-C50C-407E-A947-70E740481C1C}">
                <a14:useLocalDpi xmlns:a14="http://schemas.microsoft.com/office/drawing/2010/main" val="0"/>
              </a:ext>
            </a:extLst>
          </a:blip>
          <a:srcRect t="8129" b="8129"/>
          <a:stretch>
            <a:fillRect/>
          </a:stretch>
        </p:blipFill>
        <p:spPr/>
      </p:pic>
      <p:pic>
        <p:nvPicPr>
          <p:cNvPr id="9" name="图片占位符 8"/>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t="8203" b="8203"/>
          <a:stretch>
            <a:fillRect/>
          </a:stretch>
        </p:blipFill>
        <p:spPr/>
      </p:pic>
      <p:pic>
        <p:nvPicPr>
          <p:cNvPr id="10" name="图片占位符 9"/>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34574" r="34574"/>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78063" y="1508919"/>
            <a:ext cx="7327901" cy="3097212"/>
            <a:chOff x="2278063" y="1508919"/>
            <a:chExt cx="7327901" cy="3097212"/>
          </a:xfrm>
        </p:grpSpPr>
        <p:sp>
          <p:nvSpPr>
            <p:cNvPr id="3" name="MH_Other_1"/>
            <p:cNvSpPr/>
            <p:nvPr>
              <p:custDataLst>
                <p:tags r:id="rId1"/>
              </p:custDataLst>
            </p:nvPr>
          </p:nvSpPr>
          <p:spPr bwMode="auto">
            <a:xfrm>
              <a:off x="7740651" y="2755107"/>
              <a:ext cx="1865313" cy="1844675"/>
            </a:xfrm>
            <a:custGeom>
              <a:avLst/>
              <a:gdLst>
                <a:gd name="T0" fmla="*/ 0 w 341"/>
                <a:gd name="T1" fmla="*/ 2147483646 h 337"/>
                <a:gd name="T2" fmla="*/ 1317222775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chemeClr val="accent1">
                <a:alpha val="7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latin typeface="汉仪夏日体W" panose="00020600040101010101" pitchFamily="18" charset="-122"/>
                <a:ea typeface="汉仪夏日体W" panose="00020600040101010101" pitchFamily="18" charset="-122"/>
              </a:endParaRPr>
            </a:p>
          </p:txBody>
        </p:sp>
        <p:sp>
          <p:nvSpPr>
            <p:cNvPr id="5" name="MH_Other_2"/>
            <p:cNvSpPr/>
            <p:nvPr>
              <p:custDataLst>
                <p:tags r:id="rId2"/>
              </p:custDataLst>
            </p:nvPr>
          </p:nvSpPr>
          <p:spPr bwMode="auto">
            <a:xfrm>
              <a:off x="6096000" y="2258219"/>
              <a:ext cx="2368550" cy="2341562"/>
            </a:xfrm>
            <a:custGeom>
              <a:avLst/>
              <a:gdLst>
                <a:gd name="T0" fmla="*/ 0 w 341"/>
                <a:gd name="T1" fmla="*/ 2147483646 h 337"/>
                <a:gd name="T2" fmla="*/ 2123040416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chemeClr val="accent2">
                <a:alpha val="7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latin typeface="汉仪夏日体W" panose="00020600040101010101" pitchFamily="18" charset="-122"/>
                <a:ea typeface="汉仪夏日体W" panose="00020600040101010101" pitchFamily="18" charset="-122"/>
              </a:endParaRPr>
            </a:p>
          </p:txBody>
        </p:sp>
        <p:sp>
          <p:nvSpPr>
            <p:cNvPr id="6" name="MH_Other_3"/>
            <p:cNvSpPr/>
            <p:nvPr>
              <p:custDataLst>
                <p:tags r:id="rId3"/>
              </p:custDataLst>
            </p:nvPr>
          </p:nvSpPr>
          <p:spPr bwMode="auto">
            <a:xfrm>
              <a:off x="4827588" y="2631281"/>
              <a:ext cx="1992312" cy="1968500"/>
            </a:xfrm>
            <a:custGeom>
              <a:avLst/>
              <a:gdLst>
                <a:gd name="T0" fmla="*/ 0 w 341"/>
                <a:gd name="T1" fmla="*/ 2147483646 h 337"/>
                <a:gd name="T2" fmla="*/ 1501414503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chemeClr val="accent1">
                <a:alpha val="7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latin typeface="汉仪夏日体W" panose="00020600040101010101" pitchFamily="18" charset="-122"/>
                <a:ea typeface="汉仪夏日体W" panose="00020600040101010101" pitchFamily="18" charset="-122"/>
              </a:endParaRPr>
            </a:p>
          </p:txBody>
        </p:sp>
        <p:sp>
          <p:nvSpPr>
            <p:cNvPr id="7" name="MH_Other_4"/>
            <p:cNvSpPr/>
            <p:nvPr>
              <p:custDataLst>
                <p:tags r:id="rId4"/>
              </p:custDataLst>
            </p:nvPr>
          </p:nvSpPr>
          <p:spPr bwMode="auto">
            <a:xfrm>
              <a:off x="3544888" y="3031331"/>
              <a:ext cx="2006600" cy="1568450"/>
            </a:xfrm>
            <a:custGeom>
              <a:avLst/>
              <a:gdLst>
                <a:gd name="T0" fmla="*/ 0 w 344"/>
                <a:gd name="T1" fmla="*/ 2147483646 h 268"/>
                <a:gd name="T2" fmla="*/ 0 w 344"/>
                <a:gd name="T3" fmla="*/ 2147483646 h 268"/>
                <a:gd name="T4" fmla="*/ 2109665742 w 344"/>
                <a:gd name="T5" fmla="*/ 2147483646 h 268"/>
                <a:gd name="T6" fmla="*/ 2147483646 w 344"/>
                <a:gd name="T7" fmla="*/ 2147483646 h 268"/>
                <a:gd name="T8" fmla="*/ 2147483646 w 344"/>
                <a:gd name="T9" fmla="*/ 2021041464 h 268"/>
                <a:gd name="T10" fmla="*/ 2147483646 w 344"/>
                <a:gd name="T11" fmla="*/ 2147483646 h 268"/>
                <a:gd name="T12" fmla="*/ 2147483646 w 344"/>
                <a:gd name="T13" fmla="*/ 2147483646 h 268"/>
                <a:gd name="T14" fmla="*/ 0 w 344"/>
                <a:gd name="T15" fmla="*/ 2147483646 h 2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4" h="268">
                  <a:moveTo>
                    <a:pt x="0" y="268"/>
                  </a:moveTo>
                  <a:cubicBezTo>
                    <a:pt x="0" y="265"/>
                    <a:pt x="0" y="265"/>
                    <a:pt x="0" y="265"/>
                  </a:cubicBezTo>
                  <a:cubicBezTo>
                    <a:pt x="27" y="268"/>
                    <a:pt x="49" y="251"/>
                    <a:pt x="62" y="222"/>
                  </a:cubicBezTo>
                  <a:cubicBezTo>
                    <a:pt x="80" y="185"/>
                    <a:pt x="103" y="106"/>
                    <a:pt x="120" y="69"/>
                  </a:cubicBezTo>
                  <a:cubicBezTo>
                    <a:pt x="148" y="6"/>
                    <a:pt x="185" y="0"/>
                    <a:pt x="215" y="59"/>
                  </a:cubicBezTo>
                  <a:cubicBezTo>
                    <a:pt x="230" y="87"/>
                    <a:pt x="257" y="144"/>
                    <a:pt x="269" y="173"/>
                  </a:cubicBezTo>
                  <a:cubicBezTo>
                    <a:pt x="295" y="235"/>
                    <a:pt x="317" y="264"/>
                    <a:pt x="344" y="268"/>
                  </a:cubicBezTo>
                  <a:lnTo>
                    <a:pt x="0" y="268"/>
                  </a:lnTo>
                  <a:close/>
                </a:path>
              </a:pathLst>
            </a:custGeom>
            <a:solidFill>
              <a:schemeClr val="accent2">
                <a:alpha val="7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latin typeface="汉仪夏日体W" panose="00020600040101010101" pitchFamily="18" charset="-122"/>
                <a:ea typeface="汉仪夏日体W" panose="00020600040101010101" pitchFamily="18" charset="-122"/>
              </a:endParaRPr>
            </a:p>
          </p:txBody>
        </p:sp>
        <p:sp>
          <p:nvSpPr>
            <p:cNvPr id="8" name="MH_Other_5"/>
            <p:cNvSpPr/>
            <p:nvPr>
              <p:custDataLst>
                <p:tags r:id="rId5"/>
              </p:custDataLst>
            </p:nvPr>
          </p:nvSpPr>
          <p:spPr bwMode="auto">
            <a:xfrm>
              <a:off x="2278063" y="2078831"/>
              <a:ext cx="1992312" cy="2527300"/>
            </a:xfrm>
            <a:custGeom>
              <a:avLst/>
              <a:gdLst>
                <a:gd name="T0" fmla="*/ 0 w 341"/>
                <a:gd name="T1" fmla="*/ 2147483646 h 337"/>
                <a:gd name="T2" fmla="*/ 1501414503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chemeClr val="accent1">
                <a:alpha val="7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latin typeface="汉仪夏日体W" panose="00020600040101010101" pitchFamily="18" charset="-122"/>
                <a:ea typeface="汉仪夏日体W" panose="00020600040101010101" pitchFamily="18" charset="-122"/>
              </a:endParaRPr>
            </a:p>
          </p:txBody>
        </p:sp>
        <p:sp>
          <p:nvSpPr>
            <p:cNvPr id="9" name="MH_SubTitle_1"/>
            <p:cNvSpPr/>
            <p:nvPr>
              <p:custDataLst>
                <p:tags r:id="rId6"/>
              </p:custDataLst>
            </p:nvPr>
          </p:nvSpPr>
          <p:spPr>
            <a:xfrm>
              <a:off x="2733676" y="1508919"/>
              <a:ext cx="1008063" cy="457200"/>
            </a:xfrm>
            <a:prstGeom prst="wedgeRoundRectCallout">
              <a:avLst>
                <a:gd name="adj1" fmla="val -11329"/>
                <a:gd name="adj2" fmla="val 107964"/>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solidFill>
                    <a:srgbClr val="FFFFFF"/>
                  </a:solidFill>
                  <a:latin typeface="汉仪夏日体W" panose="00020600040101010101" pitchFamily="18" charset="-122"/>
                  <a:ea typeface="汉仪夏日体W" panose="00020600040101010101" pitchFamily="18" charset="-122"/>
                </a:rPr>
                <a:t>LOREM</a:t>
              </a:r>
              <a:endParaRPr lang="zh-CN" altLang="en-US" sz="1200" dirty="0">
                <a:solidFill>
                  <a:srgbClr val="FFFFFF"/>
                </a:solidFill>
                <a:latin typeface="汉仪夏日体W" panose="00020600040101010101" pitchFamily="18" charset="-122"/>
                <a:ea typeface="汉仪夏日体W" panose="00020600040101010101" pitchFamily="18" charset="-122"/>
              </a:endParaRPr>
            </a:p>
          </p:txBody>
        </p:sp>
        <p:sp>
          <p:nvSpPr>
            <p:cNvPr id="10" name="MH_SubTitle_2"/>
            <p:cNvSpPr/>
            <p:nvPr>
              <p:custDataLst>
                <p:tags r:id="rId7"/>
              </p:custDataLst>
            </p:nvPr>
          </p:nvSpPr>
          <p:spPr>
            <a:xfrm>
              <a:off x="4044951" y="2267744"/>
              <a:ext cx="1008063" cy="457200"/>
            </a:xfrm>
            <a:prstGeom prst="wedgeRoundRectCallout">
              <a:avLst>
                <a:gd name="adj1" fmla="val -11329"/>
                <a:gd name="adj2" fmla="val 107964"/>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solidFill>
                    <a:srgbClr val="FFFFFF"/>
                  </a:solidFill>
                  <a:latin typeface="汉仪夏日体W" panose="00020600040101010101" pitchFamily="18" charset="-122"/>
                  <a:ea typeface="汉仪夏日体W" panose="00020600040101010101" pitchFamily="18" charset="-122"/>
                </a:rPr>
                <a:t>LOREM</a:t>
              </a:r>
              <a:endParaRPr lang="zh-CN" altLang="en-US" sz="1200" dirty="0">
                <a:solidFill>
                  <a:srgbClr val="FFFFFF"/>
                </a:solidFill>
                <a:latin typeface="汉仪夏日体W" panose="00020600040101010101" pitchFamily="18" charset="-122"/>
                <a:ea typeface="汉仪夏日体W" panose="00020600040101010101" pitchFamily="18" charset="-122"/>
              </a:endParaRPr>
            </a:p>
          </p:txBody>
        </p:sp>
        <p:sp>
          <p:nvSpPr>
            <p:cNvPr id="11" name="MH_SubTitle_3"/>
            <p:cNvSpPr/>
            <p:nvPr>
              <p:custDataLst>
                <p:tags r:id="rId8"/>
              </p:custDataLst>
            </p:nvPr>
          </p:nvSpPr>
          <p:spPr>
            <a:xfrm>
              <a:off x="5319713" y="1966119"/>
              <a:ext cx="1008062" cy="457200"/>
            </a:xfrm>
            <a:prstGeom prst="wedgeRoundRectCallout">
              <a:avLst>
                <a:gd name="adj1" fmla="val -11329"/>
                <a:gd name="adj2" fmla="val 107964"/>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solidFill>
                    <a:srgbClr val="FFFFFF"/>
                  </a:solidFill>
                  <a:latin typeface="汉仪夏日体W" panose="00020600040101010101" pitchFamily="18" charset="-122"/>
                  <a:ea typeface="汉仪夏日体W" panose="00020600040101010101" pitchFamily="18" charset="-122"/>
                </a:rPr>
                <a:t>LOREM</a:t>
              </a:r>
              <a:endParaRPr lang="zh-CN" altLang="en-US" sz="1200" dirty="0">
                <a:solidFill>
                  <a:srgbClr val="FFFFFF"/>
                </a:solidFill>
                <a:latin typeface="汉仪夏日体W" panose="00020600040101010101" pitchFamily="18" charset="-122"/>
                <a:ea typeface="汉仪夏日体W" panose="00020600040101010101" pitchFamily="18" charset="-122"/>
              </a:endParaRPr>
            </a:p>
          </p:txBody>
        </p:sp>
        <p:sp>
          <p:nvSpPr>
            <p:cNvPr id="12" name="MH_SubTitle_4"/>
            <p:cNvSpPr/>
            <p:nvPr>
              <p:custDataLst>
                <p:tags r:id="rId9"/>
              </p:custDataLst>
            </p:nvPr>
          </p:nvSpPr>
          <p:spPr>
            <a:xfrm>
              <a:off x="6732588" y="1613694"/>
              <a:ext cx="1008062" cy="457200"/>
            </a:xfrm>
            <a:prstGeom prst="wedgeRoundRectCallout">
              <a:avLst>
                <a:gd name="adj1" fmla="val -11329"/>
                <a:gd name="adj2" fmla="val 107964"/>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solidFill>
                    <a:srgbClr val="FFFFFF"/>
                  </a:solidFill>
                  <a:latin typeface="汉仪夏日体W" panose="00020600040101010101" pitchFamily="18" charset="-122"/>
                  <a:ea typeface="汉仪夏日体W" panose="00020600040101010101" pitchFamily="18" charset="-122"/>
                </a:rPr>
                <a:t>LOREM</a:t>
              </a:r>
              <a:endParaRPr lang="zh-CN" altLang="en-US" sz="1200" dirty="0">
                <a:solidFill>
                  <a:srgbClr val="FFFFFF"/>
                </a:solidFill>
                <a:latin typeface="汉仪夏日体W" panose="00020600040101010101" pitchFamily="18" charset="-122"/>
                <a:ea typeface="汉仪夏日体W" panose="00020600040101010101" pitchFamily="18" charset="-122"/>
              </a:endParaRPr>
            </a:p>
          </p:txBody>
        </p:sp>
        <p:sp>
          <p:nvSpPr>
            <p:cNvPr id="13" name="MH_SubTitle_5"/>
            <p:cNvSpPr/>
            <p:nvPr>
              <p:custDataLst>
                <p:tags r:id="rId10"/>
              </p:custDataLst>
            </p:nvPr>
          </p:nvSpPr>
          <p:spPr>
            <a:xfrm>
              <a:off x="8143876" y="2062956"/>
              <a:ext cx="1008063" cy="457200"/>
            </a:xfrm>
            <a:prstGeom prst="wedgeRoundRectCallout">
              <a:avLst>
                <a:gd name="adj1" fmla="val -11329"/>
                <a:gd name="adj2" fmla="val 107964"/>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solidFill>
                    <a:srgbClr val="FFFFFF"/>
                  </a:solidFill>
                  <a:latin typeface="汉仪夏日体W" panose="00020600040101010101" pitchFamily="18" charset="-122"/>
                  <a:ea typeface="汉仪夏日体W" panose="00020600040101010101" pitchFamily="18" charset="-122"/>
                </a:rPr>
                <a:t>LOREM</a:t>
              </a:r>
              <a:endParaRPr lang="zh-CN" altLang="en-US" sz="1200" dirty="0">
                <a:solidFill>
                  <a:srgbClr val="FFFFFF"/>
                </a:solidFill>
                <a:latin typeface="汉仪夏日体W" panose="00020600040101010101" pitchFamily="18" charset="-122"/>
                <a:ea typeface="汉仪夏日体W" panose="00020600040101010101" pitchFamily="18" charset="-122"/>
              </a:endParaRPr>
            </a:p>
          </p:txBody>
        </p:sp>
      </p:grpSp>
      <p:sp>
        <p:nvSpPr>
          <p:cNvPr id="14" name="MH_Other_6"/>
          <p:cNvSpPr/>
          <p:nvPr>
            <p:custDataLst>
              <p:tags r:id="rId11"/>
            </p:custDataLst>
          </p:nvPr>
        </p:nvSpPr>
        <p:spPr>
          <a:xfrm>
            <a:off x="1882775" y="4942682"/>
            <a:ext cx="395288" cy="265113"/>
          </a:xfrm>
          <a:custGeom>
            <a:avLst/>
            <a:gdLst/>
            <a:ahLst/>
            <a:cxnLst/>
            <a:rect l="l" t="t" r="r" b="b"/>
            <a:pathLst>
              <a:path w="232916" h="156269">
                <a:moveTo>
                  <a:pt x="175617" y="0"/>
                </a:moveTo>
                <a:cubicBezTo>
                  <a:pt x="189508" y="0"/>
                  <a:pt x="196453" y="5457"/>
                  <a:pt x="196453" y="16371"/>
                </a:cubicBezTo>
                <a:cubicBezTo>
                  <a:pt x="196453" y="26789"/>
                  <a:pt x="190252" y="44896"/>
                  <a:pt x="177850" y="70693"/>
                </a:cubicBezTo>
                <a:cubicBezTo>
                  <a:pt x="182811" y="68212"/>
                  <a:pt x="189012" y="66972"/>
                  <a:pt x="196453" y="66972"/>
                </a:cubicBezTo>
                <a:cubicBezTo>
                  <a:pt x="206871" y="66972"/>
                  <a:pt x="215553" y="70941"/>
                  <a:pt x="222498" y="78878"/>
                </a:cubicBezTo>
                <a:cubicBezTo>
                  <a:pt x="229443" y="87312"/>
                  <a:pt x="232916" y="96986"/>
                  <a:pt x="232916" y="107900"/>
                </a:cubicBezTo>
                <a:cubicBezTo>
                  <a:pt x="232916" y="140146"/>
                  <a:pt x="216049" y="156269"/>
                  <a:pt x="182315" y="156269"/>
                </a:cubicBezTo>
                <a:cubicBezTo>
                  <a:pt x="163959" y="156269"/>
                  <a:pt x="149820" y="149572"/>
                  <a:pt x="139899" y="136177"/>
                </a:cubicBezTo>
                <a:cubicBezTo>
                  <a:pt x="130473" y="124271"/>
                  <a:pt x="125760" y="109140"/>
                  <a:pt x="125760" y="90785"/>
                </a:cubicBezTo>
                <a:cubicBezTo>
                  <a:pt x="125760" y="64988"/>
                  <a:pt x="132457" y="42168"/>
                  <a:pt x="145852" y="22324"/>
                </a:cubicBezTo>
                <a:cubicBezTo>
                  <a:pt x="155773" y="7441"/>
                  <a:pt x="165695" y="0"/>
                  <a:pt x="175617" y="0"/>
                </a:cubicBezTo>
                <a:close/>
                <a:moveTo>
                  <a:pt x="49858" y="0"/>
                </a:moveTo>
                <a:cubicBezTo>
                  <a:pt x="63748" y="0"/>
                  <a:pt x="70694" y="5457"/>
                  <a:pt x="70694" y="16371"/>
                </a:cubicBezTo>
                <a:cubicBezTo>
                  <a:pt x="70694" y="26789"/>
                  <a:pt x="64492" y="44896"/>
                  <a:pt x="52090" y="70693"/>
                </a:cubicBezTo>
                <a:cubicBezTo>
                  <a:pt x="57051" y="68212"/>
                  <a:pt x="63252" y="66972"/>
                  <a:pt x="70694" y="66972"/>
                </a:cubicBezTo>
                <a:cubicBezTo>
                  <a:pt x="81111" y="66972"/>
                  <a:pt x="89545" y="70941"/>
                  <a:pt x="95994" y="78878"/>
                </a:cubicBezTo>
                <a:cubicBezTo>
                  <a:pt x="103436" y="87312"/>
                  <a:pt x="107156" y="96986"/>
                  <a:pt x="107156" y="107900"/>
                </a:cubicBezTo>
                <a:cubicBezTo>
                  <a:pt x="107156" y="140146"/>
                  <a:pt x="90289" y="156269"/>
                  <a:pt x="56555" y="156269"/>
                </a:cubicBezTo>
                <a:cubicBezTo>
                  <a:pt x="38199" y="156269"/>
                  <a:pt x="24061" y="149572"/>
                  <a:pt x="14139" y="136177"/>
                </a:cubicBezTo>
                <a:cubicBezTo>
                  <a:pt x="4713" y="124271"/>
                  <a:pt x="0" y="109140"/>
                  <a:pt x="0" y="90785"/>
                </a:cubicBezTo>
                <a:cubicBezTo>
                  <a:pt x="0" y="64988"/>
                  <a:pt x="6697" y="42168"/>
                  <a:pt x="20092" y="22324"/>
                </a:cubicBezTo>
                <a:cubicBezTo>
                  <a:pt x="30014" y="7441"/>
                  <a:pt x="39936" y="0"/>
                  <a:pt x="49858" y="0"/>
                </a:cubicBezTo>
                <a:close/>
              </a:path>
            </a:pathLst>
          </a:custGeom>
          <a:solidFill>
            <a:schemeClr val="tx1">
              <a:lumMod val="65000"/>
              <a:lumOff val="35000"/>
            </a:schemeClr>
          </a:solidFill>
          <a:ln>
            <a:noFill/>
          </a:ln>
          <a:effectLst/>
        </p:spPr>
        <p:txBody>
          <a:bodyPr/>
          <a:lstStyle/>
          <a:p>
            <a:pPr algn="just">
              <a:lnSpc>
                <a:spcPct val="130000"/>
              </a:lnSpc>
              <a:defRPr/>
            </a:pPr>
            <a:endParaRPr lang="en-US" altLang="zh-CN" sz="6000">
              <a:solidFill>
                <a:schemeClr val="tx1">
                  <a:lumMod val="50000"/>
                  <a:lumOff val="50000"/>
                </a:schemeClr>
              </a:solidFill>
              <a:latin typeface="华康少女文字W5(P)" panose="040F0500000000000000" pitchFamily="82" charset="-122"/>
              <a:ea typeface="华康少女文字W5(P)" panose="040F0500000000000000" pitchFamily="82" charset="-122"/>
              <a:cs typeface="Verdana" panose="020B0604030504040204" pitchFamily="34" charset="0"/>
            </a:endParaRPr>
          </a:p>
        </p:txBody>
      </p:sp>
      <p:sp>
        <p:nvSpPr>
          <p:cNvPr id="15" name="MH_Other_7"/>
          <p:cNvSpPr/>
          <p:nvPr>
            <p:custDataLst>
              <p:tags r:id="rId12"/>
            </p:custDataLst>
          </p:nvPr>
        </p:nvSpPr>
        <p:spPr>
          <a:xfrm flipH="1">
            <a:off x="9617075" y="4942682"/>
            <a:ext cx="395288" cy="265113"/>
          </a:xfrm>
          <a:custGeom>
            <a:avLst/>
            <a:gdLst/>
            <a:ahLst/>
            <a:cxnLst/>
            <a:rect l="l" t="t" r="r" b="b"/>
            <a:pathLst>
              <a:path w="232916" h="156269">
                <a:moveTo>
                  <a:pt x="175617" y="0"/>
                </a:moveTo>
                <a:cubicBezTo>
                  <a:pt x="189508" y="0"/>
                  <a:pt x="196453" y="5457"/>
                  <a:pt x="196453" y="16371"/>
                </a:cubicBezTo>
                <a:cubicBezTo>
                  <a:pt x="196453" y="26789"/>
                  <a:pt x="190252" y="44896"/>
                  <a:pt x="177850" y="70693"/>
                </a:cubicBezTo>
                <a:cubicBezTo>
                  <a:pt x="182811" y="68212"/>
                  <a:pt x="189012" y="66972"/>
                  <a:pt x="196453" y="66972"/>
                </a:cubicBezTo>
                <a:cubicBezTo>
                  <a:pt x="206871" y="66972"/>
                  <a:pt x="215553" y="70941"/>
                  <a:pt x="222498" y="78878"/>
                </a:cubicBezTo>
                <a:cubicBezTo>
                  <a:pt x="229443" y="87312"/>
                  <a:pt x="232916" y="96986"/>
                  <a:pt x="232916" y="107900"/>
                </a:cubicBezTo>
                <a:cubicBezTo>
                  <a:pt x="232916" y="140146"/>
                  <a:pt x="216049" y="156269"/>
                  <a:pt x="182315" y="156269"/>
                </a:cubicBezTo>
                <a:cubicBezTo>
                  <a:pt x="163959" y="156269"/>
                  <a:pt x="149820" y="149572"/>
                  <a:pt x="139899" y="136177"/>
                </a:cubicBezTo>
                <a:cubicBezTo>
                  <a:pt x="130473" y="124271"/>
                  <a:pt x="125760" y="109140"/>
                  <a:pt x="125760" y="90785"/>
                </a:cubicBezTo>
                <a:cubicBezTo>
                  <a:pt x="125760" y="64988"/>
                  <a:pt x="132457" y="42168"/>
                  <a:pt x="145852" y="22324"/>
                </a:cubicBezTo>
                <a:cubicBezTo>
                  <a:pt x="155773" y="7441"/>
                  <a:pt x="165695" y="0"/>
                  <a:pt x="175617" y="0"/>
                </a:cubicBezTo>
                <a:close/>
                <a:moveTo>
                  <a:pt x="49858" y="0"/>
                </a:moveTo>
                <a:cubicBezTo>
                  <a:pt x="63748" y="0"/>
                  <a:pt x="70694" y="5457"/>
                  <a:pt x="70694" y="16371"/>
                </a:cubicBezTo>
                <a:cubicBezTo>
                  <a:pt x="70694" y="26789"/>
                  <a:pt x="64492" y="44896"/>
                  <a:pt x="52090" y="70693"/>
                </a:cubicBezTo>
                <a:cubicBezTo>
                  <a:pt x="57051" y="68212"/>
                  <a:pt x="63252" y="66972"/>
                  <a:pt x="70694" y="66972"/>
                </a:cubicBezTo>
                <a:cubicBezTo>
                  <a:pt x="81111" y="66972"/>
                  <a:pt x="89545" y="70941"/>
                  <a:pt x="95994" y="78878"/>
                </a:cubicBezTo>
                <a:cubicBezTo>
                  <a:pt x="103436" y="87312"/>
                  <a:pt x="107156" y="96986"/>
                  <a:pt x="107156" y="107900"/>
                </a:cubicBezTo>
                <a:cubicBezTo>
                  <a:pt x="107156" y="140146"/>
                  <a:pt x="90289" y="156269"/>
                  <a:pt x="56555" y="156269"/>
                </a:cubicBezTo>
                <a:cubicBezTo>
                  <a:pt x="38199" y="156269"/>
                  <a:pt x="24061" y="149572"/>
                  <a:pt x="14139" y="136177"/>
                </a:cubicBezTo>
                <a:cubicBezTo>
                  <a:pt x="4713" y="124271"/>
                  <a:pt x="0" y="109140"/>
                  <a:pt x="0" y="90785"/>
                </a:cubicBezTo>
                <a:cubicBezTo>
                  <a:pt x="0" y="64988"/>
                  <a:pt x="6697" y="42168"/>
                  <a:pt x="20092" y="22324"/>
                </a:cubicBezTo>
                <a:cubicBezTo>
                  <a:pt x="30014" y="7441"/>
                  <a:pt x="39936" y="0"/>
                  <a:pt x="49858" y="0"/>
                </a:cubicBezTo>
                <a:close/>
              </a:path>
            </a:pathLst>
          </a:custGeom>
          <a:solidFill>
            <a:schemeClr val="tx1">
              <a:lumMod val="65000"/>
              <a:lumOff val="35000"/>
            </a:schemeClr>
          </a:solidFill>
          <a:ln>
            <a:noFill/>
          </a:ln>
          <a:effectLst/>
        </p:spPr>
        <p:txBody>
          <a:bodyPr/>
          <a:lstStyle/>
          <a:p>
            <a:pPr algn="just">
              <a:lnSpc>
                <a:spcPct val="130000"/>
              </a:lnSpc>
              <a:defRPr/>
            </a:pPr>
            <a:endParaRPr lang="en-US" altLang="zh-CN" sz="6000">
              <a:solidFill>
                <a:schemeClr val="tx1">
                  <a:lumMod val="50000"/>
                  <a:lumOff val="50000"/>
                </a:schemeClr>
              </a:solidFill>
              <a:latin typeface="华康少女文字W5(P)" panose="040F0500000000000000" pitchFamily="82" charset="-122"/>
              <a:ea typeface="华康少女文字W5(P)" panose="040F0500000000000000" pitchFamily="82" charset="-122"/>
              <a:cs typeface="Verdana" panose="020B0604030504040204" pitchFamily="34" charset="0"/>
            </a:endParaRPr>
          </a:p>
        </p:txBody>
      </p:sp>
      <p:sp>
        <p:nvSpPr>
          <p:cNvPr id="16" name="矩形 15"/>
          <p:cNvSpPr/>
          <p:nvPr/>
        </p:nvSpPr>
        <p:spPr>
          <a:xfrm>
            <a:off x="2341563" y="4875212"/>
            <a:ext cx="722153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用户可以在投影仪或者计算机上进行演示，也可以将演示文稿打印出来，制作成胶片，以便应用到更广泛的领域中。利用</a:t>
            </a:r>
            <a:r>
              <a:rPr lang="en-US" altLang="zh-CN" sz="1600" dirty="0">
                <a:solidFill>
                  <a:schemeClr val="tx1">
                    <a:lumMod val="75000"/>
                    <a:lumOff val="25000"/>
                  </a:schemeClr>
                </a:solidFill>
                <a:latin typeface="汉仪夏日体W" panose="00020600040101010101" pitchFamily="18" charset="-122"/>
                <a:ea typeface="汉仪夏日体W" panose="00020600040101010101" pitchFamily="18" charset="-122"/>
              </a:rPr>
              <a:t>Microsoft Office PowerPoint</a:t>
            </a:r>
            <a:r>
              <a:rPr lang="zh-CN" altLang="en-US" sz="1600" dirty="0">
                <a:solidFill>
                  <a:schemeClr val="tx1">
                    <a:lumMod val="75000"/>
                    <a:lumOff val="25000"/>
                  </a:schemeClr>
                </a:solidFill>
                <a:latin typeface="汉仪夏日体W" panose="00020600040101010101" pitchFamily="18" charset="-122"/>
                <a:ea typeface="汉仪夏日体W" panose="00020600040101010101" pitchFamily="18" charset="-122"/>
              </a:rPr>
              <a:t>不仅可以创建演示文稿，还可以在互联网上召开面对面会议</a:t>
            </a:r>
            <a:endParaRPr lang="zh-CN" altLang="en-US" sz="1600" dirty="0">
              <a:solidFill>
                <a:schemeClr val="tx1">
                  <a:lumMod val="75000"/>
                  <a:lumOff val="25000"/>
                </a:schemeClr>
              </a:solidFill>
              <a:latin typeface="汉仪夏日体W" panose="00020600040101010101" pitchFamily="18" charset="-122"/>
              <a:ea typeface="汉仪夏日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H_Other_1"/>
          <p:cNvSpPr/>
          <p:nvPr>
            <p:custDataLst>
              <p:tags r:id="rId1"/>
            </p:custDataLst>
          </p:nvPr>
        </p:nvSpPr>
        <p:spPr>
          <a:xfrm>
            <a:off x="3449638" y="3844419"/>
            <a:ext cx="1338262" cy="133826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10" name="MH_SubTitle_3"/>
          <p:cNvSpPr/>
          <p:nvPr>
            <p:custDataLst>
              <p:tags r:id="rId2"/>
            </p:custDataLst>
          </p:nvPr>
        </p:nvSpPr>
        <p:spPr>
          <a:xfrm>
            <a:off x="2273300" y="3363406"/>
            <a:ext cx="909638" cy="9096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600" dirty="0">
              <a:solidFill>
                <a:srgbClr val="FFFFFF"/>
              </a:solidFill>
            </a:endParaRPr>
          </a:p>
        </p:txBody>
      </p:sp>
      <p:sp>
        <p:nvSpPr>
          <p:cNvPr id="11" name="MH_SubTitle_1"/>
          <p:cNvSpPr/>
          <p:nvPr>
            <p:custDataLst>
              <p:tags r:id="rId3"/>
            </p:custDataLst>
          </p:nvPr>
        </p:nvSpPr>
        <p:spPr>
          <a:xfrm>
            <a:off x="4895850" y="2449006"/>
            <a:ext cx="2400300" cy="24003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30000"/>
              </a:lnSpc>
              <a:defRPr/>
            </a:pPr>
            <a:endParaRPr lang="en-US" altLang="zh-CN" sz="2800" dirty="0">
              <a:solidFill>
                <a:srgbClr val="FFFFFF"/>
              </a:solidFill>
            </a:endParaRPr>
          </a:p>
        </p:txBody>
      </p:sp>
      <p:sp>
        <p:nvSpPr>
          <p:cNvPr id="12" name="MH_SubTitle_2"/>
          <p:cNvSpPr/>
          <p:nvPr>
            <p:custDataLst>
              <p:tags r:id="rId4"/>
            </p:custDataLst>
          </p:nvPr>
        </p:nvSpPr>
        <p:spPr>
          <a:xfrm>
            <a:off x="3479801" y="3822194"/>
            <a:ext cx="1338263" cy="1338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14" name="MH_Other_2"/>
          <p:cNvSpPr/>
          <p:nvPr>
            <p:custDataLst>
              <p:tags r:id="rId5"/>
            </p:custDataLst>
          </p:nvPr>
        </p:nvSpPr>
        <p:spPr>
          <a:xfrm>
            <a:off x="3589338" y="3220531"/>
            <a:ext cx="342900" cy="3429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15" name="MH_Other_3"/>
          <p:cNvSpPr/>
          <p:nvPr>
            <p:custDataLst>
              <p:tags r:id="rId6"/>
            </p:custDataLst>
          </p:nvPr>
        </p:nvSpPr>
        <p:spPr>
          <a:xfrm>
            <a:off x="4111625" y="2985581"/>
            <a:ext cx="546100" cy="546100"/>
          </a:xfrm>
          <a:prstGeom prst="ellipse">
            <a:avLst/>
          </a:prstGeom>
          <a:solidFill>
            <a:schemeClr val="accent2">
              <a:lumMod val="60000"/>
              <a:lumOff val="4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16" name="MH_Other_4"/>
          <p:cNvSpPr/>
          <p:nvPr>
            <p:custDataLst>
              <p:tags r:id="rId7"/>
            </p:custDataLst>
          </p:nvPr>
        </p:nvSpPr>
        <p:spPr>
          <a:xfrm>
            <a:off x="6823075" y="2347406"/>
            <a:ext cx="546100" cy="546100"/>
          </a:xfrm>
          <a:prstGeom prst="ellipse">
            <a:avLst/>
          </a:prstGeom>
          <a:solidFill>
            <a:schemeClr val="accent2">
              <a:lumMod val="60000"/>
              <a:lumOff val="4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17" name="MH_Other_5"/>
          <p:cNvSpPr/>
          <p:nvPr>
            <p:custDataLst>
              <p:tags r:id="rId8"/>
            </p:custDataLst>
          </p:nvPr>
        </p:nvSpPr>
        <p:spPr>
          <a:xfrm>
            <a:off x="8934450" y="4787394"/>
            <a:ext cx="273050" cy="273050"/>
          </a:xfrm>
          <a:prstGeom prst="ellipse">
            <a:avLst/>
          </a:prstGeom>
          <a:solidFill>
            <a:schemeClr val="accent2">
              <a:lumMod val="60000"/>
              <a:lumOff val="4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0" name="MH_Other_6"/>
          <p:cNvSpPr/>
          <p:nvPr>
            <p:custDataLst>
              <p:tags r:id="rId9"/>
            </p:custDataLst>
          </p:nvPr>
        </p:nvSpPr>
        <p:spPr>
          <a:xfrm>
            <a:off x="7464425" y="3861881"/>
            <a:ext cx="185738" cy="18573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1" name="MH_Other_7"/>
          <p:cNvSpPr/>
          <p:nvPr>
            <p:custDataLst>
              <p:tags r:id="rId10"/>
            </p:custDataLst>
          </p:nvPr>
        </p:nvSpPr>
        <p:spPr>
          <a:xfrm>
            <a:off x="7558089" y="2872870"/>
            <a:ext cx="388937" cy="388937"/>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2" name="MH_SubTitle_5"/>
          <p:cNvSpPr/>
          <p:nvPr>
            <p:custDataLst>
              <p:tags r:id="rId11"/>
            </p:custDataLst>
          </p:nvPr>
        </p:nvSpPr>
        <p:spPr>
          <a:xfrm>
            <a:off x="8602664" y="2491870"/>
            <a:ext cx="803275" cy="8032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dirty="0">
              <a:solidFill>
                <a:srgbClr val="FFFFFF"/>
              </a:solidFill>
            </a:endParaRPr>
          </a:p>
        </p:txBody>
      </p:sp>
      <p:sp>
        <p:nvSpPr>
          <p:cNvPr id="23" name="MH_Other_8"/>
          <p:cNvSpPr/>
          <p:nvPr>
            <p:custDataLst>
              <p:tags r:id="rId12"/>
            </p:custDataLst>
          </p:nvPr>
        </p:nvSpPr>
        <p:spPr>
          <a:xfrm>
            <a:off x="5110164" y="4804856"/>
            <a:ext cx="185737" cy="18573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4" name="MH_Other_9"/>
          <p:cNvSpPr/>
          <p:nvPr>
            <p:custDataLst>
              <p:tags r:id="rId13"/>
            </p:custDataLst>
          </p:nvPr>
        </p:nvSpPr>
        <p:spPr>
          <a:xfrm>
            <a:off x="6943726" y="4606420"/>
            <a:ext cx="93663" cy="92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5" name="MH_Other_10"/>
          <p:cNvSpPr/>
          <p:nvPr>
            <p:custDataLst>
              <p:tags r:id="rId14"/>
            </p:custDataLst>
          </p:nvPr>
        </p:nvSpPr>
        <p:spPr>
          <a:xfrm>
            <a:off x="4870451" y="2455357"/>
            <a:ext cx="2436813" cy="2436813"/>
          </a:xfrm>
          <a:prstGeom prst="ellipse">
            <a:avLst/>
          </a:prstGeom>
          <a:noFill/>
          <a:ln w="3175">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6" name="MH_Other_11"/>
          <p:cNvSpPr/>
          <p:nvPr>
            <p:custDataLst>
              <p:tags r:id="rId15"/>
            </p:custDataLst>
          </p:nvPr>
        </p:nvSpPr>
        <p:spPr>
          <a:xfrm>
            <a:off x="4789489" y="2425195"/>
            <a:ext cx="2573337" cy="2573337"/>
          </a:xfrm>
          <a:prstGeom prst="ellipse">
            <a:avLst/>
          </a:prstGeom>
          <a:noFill/>
          <a:ln w="3175">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7" name="MH_Other_12"/>
          <p:cNvSpPr/>
          <p:nvPr>
            <p:custDataLst>
              <p:tags r:id="rId16"/>
            </p:custDataLst>
          </p:nvPr>
        </p:nvSpPr>
        <p:spPr>
          <a:xfrm>
            <a:off x="4813300" y="2425194"/>
            <a:ext cx="2527300" cy="2527300"/>
          </a:xfrm>
          <a:prstGeom prst="ellipse">
            <a:avLst/>
          </a:prstGeom>
          <a:noFill/>
          <a:ln w="3175">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8" name="MH_Other_13"/>
          <p:cNvSpPr/>
          <p:nvPr>
            <p:custDataLst>
              <p:tags r:id="rId17"/>
            </p:custDataLst>
          </p:nvPr>
        </p:nvSpPr>
        <p:spPr>
          <a:xfrm>
            <a:off x="4765676" y="3517394"/>
            <a:ext cx="93663" cy="936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9" name="MH_Other_14"/>
          <p:cNvSpPr/>
          <p:nvPr>
            <p:custDataLst>
              <p:tags r:id="rId18"/>
            </p:custDataLst>
          </p:nvPr>
        </p:nvSpPr>
        <p:spPr>
          <a:xfrm>
            <a:off x="7900989" y="3515807"/>
            <a:ext cx="92075" cy="92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30" name="MH_Other_15"/>
          <p:cNvSpPr/>
          <p:nvPr>
            <p:custDataLst>
              <p:tags r:id="rId19"/>
            </p:custDataLst>
          </p:nvPr>
        </p:nvSpPr>
        <p:spPr>
          <a:xfrm>
            <a:off x="7542213" y="2856995"/>
            <a:ext cx="412750" cy="414337"/>
          </a:xfrm>
          <a:prstGeom prst="ellipse">
            <a:avLst/>
          </a:prstGeom>
          <a:noFill/>
          <a:ln w="31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31" name="MH_SubTitle_4"/>
          <p:cNvSpPr/>
          <p:nvPr>
            <p:custDataLst>
              <p:tags r:id="rId20"/>
            </p:custDataLst>
          </p:nvPr>
        </p:nvSpPr>
        <p:spPr>
          <a:xfrm>
            <a:off x="7835901" y="4168269"/>
            <a:ext cx="836613" cy="8366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600" dirty="0">
              <a:solidFill>
                <a:srgbClr val="FFFFFF"/>
              </a:solidFill>
            </a:endParaRPr>
          </a:p>
        </p:txBody>
      </p:sp>
      <p:sp>
        <p:nvSpPr>
          <p:cNvPr id="32" name="MH_Other_16"/>
          <p:cNvSpPr/>
          <p:nvPr>
            <p:custDataLst>
              <p:tags r:id="rId21"/>
            </p:custDataLst>
          </p:nvPr>
        </p:nvSpPr>
        <p:spPr>
          <a:xfrm>
            <a:off x="6673850" y="5060444"/>
            <a:ext cx="344488" cy="3429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34" name="矩形 33"/>
          <p:cNvSpPr/>
          <p:nvPr/>
        </p:nvSpPr>
        <p:spPr>
          <a:xfrm>
            <a:off x="5045058" y="3186513"/>
            <a:ext cx="2106744" cy="84965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汉仪夏日体W" panose="00020600040101010101" pitchFamily="18" charset="-122"/>
                <a:ea typeface="汉仪夏日体W" panose="00020600040101010101" pitchFamily="18" charset="-122"/>
              </a:rPr>
              <a:t>用户可以在投影仪或者计算机上进行演示也可以将演示文稿打印出来</a:t>
            </a:r>
            <a:endParaRPr lang="zh-CN" altLang="en-US" sz="1400" dirty="0">
              <a:solidFill>
                <a:schemeClr val="bg1"/>
              </a:solidFill>
              <a:latin typeface="汉仪夏日体W" panose="00020600040101010101" pitchFamily="18" charset="-122"/>
              <a:ea typeface="汉仪夏日体W" panose="00020600040101010101" pitchFamily="18" charset="-122"/>
            </a:endParaRPr>
          </a:p>
        </p:txBody>
      </p:sp>
      <p:sp>
        <p:nvSpPr>
          <p:cNvPr id="35" name="MH_Text_8"/>
          <p:cNvSpPr txBox="1"/>
          <p:nvPr>
            <p:custDataLst>
              <p:tags r:id="rId22"/>
            </p:custDataLst>
          </p:nvPr>
        </p:nvSpPr>
        <p:spPr>
          <a:xfrm>
            <a:off x="3585180" y="4168269"/>
            <a:ext cx="1101286" cy="629306"/>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solidFill>
                <a:cs typeface="Arial" panose="020B0604020202020204" pitchFamily="34" charset="0"/>
              </a:rPr>
              <a:t>标题文字添加</a:t>
            </a:r>
            <a:endParaRPr lang="da-DK" altLang="zh-CN" sz="1200" kern="0" dirty="0">
              <a:solidFill>
                <a:schemeClr val="bg1"/>
              </a:solidFill>
              <a:cs typeface="Arial" panose="020B0604020202020204" pitchFamily="34" charset="0"/>
            </a:endParaRPr>
          </a:p>
          <a:p>
            <a:pPr algn="ctr">
              <a:lnSpc>
                <a:spcPct val="120000"/>
              </a:lnSpc>
              <a:defRPr/>
            </a:pPr>
            <a:r>
              <a:rPr lang="zh-CN" altLang="en-US" sz="1200" kern="0" dirty="0">
                <a:solidFill>
                  <a:schemeClr val="bg1"/>
                </a:solidFill>
                <a:cs typeface="Arial" panose="020B0604020202020204" pitchFamily="34" charset="0"/>
              </a:rPr>
              <a:t>标题文字添加</a:t>
            </a:r>
            <a:endParaRPr lang="en-US" altLang="zh-CN" sz="1200" kern="0" dirty="0">
              <a:solidFill>
                <a:schemeClr val="bg1"/>
              </a:solidFill>
              <a:cs typeface="Arial" panose="020B0604020202020204" pitchFamily="34" charset="0"/>
            </a:endParaRPr>
          </a:p>
        </p:txBody>
      </p:sp>
      <p:sp>
        <p:nvSpPr>
          <p:cNvPr id="36" name="MH_Text_8"/>
          <p:cNvSpPr txBox="1"/>
          <p:nvPr>
            <p:custDataLst>
              <p:tags r:id="rId23"/>
            </p:custDataLst>
          </p:nvPr>
        </p:nvSpPr>
        <p:spPr>
          <a:xfrm>
            <a:off x="2294378" y="3503572"/>
            <a:ext cx="863160" cy="629306"/>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solidFill>
                <a:cs typeface="Arial" panose="020B0604020202020204" pitchFamily="34" charset="0"/>
              </a:rPr>
              <a:t>标题文</a:t>
            </a:r>
            <a:endParaRPr lang="en-US" altLang="zh-CN" sz="1200" kern="0" dirty="0">
              <a:solidFill>
                <a:schemeClr val="bg1"/>
              </a:solidFill>
              <a:cs typeface="Arial" panose="020B0604020202020204" pitchFamily="34" charset="0"/>
            </a:endParaRPr>
          </a:p>
          <a:p>
            <a:pPr algn="ctr">
              <a:lnSpc>
                <a:spcPct val="120000"/>
              </a:lnSpc>
              <a:defRPr/>
            </a:pPr>
            <a:r>
              <a:rPr lang="zh-CN" altLang="en-US" sz="1200" kern="0" dirty="0">
                <a:solidFill>
                  <a:schemeClr val="bg1"/>
                </a:solidFill>
                <a:cs typeface="Arial" panose="020B0604020202020204" pitchFamily="34" charset="0"/>
              </a:rPr>
              <a:t>字添加</a:t>
            </a:r>
            <a:endParaRPr lang="da-DK" altLang="zh-CN" sz="1200" kern="0" dirty="0">
              <a:solidFill>
                <a:schemeClr val="bg1"/>
              </a:solidFill>
              <a:cs typeface="Arial" panose="020B0604020202020204" pitchFamily="34" charset="0"/>
            </a:endParaRPr>
          </a:p>
        </p:txBody>
      </p:sp>
      <p:sp>
        <p:nvSpPr>
          <p:cNvPr id="37" name="MH_Text_8"/>
          <p:cNvSpPr txBox="1"/>
          <p:nvPr>
            <p:custDataLst>
              <p:tags r:id="rId24"/>
            </p:custDataLst>
          </p:nvPr>
        </p:nvSpPr>
        <p:spPr>
          <a:xfrm>
            <a:off x="7828810" y="4262864"/>
            <a:ext cx="863160" cy="629306"/>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solidFill>
                <a:cs typeface="Arial" panose="020B0604020202020204" pitchFamily="34" charset="0"/>
              </a:rPr>
              <a:t>标题文</a:t>
            </a:r>
            <a:endParaRPr lang="en-US" altLang="zh-CN" sz="1200" kern="0" dirty="0">
              <a:solidFill>
                <a:schemeClr val="bg1"/>
              </a:solidFill>
              <a:cs typeface="Arial" panose="020B0604020202020204" pitchFamily="34" charset="0"/>
            </a:endParaRPr>
          </a:p>
          <a:p>
            <a:pPr algn="ctr">
              <a:lnSpc>
                <a:spcPct val="120000"/>
              </a:lnSpc>
              <a:defRPr/>
            </a:pPr>
            <a:r>
              <a:rPr lang="zh-CN" altLang="en-US" sz="1200" kern="0" dirty="0">
                <a:solidFill>
                  <a:schemeClr val="bg1"/>
                </a:solidFill>
                <a:cs typeface="Arial" panose="020B0604020202020204" pitchFamily="34" charset="0"/>
              </a:rPr>
              <a:t>字添加</a:t>
            </a:r>
            <a:endParaRPr lang="da-DK" altLang="zh-CN" sz="1200" kern="0" dirty="0">
              <a:solidFill>
                <a:schemeClr val="bg1"/>
              </a:solidFill>
              <a:cs typeface="Arial" panose="020B0604020202020204" pitchFamily="34" charset="0"/>
            </a:endParaRPr>
          </a:p>
        </p:txBody>
      </p:sp>
      <p:sp>
        <p:nvSpPr>
          <p:cNvPr id="38" name="MH_Text_8"/>
          <p:cNvSpPr txBox="1"/>
          <p:nvPr>
            <p:custDataLst>
              <p:tags r:id="rId25"/>
            </p:custDataLst>
          </p:nvPr>
        </p:nvSpPr>
        <p:spPr>
          <a:xfrm>
            <a:off x="8567586" y="2586391"/>
            <a:ext cx="863160" cy="629306"/>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solidFill>
                <a:cs typeface="Arial" panose="020B0604020202020204" pitchFamily="34" charset="0"/>
              </a:rPr>
              <a:t>标题文</a:t>
            </a:r>
            <a:endParaRPr lang="en-US" altLang="zh-CN" sz="1200" kern="0" dirty="0">
              <a:solidFill>
                <a:schemeClr val="bg1"/>
              </a:solidFill>
              <a:cs typeface="Arial" panose="020B0604020202020204" pitchFamily="34" charset="0"/>
            </a:endParaRPr>
          </a:p>
          <a:p>
            <a:pPr algn="ctr">
              <a:lnSpc>
                <a:spcPct val="120000"/>
              </a:lnSpc>
              <a:defRPr/>
            </a:pPr>
            <a:r>
              <a:rPr lang="zh-CN" altLang="en-US" sz="1200" kern="0" dirty="0">
                <a:solidFill>
                  <a:schemeClr val="bg1"/>
                </a:solidFill>
                <a:cs typeface="Arial" panose="020B0604020202020204" pitchFamily="34" charset="0"/>
              </a:rPr>
              <a:t>字添加</a:t>
            </a:r>
            <a:endParaRPr lang="da-DK" altLang="zh-CN" sz="1200" kern="0" dirty="0">
              <a:solidFill>
                <a:schemeClr val="bg1"/>
              </a:solidFill>
              <a:cs typeface="Arial" panose="020B0604020202020204" pitchFamily="34" charset="0"/>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Effect transition="in" filter="fade">
                                      <p:cBhvr>
                                        <p:cTn id="14" dur="10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Effect transition="in" filter="fade">
                                      <p:cBhvr>
                                        <p:cTn id="19" dur="10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fltVal val="0"/>
                                          </p:val>
                                        </p:tav>
                                        <p:tav tm="100000">
                                          <p:val>
                                            <p:strVal val="#ppt_h"/>
                                          </p:val>
                                        </p:tav>
                                      </p:tavLst>
                                    </p:anim>
                                    <p:animEffect transition="in" filter="fade">
                                      <p:cBhvr>
                                        <p:cTn id="24" dur="10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1000" fill="hold"/>
                                        <p:tgtEl>
                                          <p:spTgt spid="14"/>
                                        </p:tgtEl>
                                        <p:attrNameLst>
                                          <p:attrName>ppt_w</p:attrName>
                                        </p:attrNameLst>
                                      </p:cBhvr>
                                      <p:tavLst>
                                        <p:tav tm="0">
                                          <p:val>
                                            <p:fltVal val="0"/>
                                          </p:val>
                                        </p:tav>
                                        <p:tav tm="100000">
                                          <p:val>
                                            <p:strVal val="#ppt_w"/>
                                          </p:val>
                                        </p:tav>
                                      </p:tavLst>
                                    </p:anim>
                                    <p:anim calcmode="lin" valueType="num">
                                      <p:cBhvr>
                                        <p:cTn id="28" dur="1000" fill="hold"/>
                                        <p:tgtEl>
                                          <p:spTgt spid="14"/>
                                        </p:tgtEl>
                                        <p:attrNameLst>
                                          <p:attrName>ppt_h</p:attrName>
                                        </p:attrNameLst>
                                      </p:cBhvr>
                                      <p:tavLst>
                                        <p:tav tm="0">
                                          <p:val>
                                            <p:fltVal val="0"/>
                                          </p:val>
                                        </p:tav>
                                        <p:tav tm="100000">
                                          <p:val>
                                            <p:strVal val="#ppt_h"/>
                                          </p:val>
                                        </p:tav>
                                      </p:tavLst>
                                    </p:anim>
                                    <p:animEffect transition="in" filter="fade">
                                      <p:cBhvr>
                                        <p:cTn id="29" dur="10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fltVal val="0"/>
                                          </p:val>
                                        </p:tav>
                                        <p:tav tm="100000">
                                          <p:val>
                                            <p:strVal val="#ppt_w"/>
                                          </p:val>
                                        </p:tav>
                                      </p:tavLst>
                                    </p:anim>
                                    <p:anim calcmode="lin" valueType="num">
                                      <p:cBhvr>
                                        <p:cTn id="33" dur="1000" fill="hold"/>
                                        <p:tgtEl>
                                          <p:spTgt spid="15"/>
                                        </p:tgtEl>
                                        <p:attrNameLst>
                                          <p:attrName>ppt_h</p:attrName>
                                        </p:attrNameLst>
                                      </p:cBhvr>
                                      <p:tavLst>
                                        <p:tav tm="0">
                                          <p:val>
                                            <p:fltVal val="0"/>
                                          </p:val>
                                        </p:tav>
                                        <p:tav tm="100000">
                                          <p:val>
                                            <p:strVal val="#ppt_h"/>
                                          </p:val>
                                        </p:tav>
                                      </p:tavLst>
                                    </p:anim>
                                    <p:animEffect transition="in" filter="fade">
                                      <p:cBhvr>
                                        <p:cTn id="34" dur="10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0" fill="hold"/>
                                        <p:tgtEl>
                                          <p:spTgt spid="16"/>
                                        </p:tgtEl>
                                        <p:attrNameLst>
                                          <p:attrName>ppt_w</p:attrName>
                                        </p:attrNameLst>
                                      </p:cBhvr>
                                      <p:tavLst>
                                        <p:tav tm="0">
                                          <p:val>
                                            <p:fltVal val="0"/>
                                          </p:val>
                                        </p:tav>
                                        <p:tav tm="100000">
                                          <p:val>
                                            <p:strVal val="#ppt_w"/>
                                          </p:val>
                                        </p:tav>
                                      </p:tavLst>
                                    </p:anim>
                                    <p:anim calcmode="lin" valueType="num">
                                      <p:cBhvr>
                                        <p:cTn id="38" dur="1000" fill="hold"/>
                                        <p:tgtEl>
                                          <p:spTgt spid="16"/>
                                        </p:tgtEl>
                                        <p:attrNameLst>
                                          <p:attrName>ppt_h</p:attrName>
                                        </p:attrNameLst>
                                      </p:cBhvr>
                                      <p:tavLst>
                                        <p:tav tm="0">
                                          <p:val>
                                            <p:fltVal val="0"/>
                                          </p:val>
                                        </p:tav>
                                        <p:tav tm="100000">
                                          <p:val>
                                            <p:strVal val="#ppt_h"/>
                                          </p:val>
                                        </p:tav>
                                      </p:tavLst>
                                    </p:anim>
                                    <p:animEffect transition="in" filter="fade">
                                      <p:cBhvr>
                                        <p:cTn id="39" dur="10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1000" fill="hold"/>
                                        <p:tgtEl>
                                          <p:spTgt spid="17"/>
                                        </p:tgtEl>
                                        <p:attrNameLst>
                                          <p:attrName>ppt_w</p:attrName>
                                        </p:attrNameLst>
                                      </p:cBhvr>
                                      <p:tavLst>
                                        <p:tav tm="0">
                                          <p:val>
                                            <p:fltVal val="0"/>
                                          </p:val>
                                        </p:tav>
                                        <p:tav tm="100000">
                                          <p:val>
                                            <p:strVal val="#ppt_w"/>
                                          </p:val>
                                        </p:tav>
                                      </p:tavLst>
                                    </p:anim>
                                    <p:anim calcmode="lin" valueType="num">
                                      <p:cBhvr>
                                        <p:cTn id="43" dur="1000" fill="hold"/>
                                        <p:tgtEl>
                                          <p:spTgt spid="17"/>
                                        </p:tgtEl>
                                        <p:attrNameLst>
                                          <p:attrName>ppt_h</p:attrName>
                                        </p:attrNameLst>
                                      </p:cBhvr>
                                      <p:tavLst>
                                        <p:tav tm="0">
                                          <p:val>
                                            <p:fltVal val="0"/>
                                          </p:val>
                                        </p:tav>
                                        <p:tav tm="100000">
                                          <p:val>
                                            <p:strVal val="#ppt_h"/>
                                          </p:val>
                                        </p:tav>
                                      </p:tavLst>
                                    </p:anim>
                                    <p:animEffect transition="in" filter="fade">
                                      <p:cBhvr>
                                        <p:cTn id="44" dur="1000"/>
                                        <p:tgtEl>
                                          <p:spTgt spid="1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0" fill="hold"/>
                                        <p:tgtEl>
                                          <p:spTgt spid="20"/>
                                        </p:tgtEl>
                                        <p:attrNameLst>
                                          <p:attrName>ppt_w</p:attrName>
                                        </p:attrNameLst>
                                      </p:cBhvr>
                                      <p:tavLst>
                                        <p:tav tm="0">
                                          <p:val>
                                            <p:fltVal val="0"/>
                                          </p:val>
                                        </p:tav>
                                        <p:tav tm="100000">
                                          <p:val>
                                            <p:strVal val="#ppt_w"/>
                                          </p:val>
                                        </p:tav>
                                      </p:tavLst>
                                    </p:anim>
                                    <p:anim calcmode="lin" valueType="num">
                                      <p:cBhvr>
                                        <p:cTn id="48" dur="1000" fill="hold"/>
                                        <p:tgtEl>
                                          <p:spTgt spid="20"/>
                                        </p:tgtEl>
                                        <p:attrNameLst>
                                          <p:attrName>ppt_h</p:attrName>
                                        </p:attrNameLst>
                                      </p:cBhvr>
                                      <p:tavLst>
                                        <p:tav tm="0">
                                          <p:val>
                                            <p:fltVal val="0"/>
                                          </p:val>
                                        </p:tav>
                                        <p:tav tm="100000">
                                          <p:val>
                                            <p:strVal val="#ppt_h"/>
                                          </p:val>
                                        </p:tav>
                                      </p:tavLst>
                                    </p:anim>
                                    <p:animEffect transition="in" filter="fade">
                                      <p:cBhvr>
                                        <p:cTn id="49" dur="1000"/>
                                        <p:tgtEl>
                                          <p:spTgt spid="2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1000" fill="hold"/>
                                        <p:tgtEl>
                                          <p:spTgt spid="21"/>
                                        </p:tgtEl>
                                        <p:attrNameLst>
                                          <p:attrName>ppt_w</p:attrName>
                                        </p:attrNameLst>
                                      </p:cBhvr>
                                      <p:tavLst>
                                        <p:tav tm="0">
                                          <p:val>
                                            <p:fltVal val="0"/>
                                          </p:val>
                                        </p:tav>
                                        <p:tav tm="100000">
                                          <p:val>
                                            <p:strVal val="#ppt_w"/>
                                          </p:val>
                                        </p:tav>
                                      </p:tavLst>
                                    </p:anim>
                                    <p:anim calcmode="lin" valueType="num">
                                      <p:cBhvr>
                                        <p:cTn id="53" dur="1000" fill="hold"/>
                                        <p:tgtEl>
                                          <p:spTgt spid="21"/>
                                        </p:tgtEl>
                                        <p:attrNameLst>
                                          <p:attrName>ppt_h</p:attrName>
                                        </p:attrNameLst>
                                      </p:cBhvr>
                                      <p:tavLst>
                                        <p:tav tm="0">
                                          <p:val>
                                            <p:fltVal val="0"/>
                                          </p:val>
                                        </p:tav>
                                        <p:tav tm="100000">
                                          <p:val>
                                            <p:strVal val="#ppt_h"/>
                                          </p:val>
                                        </p:tav>
                                      </p:tavLst>
                                    </p:anim>
                                    <p:animEffect transition="in" filter="fade">
                                      <p:cBhvr>
                                        <p:cTn id="54" dur="1000"/>
                                        <p:tgtEl>
                                          <p:spTgt spid="2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1000" fill="hold"/>
                                        <p:tgtEl>
                                          <p:spTgt spid="22"/>
                                        </p:tgtEl>
                                        <p:attrNameLst>
                                          <p:attrName>ppt_w</p:attrName>
                                        </p:attrNameLst>
                                      </p:cBhvr>
                                      <p:tavLst>
                                        <p:tav tm="0">
                                          <p:val>
                                            <p:fltVal val="0"/>
                                          </p:val>
                                        </p:tav>
                                        <p:tav tm="100000">
                                          <p:val>
                                            <p:strVal val="#ppt_w"/>
                                          </p:val>
                                        </p:tav>
                                      </p:tavLst>
                                    </p:anim>
                                    <p:anim calcmode="lin" valueType="num">
                                      <p:cBhvr>
                                        <p:cTn id="58" dur="1000" fill="hold"/>
                                        <p:tgtEl>
                                          <p:spTgt spid="22"/>
                                        </p:tgtEl>
                                        <p:attrNameLst>
                                          <p:attrName>ppt_h</p:attrName>
                                        </p:attrNameLst>
                                      </p:cBhvr>
                                      <p:tavLst>
                                        <p:tav tm="0">
                                          <p:val>
                                            <p:fltVal val="0"/>
                                          </p:val>
                                        </p:tav>
                                        <p:tav tm="100000">
                                          <p:val>
                                            <p:strVal val="#ppt_h"/>
                                          </p:val>
                                        </p:tav>
                                      </p:tavLst>
                                    </p:anim>
                                    <p:animEffect transition="in" filter="fade">
                                      <p:cBhvr>
                                        <p:cTn id="59" dur="1000"/>
                                        <p:tgtEl>
                                          <p:spTgt spid="2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1000" fill="hold"/>
                                        <p:tgtEl>
                                          <p:spTgt spid="23"/>
                                        </p:tgtEl>
                                        <p:attrNameLst>
                                          <p:attrName>ppt_w</p:attrName>
                                        </p:attrNameLst>
                                      </p:cBhvr>
                                      <p:tavLst>
                                        <p:tav tm="0">
                                          <p:val>
                                            <p:fltVal val="0"/>
                                          </p:val>
                                        </p:tav>
                                        <p:tav tm="100000">
                                          <p:val>
                                            <p:strVal val="#ppt_w"/>
                                          </p:val>
                                        </p:tav>
                                      </p:tavLst>
                                    </p:anim>
                                    <p:anim calcmode="lin" valueType="num">
                                      <p:cBhvr>
                                        <p:cTn id="63" dur="1000" fill="hold"/>
                                        <p:tgtEl>
                                          <p:spTgt spid="23"/>
                                        </p:tgtEl>
                                        <p:attrNameLst>
                                          <p:attrName>ppt_h</p:attrName>
                                        </p:attrNameLst>
                                      </p:cBhvr>
                                      <p:tavLst>
                                        <p:tav tm="0">
                                          <p:val>
                                            <p:fltVal val="0"/>
                                          </p:val>
                                        </p:tav>
                                        <p:tav tm="100000">
                                          <p:val>
                                            <p:strVal val="#ppt_h"/>
                                          </p:val>
                                        </p:tav>
                                      </p:tavLst>
                                    </p:anim>
                                    <p:animEffect transition="in" filter="fade">
                                      <p:cBhvr>
                                        <p:cTn id="64" dur="1000"/>
                                        <p:tgtEl>
                                          <p:spTgt spid="2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1000" fill="hold"/>
                                        <p:tgtEl>
                                          <p:spTgt spid="24"/>
                                        </p:tgtEl>
                                        <p:attrNameLst>
                                          <p:attrName>ppt_w</p:attrName>
                                        </p:attrNameLst>
                                      </p:cBhvr>
                                      <p:tavLst>
                                        <p:tav tm="0">
                                          <p:val>
                                            <p:fltVal val="0"/>
                                          </p:val>
                                        </p:tav>
                                        <p:tav tm="100000">
                                          <p:val>
                                            <p:strVal val="#ppt_w"/>
                                          </p:val>
                                        </p:tav>
                                      </p:tavLst>
                                    </p:anim>
                                    <p:anim calcmode="lin" valueType="num">
                                      <p:cBhvr>
                                        <p:cTn id="68" dur="1000" fill="hold"/>
                                        <p:tgtEl>
                                          <p:spTgt spid="24"/>
                                        </p:tgtEl>
                                        <p:attrNameLst>
                                          <p:attrName>ppt_h</p:attrName>
                                        </p:attrNameLst>
                                      </p:cBhvr>
                                      <p:tavLst>
                                        <p:tav tm="0">
                                          <p:val>
                                            <p:fltVal val="0"/>
                                          </p:val>
                                        </p:tav>
                                        <p:tav tm="100000">
                                          <p:val>
                                            <p:strVal val="#ppt_h"/>
                                          </p:val>
                                        </p:tav>
                                      </p:tavLst>
                                    </p:anim>
                                    <p:animEffect transition="in" filter="fade">
                                      <p:cBhvr>
                                        <p:cTn id="69" dur="10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1000" fill="hold"/>
                                        <p:tgtEl>
                                          <p:spTgt spid="25"/>
                                        </p:tgtEl>
                                        <p:attrNameLst>
                                          <p:attrName>ppt_w</p:attrName>
                                        </p:attrNameLst>
                                      </p:cBhvr>
                                      <p:tavLst>
                                        <p:tav tm="0">
                                          <p:val>
                                            <p:fltVal val="0"/>
                                          </p:val>
                                        </p:tav>
                                        <p:tav tm="100000">
                                          <p:val>
                                            <p:strVal val="#ppt_w"/>
                                          </p:val>
                                        </p:tav>
                                      </p:tavLst>
                                    </p:anim>
                                    <p:anim calcmode="lin" valueType="num">
                                      <p:cBhvr>
                                        <p:cTn id="73" dur="1000" fill="hold"/>
                                        <p:tgtEl>
                                          <p:spTgt spid="25"/>
                                        </p:tgtEl>
                                        <p:attrNameLst>
                                          <p:attrName>ppt_h</p:attrName>
                                        </p:attrNameLst>
                                      </p:cBhvr>
                                      <p:tavLst>
                                        <p:tav tm="0">
                                          <p:val>
                                            <p:fltVal val="0"/>
                                          </p:val>
                                        </p:tav>
                                        <p:tav tm="100000">
                                          <p:val>
                                            <p:strVal val="#ppt_h"/>
                                          </p:val>
                                        </p:tav>
                                      </p:tavLst>
                                    </p:anim>
                                    <p:animEffect transition="in" filter="fade">
                                      <p:cBhvr>
                                        <p:cTn id="74" dur="1000"/>
                                        <p:tgtEl>
                                          <p:spTgt spid="2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1000" fill="hold"/>
                                        <p:tgtEl>
                                          <p:spTgt spid="26"/>
                                        </p:tgtEl>
                                        <p:attrNameLst>
                                          <p:attrName>ppt_w</p:attrName>
                                        </p:attrNameLst>
                                      </p:cBhvr>
                                      <p:tavLst>
                                        <p:tav tm="0">
                                          <p:val>
                                            <p:fltVal val="0"/>
                                          </p:val>
                                        </p:tav>
                                        <p:tav tm="100000">
                                          <p:val>
                                            <p:strVal val="#ppt_w"/>
                                          </p:val>
                                        </p:tav>
                                      </p:tavLst>
                                    </p:anim>
                                    <p:anim calcmode="lin" valueType="num">
                                      <p:cBhvr>
                                        <p:cTn id="78" dur="1000" fill="hold"/>
                                        <p:tgtEl>
                                          <p:spTgt spid="26"/>
                                        </p:tgtEl>
                                        <p:attrNameLst>
                                          <p:attrName>ppt_h</p:attrName>
                                        </p:attrNameLst>
                                      </p:cBhvr>
                                      <p:tavLst>
                                        <p:tav tm="0">
                                          <p:val>
                                            <p:fltVal val="0"/>
                                          </p:val>
                                        </p:tav>
                                        <p:tav tm="100000">
                                          <p:val>
                                            <p:strVal val="#ppt_h"/>
                                          </p:val>
                                        </p:tav>
                                      </p:tavLst>
                                    </p:anim>
                                    <p:animEffect transition="in" filter="fade">
                                      <p:cBhvr>
                                        <p:cTn id="79" dur="1000"/>
                                        <p:tgtEl>
                                          <p:spTgt spid="26"/>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p:cTn id="82" dur="1000" fill="hold"/>
                                        <p:tgtEl>
                                          <p:spTgt spid="27"/>
                                        </p:tgtEl>
                                        <p:attrNameLst>
                                          <p:attrName>ppt_w</p:attrName>
                                        </p:attrNameLst>
                                      </p:cBhvr>
                                      <p:tavLst>
                                        <p:tav tm="0">
                                          <p:val>
                                            <p:fltVal val="0"/>
                                          </p:val>
                                        </p:tav>
                                        <p:tav tm="100000">
                                          <p:val>
                                            <p:strVal val="#ppt_w"/>
                                          </p:val>
                                        </p:tav>
                                      </p:tavLst>
                                    </p:anim>
                                    <p:anim calcmode="lin" valueType="num">
                                      <p:cBhvr>
                                        <p:cTn id="83" dur="1000" fill="hold"/>
                                        <p:tgtEl>
                                          <p:spTgt spid="27"/>
                                        </p:tgtEl>
                                        <p:attrNameLst>
                                          <p:attrName>ppt_h</p:attrName>
                                        </p:attrNameLst>
                                      </p:cBhvr>
                                      <p:tavLst>
                                        <p:tav tm="0">
                                          <p:val>
                                            <p:fltVal val="0"/>
                                          </p:val>
                                        </p:tav>
                                        <p:tav tm="100000">
                                          <p:val>
                                            <p:strVal val="#ppt_h"/>
                                          </p:val>
                                        </p:tav>
                                      </p:tavLst>
                                    </p:anim>
                                    <p:animEffect transition="in" filter="fade">
                                      <p:cBhvr>
                                        <p:cTn id="84" dur="1000"/>
                                        <p:tgtEl>
                                          <p:spTgt spid="2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1000" fill="hold"/>
                                        <p:tgtEl>
                                          <p:spTgt spid="28"/>
                                        </p:tgtEl>
                                        <p:attrNameLst>
                                          <p:attrName>ppt_w</p:attrName>
                                        </p:attrNameLst>
                                      </p:cBhvr>
                                      <p:tavLst>
                                        <p:tav tm="0">
                                          <p:val>
                                            <p:fltVal val="0"/>
                                          </p:val>
                                        </p:tav>
                                        <p:tav tm="100000">
                                          <p:val>
                                            <p:strVal val="#ppt_w"/>
                                          </p:val>
                                        </p:tav>
                                      </p:tavLst>
                                    </p:anim>
                                    <p:anim calcmode="lin" valueType="num">
                                      <p:cBhvr>
                                        <p:cTn id="88" dur="1000" fill="hold"/>
                                        <p:tgtEl>
                                          <p:spTgt spid="28"/>
                                        </p:tgtEl>
                                        <p:attrNameLst>
                                          <p:attrName>ppt_h</p:attrName>
                                        </p:attrNameLst>
                                      </p:cBhvr>
                                      <p:tavLst>
                                        <p:tav tm="0">
                                          <p:val>
                                            <p:fltVal val="0"/>
                                          </p:val>
                                        </p:tav>
                                        <p:tav tm="100000">
                                          <p:val>
                                            <p:strVal val="#ppt_h"/>
                                          </p:val>
                                        </p:tav>
                                      </p:tavLst>
                                    </p:anim>
                                    <p:animEffect transition="in" filter="fade">
                                      <p:cBhvr>
                                        <p:cTn id="89" dur="1000"/>
                                        <p:tgtEl>
                                          <p:spTgt spid="28"/>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p:cTn id="92" dur="1000" fill="hold"/>
                                        <p:tgtEl>
                                          <p:spTgt spid="29"/>
                                        </p:tgtEl>
                                        <p:attrNameLst>
                                          <p:attrName>ppt_w</p:attrName>
                                        </p:attrNameLst>
                                      </p:cBhvr>
                                      <p:tavLst>
                                        <p:tav tm="0">
                                          <p:val>
                                            <p:fltVal val="0"/>
                                          </p:val>
                                        </p:tav>
                                        <p:tav tm="100000">
                                          <p:val>
                                            <p:strVal val="#ppt_w"/>
                                          </p:val>
                                        </p:tav>
                                      </p:tavLst>
                                    </p:anim>
                                    <p:anim calcmode="lin" valueType="num">
                                      <p:cBhvr>
                                        <p:cTn id="93" dur="1000" fill="hold"/>
                                        <p:tgtEl>
                                          <p:spTgt spid="29"/>
                                        </p:tgtEl>
                                        <p:attrNameLst>
                                          <p:attrName>ppt_h</p:attrName>
                                        </p:attrNameLst>
                                      </p:cBhvr>
                                      <p:tavLst>
                                        <p:tav tm="0">
                                          <p:val>
                                            <p:fltVal val="0"/>
                                          </p:val>
                                        </p:tav>
                                        <p:tav tm="100000">
                                          <p:val>
                                            <p:strVal val="#ppt_h"/>
                                          </p:val>
                                        </p:tav>
                                      </p:tavLst>
                                    </p:anim>
                                    <p:animEffect transition="in" filter="fade">
                                      <p:cBhvr>
                                        <p:cTn id="94" dur="1000"/>
                                        <p:tgtEl>
                                          <p:spTgt spid="29"/>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p:cTn id="97" dur="1000" fill="hold"/>
                                        <p:tgtEl>
                                          <p:spTgt spid="30"/>
                                        </p:tgtEl>
                                        <p:attrNameLst>
                                          <p:attrName>ppt_w</p:attrName>
                                        </p:attrNameLst>
                                      </p:cBhvr>
                                      <p:tavLst>
                                        <p:tav tm="0">
                                          <p:val>
                                            <p:fltVal val="0"/>
                                          </p:val>
                                        </p:tav>
                                        <p:tav tm="100000">
                                          <p:val>
                                            <p:strVal val="#ppt_w"/>
                                          </p:val>
                                        </p:tav>
                                      </p:tavLst>
                                    </p:anim>
                                    <p:anim calcmode="lin" valueType="num">
                                      <p:cBhvr>
                                        <p:cTn id="98" dur="1000" fill="hold"/>
                                        <p:tgtEl>
                                          <p:spTgt spid="30"/>
                                        </p:tgtEl>
                                        <p:attrNameLst>
                                          <p:attrName>ppt_h</p:attrName>
                                        </p:attrNameLst>
                                      </p:cBhvr>
                                      <p:tavLst>
                                        <p:tav tm="0">
                                          <p:val>
                                            <p:fltVal val="0"/>
                                          </p:val>
                                        </p:tav>
                                        <p:tav tm="100000">
                                          <p:val>
                                            <p:strVal val="#ppt_h"/>
                                          </p:val>
                                        </p:tav>
                                      </p:tavLst>
                                    </p:anim>
                                    <p:animEffect transition="in" filter="fade">
                                      <p:cBhvr>
                                        <p:cTn id="99" dur="1000"/>
                                        <p:tgtEl>
                                          <p:spTgt spid="30"/>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1"/>
                                        </p:tgtEl>
                                        <p:attrNameLst>
                                          <p:attrName>style.visibility</p:attrName>
                                        </p:attrNameLst>
                                      </p:cBhvr>
                                      <p:to>
                                        <p:strVal val="visible"/>
                                      </p:to>
                                    </p:set>
                                    <p:anim calcmode="lin" valueType="num">
                                      <p:cBhvr>
                                        <p:cTn id="102" dur="1000" fill="hold"/>
                                        <p:tgtEl>
                                          <p:spTgt spid="31"/>
                                        </p:tgtEl>
                                        <p:attrNameLst>
                                          <p:attrName>ppt_w</p:attrName>
                                        </p:attrNameLst>
                                      </p:cBhvr>
                                      <p:tavLst>
                                        <p:tav tm="0">
                                          <p:val>
                                            <p:fltVal val="0"/>
                                          </p:val>
                                        </p:tav>
                                        <p:tav tm="100000">
                                          <p:val>
                                            <p:strVal val="#ppt_w"/>
                                          </p:val>
                                        </p:tav>
                                      </p:tavLst>
                                    </p:anim>
                                    <p:anim calcmode="lin" valueType="num">
                                      <p:cBhvr>
                                        <p:cTn id="103" dur="1000" fill="hold"/>
                                        <p:tgtEl>
                                          <p:spTgt spid="31"/>
                                        </p:tgtEl>
                                        <p:attrNameLst>
                                          <p:attrName>ppt_h</p:attrName>
                                        </p:attrNameLst>
                                      </p:cBhvr>
                                      <p:tavLst>
                                        <p:tav tm="0">
                                          <p:val>
                                            <p:fltVal val="0"/>
                                          </p:val>
                                        </p:tav>
                                        <p:tav tm="100000">
                                          <p:val>
                                            <p:strVal val="#ppt_h"/>
                                          </p:val>
                                        </p:tav>
                                      </p:tavLst>
                                    </p:anim>
                                    <p:animEffect transition="in" filter="fade">
                                      <p:cBhvr>
                                        <p:cTn id="104" dur="1000"/>
                                        <p:tgtEl>
                                          <p:spTgt spid="31"/>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 calcmode="lin" valueType="num">
                                      <p:cBhvr>
                                        <p:cTn id="107" dur="1000" fill="hold"/>
                                        <p:tgtEl>
                                          <p:spTgt spid="32"/>
                                        </p:tgtEl>
                                        <p:attrNameLst>
                                          <p:attrName>ppt_w</p:attrName>
                                        </p:attrNameLst>
                                      </p:cBhvr>
                                      <p:tavLst>
                                        <p:tav tm="0">
                                          <p:val>
                                            <p:fltVal val="0"/>
                                          </p:val>
                                        </p:tav>
                                        <p:tav tm="100000">
                                          <p:val>
                                            <p:strVal val="#ppt_w"/>
                                          </p:val>
                                        </p:tav>
                                      </p:tavLst>
                                    </p:anim>
                                    <p:anim calcmode="lin" valueType="num">
                                      <p:cBhvr>
                                        <p:cTn id="108" dur="1000" fill="hold"/>
                                        <p:tgtEl>
                                          <p:spTgt spid="32"/>
                                        </p:tgtEl>
                                        <p:attrNameLst>
                                          <p:attrName>ppt_h</p:attrName>
                                        </p:attrNameLst>
                                      </p:cBhvr>
                                      <p:tavLst>
                                        <p:tav tm="0">
                                          <p:val>
                                            <p:fltVal val="0"/>
                                          </p:val>
                                        </p:tav>
                                        <p:tav tm="100000">
                                          <p:val>
                                            <p:strVal val="#ppt_h"/>
                                          </p:val>
                                        </p:tav>
                                      </p:tavLst>
                                    </p:anim>
                                    <p:animEffect transition="in" filter="fade">
                                      <p:cBhvr>
                                        <p:cTn id="109" dur="1000"/>
                                        <p:tgtEl>
                                          <p:spTgt spid="32"/>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1000" fill="hold"/>
                                        <p:tgtEl>
                                          <p:spTgt spid="34"/>
                                        </p:tgtEl>
                                        <p:attrNameLst>
                                          <p:attrName>ppt_w</p:attrName>
                                        </p:attrNameLst>
                                      </p:cBhvr>
                                      <p:tavLst>
                                        <p:tav tm="0">
                                          <p:val>
                                            <p:fltVal val="0"/>
                                          </p:val>
                                        </p:tav>
                                        <p:tav tm="100000">
                                          <p:val>
                                            <p:strVal val="#ppt_w"/>
                                          </p:val>
                                        </p:tav>
                                      </p:tavLst>
                                    </p:anim>
                                    <p:anim calcmode="lin" valueType="num">
                                      <p:cBhvr>
                                        <p:cTn id="113" dur="1000" fill="hold"/>
                                        <p:tgtEl>
                                          <p:spTgt spid="34"/>
                                        </p:tgtEl>
                                        <p:attrNameLst>
                                          <p:attrName>ppt_h</p:attrName>
                                        </p:attrNameLst>
                                      </p:cBhvr>
                                      <p:tavLst>
                                        <p:tav tm="0">
                                          <p:val>
                                            <p:fltVal val="0"/>
                                          </p:val>
                                        </p:tav>
                                        <p:tav tm="100000">
                                          <p:val>
                                            <p:strVal val="#ppt_h"/>
                                          </p:val>
                                        </p:tav>
                                      </p:tavLst>
                                    </p:anim>
                                    <p:animEffect transition="in" filter="fade">
                                      <p:cBhvr>
                                        <p:cTn id="114" dur="1000"/>
                                        <p:tgtEl>
                                          <p:spTgt spid="34"/>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35"/>
                                        </p:tgtEl>
                                        <p:attrNameLst>
                                          <p:attrName>style.visibility</p:attrName>
                                        </p:attrNameLst>
                                      </p:cBhvr>
                                      <p:to>
                                        <p:strVal val="visible"/>
                                      </p:to>
                                    </p:set>
                                    <p:anim calcmode="lin" valueType="num">
                                      <p:cBhvr>
                                        <p:cTn id="117" dur="1000" fill="hold"/>
                                        <p:tgtEl>
                                          <p:spTgt spid="35"/>
                                        </p:tgtEl>
                                        <p:attrNameLst>
                                          <p:attrName>ppt_w</p:attrName>
                                        </p:attrNameLst>
                                      </p:cBhvr>
                                      <p:tavLst>
                                        <p:tav tm="0">
                                          <p:val>
                                            <p:fltVal val="0"/>
                                          </p:val>
                                        </p:tav>
                                        <p:tav tm="100000">
                                          <p:val>
                                            <p:strVal val="#ppt_w"/>
                                          </p:val>
                                        </p:tav>
                                      </p:tavLst>
                                    </p:anim>
                                    <p:anim calcmode="lin" valueType="num">
                                      <p:cBhvr>
                                        <p:cTn id="118" dur="1000" fill="hold"/>
                                        <p:tgtEl>
                                          <p:spTgt spid="35"/>
                                        </p:tgtEl>
                                        <p:attrNameLst>
                                          <p:attrName>ppt_h</p:attrName>
                                        </p:attrNameLst>
                                      </p:cBhvr>
                                      <p:tavLst>
                                        <p:tav tm="0">
                                          <p:val>
                                            <p:fltVal val="0"/>
                                          </p:val>
                                        </p:tav>
                                        <p:tav tm="100000">
                                          <p:val>
                                            <p:strVal val="#ppt_h"/>
                                          </p:val>
                                        </p:tav>
                                      </p:tavLst>
                                    </p:anim>
                                    <p:animEffect transition="in" filter="fade">
                                      <p:cBhvr>
                                        <p:cTn id="119" dur="1000"/>
                                        <p:tgtEl>
                                          <p:spTgt spid="35"/>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6"/>
                                        </p:tgtEl>
                                        <p:attrNameLst>
                                          <p:attrName>style.visibility</p:attrName>
                                        </p:attrNameLst>
                                      </p:cBhvr>
                                      <p:to>
                                        <p:strVal val="visible"/>
                                      </p:to>
                                    </p:set>
                                    <p:anim calcmode="lin" valueType="num">
                                      <p:cBhvr>
                                        <p:cTn id="122" dur="1000" fill="hold"/>
                                        <p:tgtEl>
                                          <p:spTgt spid="36"/>
                                        </p:tgtEl>
                                        <p:attrNameLst>
                                          <p:attrName>ppt_w</p:attrName>
                                        </p:attrNameLst>
                                      </p:cBhvr>
                                      <p:tavLst>
                                        <p:tav tm="0">
                                          <p:val>
                                            <p:fltVal val="0"/>
                                          </p:val>
                                        </p:tav>
                                        <p:tav tm="100000">
                                          <p:val>
                                            <p:strVal val="#ppt_w"/>
                                          </p:val>
                                        </p:tav>
                                      </p:tavLst>
                                    </p:anim>
                                    <p:anim calcmode="lin" valueType="num">
                                      <p:cBhvr>
                                        <p:cTn id="123" dur="1000" fill="hold"/>
                                        <p:tgtEl>
                                          <p:spTgt spid="36"/>
                                        </p:tgtEl>
                                        <p:attrNameLst>
                                          <p:attrName>ppt_h</p:attrName>
                                        </p:attrNameLst>
                                      </p:cBhvr>
                                      <p:tavLst>
                                        <p:tav tm="0">
                                          <p:val>
                                            <p:fltVal val="0"/>
                                          </p:val>
                                        </p:tav>
                                        <p:tav tm="100000">
                                          <p:val>
                                            <p:strVal val="#ppt_h"/>
                                          </p:val>
                                        </p:tav>
                                      </p:tavLst>
                                    </p:anim>
                                    <p:animEffect transition="in" filter="fade">
                                      <p:cBhvr>
                                        <p:cTn id="124" dur="1000"/>
                                        <p:tgtEl>
                                          <p:spTgt spid="3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37"/>
                                        </p:tgtEl>
                                        <p:attrNameLst>
                                          <p:attrName>style.visibility</p:attrName>
                                        </p:attrNameLst>
                                      </p:cBhvr>
                                      <p:to>
                                        <p:strVal val="visible"/>
                                      </p:to>
                                    </p:set>
                                    <p:anim calcmode="lin" valueType="num">
                                      <p:cBhvr>
                                        <p:cTn id="127" dur="1000" fill="hold"/>
                                        <p:tgtEl>
                                          <p:spTgt spid="37"/>
                                        </p:tgtEl>
                                        <p:attrNameLst>
                                          <p:attrName>ppt_w</p:attrName>
                                        </p:attrNameLst>
                                      </p:cBhvr>
                                      <p:tavLst>
                                        <p:tav tm="0">
                                          <p:val>
                                            <p:fltVal val="0"/>
                                          </p:val>
                                        </p:tav>
                                        <p:tav tm="100000">
                                          <p:val>
                                            <p:strVal val="#ppt_w"/>
                                          </p:val>
                                        </p:tav>
                                      </p:tavLst>
                                    </p:anim>
                                    <p:anim calcmode="lin" valueType="num">
                                      <p:cBhvr>
                                        <p:cTn id="128" dur="1000" fill="hold"/>
                                        <p:tgtEl>
                                          <p:spTgt spid="37"/>
                                        </p:tgtEl>
                                        <p:attrNameLst>
                                          <p:attrName>ppt_h</p:attrName>
                                        </p:attrNameLst>
                                      </p:cBhvr>
                                      <p:tavLst>
                                        <p:tav tm="0">
                                          <p:val>
                                            <p:fltVal val="0"/>
                                          </p:val>
                                        </p:tav>
                                        <p:tav tm="100000">
                                          <p:val>
                                            <p:strVal val="#ppt_h"/>
                                          </p:val>
                                        </p:tav>
                                      </p:tavLst>
                                    </p:anim>
                                    <p:animEffect transition="in" filter="fade">
                                      <p:cBhvr>
                                        <p:cTn id="129" dur="1000"/>
                                        <p:tgtEl>
                                          <p:spTgt spid="37"/>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38"/>
                                        </p:tgtEl>
                                        <p:attrNameLst>
                                          <p:attrName>style.visibility</p:attrName>
                                        </p:attrNameLst>
                                      </p:cBhvr>
                                      <p:to>
                                        <p:strVal val="visible"/>
                                      </p:to>
                                    </p:set>
                                    <p:anim calcmode="lin" valueType="num">
                                      <p:cBhvr>
                                        <p:cTn id="132" dur="1000" fill="hold"/>
                                        <p:tgtEl>
                                          <p:spTgt spid="38"/>
                                        </p:tgtEl>
                                        <p:attrNameLst>
                                          <p:attrName>ppt_w</p:attrName>
                                        </p:attrNameLst>
                                      </p:cBhvr>
                                      <p:tavLst>
                                        <p:tav tm="0">
                                          <p:val>
                                            <p:fltVal val="0"/>
                                          </p:val>
                                        </p:tav>
                                        <p:tav tm="100000">
                                          <p:val>
                                            <p:strVal val="#ppt_w"/>
                                          </p:val>
                                        </p:tav>
                                      </p:tavLst>
                                    </p:anim>
                                    <p:anim calcmode="lin" valueType="num">
                                      <p:cBhvr>
                                        <p:cTn id="133" dur="1000" fill="hold"/>
                                        <p:tgtEl>
                                          <p:spTgt spid="38"/>
                                        </p:tgtEl>
                                        <p:attrNameLst>
                                          <p:attrName>ppt_h</p:attrName>
                                        </p:attrNameLst>
                                      </p:cBhvr>
                                      <p:tavLst>
                                        <p:tav tm="0">
                                          <p:val>
                                            <p:fltVal val="0"/>
                                          </p:val>
                                        </p:tav>
                                        <p:tav tm="100000">
                                          <p:val>
                                            <p:strVal val="#ppt_h"/>
                                          </p:val>
                                        </p:tav>
                                      </p:tavLst>
                                    </p:anim>
                                    <p:animEffect transition="in" filter="fade">
                                      <p:cBhvr>
                                        <p:cTn id="134"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16" grpId="0" animBg="1"/>
      <p:bldP spid="17"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4" grpId="0"/>
      <p:bldP spid="35" grpId="0"/>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651375" y="3392486"/>
            <a:ext cx="2795588" cy="1182689"/>
            <a:chOff x="4651375" y="3392486"/>
            <a:chExt cx="2795588" cy="1182689"/>
          </a:xfrm>
        </p:grpSpPr>
        <p:grpSp>
          <p:nvGrpSpPr>
            <p:cNvPr id="9" name="组合 8"/>
            <p:cNvGrpSpPr/>
            <p:nvPr/>
          </p:nvGrpSpPr>
          <p:grpSpPr>
            <a:xfrm>
              <a:off x="4651375" y="3392486"/>
              <a:ext cx="2795588" cy="1182689"/>
              <a:chOff x="4651375" y="3392486"/>
              <a:chExt cx="2795588" cy="1182689"/>
            </a:xfrm>
          </p:grpSpPr>
          <p:sp>
            <p:nvSpPr>
              <p:cNvPr id="4" name="MH_SubTitle_1"/>
              <p:cNvSpPr/>
              <p:nvPr>
                <p:custDataLst>
                  <p:tags r:id="rId1"/>
                </p:custDataLst>
              </p:nvPr>
            </p:nvSpPr>
            <p:spPr bwMode="auto">
              <a:xfrm>
                <a:off x="4651375" y="3392486"/>
                <a:ext cx="2730500" cy="742950"/>
              </a:xfrm>
              <a:custGeom>
                <a:avLst/>
                <a:gdLst>
                  <a:gd name="T0" fmla="*/ 2147483646 w 931"/>
                  <a:gd name="T1" fmla="*/ 2147483646 h 253"/>
                  <a:gd name="T2" fmla="*/ 2147483646 w 931"/>
                  <a:gd name="T3" fmla="*/ 2147483646 h 253"/>
                  <a:gd name="T4" fmla="*/ 2147483646 w 931"/>
                  <a:gd name="T5" fmla="*/ 2147483646 h 253"/>
                  <a:gd name="T6" fmla="*/ 2147483646 w 931"/>
                  <a:gd name="T7" fmla="*/ 2147483646 h 253"/>
                  <a:gd name="T8" fmla="*/ 2147483646 w 931"/>
                  <a:gd name="T9" fmla="*/ 2147483646 h 253"/>
                  <a:gd name="T10" fmla="*/ 2147483646 w 931"/>
                  <a:gd name="T11" fmla="*/ 2147483646 h 253"/>
                  <a:gd name="T12" fmla="*/ 2147483646 w 931"/>
                  <a:gd name="T13" fmla="*/ 2147483646 h 253"/>
                  <a:gd name="T14" fmla="*/ 2147483646 w 931"/>
                  <a:gd name="T15" fmla="*/ 2147483646 h 253"/>
                  <a:gd name="T16" fmla="*/ 2147483646 w 931"/>
                  <a:gd name="T17" fmla="*/ 2147483646 h 253"/>
                  <a:gd name="T18" fmla="*/ 2147483646 w 931"/>
                  <a:gd name="T19" fmla="*/ 2147483646 h 253"/>
                  <a:gd name="T20" fmla="*/ 2147483646 w 931"/>
                  <a:gd name="T21" fmla="*/ 2147483646 h 253"/>
                  <a:gd name="T22" fmla="*/ 2147483646 w 931"/>
                  <a:gd name="T23" fmla="*/ 2147483646 h 253"/>
                  <a:gd name="T24" fmla="*/ 2147483646 w 931"/>
                  <a:gd name="T25" fmla="*/ 2147483646 h 2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1"/>
                  <a:gd name="T40" fmla="*/ 0 h 253"/>
                  <a:gd name="T41" fmla="*/ 931 w 931"/>
                  <a:gd name="T42" fmla="*/ 253 h 2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1" h="253">
                    <a:moveTo>
                      <a:pt x="61" y="248"/>
                    </a:moveTo>
                    <a:cubicBezTo>
                      <a:pt x="88" y="248"/>
                      <a:pt x="115" y="246"/>
                      <a:pt x="140" y="245"/>
                    </a:cubicBezTo>
                    <a:cubicBezTo>
                      <a:pt x="281" y="238"/>
                      <a:pt x="423" y="245"/>
                      <a:pt x="566" y="245"/>
                    </a:cubicBezTo>
                    <a:cubicBezTo>
                      <a:pt x="683" y="245"/>
                      <a:pt x="798" y="253"/>
                      <a:pt x="910" y="235"/>
                    </a:cubicBezTo>
                    <a:cubicBezTo>
                      <a:pt x="907" y="171"/>
                      <a:pt x="931" y="75"/>
                      <a:pt x="906" y="15"/>
                    </a:cubicBezTo>
                    <a:cubicBezTo>
                      <a:pt x="852" y="15"/>
                      <a:pt x="798" y="11"/>
                      <a:pt x="744" y="9"/>
                    </a:cubicBezTo>
                    <a:cubicBezTo>
                      <a:pt x="690" y="6"/>
                      <a:pt x="630" y="8"/>
                      <a:pt x="576" y="5"/>
                    </a:cubicBezTo>
                    <a:cubicBezTo>
                      <a:pt x="468" y="1"/>
                      <a:pt x="366" y="0"/>
                      <a:pt x="258" y="5"/>
                    </a:cubicBezTo>
                    <a:cubicBezTo>
                      <a:pt x="201" y="8"/>
                      <a:pt x="143" y="11"/>
                      <a:pt x="86" y="16"/>
                    </a:cubicBezTo>
                    <a:cubicBezTo>
                      <a:pt x="71" y="18"/>
                      <a:pt x="22" y="16"/>
                      <a:pt x="12" y="27"/>
                    </a:cubicBezTo>
                    <a:cubicBezTo>
                      <a:pt x="0" y="40"/>
                      <a:pt x="10" y="81"/>
                      <a:pt x="10" y="97"/>
                    </a:cubicBezTo>
                    <a:cubicBezTo>
                      <a:pt x="10" y="135"/>
                      <a:pt x="5" y="173"/>
                      <a:pt x="13" y="210"/>
                    </a:cubicBezTo>
                    <a:cubicBezTo>
                      <a:pt x="21" y="243"/>
                      <a:pt x="26" y="248"/>
                      <a:pt x="61" y="248"/>
                    </a:cubicBezTo>
                    <a:close/>
                  </a:path>
                </a:pathLst>
              </a:custGeom>
              <a:solidFill>
                <a:schemeClr val="accent1">
                  <a:lumMod val="20000"/>
                  <a:lumOff val="80000"/>
                </a:schemeClr>
              </a:solidFill>
              <a:ln w="15875">
                <a:solidFill>
                  <a:schemeClr val="accent1"/>
                </a:solidFill>
                <a:miter lim="800000"/>
              </a:ln>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smtClean="0">
                    <a:solidFill>
                      <a:schemeClr val="tx1">
                        <a:lumMod val="65000"/>
                        <a:lumOff val="35000"/>
                      </a:schemeClr>
                    </a:solidFill>
                    <a:latin typeface="汉仪夏日体W" panose="00020600040101010101" pitchFamily="18" charset="-122"/>
                    <a:ea typeface="汉仪夏日体W" panose="00020600040101010101" pitchFamily="18" charset="-122"/>
                  </a:rPr>
                  <a:t>第四部分</a:t>
                </a:r>
                <a:endParaRPr lang="zh-CN" altLang="en-US" sz="2800" dirty="0">
                  <a:solidFill>
                    <a:schemeClr val="tx1">
                      <a:lumMod val="65000"/>
                      <a:lumOff val="35000"/>
                    </a:schemeClr>
                  </a:solidFill>
                  <a:latin typeface="汉仪夏日体W" panose="00020600040101010101" pitchFamily="18" charset="-122"/>
                  <a:ea typeface="汉仪夏日体W" panose="00020600040101010101" pitchFamily="18" charset="-122"/>
                </a:endParaRPr>
              </a:p>
            </p:txBody>
          </p:sp>
          <p:sp>
            <p:nvSpPr>
              <p:cNvPr id="5" name="MH_Other_1"/>
              <p:cNvSpPr/>
              <p:nvPr>
                <p:custDataLst>
                  <p:tags r:id="rId2"/>
                </p:custDataLst>
              </p:nvPr>
            </p:nvSpPr>
            <p:spPr bwMode="auto">
              <a:xfrm>
                <a:off x="7065963" y="3937000"/>
                <a:ext cx="381000" cy="638175"/>
              </a:xfrm>
              <a:custGeom>
                <a:avLst/>
                <a:gdLst>
                  <a:gd name="T0" fmla="*/ 30078 w 489601"/>
                  <a:gd name="T1" fmla="*/ 12482 h 817519"/>
                  <a:gd name="T2" fmla="*/ 31112 w 489601"/>
                  <a:gd name="T3" fmla="*/ 12453 h 817519"/>
                  <a:gd name="T4" fmla="*/ 2856 w 489601"/>
                  <a:gd name="T5" fmla="*/ 4822 h 817519"/>
                  <a:gd name="T6" fmla="*/ 8893 w 489601"/>
                  <a:gd name="T7" fmla="*/ 12068 h 817519"/>
                  <a:gd name="T8" fmla="*/ 14735 w 489601"/>
                  <a:gd name="T9" fmla="*/ 12027 h 817519"/>
                  <a:gd name="T10" fmla="*/ 17199 w 489601"/>
                  <a:gd name="T11" fmla="*/ 10727 h 817519"/>
                  <a:gd name="T12" fmla="*/ 17327 w 489601"/>
                  <a:gd name="T13" fmla="*/ 10818 h 817519"/>
                  <a:gd name="T14" fmla="*/ 17477 w 489601"/>
                  <a:gd name="T15" fmla="*/ 10595 h 817519"/>
                  <a:gd name="T16" fmla="*/ 17199 w 489601"/>
                  <a:gd name="T17" fmla="*/ 10727 h 817519"/>
                  <a:gd name="T18" fmla="*/ 10828 w 489601"/>
                  <a:gd name="T19" fmla="*/ 3877 h 817519"/>
                  <a:gd name="T20" fmla="*/ 30269 w 489601"/>
                  <a:gd name="T21" fmla="*/ 47 h 817519"/>
                  <a:gd name="T22" fmla="*/ 36627 w 489601"/>
                  <a:gd name="T23" fmla="*/ 10557 h 817519"/>
                  <a:gd name="T24" fmla="*/ 31112 w 489601"/>
                  <a:gd name="T25" fmla="*/ 11504 h 817519"/>
                  <a:gd name="T26" fmla="*/ 32337 w 489601"/>
                  <a:gd name="T27" fmla="*/ 1390 h 817519"/>
                  <a:gd name="T28" fmla="*/ 21629 w 489601"/>
                  <a:gd name="T29" fmla="*/ 7725 h 817519"/>
                  <a:gd name="T30" fmla="*/ 22773 w 489601"/>
                  <a:gd name="T31" fmla="*/ 11032 h 817519"/>
                  <a:gd name="T32" fmla="*/ 29733 w 489601"/>
                  <a:gd name="T33" fmla="*/ 12216 h 817519"/>
                  <a:gd name="T34" fmla="*/ 24869 w 489601"/>
                  <a:gd name="T35" fmla="*/ 12571 h 817519"/>
                  <a:gd name="T36" fmla="*/ 21931 w 489601"/>
                  <a:gd name="T37" fmla="*/ 12056 h 817519"/>
                  <a:gd name="T38" fmla="*/ 20985 w 489601"/>
                  <a:gd name="T39" fmla="*/ 12114 h 817519"/>
                  <a:gd name="T40" fmla="*/ 26777 w 489601"/>
                  <a:gd name="T41" fmla="*/ 23170 h 817519"/>
                  <a:gd name="T42" fmla="*/ 39281 w 489601"/>
                  <a:gd name="T43" fmla="*/ 68145 h 817519"/>
                  <a:gd name="T44" fmla="*/ 33182 w 489601"/>
                  <a:gd name="T45" fmla="*/ 45973 h 817519"/>
                  <a:gd name="T46" fmla="*/ 25557 w 489601"/>
                  <a:gd name="T47" fmla="*/ 26971 h 817519"/>
                  <a:gd name="T48" fmla="*/ 18722 w 489601"/>
                  <a:gd name="T49" fmla="*/ 12217 h 817519"/>
                  <a:gd name="T50" fmla="*/ 15170 w 489601"/>
                  <a:gd name="T51" fmla="*/ 29170 h 817519"/>
                  <a:gd name="T52" fmla="*/ 3832 w 489601"/>
                  <a:gd name="T53" fmla="*/ 50371 h 817519"/>
                  <a:gd name="T54" fmla="*/ 14653 w 489601"/>
                  <a:gd name="T55" fmla="*/ 13582 h 817519"/>
                  <a:gd name="T56" fmla="*/ 15119 w 489601"/>
                  <a:gd name="T57" fmla="*/ 12855 h 817519"/>
                  <a:gd name="T58" fmla="*/ 8308 w 489601"/>
                  <a:gd name="T59" fmla="*/ 13723 h 817519"/>
                  <a:gd name="T60" fmla="*/ 5641 w 489601"/>
                  <a:gd name="T61" fmla="*/ 13336 h 817519"/>
                  <a:gd name="T62" fmla="*/ 2742 w 489601"/>
                  <a:gd name="T63" fmla="*/ 11281 h 817519"/>
                  <a:gd name="T64" fmla="*/ 8068 w 489601"/>
                  <a:gd name="T65" fmla="*/ 727 h 817519"/>
                  <a:gd name="T66" fmla="*/ 18650 w 489601"/>
                  <a:gd name="T67" fmla="*/ 7976 h 817519"/>
                  <a:gd name="T68" fmla="*/ 20350 w 489601"/>
                  <a:gd name="T69" fmla="*/ 5606 h 817519"/>
                  <a:gd name="T70" fmla="*/ 21014 w 489601"/>
                  <a:gd name="T71" fmla="*/ 4232 h 817519"/>
                  <a:gd name="T72" fmla="*/ 22839 w 489601"/>
                  <a:gd name="T73" fmla="*/ 2655 h 8175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9601" h="817519">
                    <a:moveTo>
                      <a:pt x="382030" y="148204"/>
                    </a:moveTo>
                    <a:cubicBezTo>
                      <a:pt x="376386" y="149144"/>
                      <a:pt x="372154" y="149144"/>
                      <a:pt x="369332" y="148556"/>
                    </a:cubicBezTo>
                    <a:lnTo>
                      <a:pt x="369178" y="148440"/>
                    </a:lnTo>
                    <a:lnTo>
                      <a:pt x="382030" y="148204"/>
                    </a:lnTo>
                    <a:close/>
                    <a:moveTo>
                      <a:pt x="72717" y="25053"/>
                    </a:moveTo>
                    <a:cubicBezTo>
                      <a:pt x="50129" y="22710"/>
                      <a:pt x="31306" y="29271"/>
                      <a:pt x="35070" y="57390"/>
                    </a:cubicBezTo>
                    <a:cubicBezTo>
                      <a:pt x="38835" y="100506"/>
                      <a:pt x="68011" y="130500"/>
                      <a:pt x="104246" y="143154"/>
                    </a:cubicBezTo>
                    <a:lnTo>
                      <a:pt x="109197" y="143624"/>
                    </a:lnTo>
                    <a:lnTo>
                      <a:pt x="173943" y="136089"/>
                    </a:lnTo>
                    <a:lnTo>
                      <a:pt x="180928" y="143134"/>
                    </a:lnTo>
                    <a:lnTo>
                      <a:pt x="189943" y="140583"/>
                    </a:lnTo>
                    <a:lnTo>
                      <a:pt x="211202" y="127656"/>
                    </a:lnTo>
                    <a:lnTo>
                      <a:pt x="212009" y="128625"/>
                    </a:lnTo>
                    <a:lnTo>
                      <a:pt x="212766" y="128743"/>
                    </a:lnTo>
                    <a:lnTo>
                      <a:pt x="218745" y="128743"/>
                    </a:lnTo>
                    <a:lnTo>
                      <a:pt x="214613" y="126103"/>
                    </a:lnTo>
                    <a:lnTo>
                      <a:pt x="214799" y="125468"/>
                    </a:lnTo>
                    <a:lnTo>
                      <a:pt x="211202" y="127656"/>
                    </a:lnTo>
                    <a:lnTo>
                      <a:pt x="175304" y="84572"/>
                    </a:lnTo>
                    <a:cubicBezTo>
                      <a:pt x="163069" y="69575"/>
                      <a:pt x="149893" y="55515"/>
                      <a:pt x="132952" y="46142"/>
                    </a:cubicBezTo>
                    <a:cubicBezTo>
                      <a:pt x="121658" y="38644"/>
                      <a:pt x="95305" y="27396"/>
                      <a:pt x="72717" y="25053"/>
                    </a:cubicBezTo>
                    <a:close/>
                    <a:moveTo>
                      <a:pt x="371684" y="557"/>
                    </a:moveTo>
                    <a:cubicBezTo>
                      <a:pt x="403662" y="-2265"/>
                      <a:pt x="434700" y="5259"/>
                      <a:pt x="457273" y="31591"/>
                    </a:cubicBezTo>
                    <a:cubicBezTo>
                      <a:pt x="483608" y="61684"/>
                      <a:pt x="479846" y="103063"/>
                      <a:pt x="449749" y="125633"/>
                    </a:cubicBezTo>
                    <a:cubicBezTo>
                      <a:pt x="430938" y="140680"/>
                      <a:pt x="404603" y="140680"/>
                      <a:pt x="382030" y="148204"/>
                    </a:cubicBezTo>
                    <a:cubicBezTo>
                      <a:pt x="404603" y="144442"/>
                      <a:pt x="400841" y="136918"/>
                      <a:pt x="382030" y="136918"/>
                    </a:cubicBezTo>
                    <a:cubicBezTo>
                      <a:pt x="415889" y="133156"/>
                      <a:pt x="445987" y="110586"/>
                      <a:pt x="434700" y="69208"/>
                    </a:cubicBezTo>
                    <a:cubicBezTo>
                      <a:pt x="430938" y="50399"/>
                      <a:pt x="419651" y="27829"/>
                      <a:pt x="397078" y="16544"/>
                    </a:cubicBezTo>
                    <a:cubicBezTo>
                      <a:pt x="343467" y="-6026"/>
                      <a:pt x="308903" y="30650"/>
                      <a:pt x="282274" y="67856"/>
                    </a:cubicBezTo>
                    <a:lnTo>
                      <a:pt x="265593" y="91929"/>
                    </a:lnTo>
                    <a:lnTo>
                      <a:pt x="268531" y="126930"/>
                    </a:lnTo>
                    <a:lnTo>
                      <a:pt x="279636" y="131298"/>
                    </a:lnTo>
                    <a:cubicBezTo>
                      <a:pt x="312665" y="140151"/>
                      <a:pt x="367922" y="139269"/>
                      <a:pt x="382030" y="136918"/>
                    </a:cubicBezTo>
                    <a:cubicBezTo>
                      <a:pt x="370743" y="138799"/>
                      <a:pt x="365100" y="142561"/>
                      <a:pt x="365100" y="145382"/>
                    </a:cubicBezTo>
                    <a:lnTo>
                      <a:pt x="369178" y="148440"/>
                    </a:lnTo>
                    <a:lnTo>
                      <a:pt x="305376" y="149614"/>
                    </a:lnTo>
                    <a:lnTo>
                      <a:pt x="269295" y="143410"/>
                    </a:lnTo>
                    <a:lnTo>
                      <a:pt x="269295" y="143478"/>
                    </a:lnTo>
                    <a:cubicBezTo>
                      <a:pt x="261791" y="143478"/>
                      <a:pt x="261791" y="143478"/>
                      <a:pt x="261791" y="143478"/>
                    </a:cubicBezTo>
                    <a:lnTo>
                      <a:pt x="257677" y="144158"/>
                    </a:lnTo>
                    <a:lnTo>
                      <a:pt x="291826" y="190460"/>
                    </a:lnTo>
                    <a:cubicBezTo>
                      <a:pt x="307273" y="217317"/>
                      <a:pt x="319444" y="245586"/>
                      <a:pt x="328806" y="275741"/>
                    </a:cubicBezTo>
                    <a:cubicBezTo>
                      <a:pt x="355020" y="362434"/>
                      <a:pt x="336296" y="441590"/>
                      <a:pt x="407448" y="509437"/>
                    </a:cubicBezTo>
                    <a:cubicBezTo>
                      <a:pt x="486091" y="584823"/>
                      <a:pt x="501070" y="709210"/>
                      <a:pt x="482346" y="810981"/>
                    </a:cubicBezTo>
                    <a:cubicBezTo>
                      <a:pt x="474856" y="829827"/>
                      <a:pt x="448642" y="803442"/>
                      <a:pt x="452387" y="788365"/>
                    </a:cubicBezTo>
                    <a:cubicBezTo>
                      <a:pt x="467366" y="716748"/>
                      <a:pt x="463622" y="599900"/>
                      <a:pt x="407448" y="547130"/>
                    </a:cubicBezTo>
                    <a:cubicBezTo>
                      <a:pt x="373745" y="516976"/>
                      <a:pt x="351275" y="498129"/>
                      <a:pt x="332551" y="456667"/>
                    </a:cubicBezTo>
                    <a:cubicBezTo>
                      <a:pt x="313827" y="415205"/>
                      <a:pt x="321316" y="362434"/>
                      <a:pt x="313827" y="320972"/>
                    </a:cubicBezTo>
                    <a:cubicBezTo>
                      <a:pt x="299783" y="267260"/>
                      <a:pt x="281527" y="219908"/>
                      <a:pt x="252738" y="175736"/>
                    </a:cubicBezTo>
                    <a:lnTo>
                      <a:pt x="229900" y="145390"/>
                    </a:lnTo>
                    <a:lnTo>
                      <a:pt x="226506" y="148167"/>
                    </a:lnTo>
                    <a:cubicBezTo>
                      <a:pt x="180924" y="198879"/>
                      <a:pt x="199445" y="284549"/>
                      <a:pt x="186275" y="347153"/>
                    </a:cubicBezTo>
                    <a:cubicBezTo>
                      <a:pt x="163697" y="437530"/>
                      <a:pt x="118542" y="516610"/>
                      <a:pt x="84675" y="599455"/>
                    </a:cubicBezTo>
                    <a:cubicBezTo>
                      <a:pt x="84675" y="610752"/>
                      <a:pt x="47045" y="603221"/>
                      <a:pt x="47045" y="599455"/>
                    </a:cubicBezTo>
                    <a:cubicBezTo>
                      <a:pt x="88438" y="505313"/>
                      <a:pt x="148645" y="407405"/>
                      <a:pt x="152408" y="301965"/>
                    </a:cubicBezTo>
                    <a:cubicBezTo>
                      <a:pt x="155230" y="256777"/>
                      <a:pt x="155936" y="200997"/>
                      <a:pt x="179925" y="161634"/>
                    </a:cubicBezTo>
                    <a:lnTo>
                      <a:pt x="192579" y="148902"/>
                    </a:lnTo>
                    <a:lnTo>
                      <a:pt x="185657" y="152996"/>
                    </a:lnTo>
                    <a:cubicBezTo>
                      <a:pt x="163069" y="161431"/>
                      <a:pt x="138599" y="166118"/>
                      <a:pt x="114128" y="166118"/>
                    </a:cubicBezTo>
                    <a:lnTo>
                      <a:pt x="102016" y="163312"/>
                    </a:lnTo>
                    <a:lnTo>
                      <a:pt x="76747" y="166252"/>
                    </a:lnTo>
                    <a:cubicBezTo>
                      <a:pt x="73009" y="166252"/>
                      <a:pt x="69270" y="162482"/>
                      <a:pt x="69270" y="158711"/>
                    </a:cubicBezTo>
                    <a:lnTo>
                      <a:pt x="71255" y="155709"/>
                    </a:lnTo>
                    <a:lnTo>
                      <a:pt x="33659" y="134249"/>
                    </a:lnTo>
                    <a:cubicBezTo>
                      <a:pt x="10600" y="115503"/>
                      <a:pt x="-4458" y="89258"/>
                      <a:pt x="1189" y="57390"/>
                    </a:cubicBezTo>
                    <a:cubicBezTo>
                      <a:pt x="4953" y="19898"/>
                      <a:pt x="68952" y="8650"/>
                      <a:pt x="99070" y="8650"/>
                    </a:cubicBezTo>
                    <a:cubicBezTo>
                      <a:pt x="155540" y="14274"/>
                      <a:pt x="184480" y="45205"/>
                      <a:pt x="216068" y="80881"/>
                    </a:cubicBezTo>
                    <a:lnTo>
                      <a:pt x="228999" y="94932"/>
                    </a:lnTo>
                    <a:lnTo>
                      <a:pt x="248943" y="67797"/>
                    </a:lnTo>
                    <a:lnTo>
                      <a:pt x="249881" y="66719"/>
                    </a:lnTo>
                    <a:lnTo>
                      <a:pt x="250534" y="61537"/>
                    </a:lnTo>
                    <a:cubicBezTo>
                      <a:pt x="250534" y="54088"/>
                      <a:pt x="254286" y="50364"/>
                      <a:pt x="258038" y="50364"/>
                    </a:cubicBezTo>
                    <a:lnTo>
                      <a:pt x="261298" y="53600"/>
                    </a:lnTo>
                    <a:lnTo>
                      <a:pt x="280451" y="31591"/>
                    </a:lnTo>
                    <a:cubicBezTo>
                      <a:pt x="306786" y="16544"/>
                      <a:pt x="339705" y="3378"/>
                      <a:pt x="371684" y="55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scene3d>
                  <a:camera prst="orthographicFront"/>
                  <a:lightRig rig="threePt" dir="t"/>
                </a:scene3d>
                <a:sp3d contourW="12700"/>
              </a:bodyPr>
              <a:lstStyle/>
              <a:p>
                <a:endParaRPr lang="zh-CN" altLang="en-US" dirty="0">
                  <a:latin typeface="汉仪夏日体W" panose="00020600040101010101" pitchFamily="18" charset="-122"/>
                  <a:ea typeface="汉仪夏日体W" panose="00020600040101010101" pitchFamily="18" charset="-122"/>
                </a:endParaRPr>
              </a:p>
            </p:txBody>
          </p:sp>
        </p:grpSp>
        <p:sp>
          <p:nvSpPr>
            <p:cNvPr id="6" name="MH_Other_2"/>
            <p:cNvSpPr/>
            <p:nvPr>
              <p:custDataLst>
                <p:tags r:id="rId3"/>
              </p:custDataLst>
            </p:nvPr>
          </p:nvSpPr>
          <p:spPr bwMode="auto">
            <a:xfrm>
              <a:off x="4716464" y="3429000"/>
              <a:ext cx="2579687" cy="661987"/>
            </a:xfrm>
            <a:custGeom>
              <a:avLst/>
              <a:gdLst>
                <a:gd name="T0" fmla="*/ 217439 w 3308350"/>
                <a:gd name="T1" fmla="*/ 70544 h 847726"/>
                <a:gd name="T2" fmla="*/ 38765 w 3308350"/>
                <a:gd name="T3" fmla="*/ 69933 h 847726"/>
                <a:gd name="T4" fmla="*/ 13341 w 3308350"/>
                <a:gd name="T5" fmla="*/ 68710 h 847726"/>
                <a:gd name="T6" fmla="*/ 13027 w 3308350"/>
                <a:gd name="T7" fmla="*/ 69943 h 847726"/>
                <a:gd name="T8" fmla="*/ 238348 w 3308350"/>
                <a:gd name="T9" fmla="*/ 70277 h 847726"/>
                <a:gd name="T10" fmla="*/ 212370 w 3308350"/>
                <a:gd name="T11" fmla="*/ 69608 h 847726"/>
                <a:gd name="T12" fmla="*/ 199312 w 3308350"/>
                <a:gd name="T13" fmla="*/ 69015 h 847726"/>
                <a:gd name="T14" fmla="*/ 177160 w 3308350"/>
                <a:gd name="T15" fmla="*/ 68403 h 847726"/>
                <a:gd name="T16" fmla="*/ 177160 w 3308350"/>
                <a:gd name="T17" fmla="*/ 68403 h 847726"/>
                <a:gd name="T18" fmla="*/ 168726 w 3308350"/>
                <a:gd name="T19" fmla="*/ 69875 h 847726"/>
                <a:gd name="T20" fmla="*/ 159344 w 3308350"/>
                <a:gd name="T21" fmla="*/ 69286 h 847726"/>
                <a:gd name="T22" fmla="*/ 131767 w 3308350"/>
                <a:gd name="T23" fmla="*/ 68001 h 847726"/>
                <a:gd name="T24" fmla="*/ 52142 w 3308350"/>
                <a:gd name="T25" fmla="*/ 68001 h 847726"/>
                <a:gd name="T26" fmla="*/ 52142 w 3308350"/>
                <a:gd name="T27" fmla="*/ 68001 h 847726"/>
                <a:gd name="T28" fmla="*/ 243340 w 3308350"/>
                <a:gd name="T29" fmla="*/ 68345 h 847726"/>
                <a:gd name="T30" fmla="*/ 97101 w 3308350"/>
                <a:gd name="T31" fmla="*/ 69340 h 847726"/>
                <a:gd name="T32" fmla="*/ 78655 w 3308350"/>
                <a:gd name="T33" fmla="*/ 69340 h 847726"/>
                <a:gd name="T34" fmla="*/ 145890 w 3308350"/>
                <a:gd name="T35" fmla="*/ 69902 h 847726"/>
                <a:gd name="T36" fmla="*/ 118057 w 3308350"/>
                <a:gd name="T37" fmla="*/ 68286 h 847726"/>
                <a:gd name="T38" fmla="*/ 65278 w 3308350"/>
                <a:gd name="T39" fmla="*/ 67332 h 847726"/>
                <a:gd name="T40" fmla="*/ 57132 w 3308350"/>
                <a:gd name="T41" fmla="*/ 68286 h 847726"/>
                <a:gd name="T42" fmla="*/ 83723 w 3308350"/>
                <a:gd name="T43" fmla="*/ 68626 h 847726"/>
                <a:gd name="T44" fmla="*/ 9051 w 3308350"/>
                <a:gd name="T45" fmla="*/ 69247 h 847726"/>
                <a:gd name="T46" fmla="*/ 1154 w 3308350"/>
                <a:gd name="T47" fmla="*/ 48591 h 847726"/>
                <a:gd name="T48" fmla="*/ 1154 w 3308350"/>
                <a:gd name="T49" fmla="*/ 48591 h 847726"/>
                <a:gd name="T50" fmla="*/ 272142 w 3308350"/>
                <a:gd name="T51" fmla="*/ 46420 h 847726"/>
                <a:gd name="T52" fmla="*/ 528 w 3308350"/>
                <a:gd name="T53" fmla="*/ 44203 h 847726"/>
                <a:gd name="T54" fmla="*/ 273350 w 3308350"/>
                <a:gd name="T55" fmla="*/ 42033 h 847726"/>
                <a:gd name="T56" fmla="*/ 2186 w 3308350"/>
                <a:gd name="T57" fmla="*/ 22316 h 847726"/>
                <a:gd name="T58" fmla="*/ 905 w 3308350"/>
                <a:gd name="T59" fmla="*/ 27990 h 847726"/>
                <a:gd name="T60" fmla="*/ 274895 w 3308350"/>
                <a:gd name="T61" fmla="*/ 25150 h 847726"/>
                <a:gd name="T62" fmla="*/ 273972 w 3308350"/>
                <a:gd name="T63" fmla="*/ 18791 h 847726"/>
                <a:gd name="T64" fmla="*/ 940 w 3308350"/>
                <a:gd name="T65" fmla="*/ 17804 h 847726"/>
                <a:gd name="T66" fmla="*/ 270850 w 3308350"/>
                <a:gd name="T67" fmla="*/ 5489 h 847726"/>
                <a:gd name="T68" fmla="*/ 270850 w 3308350"/>
                <a:gd name="T69" fmla="*/ 5489 h 847726"/>
                <a:gd name="T70" fmla="*/ 5277 w 3308350"/>
                <a:gd name="T71" fmla="*/ 6727 h 847726"/>
                <a:gd name="T72" fmla="*/ 267142 w 3308350"/>
                <a:gd name="T73" fmla="*/ 5756 h 847726"/>
                <a:gd name="T74" fmla="*/ 27420 w 3308350"/>
                <a:gd name="T75" fmla="*/ 5444 h 847726"/>
                <a:gd name="T76" fmla="*/ 27420 w 3308350"/>
                <a:gd name="T77" fmla="*/ 3883 h 847726"/>
                <a:gd name="T78" fmla="*/ 244952 w 3308350"/>
                <a:gd name="T79" fmla="*/ 5131 h 847726"/>
                <a:gd name="T80" fmla="*/ 241127 w 3308350"/>
                <a:gd name="T81" fmla="*/ 3883 h 847726"/>
                <a:gd name="T82" fmla="*/ 40921 w 3308350"/>
                <a:gd name="T83" fmla="*/ 4194 h 847726"/>
                <a:gd name="T84" fmla="*/ 205605 w 3308350"/>
                <a:gd name="T85" fmla="*/ 2008 h 847726"/>
                <a:gd name="T86" fmla="*/ 204984 w 3308350"/>
                <a:gd name="T87" fmla="*/ 2650 h 847726"/>
                <a:gd name="T88" fmla="*/ 58434 w 3308350"/>
                <a:gd name="T89" fmla="*/ 2907 h 847726"/>
                <a:gd name="T90" fmla="*/ 46189 w 3308350"/>
                <a:gd name="T91" fmla="*/ 5087 h 847726"/>
                <a:gd name="T92" fmla="*/ 222429 w 3308350"/>
                <a:gd name="T93" fmla="*/ 2249 h 847726"/>
                <a:gd name="T94" fmla="*/ 218983 w 3308350"/>
                <a:gd name="T95" fmla="*/ 3213 h 847726"/>
                <a:gd name="T96" fmla="*/ 185843 w 3308350"/>
                <a:gd name="T97" fmla="*/ 3213 h 847726"/>
                <a:gd name="T98" fmla="*/ 201159 w 3308350"/>
                <a:gd name="T99" fmla="*/ 3246 h 847726"/>
                <a:gd name="T100" fmla="*/ 171812 w 3308350"/>
                <a:gd name="T101" fmla="*/ 1383 h 847726"/>
                <a:gd name="T102" fmla="*/ 164884 w 3308350"/>
                <a:gd name="T103" fmla="*/ 2008 h 847726"/>
                <a:gd name="T104" fmla="*/ 80575 w 3308350"/>
                <a:gd name="T105" fmla="*/ 3614 h 847726"/>
                <a:gd name="T106" fmla="*/ 160527 w 3308350"/>
                <a:gd name="T107" fmla="*/ 1355 h 847726"/>
                <a:gd name="T108" fmla="*/ 105830 w 3308350"/>
                <a:gd name="T109" fmla="*/ 401 h 847726"/>
                <a:gd name="T110" fmla="*/ 105830 w 3308350"/>
                <a:gd name="T111" fmla="*/ 401 h 847726"/>
                <a:gd name="T112" fmla="*/ 85880 w 3308350"/>
                <a:gd name="T113" fmla="*/ 1355 h 847726"/>
                <a:gd name="T114" fmla="*/ 138371 w 3308350"/>
                <a:gd name="T115" fmla="*/ 1590 h 847726"/>
                <a:gd name="T116" fmla="*/ 134048 w 3308350"/>
                <a:gd name="T117" fmla="*/ 2276 h 847726"/>
                <a:gd name="T118" fmla="*/ 119325 w 3308350"/>
                <a:gd name="T119" fmla="*/ 1338 h 8477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08350" h="847726">
                  <a:moveTo>
                    <a:pt x="2609389" y="817563"/>
                  </a:moveTo>
                  <a:cubicBezTo>
                    <a:pt x="2613127" y="817563"/>
                    <a:pt x="2613127" y="817563"/>
                    <a:pt x="2616866" y="817563"/>
                  </a:cubicBezTo>
                  <a:cubicBezTo>
                    <a:pt x="2646772" y="817563"/>
                    <a:pt x="2676679" y="817563"/>
                    <a:pt x="2710324" y="817563"/>
                  </a:cubicBezTo>
                  <a:cubicBezTo>
                    <a:pt x="2714062" y="817563"/>
                    <a:pt x="2717800" y="821373"/>
                    <a:pt x="2717800" y="825183"/>
                  </a:cubicBezTo>
                  <a:cubicBezTo>
                    <a:pt x="2717800" y="828993"/>
                    <a:pt x="2714062" y="836613"/>
                    <a:pt x="2710324" y="836613"/>
                  </a:cubicBezTo>
                  <a:cubicBezTo>
                    <a:pt x="2676679" y="836613"/>
                    <a:pt x="2646772" y="836613"/>
                    <a:pt x="2616866" y="836613"/>
                  </a:cubicBezTo>
                  <a:cubicBezTo>
                    <a:pt x="2613127" y="836613"/>
                    <a:pt x="2613127" y="836613"/>
                    <a:pt x="2609389" y="836613"/>
                  </a:cubicBezTo>
                  <a:cubicBezTo>
                    <a:pt x="2605651" y="836613"/>
                    <a:pt x="2601912" y="832803"/>
                    <a:pt x="2601912" y="825183"/>
                  </a:cubicBezTo>
                  <a:cubicBezTo>
                    <a:pt x="2601912" y="821373"/>
                    <a:pt x="2605651" y="817563"/>
                    <a:pt x="2609389" y="817563"/>
                  </a:cubicBezTo>
                  <a:close/>
                  <a:moveTo>
                    <a:pt x="466526" y="814842"/>
                  </a:moveTo>
                  <a:cubicBezTo>
                    <a:pt x="470296" y="811213"/>
                    <a:pt x="474067" y="818470"/>
                    <a:pt x="474067" y="822099"/>
                  </a:cubicBezTo>
                  <a:cubicBezTo>
                    <a:pt x="477837" y="825728"/>
                    <a:pt x="470296" y="829356"/>
                    <a:pt x="466526" y="829356"/>
                  </a:cubicBezTo>
                  <a:cubicBezTo>
                    <a:pt x="436363" y="832985"/>
                    <a:pt x="402431" y="832985"/>
                    <a:pt x="368498" y="836613"/>
                  </a:cubicBezTo>
                  <a:cubicBezTo>
                    <a:pt x="360957" y="836613"/>
                    <a:pt x="357187" y="832985"/>
                    <a:pt x="357187" y="825728"/>
                  </a:cubicBezTo>
                  <a:cubicBezTo>
                    <a:pt x="357187" y="822099"/>
                    <a:pt x="360957" y="818470"/>
                    <a:pt x="368498" y="818470"/>
                  </a:cubicBezTo>
                  <a:cubicBezTo>
                    <a:pt x="402431" y="814842"/>
                    <a:pt x="432593" y="814842"/>
                    <a:pt x="466526" y="814842"/>
                  </a:cubicBezTo>
                  <a:close/>
                  <a:moveTo>
                    <a:pt x="155360" y="814408"/>
                  </a:moveTo>
                  <a:cubicBezTo>
                    <a:pt x="156776" y="813039"/>
                    <a:pt x="158664" y="813039"/>
                    <a:pt x="160552" y="814865"/>
                  </a:cubicBezTo>
                  <a:cubicBezTo>
                    <a:pt x="171879" y="814865"/>
                    <a:pt x="183206" y="818516"/>
                    <a:pt x="198309" y="818516"/>
                  </a:cubicBezTo>
                  <a:cubicBezTo>
                    <a:pt x="224738" y="822167"/>
                    <a:pt x="251168" y="825818"/>
                    <a:pt x="281374" y="829470"/>
                  </a:cubicBezTo>
                  <a:cubicBezTo>
                    <a:pt x="285149" y="829470"/>
                    <a:pt x="288925" y="833121"/>
                    <a:pt x="285149" y="836772"/>
                  </a:cubicBezTo>
                  <a:cubicBezTo>
                    <a:pt x="285149" y="844075"/>
                    <a:pt x="281374" y="847726"/>
                    <a:pt x="277598" y="847726"/>
                  </a:cubicBezTo>
                  <a:cubicBezTo>
                    <a:pt x="251168" y="844075"/>
                    <a:pt x="224738" y="840424"/>
                    <a:pt x="194533" y="836772"/>
                  </a:cubicBezTo>
                  <a:cubicBezTo>
                    <a:pt x="179430" y="836772"/>
                    <a:pt x="168103" y="833121"/>
                    <a:pt x="156776" y="829470"/>
                  </a:cubicBezTo>
                  <a:cubicBezTo>
                    <a:pt x="153001" y="829470"/>
                    <a:pt x="149225" y="825818"/>
                    <a:pt x="153001" y="822167"/>
                  </a:cubicBezTo>
                  <a:cubicBezTo>
                    <a:pt x="153001" y="818516"/>
                    <a:pt x="153945" y="815777"/>
                    <a:pt x="155360" y="814408"/>
                  </a:cubicBezTo>
                  <a:close/>
                  <a:moveTo>
                    <a:pt x="2771314" y="814388"/>
                  </a:moveTo>
                  <a:cubicBezTo>
                    <a:pt x="2804959" y="814388"/>
                    <a:pt x="2834865" y="814388"/>
                    <a:pt x="2868510" y="814388"/>
                  </a:cubicBezTo>
                  <a:cubicBezTo>
                    <a:pt x="2872249" y="814388"/>
                    <a:pt x="2879725" y="818198"/>
                    <a:pt x="2879725" y="822008"/>
                  </a:cubicBezTo>
                  <a:cubicBezTo>
                    <a:pt x="2879725" y="825818"/>
                    <a:pt x="2875987" y="833438"/>
                    <a:pt x="2868510" y="833438"/>
                  </a:cubicBezTo>
                  <a:cubicBezTo>
                    <a:pt x="2838604" y="833438"/>
                    <a:pt x="2804959" y="833438"/>
                    <a:pt x="2771314" y="833438"/>
                  </a:cubicBezTo>
                  <a:cubicBezTo>
                    <a:pt x="2767576" y="833438"/>
                    <a:pt x="2763837" y="829628"/>
                    <a:pt x="2763837" y="825818"/>
                  </a:cubicBezTo>
                  <a:cubicBezTo>
                    <a:pt x="2763837" y="822008"/>
                    <a:pt x="2767576" y="814388"/>
                    <a:pt x="2771314" y="814388"/>
                  </a:cubicBezTo>
                  <a:close/>
                  <a:moveTo>
                    <a:pt x="2451202" y="814388"/>
                  </a:moveTo>
                  <a:cubicBezTo>
                    <a:pt x="2484847" y="818092"/>
                    <a:pt x="2514754" y="818092"/>
                    <a:pt x="2548399" y="818092"/>
                  </a:cubicBezTo>
                  <a:cubicBezTo>
                    <a:pt x="2552137" y="818092"/>
                    <a:pt x="2555875" y="821797"/>
                    <a:pt x="2555875" y="825501"/>
                  </a:cubicBezTo>
                  <a:cubicBezTo>
                    <a:pt x="2555875" y="832909"/>
                    <a:pt x="2552137" y="836613"/>
                    <a:pt x="2548399" y="836613"/>
                  </a:cubicBezTo>
                  <a:cubicBezTo>
                    <a:pt x="2514754" y="836613"/>
                    <a:pt x="2481109" y="836613"/>
                    <a:pt x="2451202" y="832909"/>
                  </a:cubicBezTo>
                  <a:cubicBezTo>
                    <a:pt x="2443726" y="832909"/>
                    <a:pt x="2439987" y="829205"/>
                    <a:pt x="2439987" y="825501"/>
                  </a:cubicBezTo>
                  <a:cubicBezTo>
                    <a:pt x="2439987" y="821797"/>
                    <a:pt x="2443726" y="814388"/>
                    <a:pt x="2451202" y="814388"/>
                  </a:cubicBezTo>
                  <a:close/>
                  <a:moveTo>
                    <a:pt x="2387498" y="811213"/>
                  </a:moveTo>
                  <a:cubicBezTo>
                    <a:pt x="2394975" y="811213"/>
                    <a:pt x="2398713" y="814842"/>
                    <a:pt x="2398713" y="818470"/>
                  </a:cubicBezTo>
                  <a:cubicBezTo>
                    <a:pt x="2398713" y="825728"/>
                    <a:pt x="2394975" y="829356"/>
                    <a:pt x="2391237" y="829356"/>
                  </a:cubicBezTo>
                  <a:cubicBezTo>
                    <a:pt x="2357592" y="832985"/>
                    <a:pt x="2323947" y="832985"/>
                    <a:pt x="2290302" y="836613"/>
                  </a:cubicBezTo>
                  <a:cubicBezTo>
                    <a:pt x="2286564" y="836613"/>
                    <a:pt x="2282825" y="832985"/>
                    <a:pt x="2282825" y="829356"/>
                  </a:cubicBezTo>
                  <a:cubicBezTo>
                    <a:pt x="2282825" y="822099"/>
                    <a:pt x="2286564" y="818470"/>
                    <a:pt x="2290302" y="818470"/>
                  </a:cubicBezTo>
                  <a:cubicBezTo>
                    <a:pt x="2323947" y="814842"/>
                    <a:pt x="2353853" y="814842"/>
                    <a:pt x="2387498" y="811213"/>
                  </a:cubicBezTo>
                  <a:close/>
                  <a:moveTo>
                    <a:pt x="2132115" y="811213"/>
                  </a:moveTo>
                  <a:cubicBezTo>
                    <a:pt x="2162022" y="811213"/>
                    <a:pt x="2195667" y="814917"/>
                    <a:pt x="2229312" y="814917"/>
                  </a:cubicBezTo>
                  <a:cubicBezTo>
                    <a:pt x="2233050" y="814917"/>
                    <a:pt x="2236788" y="818622"/>
                    <a:pt x="2236788" y="822326"/>
                  </a:cubicBezTo>
                  <a:cubicBezTo>
                    <a:pt x="2236788" y="829734"/>
                    <a:pt x="2233050" y="833438"/>
                    <a:pt x="2229312" y="833438"/>
                  </a:cubicBezTo>
                  <a:cubicBezTo>
                    <a:pt x="2195667" y="829734"/>
                    <a:pt x="2162022" y="829734"/>
                    <a:pt x="2128377" y="829734"/>
                  </a:cubicBezTo>
                  <a:cubicBezTo>
                    <a:pt x="2124639" y="829734"/>
                    <a:pt x="2120900" y="826030"/>
                    <a:pt x="2120900" y="822326"/>
                  </a:cubicBezTo>
                  <a:cubicBezTo>
                    <a:pt x="2120900" y="814917"/>
                    <a:pt x="2124639" y="811213"/>
                    <a:pt x="2132115" y="811213"/>
                  </a:cubicBezTo>
                  <a:close/>
                  <a:moveTo>
                    <a:pt x="1970286" y="811213"/>
                  </a:moveTo>
                  <a:cubicBezTo>
                    <a:pt x="1989138" y="811213"/>
                    <a:pt x="2011760" y="811213"/>
                    <a:pt x="2030611" y="811213"/>
                  </a:cubicBezTo>
                  <a:cubicBezTo>
                    <a:pt x="2041922" y="811213"/>
                    <a:pt x="2057003" y="811213"/>
                    <a:pt x="2068314" y="811213"/>
                  </a:cubicBezTo>
                  <a:cubicBezTo>
                    <a:pt x="2072085" y="811213"/>
                    <a:pt x="2079625" y="814706"/>
                    <a:pt x="2079625" y="821691"/>
                  </a:cubicBezTo>
                  <a:cubicBezTo>
                    <a:pt x="2079625" y="825184"/>
                    <a:pt x="2072085" y="828676"/>
                    <a:pt x="2068314" y="828676"/>
                  </a:cubicBezTo>
                  <a:cubicBezTo>
                    <a:pt x="2057003" y="828676"/>
                    <a:pt x="2041922" y="828676"/>
                    <a:pt x="2030611" y="828676"/>
                  </a:cubicBezTo>
                  <a:cubicBezTo>
                    <a:pt x="2011760" y="828676"/>
                    <a:pt x="1989138" y="828676"/>
                    <a:pt x="1970286" y="828676"/>
                  </a:cubicBezTo>
                  <a:cubicBezTo>
                    <a:pt x="1966516" y="828676"/>
                    <a:pt x="1958975" y="825184"/>
                    <a:pt x="1958975" y="821691"/>
                  </a:cubicBezTo>
                  <a:cubicBezTo>
                    <a:pt x="1958975" y="814706"/>
                    <a:pt x="1966516" y="811213"/>
                    <a:pt x="1970286" y="811213"/>
                  </a:cubicBezTo>
                  <a:close/>
                  <a:moveTo>
                    <a:pt x="1807804" y="811213"/>
                  </a:moveTo>
                  <a:cubicBezTo>
                    <a:pt x="1841910" y="811213"/>
                    <a:pt x="1876016" y="811213"/>
                    <a:pt x="1910121" y="811213"/>
                  </a:cubicBezTo>
                  <a:cubicBezTo>
                    <a:pt x="1913911" y="811213"/>
                    <a:pt x="1917700" y="814706"/>
                    <a:pt x="1917700" y="821691"/>
                  </a:cubicBezTo>
                  <a:cubicBezTo>
                    <a:pt x="1917700" y="825184"/>
                    <a:pt x="1913911" y="828676"/>
                    <a:pt x="1906332" y="828676"/>
                  </a:cubicBezTo>
                  <a:cubicBezTo>
                    <a:pt x="1876016" y="828676"/>
                    <a:pt x="1841910" y="828676"/>
                    <a:pt x="1807804" y="828676"/>
                  </a:cubicBezTo>
                  <a:cubicBezTo>
                    <a:pt x="1804015" y="828676"/>
                    <a:pt x="1800225" y="825184"/>
                    <a:pt x="1800225" y="818198"/>
                  </a:cubicBezTo>
                  <a:cubicBezTo>
                    <a:pt x="1800225" y="814706"/>
                    <a:pt x="1804015" y="811213"/>
                    <a:pt x="1807804" y="811213"/>
                  </a:cubicBezTo>
                  <a:close/>
                  <a:moveTo>
                    <a:pt x="1488613" y="806450"/>
                  </a:moveTo>
                  <a:cubicBezTo>
                    <a:pt x="1522259" y="806450"/>
                    <a:pt x="1555904" y="806450"/>
                    <a:pt x="1585810" y="806450"/>
                  </a:cubicBezTo>
                  <a:cubicBezTo>
                    <a:pt x="1593287" y="806450"/>
                    <a:pt x="1597025" y="810260"/>
                    <a:pt x="1597025" y="817880"/>
                  </a:cubicBezTo>
                  <a:cubicBezTo>
                    <a:pt x="1597025" y="821690"/>
                    <a:pt x="1593287" y="825500"/>
                    <a:pt x="1585810" y="825500"/>
                  </a:cubicBezTo>
                  <a:cubicBezTo>
                    <a:pt x="1552165" y="825500"/>
                    <a:pt x="1522259" y="825500"/>
                    <a:pt x="1488613" y="825500"/>
                  </a:cubicBezTo>
                  <a:cubicBezTo>
                    <a:pt x="1484875" y="825500"/>
                    <a:pt x="1481137" y="821690"/>
                    <a:pt x="1481137" y="814070"/>
                  </a:cubicBezTo>
                  <a:cubicBezTo>
                    <a:pt x="1481137" y="810260"/>
                    <a:pt x="1484875" y="806450"/>
                    <a:pt x="1488613" y="806450"/>
                  </a:cubicBezTo>
                  <a:close/>
                  <a:moveTo>
                    <a:pt x="627523" y="806450"/>
                  </a:moveTo>
                  <a:cubicBezTo>
                    <a:pt x="631262" y="806450"/>
                    <a:pt x="635000" y="810154"/>
                    <a:pt x="635000" y="813859"/>
                  </a:cubicBezTo>
                  <a:cubicBezTo>
                    <a:pt x="635000" y="821267"/>
                    <a:pt x="631262" y="824971"/>
                    <a:pt x="627523" y="824971"/>
                  </a:cubicBezTo>
                  <a:cubicBezTo>
                    <a:pt x="593878" y="824971"/>
                    <a:pt x="560233" y="824971"/>
                    <a:pt x="526589" y="828675"/>
                  </a:cubicBezTo>
                  <a:cubicBezTo>
                    <a:pt x="522850" y="828675"/>
                    <a:pt x="519112" y="824971"/>
                    <a:pt x="519112" y="817563"/>
                  </a:cubicBezTo>
                  <a:cubicBezTo>
                    <a:pt x="519112" y="813859"/>
                    <a:pt x="522850" y="810154"/>
                    <a:pt x="526589" y="810154"/>
                  </a:cubicBezTo>
                  <a:cubicBezTo>
                    <a:pt x="560233" y="806450"/>
                    <a:pt x="593878" y="806450"/>
                    <a:pt x="627523" y="806450"/>
                  </a:cubicBezTo>
                  <a:close/>
                  <a:moveTo>
                    <a:pt x="3030896" y="803275"/>
                  </a:moveTo>
                  <a:cubicBezTo>
                    <a:pt x="3034686" y="803275"/>
                    <a:pt x="3038475" y="806904"/>
                    <a:pt x="3038475" y="814161"/>
                  </a:cubicBezTo>
                  <a:cubicBezTo>
                    <a:pt x="3038475" y="817790"/>
                    <a:pt x="3034686" y="821418"/>
                    <a:pt x="3030896" y="821418"/>
                  </a:cubicBezTo>
                  <a:cubicBezTo>
                    <a:pt x="2996791" y="825047"/>
                    <a:pt x="2962685" y="825047"/>
                    <a:pt x="2932369" y="828675"/>
                  </a:cubicBezTo>
                  <a:cubicBezTo>
                    <a:pt x="2924790" y="828675"/>
                    <a:pt x="2921000" y="825047"/>
                    <a:pt x="2921000" y="821418"/>
                  </a:cubicBezTo>
                  <a:cubicBezTo>
                    <a:pt x="2921000" y="814161"/>
                    <a:pt x="2924790" y="810532"/>
                    <a:pt x="2928579" y="810532"/>
                  </a:cubicBezTo>
                  <a:cubicBezTo>
                    <a:pt x="2962685" y="810532"/>
                    <a:pt x="2996791" y="806904"/>
                    <a:pt x="3030896" y="803275"/>
                  </a:cubicBezTo>
                  <a:close/>
                  <a:moveTo>
                    <a:pt x="1168598" y="803275"/>
                  </a:moveTo>
                  <a:cubicBezTo>
                    <a:pt x="1202531" y="803275"/>
                    <a:pt x="1232693" y="803275"/>
                    <a:pt x="1266626" y="803275"/>
                  </a:cubicBezTo>
                  <a:cubicBezTo>
                    <a:pt x="1270396" y="803275"/>
                    <a:pt x="1277937" y="807085"/>
                    <a:pt x="1274167" y="814705"/>
                  </a:cubicBezTo>
                  <a:cubicBezTo>
                    <a:pt x="1274167" y="818515"/>
                    <a:pt x="1270396" y="822325"/>
                    <a:pt x="1266626" y="822325"/>
                  </a:cubicBezTo>
                  <a:cubicBezTo>
                    <a:pt x="1232693" y="822325"/>
                    <a:pt x="1202531" y="822325"/>
                    <a:pt x="1168598" y="822325"/>
                  </a:cubicBezTo>
                  <a:cubicBezTo>
                    <a:pt x="1161057" y="822325"/>
                    <a:pt x="1157287" y="818515"/>
                    <a:pt x="1157287" y="810895"/>
                  </a:cubicBezTo>
                  <a:cubicBezTo>
                    <a:pt x="1157287" y="807085"/>
                    <a:pt x="1161057" y="803275"/>
                    <a:pt x="1168598" y="803275"/>
                  </a:cubicBezTo>
                  <a:close/>
                  <a:moveTo>
                    <a:pt x="849415" y="803275"/>
                  </a:moveTo>
                  <a:cubicBezTo>
                    <a:pt x="879321" y="803275"/>
                    <a:pt x="912966" y="803275"/>
                    <a:pt x="946611" y="803275"/>
                  </a:cubicBezTo>
                  <a:cubicBezTo>
                    <a:pt x="950350" y="803275"/>
                    <a:pt x="954088" y="807085"/>
                    <a:pt x="954088" y="810895"/>
                  </a:cubicBezTo>
                  <a:cubicBezTo>
                    <a:pt x="954088" y="814705"/>
                    <a:pt x="950350" y="822325"/>
                    <a:pt x="946611" y="822325"/>
                  </a:cubicBezTo>
                  <a:cubicBezTo>
                    <a:pt x="912966" y="822325"/>
                    <a:pt x="879321" y="822325"/>
                    <a:pt x="849415" y="822325"/>
                  </a:cubicBezTo>
                  <a:cubicBezTo>
                    <a:pt x="841938" y="822325"/>
                    <a:pt x="838200" y="818515"/>
                    <a:pt x="838200" y="810895"/>
                  </a:cubicBezTo>
                  <a:cubicBezTo>
                    <a:pt x="838200" y="807085"/>
                    <a:pt x="841938" y="803275"/>
                    <a:pt x="849415" y="803275"/>
                  </a:cubicBezTo>
                  <a:close/>
                  <a:moveTo>
                    <a:pt x="1649669" y="798513"/>
                  </a:moveTo>
                  <a:cubicBezTo>
                    <a:pt x="1683774" y="806133"/>
                    <a:pt x="1717880" y="809943"/>
                    <a:pt x="1748196" y="817563"/>
                  </a:cubicBezTo>
                  <a:cubicBezTo>
                    <a:pt x="1751986" y="817563"/>
                    <a:pt x="1755775" y="825183"/>
                    <a:pt x="1755775" y="828993"/>
                  </a:cubicBezTo>
                  <a:cubicBezTo>
                    <a:pt x="1755775" y="832803"/>
                    <a:pt x="1751986" y="836613"/>
                    <a:pt x="1744407" y="836613"/>
                  </a:cubicBezTo>
                  <a:cubicBezTo>
                    <a:pt x="1714091" y="828993"/>
                    <a:pt x="1679985" y="825183"/>
                    <a:pt x="1645879" y="817563"/>
                  </a:cubicBezTo>
                  <a:cubicBezTo>
                    <a:pt x="1642090" y="817563"/>
                    <a:pt x="1638300" y="813753"/>
                    <a:pt x="1638300" y="806133"/>
                  </a:cubicBezTo>
                  <a:cubicBezTo>
                    <a:pt x="1642090" y="802323"/>
                    <a:pt x="1645879" y="798513"/>
                    <a:pt x="1649669" y="798513"/>
                  </a:cubicBezTo>
                  <a:close/>
                  <a:moveTo>
                    <a:pt x="1413286" y="798513"/>
                  </a:moveTo>
                  <a:cubicBezTo>
                    <a:pt x="1417049" y="798513"/>
                    <a:pt x="1420812" y="802284"/>
                    <a:pt x="1420812" y="809824"/>
                  </a:cubicBezTo>
                  <a:cubicBezTo>
                    <a:pt x="1420812" y="813595"/>
                    <a:pt x="1417049" y="817365"/>
                    <a:pt x="1413286" y="817365"/>
                  </a:cubicBezTo>
                  <a:cubicBezTo>
                    <a:pt x="1386945" y="821135"/>
                    <a:pt x="1356842" y="824906"/>
                    <a:pt x="1330501" y="828676"/>
                  </a:cubicBezTo>
                  <a:cubicBezTo>
                    <a:pt x="1322975" y="828676"/>
                    <a:pt x="1319212" y="824906"/>
                    <a:pt x="1319212" y="821135"/>
                  </a:cubicBezTo>
                  <a:cubicBezTo>
                    <a:pt x="1319212" y="813595"/>
                    <a:pt x="1322975" y="809824"/>
                    <a:pt x="1326738" y="809824"/>
                  </a:cubicBezTo>
                  <a:cubicBezTo>
                    <a:pt x="1353079" y="806054"/>
                    <a:pt x="1383182" y="802284"/>
                    <a:pt x="1413286" y="798513"/>
                  </a:cubicBezTo>
                  <a:close/>
                  <a:moveTo>
                    <a:pt x="785614" y="798513"/>
                  </a:moveTo>
                  <a:cubicBezTo>
                    <a:pt x="789384" y="798513"/>
                    <a:pt x="793155" y="802284"/>
                    <a:pt x="796925" y="806054"/>
                  </a:cubicBezTo>
                  <a:cubicBezTo>
                    <a:pt x="796925" y="813595"/>
                    <a:pt x="793155" y="817365"/>
                    <a:pt x="785614" y="817365"/>
                  </a:cubicBezTo>
                  <a:cubicBezTo>
                    <a:pt x="755451" y="821135"/>
                    <a:pt x="721519" y="824906"/>
                    <a:pt x="687586" y="824906"/>
                  </a:cubicBezTo>
                  <a:cubicBezTo>
                    <a:pt x="687586" y="824906"/>
                    <a:pt x="687586" y="828676"/>
                    <a:pt x="687586" y="828676"/>
                  </a:cubicBezTo>
                  <a:cubicBezTo>
                    <a:pt x="683815" y="828676"/>
                    <a:pt x="680045" y="824906"/>
                    <a:pt x="680045" y="817365"/>
                  </a:cubicBezTo>
                  <a:cubicBezTo>
                    <a:pt x="676275" y="813595"/>
                    <a:pt x="680045" y="809824"/>
                    <a:pt x="687586" y="809824"/>
                  </a:cubicBezTo>
                  <a:cubicBezTo>
                    <a:pt x="717748" y="806054"/>
                    <a:pt x="751681" y="802284"/>
                    <a:pt x="785614" y="798513"/>
                  </a:cubicBezTo>
                  <a:close/>
                  <a:moveTo>
                    <a:pt x="1011340" y="795338"/>
                  </a:moveTo>
                  <a:cubicBezTo>
                    <a:pt x="1041246" y="799042"/>
                    <a:pt x="1074891" y="802747"/>
                    <a:pt x="1108536" y="806451"/>
                  </a:cubicBezTo>
                  <a:cubicBezTo>
                    <a:pt x="1112275" y="810155"/>
                    <a:pt x="1116013" y="813859"/>
                    <a:pt x="1116013" y="817564"/>
                  </a:cubicBezTo>
                  <a:cubicBezTo>
                    <a:pt x="1116013" y="824972"/>
                    <a:pt x="1108536" y="828676"/>
                    <a:pt x="1104798" y="824972"/>
                  </a:cubicBezTo>
                  <a:cubicBezTo>
                    <a:pt x="1071153" y="821268"/>
                    <a:pt x="1041246" y="817564"/>
                    <a:pt x="1007602" y="813859"/>
                  </a:cubicBezTo>
                  <a:cubicBezTo>
                    <a:pt x="1003863" y="813859"/>
                    <a:pt x="1000125" y="806451"/>
                    <a:pt x="1000125" y="802747"/>
                  </a:cubicBezTo>
                  <a:cubicBezTo>
                    <a:pt x="1000125" y="799042"/>
                    <a:pt x="1003863" y="795338"/>
                    <a:pt x="1011340" y="795338"/>
                  </a:cubicBezTo>
                  <a:close/>
                  <a:moveTo>
                    <a:pt x="47983" y="734631"/>
                  </a:moveTo>
                  <a:cubicBezTo>
                    <a:pt x="50346" y="735563"/>
                    <a:pt x="52236" y="737425"/>
                    <a:pt x="52236" y="739287"/>
                  </a:cubicBezTo>
                  <a:cubicBezTo>
                    <a:pt x="67355" y="780257"/>
                    <a:pt x="78694" y="798880"/>
                    <a:pt x="105152" y="810054"/>
                  </a:cubicBezTo>
                  <a:cubicBezTo>
                    <a:pt x="108932" y="813778"/>
                    <a:pt x="112712" y="817503"/>
                    <a:pt x="108932" y="821227"/>
                  </a:cubicBezTo>
                  <a:cubicBezTo>
                    <a:pt x="108932" y="824952"/>
                    <a:pt x="105152" y="828676"/>
                    <a:pt x="101373" y="828676"/>
                  </a:cubicBezTo>
                  <a:cubicBezTo>
                    <a:pt x="101373" y="828676"/>
                    <a:pt x="97593" y="828676"/>
                    <a:pt x="97593" y="828676"/>
                  </a:cubicBezTo>
                  <a:cubicBezTo>
                    <a:pt x="63575" y="813778"/>
                    <a:pt x="48456" y="787706"/>
                    <a:pt x="33337" y="746736"/>
                  </a:cubicBezTo>
                  <a:cubicBezTo>
                    <a:pt x="33337" y="743012"/>
                    <a:pt x="37117" y="735563"/>
                    <a:pt x="40896" y="735563"/>
                  </a:cubicBezTo>
                  <a:cubicBezTo>
                    <a:pt x="42786" y="733700"/>
                    <a:pt x="45621" y="733700"/>
                    <a:pt x="47983" y="734631"/>
                  </a:cubicBezTo>
                  <a:close/>
                  <a:moveTo>
                    <a:pt x="13891" y="576263"/>
                  </a:moveTo>
                  <a:cubicBezTo>
                    <a:pt x="21431" y="576263"/>
                    <a:pt x="25202" y="580053"/>
                    <a:pt x="25202" y="583842"/>
                  </a:cubicBezTo>
                  <a:cubicBezTo>
                    <a:pt x="25202" y="617948"/>
                    <a:pt x="28972" y="648264"/>
                    <a:pt x="36513" y="682370"/>
                  </a:cubicBezTo>
                  <a:cubicBezTo>
                    <a:pt x="36513" y="686159"/>
                    <a:pt x="32742" y="693738"/>
                    <a:pt x="28972" y="693738"/>
                  </a:cubicBezTo>
                  <a:cubicBezTo>
                    <a:pt x="25202" y="693738"/>
                    <a:pt x="17661" y="689949"/>
                    <a:pt x="17661" y="686159"/>
                  </a:cubicBezTo>
                  <a:cubicBezTo>
                    <a:pt x="10120" y="652053"/>
                    <a:pt x="10120" y="617948"/>
                    <a:pt x="6350" y="583842"/>
                  </a:cubicBezTo>
                  <a:cubicBezTo>
                    <a:pt x="6350" y="580053"/>
                    <a:pt x="10120" y="576263"/>
                    <a:pt x="13891" y="576263"/>
                  </a:cubicBezTo>
                  <a:close/>
                  <a:moveTo>
                    <a:pt x="3282752" y="542925"/>
                  </a:moveTo>
                  <a:cubicBezTo>
                    <a:pt x="3290293" y="542925"/>
                    <a:pt x="3294063" y="546715"/>
                    <a:pt x="3294063" y="550504"/>
                  </a:cubicBezTo>
                  <a:cubicBezTo>
                    <a:pt x="3290293" y="584610"/>
                    <a:pt x="3286522" y="618715"/>
                    <a:pt x="3282752" y="649032"/>
                  </a:cubicBezTo>
                  <a:cubicBezTo>
                    <a:pt x="3282752" y="656611"/>
                    <a:pt x="3278982" y="660400"/>
                    <a:pt x="3275211" y="660400"/>
                  </a:cubicBezTo>
                  <a:cubicBezTo>
                    <a:pt x="3267671" y="660400"/>
                    <a:pt x="3263900" y="652821"/>
                    <a:pt x="3263900" y="649032"/>
                  </a:cubicBezTo>
                  <a:cubicBezTo>
                    <a:pt x="3267671" y="618715"/>
                    <a:pt x="3271441" y="584610"/>
                    <a:pt x="3275211" y="550504"/>
                  </a:cubicBezTo>
                  <a:cubicBezTo>
                    <a:pt x="3275211" y="546715"/>
                    <a:pt x="3278982" y="542925"/>
                    <a:pt x="3282752" y="542925"/>
                  </a:cubicBezTo>
                  <a:close/>
                  <a:moveTo>
                    <a:pt x="18256" y="414338"/>
                  </a:moveTo>
                  <a:cubicBezTo>
                    <a:pt x="26194" y="414338"/>
                    <a:pt x="30163" y="418128"/>
                    <a:pt x="30163" y="425707"/>
                  </a:cubicBezTo>
                  <a:cubicBezTo>
                    <a:pt x="26194" y="459812"/>
                    <a:pt x="26194" y="490128"/>
                    <a:pt x="26194" y="524234"/>
                  </a:cubicBezTo>
                  <a:cubicBezTo>
                    <a:pt x="26194" y="528024"/>
                    <a:pt x="22225" y="531813"/>
                    <a:pt x="14288" y="531813"/>
                  </a:cubicBezTo>
                  <a:cubicBezTo>
                    <a:pt x="10319" y="531813"/>
                    <a:pt x="6350" y="528024"/>
                    <a:pt x="6350" y="524234"/>
                  </a:cubicBezTo>
                  <a:cubicBezTo>
                    <a:pt x="6350" y="490128"/>
                    <a:pt x="6350" y="456023"/>
                    <a:pt x="10319" y="425707"/>
                  </a:cubicBezTo>
                  <a:cubicBezTo>
                    <a:pt x="10319" y="418128"/>
                    <a:pt x="14288" y="414338"/>
                    <a:pt x="18256" y="414338"/>
                  </a:cubicBezTo>
                  <a:close/>
                  <a:moveTo>
                    <a:pt x="3297464" y="381000"/>
                  </a:moveTo>
                  <a:cubicBezTo>
                    <a:pt x="3301320" y="381000"/>
                    <a:pt x="3305175" y="384790"/>
                    <a:pt x="3305175" y="392369"/>
                  </a:cubicBezTo>
                  <a:cubicBezTo>
                    <a:pt x="3305175" y="426474"/>
                    <a:pt x="3301320" y="456790"/>
                    <a:pt x="3297464" y="490896"/>
                  </a:cubicBezTo>
                  <a:cubicBezTo>
                    <a:pt x="3297464" y="494686"/>
                    <a:pt x="3293609" y="498475"/>
                    <a:pt x="3289754" y="498475"/>
                  </a:cubicBezTo>
                  <a:cubicBezTo>
                    <a:pt x="3289754" y="498475"/>
                    <a:pt x="3285898" y="498475"/>
                    <a:pt x="3285898" y="498475"/>
                  </a:cubicBezTo>
                  <a:cubicBezTo>
                    <a:pt x="3282043" y="498475"/>
                    <a:pt x="3278187" y="494686"/>
                    <a:pt x="3278187" y="490896"/>
                  </a:cubicBezTo>
                  <a:cubicBezTo>
                    <a:pt x="3282043" y="456790"/>
                    <a:pt x="3285898" y="422685"/>
                    <a:pt x="3285898" y="388579"/>
                  </a:cubicBezTo>
                  <a:cubicBezTo>
                    <a:pt x="3285898" y="384790"/>
                    <a:pt x="3289754" y="381000"/>
                    <a:pt x="3297464" y="381000"/>
                  </a:cubicBezTo>
                  <a:close/>
                  <a:moveTo>
                    <a:pt x="14741" y="257175"/>
                  </a:moveTo>
                  <a:cubicBezTo>
                    <a:pt x="18597" y="257175"/>
                    <a:pt x="22452" y="260913"/>
                    <a:pt x="26307" y="264652"/>
                  </a:cubicBezTo>
                  <a:cubicBezTo>
                    <a:pt x="26307" y="290820"/>
                    <a:pt x="30163" y="313250"/>
                    <a:pt x="30163" y="328203"/>
                  </a:cubicBezTo>
                  <a:cubicBezTo>
                    <a:pt x="30163" y="328203"/>
                    <a:pt x="30163" y="331942"/>
                    <a:pt x="30163" y="331942"/>
                  </a:cubicBezTo>
                  <a:cubicBezTo>
                    <a:pt x="30163" y="343157"/>
                    <a:pt x="30163" y="354372"/>
                    <a:pt x="30163" y="361848"/>
                  </a:cubicBezTo>
                  <a:cubicBezTo>
                    <a:pt x="30163" y="369325"/>
                    <a:pt x="26307" y="373063"/>
                    <a:pt x="22452" y="373063"/>
                  </a:cubicBezTo>
                  <a:cubicBezTo>
                    <a:pt x="14741" y="373063"/>
                    <a:pt x="10886" y="369325"/>
                    <a:pt x="10886" y="361848"/>
                  </a:cubicBezTo>
                  <a:cubicBezTo>
                    <a:pt x="10886" y="350633"/>
                    <a:pt x="10886" y="343157"/>
                    <a:pt x="10886" y="331942"/>
                  </a:cubicBezTo>
                  <a:cubicBezTo>
                    <a:pt x="10886" y="331942"/>
                    <a:pt x="10886" y="328203"/>
                    <a:pt x="10886" y="328203"/>
                  </a:cubicBezTo>
                  <a:cubicBezTo>
                    <a:pt x="10886" y="313250"/>
                    <a:pt x="10886" y="290820"/>
                    <a:pt x="7030" y="268390"/>
                  </a:cubicBezTo>
                  <a:cubicBezTo>
                    <a:pt x="3175" y="260913"/>
                    <a:pt x="7030" y="257175"/>
                    <a:pt x="14741" y="257175"/>
                  </a:cubicBezTo>
                  <a:close/>
                  <a:moveTo>
                    <a:pt x="3297238" y="222845"/>
                  </a:moveTo>
                  <a:cubicBezTo>
                    <a:pt x="3300942" y="219075"/>
                    <a:pt x="3304646" y="226616"/>
                    <a:pt x="3304646" y="230386"/>
                  </a:cubicBezTo>
                  <a:cubicBezTo>
                    <a:pt x="3308350" y="253008"/>
                    <a:pt x="3308350" y="275630"/>
                    <a:pt x="3308350" y="298252"/>
                  </a:cubicBezTo>
                  <a:cubicBezTo>
                    <a:pt x="3308350" y="309563"/>
                    <a:pt x="3308350" y="317103"/>
                    <a:pt x="3308350" y="328414"/>
                  </a:cubicBezTo>
                  <a:cubicBezTo>
                    <a:pt x="3308350" y="335955"/>
                    <a:pt x="3304646" y="339725"/>
                    <a:pt x="3297238" y="339725"/>
                  </a:cubicBezTo>
                  <a:cubicBezTo>
                    <a:pt x="3293534" y="339725"/>
                    <a:pt x="3289829" y="335955"/>
                    <a:pt x="3289829" y="328414"/>
                  </a:cubicBezTo>
                  <a:cubicBezTo>
                    <a:pt x="3289829" y="317103"/>
                    <a:pt x="3289829" y="309563"/>
                    <a:pt x="3289829" y="298252"/>
                  </a:cubicBezTo>
                  <a:cubicBezTo>
                    <a:pt x="3289829" y="275630"/>
                    <a:pt x="3289829" y="253008"/>
                    <a:pt x="3286125" y="230386"/>
                  </a:cubicBezTo>
                  <a:cubicBezTo>
                    <a:pt x="3286125" y="226616"/>
                    <a:pt x="3289829" y="222845"/>
                    <a:pt x="3297238" y="222845"/>
                  </a:cubicBezTo>
                  <a:close/>
                  <a:moveTo>
                    <a:pt x="18852" y="98054"/>
                  </a:moveTo>
                  <a:cubicBezTo>
                    <a:pt x="21680" y="97119"/>
                    <a:pt x="24507" y="97119"/>
                    <a:pt x="26392" y="98988"/>
                  </a:cubicBezTo>
                  <a:cubicBezTo>
                    <a:pt x="30163" y="102727"/>
                    <a:pt x="30163" y="106465"/>
                    <a:pt x="30163" y="113942"/>
                  </a:cubicBezTo>
                  <a:cubicBezTo>
                    <a:pt x="18852" y="125157"/>
                    <a:pt x="15081" y="147587"/>
                    <a:pt x="18852" y="173755"/>
                  </a:cubicBezTo>
                  <a:cubicBezTo>
                    <a:pt x="18852" y="184970"/>
                    <a:pt x="18852" y="192447"/>
                    <a:pt x="18852" y="203661"/>
                  </a:cubicBezTo>
                  <a:cubicBezTo>
                    <a:pt x="18852" y="207400"/>
                    <a:pt x="15081" y="211138"/>
                    <a:pt x="11311" y="211138"/>
                  </a:cubicBezTo>
                  <a:cubicBezTo>
                    <a:pt x="7541" y="211138"/>
                    <a:pt x="7541" y="211138"/>
                    <a:pt x="7541" y="211138"/>
                  </a:cubicBezTo>
                  <a:cubicBezTo>
                    <a:pt x="3770" y="211138"/>
                    <a:pt x="0" y="207400"/>
                    <a:pt x="0" y="203661"/>
                  </a:cubicBezTo>
                  <a:cubicBezTo>
                    <a:pt x="0" y="192447"/>
                    <a:pt x="0" y="184970"/>
                    <a:pt x="0" y="173755"/>
                  </a:cubicBezTo>
                  <a:cubicBezTo>
                    <a:pt x="0" y="147587"/>
                    <a:pt x="0" y="121418"/>
                    <a:pt x="11311" y="102727"/>
                  </a:cubicBezTo>
                  <a:cubicBezTo>
                    <a:pt x="13196" y="100858"/>
                    <a:pt x="16024" y="98988"/>
                    <a:pt x="18852" y="98054"/>
                  </a:cubicBezTo>
                  <a:close/>
                  <a:moveTo>
                    <a:pt x="3259666" y="65088"/>
                  </a:moveTo>
                  <a:cubicBezTo>
                    <a:pt x="3267075" y="65088"/>
                    <a:pt x="3270779" y="65088"/>
                    <a:pt x="3274483" y="72602"/>
                  </a:cubicBezTo>
                  <a:cubicBezTo>
                    <a:pt x="3285596" y="102659"/>
                    <a:pt x="3293004" y="132716"/>
                    <a:pt x="3300412" y="166530"/>
                  </a:cubicBezTo>
                  <a:cubicBezTo>
                    <a:pt x="3300412" y="174044"/>
                    <a:pt x="3296708" y="177801"/>
                    <a:pt x="3289300" y="177801"/>
                  </a:cubicBezTo>
                  <a:cubicBezTo>
                    <a:pt x="3285596" y="177801"/>
                    <a:pt x="3281891" y="174044"/>
                    <a:pt x="3281891" y="170287"/>
                  </a:cubicBezTo>
                  <a:cubicBezTo>
                    <a:pt x="3274483" y="136473"/>
                    <a:pt x="3267075" y="106416"/>
                    <a:pt x="3255962" y="76359"/>
                  </a:cubicBezTo>
                  <a:cubicBezTo>
                    <a:pt x="3255962" y="72602"/>
                    <a:pt x="3255962" y="68845"/>
                    <a:pt x="3259666" y="65088"/>
                  </a:cubicBezTo>
                  <a:close/>
                  <a:moveTo>
                    <a:pt x="168173" y="57150"/>
                  </a:moveTo>
                  <a:cubicBezTo>
                    <a:pt x="175650" y="57150"/>
                    <a:pt x="179388" y="60921"/>
                    <a:pt x="179388" y="64691"/>
                  </a:cubicBezTo>
                  <a:cubicBezTo>
                    <a:pt x="179388" y="72232"/>
                    <a:pt x="175650" y="76002"/>
                    <a:pt x="171911" y="76002"/>
                  </a:cubicBezTo>
                  <a:cubicBezTo>
                    <a:pt x="134528" y="76002"/>
                    <a:pt x="100883" y="79772"/>
                    <a:pt x="74715" y="87313"/>
                  </a:cubicBezTo>
                  <a:cubicBezTo>
                    <a:pt x="74715" y="87313"/>
                    <a:pt x="74715" y="87313"/>
                    <a:pt x="70977" y="87313"/>
                  </a:cubicBezTo>
                  <a:cubicBezTo>
                    <a:pt x="67238" y="87313"/>
                    <a:pt x="63500" y="83543"/>
                    <a:pt x="63500" y="79772"/>
                  </a:cubicBezTo>
                  <a:cubicBezTo>
                    <a:pt x="63500" y="76002"/>
                    <a:pt x="67238" y="68461"/>
                    <a:pt x="70977" y="68461"/>
                  </a:cubicBezTo>
                  <a:cubicBezTo>
                    <a:pt x="100883" y="60921"/>
                    <a:pt x="134528" y="60921"/>
                    <a:pt x="168173" y="57150"/>
                  </a:cubicBezTo>
                  <a:close/>
                  <a:moveTo>
                    <a:pt x="3116519" y="46038"/>
                  </a:moveTo>
                  <a:cubicBezTo>
                    <a:pt x="3146835" y="46038"/>
                    <a:pt x="3180941" y="49742"/>
                    <a:pt x="3215046" y="49742"/>
                  </a:cubicBezTo>
                  <a:cubicBezTo>
                    <a:pt x="3218836" y="49742"/>
                    <a:pt x="3222625" y="53446"/>
                    <a:pt x="3222625" y="57151"/>
                  </a:cubicBezTo>
                  <a:cubicBezTo>
                    <a:pt x="3222625" y="60855"/>
                    <a:pt x="3218836" y="68263"/>
                    <a:pt x="3215046" y="68263"/>
                  </a:cubicBezTo>
                  <a:cubicBezTo>
                    <a:pt x="3180941" y="68263"/>
                    <a:pt x="3146835" y="64559"/>
                    <a:pt x="3116519" y="64559"/>
                  </a:cubicBezTo>
                  <a:cubicBezTo>
                    <a:pt x="3108940" y="64559"/>
                    <a:pt x="3105150" y="60855"/>
                    <a:pt x="3105150" y="57151"/>
                  </a:cubicBezTo>
                  <a:cubicBezTo>
                    <a:pt x="3105150" y="49742"/>
                    <a:pt x="3108940" y="46038"/>
                    <a:pt x="3116519" y="46038"/>
                  </a:cubicBezTo>
                  <a:close/>
                  <a:moveTo>
                    <a:pt x="330001" y="46038"/>
                  </a:moveTo>
                  <a:cubicBezTo>
                    <a:pt x="333771" y="46038"/>
                    <a:pt x="337542" y="49742"/>
                    <a:pt x="337542" y="53447"/>
                  </a:cubicBezTo>
                  <a:cubicBezTo>
                    <a:pt x="341312" y="57151"/>
                    <a:pt x="337542" y="60855"/>
                    <a:pt x="330001" y="64559"/>
                  </a:cubicBezTo>
                  <a:cubicBezTo>
                    <a:pt x="318690" y="64559"/>
                    <a:pt x="307379" y="68263"/>
                    <a:pt x="296068" y="68263"/>
                  </a:cubicBezTo>
                  <a:cubicBezTo>
                    <a:pt x="280987" y="71968"/>
                    <a:pt x="258365" y="75672"/>
                    <a:pt x="231973" y="75672"/>
                  </a:cubicBezTo>
                  <a:cubicBezTo>
                    <a:pt x="228202" y="79376"/>
                    <a:pt x="224432" y="75672"/>
                    <a:pt x="224432" y="68263"/>
                  </a:cubicBezTo>
                  <a:cubicBezTo>
                    <a:pt x="220662" y="64559"/>
                    <a:pt x="224432" y="60855"/>
                    <a:pt x="231973" y="60855"/>
                  </a:cubicBezTo>
                  <a:cubicBezTo>
                    <a:pt x="258365" y="57151"/>
                    <a:pt x="280987" y="53447"/>
                    <a:pt x="296068" y="49742"/>
                  </a:cubicBezTo>
                  <a:cubicBezTo>
                    <a:pt x="307379" y="49742"/>
                    <a:pt x="318690" y="46038"/>
                    <a:pt x="330001" y="46038"/>
                  </a:cubicBezTo>
                  <a:close/>
                  <a:moveTo>
                    <a:pt x="3058268" y="38166"/>
                  </a:moveTo>
                  <a:cubicBezTo>
                    <a:pt x="3060137" y="39555"/>
                    <a:pt x="3062006" y="42334"/>
                    <a:pt x="3063875" y="46038"/>
                  </a:cubicBezTo>
                  <a:cubicBezTo>
                    <a:pt x="3063875" y="49742"/>
                    <a:pt x="3060137" y="53446"/>
                    <a:pt x="3056399" y="53446"/>
                  </a:cubicBezTo>
                  <a:cubicBezTo>
                    <a:pt x="3056399" y="53446"/>
                    <a:pt x="3056399" y="53446"/>
                    <a:pt x="3052660" y="53446"/>
                  </a:cubicBezTo>
                  <a:cubicBezTo>
                    <a:pt x="3022754" y="60855"/>
                    <a:pt x="2989109" y="64559"/>
                    <a:pt x="2955464" y="68263"/>
                  </a:cubicBezTo>
                  <a:cubicBezTo>
                    <a:pt x="2951726" y="68263"/>
                    <a:pt x="2947987" y="64559"/>
                    <a:pt x="2947987" y="60855"/>
                  </a:cubicBezTo>
                  <a:cubicBezTo>
                    <a:pt x="2947987" y="53446"/>
                    <a:pt x="2947987" y="49742"/>
                    <a:pt x="2955464" y="49742"/>
                  </a:cubicBezTo>
                  <a:cubicBezTo>
                    <a:pt x="2989109" y="46038"/>
                    <a:pt x="3019015" y="42334"/>
                    <a:pt x="3052660" y="38629"/>
                  </a:cubicBezTo>
                  <a:cubicBezTo>
                    <a:pt x="3054529" y="36777"/>
                    <a:pt x="3056399" y="36777"/>
                    <a:pt x="3058268" y="38166"/>
                  </a:cubicBezTo>
                  <a:close/>
                  <a:moveTo>
                    <a:pt x="2797277" y="34925"/>
                  </a:moveTo>
                  <a:cubicBezTo>
                    <a:pt x="2827184" y="34925"/>
                    <a:pt x="2860829" y="34925"/>
                    <a:pt x="2894474" y="38629"/>
                  </a:cubicBezTo>
                  <a:cubicBezTo>
                    <a:pt x="2898212" y="38629"/>
                    <a:pt x="2901950" y="42333"/>
                    <a:pt x="2901950" y="46038"/>
                  </a:cubicBezTo>
                  <a:cubicBezTo>
                    <a:pt x="2901950" y="53446"/>
                    <a:pt x="2898212" y="57150"/>
                    <a:pt x="2894474" y="57150"/>
                  </a:cubicBezTo>
                  <a:cubicBezTo>
                    <a:pt x="2860829" y="53446"/>
                    <a:pt x="2827184" y="53446"/>
                    <a:pt x="2793539" y="49742"/>
                  </a:cubicBezTo>
                  <a:cubicBezTo>
                    <a:pt x="2789801" y="49742"/>
                    <a:pt x="2786062" y="46038"/>
                    <a:pt x="2786062" y="42333"/>
                  </a:cubicBezTo>
                  <a:cubicBezTo>
                    <a:pt x="2786062" y="38629"/>
                    <a:pt x="2789801" y="34925"/>
                    <a:pt x="2797277" y="34925"/>
                  </a:cubicBezTo>
                  <a:close/>
                  <a:moveTo>
                    <a:pt x="393955" y="34925"/>
                  </a:moveTo>
                  <a:cubicBezTo>
                    <a:pt x="428061" y="38629"/>
                    <a:pt x="458377" y="42334"/>
                    <a:pt x="492483" y="49742"/>
                  </a:cubicBezTo>
                  <a:cubicBezTo>
                    <a:pt x="496272" y="49742"/>
                    <a:pt x="500062" y="53446"/>
                    <a:pt x="500062" y="57150"/>
                  </a:cubicBezTo>
                  <a:cubicBezTo>
                    <a:pt x="500062" y="64559"/>
                    <a:pt x="496272" y="68263"/>
                    <a:pt x="488693" y="64559"/>
                  </a:cubicBezTo>
                  <a:cubicBezTo>
                    <a:pt x="458377" y="60855"/>
                    <a:pt x="424272" y="57150"/>
                    <a:pt x="390166" y="53446"/>
                  </a:cubicBezTo>
                  <a:cubicBezTo>
                    <a:pt x="386376" y="53446"/>
                    <a:pt x="382587" y="46038"/>
                    <a:pt x="382587" y="42334"/>
                  </a:cubicBezTo>
                  <a:cubicBezTo>
                    <a:pt x="382587" y="38629"/>
                    <a:pt x="390166" y="34925"/>
                    <a:pt x="393955" y="34925"/>
                  </a:cubicBezTo>
                  <a:close/>
                  <a:moveTo>
                    <a:pt x="2474452" y="23813"/>
                  </a:moveTo>
                  <a:cubicBezTo>
                    <a:pt x="2508097" y="23813"/>
                    <a:pt x="2541742" y="23813"/>
                    <a:pt x="2575387" y="23813"/>
                  </a:cubicBezTo>
                  <a:cubicBezTo>
                    <a:pt x="2579125" y="23813"/>
                    <a:pt x="2582863" y="27623"/>
                    <a:pt x="2582863" y="35243"/>
                  </a:cubicBezTo>
                  <a:cubicBezTo>
                    <a:pt x="2582863" y="39053"/>
                    <a:pt x="2579125" y="42863"/>
                    <a:pt x="2575387" y="42863"/>
                  </a:cubicBezTo>
                  <a:cubicBezTo>
                    <a:pt x="2571648" y="42863"/>
                    <a:pt x="2571648" y="42863"/>
                    <a:pt x="2571648" y="42863"/>
                  </a:cubicBezTo>
                  <a:cubicBezTo>
                    <a:pt x="2541742" y="42863"/>
                    <a:pt x="2508097" y="42863"/>
                    <a:pt x="2474452" y="42863"/>
                  </a:cubicBezTo>
                  <a:cubicBezTo>
                    <a:pt x="2470714" y="42863"/>
                    <a:pt x="2466975" y="39053"/>
                    <a:pt x="2466975" y="31433"/>
                  </a:cubicBezTo>
                  <a:cubicBezTo>
                    <a:pt x="2466975" y="27623"/>
                    <a:pt x="2470714" y="23813"/>
                    <a:pt x="2474452" y="23813"/>
                  </a:cubicBezTo>
                  <a:close/>
                  <a:moveTo>
                    <a:pt x="796811" y="22906"/>
                  </a:moveTo>
                  <a:cubicBezTo>
                    <a:pt x="804295" y="19050"/>
                    <a:pt x="808037" y="26761"/>
                    <a:pt x="808037" y="30616"/>
                  </a:cubicBezTo>
                  <a:cubicBezTo>
                    <a:pt x="808037" y="34472"/>
                    <a:pt x="804295" y="38327"/>
                    <a:pt x="800553" y="38327"/>
                  </a:cubicBezTo>
                  <a:cubicBezTo>
                    <a:pt x="770617" y="42183"/>
                    <a:pt x="740682" y="42183"/>
                    <a:pt x="710746" y="46038"/>
                  </a:cubicBezTo>
                  <a:cubicBezTo>
                    <a:pt x="707004" y="46038"/>
                    <a:pt x="703262" y="42183"/>
                    <a:pt x="703262" y="34472"/>
                  </a:cubicBezTo>
                  <a:cubicBezTo>
                    <a:pt x="703262" y="30616"/>
                    <a:pt x="707004" y="26761"/>
                    <a:pt x="710746" y="26761"/>
                  </a:cubicBezTo>
                  <a:cubicBezTo>
                    <a:pt x="740682" y="22906"/>
                    <a:pt x="770617" y="22906"/>
                    <a:pt x="796811" y="22906"/>
                  </a:cubicBezTo>
                  <a:close/>
                  <a:moveTo>
                    <a:pt x="655355" y="22333"/>
                  </a:moveTo>
                  <a:cubicBezTo>
                    <a:pt x="657250" y="23740"/>
                    <a:pt x="658197" y="26555"/>
                    <a:pt x="658197" y="30307"/>
                  </a:cubicBezTo>
                  <a:cubicBezTo>
                    <a:pt x="661987" y="34059"/>
                    <a:pt x="658197" y="37811"/>
                    <a:pt x="650618" y="37811"/>
                  </a:cubicBezTo>
                  <a:cubicBezTo>
                    <a:pt x="620302" y="45316"/>
                    <a:pt x="586197" y="52821"/>
                    <a:pt x="555880" y="60325"/>
                  </a:cubicBezTo>
                  <a:cubicBezTo>
                    <a:pt x="548301" y="60325"/>
                    <a:pt x="544512" y="56573"/>
                    <a:pt x="544512" y="52821"/>
                  </a:cubicBezTo>
                  <a:cubicBezTo>
                    <a:pt x="544512" y="49068"/>
                    <a:pt x="544512" y="41564"/>
                    <a:pt x="552091" y="41564"/>
                  </a:cubicBezTo>
                  <a:cubicBezTo>
                    <a:pt x="582407" y="34059"/>
                    <a:pt x="616513" y="26555"/>
                    <a:pt x="646829" y="22802"/>
                  </a:cubicBezTo>
                  <a:cubicBezTo>
                    <a:pt x="650618" y="20926"/>
                    <a:pt x="653461" y="20926"/>
                    <a:pt x="655355" y="22333"/>
                  </a:cubicBezTo>
                  <a:close/>
                  <a:moveTo>
                    <a:pt x="2639218" y="19050"/>
                  </a:moveTo>
                  <a:cubicBezTo>
                    <a:pt x="2650529" y="22860"/>
                    <a:pt x="2661840" y="22860"/>
                    <a:pt x="2676922" y="26670"/>
                  </a:cubicBezTo>
                  <a:cubicBezTo>
                    <a:pt x="2695773" y="30480"/>
                    <a:pt x="2714625" y="34290"/>
                    <a:pt x="2733476" y="38100"/>
                  </a:cubicBezTo>
                  <a:cubicBezTo>
                    <a:pt x="2741017" y="38100"/>
                    <a:pt x="2744787" y="41910"/>
                    <a:pt x="2741017" y="45720"/>
                  </a:cubicBezTo>
                  <a:cubicBezTo>
                    <a:pt x="2741017" y="53340"/>
                    <a:pt x="2737247" y="57150"/>
                    <a:pt x="2733476" y="53340"/>
                  </a:cubicBezTo>
                  <a:cubicBezTo>
                    <a:pt x="2733476" y="53340"/>
                    <a:pt x="2729706" y="53340"/>
                    <a:pt x="2729706" y="53340"/>
                  </a:cubicBezTo>
                  <a:cubicBezTo>
                    <a:pt x="2710854" y="49530"/>
                    <a:pt x="2692003" y="49530"/>
                    <a:pt x="2673151" y="45720"/>
                  </a:cubicBezTo>
                  <a:cubicBezTo>
                    <a:pt x="2658070" y="41910"/>
                    <a:pt x="2646759" y="38100"/>
                    <a:pt x="2635448" y="38100"/>
                  </a:cubicBezTo>
                  <a:cubicBezTo>
                    <a:pt x="2627908" y="38100"/>
                    <a:pt x="2624137" y="30480"/>
                    <a:pt x="2627908" y="26670"/>
                  </a:cubicBezTo>
                  <a:cubicBezTo>
                    <a:pt x="2627908" y="22860"/>
                    <a:pt x="2631678" y="19050"/>
                    <a:pt x="2639218" y="19050"/>
                  </a:cubicBezTo>
                  <a:close/>
                  <a:moveTo>
                    <a:pt x="2153826" y="19050"/>
                  </a:moveTo>
                  <a:cubicBezTo>
                    <a:pt x="2180167" y="19050"/>
                    <a:pt x="2210271" y="19050"/>
                    <a:pt x="2236611" y="19050"/>
                  </a:cubicBezTo>
                  <a:cubicBezTo>
                    <a:pt x="2244137" y="19050"/>
                    <a:pt x="2247900" y="22860"/>
                    <a:pt x="2247900" y="30480"/>
                  </a:cubicBezTo>
                  <a:cubicBezTo>
                    <a:pt x="2244137" y="34290"/>
                    <a:pt x="2244137" y="38100"/>
                    <a:pt x="2236611" y="38100"/>
                  </a:cubicBezTo>
                  <a:cubicBezTo>
                    <a:pt x="2210271" y="38100"/>
                    <a:pt x="2180167" y="38100"/>
                    <a:pt x="2153826" y="38100"/>
                  </a:cubicBezTo>
                  <a:cubicBezTo>
                    <a:pt x="2146300" y="38100"/>
                    <a:pt x="2146300" y="34290"/>
                    <a:pt x="2146300" y="26670"/>
                  </a:cubicBezTo>
                  <a:cubicBezTo>
                    <a:pt x="2146300" y="22860"/>
                    <a:pt x="2150063" y="19050"/>
                    <a:pt x="2153826" y="19050"/>
                  </a:cubicBezTo>
                  <a:close/>
                  <a:moveTo>
                    <a:pt x="2316265" y="15875"/>
                  </a:moveTo>
                  <a:cubicBezTo>
                    <a:pt x="2349910" y="19646"/>
                    <a:pt x="2379817" y="23416"/>
                    <a:pt x="2413462" y="27186"/>
                  </a:cubicBezTo>
                  <a:cubicBezTo>
                    <a:pt x="2417200" y="27186"/>
                    <a:pt x="2420938" y="34727"/>
                    <a:pt x="2420938" y="38497"/>
                  </a:cubicBezTo>
                  <a:cubicBezTo>
                    <a:pt x="2420938" y="42268"/>
                    <a:pt x="2417200" y="46038"/>
                    <a:pt x="2413462" y="46038"/>
                  </a:cubicBezTo>
                  <a:cubicBezTo>
                    <a:pt x="2379817" y="42268"/>
                    <a:pt x="2346172" y="38497"/>
                    <a:pt x="2312527" y="34727"/>
                  </a:cubicBezTo>
                  <a:cubicBezTo>
                    <a:pt x="2308789" y="34727"/>
                    <a:pt x="2305050" y="27186"/>
                    <a:pt x="2305050" y="23416"/>
                  </a:cubicBezTo>
                  <a:cubicBezTo>
                    <a:pt x="2305050" y="19646"/>
                    <a:pt x="2312527" y="15875"/>
                    <a:pt x="2316265" y="15875"/>
                  </a:cubicBezTo>
                  <a:close/>
                  <a:moveTo>
                    <a:pt x="1995744" y="12700"/>
                  </a:moveTo>
                  <a:cubicBezTo>
                    <a:pt x="2018481" y="16404"/>
                    <a:pt x="2041218" y="16404"/>
                    <a:pt x="2067745" y="16404"/>
                  </a:cubicBezTo>
                  <a:cubicBezTo>
                    <a:pt x="2075324" y="16404"/>
                    <a:pt x="2082903" y="16404"/>
                    <a:pt x="2094271" y="16404"/>
                  </a:cubicBezTo>
                  <a:cubicBezTo>
                    <a:pt x="2098061" y="16404"/>
                    <a:pt x="2101850" y="23813"/>
                    <a:pt x="2101850" y="27517"/>
                  </a:cubicBezTo>
                  <a:cubicBezTo>
                    <a:pt x="2101850" y="31221"/>
                    <a:pt x="2098061" y="34925"/>
                    <a:pt x="2094271" y="34925"/>
                  </a:cubicBezTo>
                  <a:cubicBezTo>
                    <a:pt x="2082903" y="34925"/>
                    <a:pt x="2075324" y="34925"/>
                    <a:pt x="2063955" y="34925"/>
                  </a:cubicBezTo>
                  <a:cubicBezTo>
                    <a:pt x="2041218" y="34925"/>
                    <a:pt x="2018481" y="34925"/>
                    <a:pt x="1991954" y="31221"/>
                  </a:cubicBezTo>
                  <a:cubicBezTo>
                    <a:pt x="1988165" y="31221"/>
                    <a:pt x="1984375" y="27517"/>
                    <a:pt x="1984375" y="23813"/>
                  </a:cubicBezTo>
                  <a:cubicBezTo>
                    <a:pt x="1984375" y="16404"/>
                    <a:pt x="1988165" y="12700"/>
                    <a:pt x="1995744" y="12700"/>
                  </a:cubicBezTo>
                  <a:close/>
                  <a:moveTo>
                    <a:pt x="874968" y="7938"/>
                  </a:moveTo>
                  <a:cubicBezTo>
                    <a:pt x="890126" y="11819"/>
                    <a:pt x="905285" y="15699"/>
                    <a:pt x="920443" y="15699"/>
                  </a:cubicBezTo>
                  <a:cubicBezTo>
                    <a:pt x="935601" y="19580"/>
                    <a:pt x="954548" y="19580"/>
                    <a:pt x="973496" y="23460"/>
                  </a:cubicBezTo>
                  <a:cubicBezTo>
                    <a:pt x="977285" y="23460"/>
                    <a:pt x="981075" y="31221"/>
                    <a:pt x="981075" y="35102"/>
                  </a:cubicBezTo>
                  <a:cubicBezTo>
                    <a:pt x="981075" y="38983"/>
                    <a:pt x="973496" y="42863"/>
                    <a:pt x="969706" y="42863"/>
                  </a:cubicBezTo>
                  <a:cubicBezTo>
                    <a:pt x="950759" y="38983"/>
                    <a:pt x="935601" y="38983"/>
                    <a:pt x="916653" y="35102"/>
                  </a:cubicBezTo>
                  <a:cubicBezTo>
                    <a:pt x="901495" y="31221"/>
                    <a:pt x="886337" y="31221"/>
                    <a:pt x="871179" y="27341"/>
                  </a:cubicBezTo>
                  <a:cubicBezTo>
                    <a:pt x="867389" y="27341"/>
                    <a:pt x="863600" y="23460"/>
                    <a:pt x="863600" y="15699"/>
                  </a:cubicBezTo>
                  <a:cubicBezTo>
                    <a:pt x="863600" y="11819"/>
                    <a:pt x="867389" y="7938"/>
                    <a:pt x="874968" y="7938"/>
                  </a:cubicBezTo>
                  <a:close/>
                  <a:moveTo>
                    <a:pt x="1835199" y="4763"/>
                  </a:moveTo>
                  <a:cubicBezTo>
                    <a:pt x="1868686" y="8534"/>
                    <a:pt x="1902172" y="12304"/>
                    <a:pt x="1931938" y="16074"/>
                  </a:cubicBezTo>
                  <a:cubicBezTo>
                    <a:pt x="1939380" y="16074"/>
                    <a:pt x="1943100" y="19845"/>
                    <a:pt x="1939380" y="27385"/>
                  </a:cubicBezTo>
                  <a:cubicBezTo>
                    <a:pt x="1939380" y="31156"/>
                    <a:pt x="1935659" y="34926"/>
                    <a:pt x="1931938" y="34926"/>
                  </a:cubicBezTo>
                  <a:cubicBezTo>
                    <a:pt x="1898452" y="31156"/>
                    <a:pt x="1864965" y="27385"/>
                    <a:pt x="1835199" y="23615"/>
                  </a:cubicBezTo>
                  <a:cubicBezTo>
                    <a:pt x="1827758" y="23615"/>
                    <a:pt x="1824037" y="19845"/>
                    <a:pt x="1824037" y="12304"/>
                  </a:cubicBezTo>
                  <a:cubicBezTo>
                    <a:pt x="1827758" y="8534"/>
                    <a:pt x="1831479" y="4763"/>
                    <a:pt x="1835199" y="4763"/>
                  </a:cubicBezTo>
                  <a:close/>
                  <a:moveTo>
                    <a:pt x="1273664" y="4763"/>
                  </a:moveTo>
                  <a:cubicBezTo>
                    <a:pt x="1277388" y="4763"/>
                    <a:pt x="1281113" y="8467"/>
                    <a:pt x="1281113" y="15876"/>
                  </a:cubicBezTo>
                  <a:cubicBezTo>
                    <a:pt x="1281113" y="19580"/>
                    <a:pt x="1277388" y="23284"/>
                    <a:pt x="1273664" y="23284"/>
                  </a:cubicBezTo>
                  <a:cubicBezTo>
                    <a:pt x="1247592" y="23284"/>
                    <a:pt x="1217796" y="26988"/>
                    <a:pt x="1191724" y="26988"/>
                  </a:cubicBezTo>
                  <a:cubicBezTo>
                    <a:pt x="1187999" y="26988"/>
                    <a:pt x="1184275" y="23284"/>
                    <a:pt x="1184275" y="15876"/>
                  </a:cubicBezTo>
                  <a:cubicBezTo>
                    <a:pt x="1184275" y="12171"/>
                    <a:pt x="1187999" y="8467"/>
                    <a:pt x="1191724" y="8467"/>
                  </a:cubicBezTo>
                  <a:cubicBezTo>
                    <a:pt x="1217796" y="8467"/>
                    <a:pt x="1247592" y="4763"/>
                    <a:pt x="1273664" y="4763"/>
                  </a:cubicBezTo>
                  <a:close/>
                  <a:moveTo>
                    <a:pt x="1130761" y="4763"/>
                  </a:moveTo>
                  <a:cubicBezTo>
                    <a:pt x="1134500" y="4763"/>
                    <a:pt x="1138238" y="8534"/>
                    <a:pt x="1138238" y="12304"/>
                  </a:cubicBezTo>
                  <a:cubicBezTo>
                    <a:pt x="1138238" y="16074"/>
                    <a:pt x="1138238" y="23615"/>
                    <a:pt x="1130761" y="23615"/>
                  </a:cubicBezTo>
                  <a:cubicBezTo>
                    <a:pt x="1100855" y="27385"/>
                    <a:pt x="1067210" y="31156"/>
                    <a:pt x="1033565" y="34926"/>
                  </a:cubicBezTo>
                  <a:cubicBezTo>
                    <a:pt x="1029827" y="34926"/>
                    <a:pt x="1026088" y="31156"/>
                    <a:pt x="1022350" y="27385"/>
                  </a:cubicBezTo>
                  <a:cubicBezTo>
                    <a:pt x="1022350" y="23615"/>
                    <a:pt x="1026088" y="19845"/>
                    <a:pt x="1033565" y="16074"/>
                  </a:cubicBezTo>
                  <a:cubicBezTo>
                    <a:pt x="1063471" y="12304"/>
                    <a:pt x="1097116" y="8534"/>
                    <a:pt x="1130761" y="4763"/>
                  </a:cubicBezTo>
                  <a:close/>
                  <a:moveTo>
                    <a:pt x="1769960" y="0"/>
                  </a:moveTo>
                  <a:cubicBezTo>
                    <a:pt x="1777437" y="0"/>
                    <a:pt x="1781175" y="3771"/>
                    <a:pt x="1781175" y="11311"/>
                  </a:cubicBezTo>
                  <a:cubicBezTo>
                    <a:pt x="1781175" y="15082"/>
                    <a:pt x="1777437" y="18852"/>
                    <a:pt x="1773699" y="18852"/>
                  </a:cubicBezTo>
                  <a:cubicBezTo>
                    <a:pt x="1740054" y="22622"/>
                    <a:pt x="1706409" y="26393"/>
                    <a:pt x="1676502" y="30163"/>
                  </a:cubicBezTo>
                  <a:cubicBezTo>
                    <a:pt x="1669026" y="30163"/>
                    <a:pt x="1665287" y="26393"/>
                    <a:pt x="1665287" y="18852"/>
                  </a:cubicBezTo>
                  <a:cubicBezTo>
                    <a:pt x="1665287" y="15082"/>
                    <a:pt x="1669026" y="11311"/>
                    <a:pt x="1672764" y="11311"/>
                  </a:cubicBezTo>
                  <a:cubicBezTo>
                    <a:pt x="1706409" y="7541"/>
                    <a:pt x="1736315" y="3771"/>
                    <a:pt x="1769960" y="0"/>
                  </a:cubicBezTo>
                  <a:close/>
                  <a:moveTo>
                    <a:pt x="1514731" y="0"/>
                  </a:moveTo>
                  <a:cubicBezTo>
                    <a:pt x="1548836" y="3856"/>
                    <a:pt x="1579153" y="3856"/>
                    <a:pt x="1613258" y="7711"/>
                  </a:cubicBezTo>
                  <a:cubicBezTo>
                    <a:pt x="1617048" y="7711"/>
                    <a:pt x="1620837" y="11566"/>
                    <a:pt x="1620837" y="19277"/>
                  </a:cubicBezTo>
                  <a:cubicBezTo>
                    <a:pt x="1620837" y="23133"/>
                    <a:pt x="1617048" y="26988"/>
                    <a:pt x="1613258" y="26988"/>
                  </a:cubicBezTo>
                  <a:cubicBezTo>
                    <a:pt x="1579153" y="23133"/>
                    <a:pt x="1545047" y="23133"/>
                    <a:pt x="1510941" y="19277"/>
                  </a:cubicBezTo>
                  <a:cubicBezTo>
                    <a:pt x="1507152" y="19277"/>
                    <a:pt x="1503362" y="15422"/>
                    <a:pt x="1503362" y="7711"/>
                  </a:cubicBezTo>
                  <a:cubicBezTo>
                    <a:pt x="1503362" y="3856"/>
                    <a:pt x="1507152" y="0"/>
                    <a:pt x="1514731" y="0"/>
                  </a:cubicBezTo>
                  <a:close/>
                  <a:moveTo>
                    <a:pt x="1352794" y="0"/>
                  </a:moveTo>
                  <a:cubicBezTo>
                    <a:pt x="1379293" y="3969"/>
                    <a:pt x="1405792" y="3969"/>
                    <a:pt x="1432291" y="3969"/>
                  </a:cubicBezTo>
                  <a:cubicBezTo>
                    <a:pt x="1436076" y="3969"/>
                    <a:pt x="1439862" y="11907"/>
                    <a:pt x="1436076" y="15875"/>
                  </a:cubicBezTo>
                  <a:cubicBezTo>
                    <a:pt x="1436076" y="19844"/>
                    <a:pt x="1432291" y="23813"/>
                    <a:pt x="1428505" y="23813"/>
                  </a:cubicBezTo>
                  <a:cubicBezTo>
                    <a:pt x="1402006" y="23813"/>
                    <a:pt x="1375507" y="23813"/>
                    <a:pt x="1349008" y="19844"/>
                  </a:cubicBezTo>
                  <a:cubicBezTo>
                    <a:pt x="1345222" y="19844"/>
                    <a:pt x="1341437" y="15875"/>
                    <a:pt x="1345222" y="11907"/>
                  </a:cubicBezTo>
                  <a:cubicBezTo>
                    <a:pt x="1345222" y="7938"/>
                    <a:pt x="1349008" y="0"/>
                    <a:pt x="135279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scene3d>
                <a:camera prst="orthographicFront"/>
                <a:lightRig rig="threePt" dir="t"/>
              </a:scene3d>
              <a:sp3d contourW="12700"/>
            </a:bodyPr>
            <a:lstStyle/>
            <a:p>
              <a:endParaRPr lang="zh-CN" altLang="en-US" dirty="0">
                <a:latin typeface="汉仪夏日体W" panose="00020600040101010101" pitchFamily="18" charset="-122"/>
                <a:ea typeface="汉仪夏日体W" panose="00020600040101010101" pitchFamily="18" charset="-122"/>
              </a:endParaRPr>
            </a:p>
          </p:txBody>
        </p:sp>
      </p:grpSp>
      <p:pic>
        <p:nvPicPr>
          <p:cNvPr id="7" name="MH_Other_3"/>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bwMode="auto">
          <a:xfrm>
            <a:off x="5267765" y="1308660"/>
            <a:ext cx="2028386" cy="214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904207" y="4520293"/>
            <a:ext cx="8383587"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用户可以在投影仪或者计算机上进行演示，也可以将演示文稿打印出来，制作成胶片，以便应用到更广泛的领域中。利用</a:t>
            </a:r>
            <a:r>
              <a:rPr lang="en-US" altLang="zh-CN" sz="1400" dirty="0">
                <a:solidFill>
                  <a:schemeClr val="tx1">
                    <a:lumMod val="75000"/>
                    <a:lumOff val="25000"/>
                  </a:schemeClr>
                </a:solidFill>
                <a:latin typeface="汉仪夏日体W" panose="00020600040101010101" pitchFamily="18" charset="-122"/>
                <a:ea typeface="汉仪夏日体W" panose="00020600040101010101" pitchFamily="18" charset="-122"/>
              </a:rPr>
              <a:t>Microsoft Office PowerPoint</a:t>
            </a:r>
            <a:r>
              <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rPr>
              <a:t>不仅可以创建演示文稿，还可以在互联网上召开面对面会议、远程会议或在网上给观众展示演示文稿</a:t>
            </a:r>
            <a:endParaRPr lang="zh-CN" altLang="en-US" sz="1400" dirty="0">
              <a:solidFill>
                <a:schemeClr val="tx1">
                  <a:lumMod val="75000"/>
                  <a:lumOff val="25000"/>
                </a:schemeClr>
              </a:solidFill>
              <a:latin typeface="汉仪夏日体W" panose="00020600040101010101" pitchFamily="18" charset="-122"/>
              <a:ea typeface="汉仪夏日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Other_1"/>
          <p:cNvSpPr/>
          <p:nvPr>
            <p:custDataLst>
              <p:tags r:id="rId1"/>
            </p:custDataLst>
          </p:nvPr>
        </p:nvSpPr>
        <p:spPr>
          <a:xfrm rot="19340431">
            <a:off x="2805113" y="3956050"/>
            <a:ext cx="1181100" cy="1181100"/>
          </a:xfrm>
          <a:prstGeom prst="rect">
            <a:avLst/>
          </a:prstGeom>
          <a:solidFill>
            <a:schemeClr val="accent1"/>
          </a:solidFill>
          <a:ln w="12700" cmpd="sng">
            <a:noFill/>
          </a:ln>
          <a:effectLst>
            <a:outerShdw blurRad="50800"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sp>
        <p:nvSpPr>
          <p:cNvPr id="9" name="MH_SubTitle_1"/>
          <p:cNvSpPr/>
          <p:nvPr>
            <p:custDataLst>
              <p:tags r:id="rId2"/>
            </p:custDataLst>
          </p:nvPr>
        </p:nvSpPr>
        <p:spPr>
          <a:xfrm rot="19340431">
            <a:off x="2927350" y="4078289"/>
            <a:ext cx="935038" cy="936625"/>
          </a:xfrm>
          <a:prstGeom prst="rect">
            <a:avLst/>
          </a:prstGeom>
          <a:solidFill>
            <a:srgbClr val="F0ECD9"/>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a:solidFill>
                  <a:schemeClr val="accent1"/>
                </a:solidFill>
                <a:latin typeface="Century Gothic" panose="020B0502020202020204" pitchFamily="34" charset="0"/>
                <a:ea typeface="汉仪夏日体W" panose="00020600040101010101" pitchFamily="18" charset="-122"/>
              </a:rPr>
              <a:t>LOREM</a:t>
            </a:r>
            <a:endParaRPr lang="zh-CN" altLang="en-US" b="1" dirty="0">
              <a:solidFill>
                <a:schemeClr val="accent1"/>
              </a:solidFill>
              <a:latin typeface="Century Gothic" panose="020B0502020202020204" pitchFamily="34" charset="0"/>
              <a:ea typeface="汉仪夏日体W" panose="00020600040101010101" pitchFamily="18" charset="-122"/>
            </a:endParaRPr>
          </a:p>
        </p:txBody>
      </p:sp>
      <p:sp>
        <p:nvSpPr>
          <p:cNvPr id="13" name="MH_Other_2"/>
          <p:cNvSpPr/>
          <p:nvPr>
            <p:custDataLst>
              <p:tags r:id="rId3"/>
            </p:custDataLst>
          </p:nvPr>
        </p:nvSpPr>
        <p:spPr>
          <a:xfrm rot="20217880">
            <a:off x="4213226" y="3956050"/>
            <a:ext cx="1179513" cy="1181100"/>
          </a:xfrm>
          <a:prstGeom prst="rect">
            <a:avLst/>
          </a:prstGeom>
          <a:solidFill>
            <a:schemeClr val="accent2"/>
          </a:solidFill>
          <a:ln w="12700" cmpd="sng">
            <a:noFill/>
          </a:ln>
          <a:effectLst>
            <a:outerShdw blurRad="50800"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sp>
        <p:nvSpPr>
          <p:cNvPr id="14" name="MH_SubTitle_2"/>
          <p:cNvSpPr/>
          <p:nvPr>
            <p:custDataLst>
              <p:tags r:id="rId4"/>
            </p:custDataLst>
          </p:nvPr>
        </p:nvSpPr>
        <p:spPr>
          <a:xfrm rot="20217880">
            <a:off x="4335464" y="4078289"/>
            <a:ext cx="935037" cy="936625"/>
          </a:xfrm>
          <a:prstGeom prst="rect">
            <a:avLst/>
          </a:prstGeom>
          <a:solidFill>
            <a:srgbClr val="F0ECD9"/>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a:solidFill>
                  <a:schemeClr val="accent2"/>
                </a:solidFill>
                <a:latin typeface="Century Gothic" panose="020B0502020202020204" pitchFamily="34" charset="0"/>
                <a:ea typeface="汉仪夏日体W" panose="00020600040101010101" pitchFamily="18" charset="-122"/>
              </a:rPr>
              <a:t>LOREM</a:t>
            </a:r>
            <a:endParaRPr lang="zh-CN" altLang="en-US" b="1" dirty="0">
              <a:solidFill>
                <a:schemeClr val="accent2"/>
              </a:solidFill>
              <a:latin typeface="Century Gothic" panose="020B0502020202020204" pitchFamily="34" charset="0"/>
              <a:ea typeface="汉仪夏日体W" panose="00020600040101010101" pitchFamily="18" charset="-122"/>
            </a:endParaRPr>
          </a:p>
        </p:txBody>
      </p:sp>
      <p:sp>
        <p:nvSpPr>
          <p:cNvPr id="16" name="MH_Other_3"/>
          <p:cNvSpPr/>
          <p:nvPr>
            <p:custDataLst>
              <p:tags r:id="rId5"/>
            </p:custDataLst>
          </p:nvPr>
        </p:nvSpPr>
        <p:spPr>
          <a:xfrm rot="1397675">
            <a:off x="5610226" y="3956050"/>
            <a:ext cx="1179513" cy="1181100"/>
          </a:xfrm>
          <a:prstGeom prst="rect">
            <a:avLst/>
          </a:prstGeom>
          <a:solidFill>
            <a:schemeClr val="accent1"/>
          </a:solidFill>
          <a:ln w="12700" cmpd="sng">
            <a:noFill/>
          </a:ln>
          <a:effectLst>
            <a:outerShdw blurRad="50800"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sp>
        <p:nvSpPr>
          <p:cNvPr id="17" name="MH_SubTitle_3"/>
          <p:cNvSpPr/>
          <p:nvPr>
            <p:custDataLst>
              <p:tags r:id="rId6"/>
            </p:custDataLst>
          </p:nvPr>
        </p:nvSpPr>
        <p:spPr>
          <a:xfrm rot="1397675">
            <a:off x="5732464" y="4078289"/>
            <a:ext cx="935037" cy="936625"/>
          </a:xfrm>
          <a:prstGeom prst="rect">
            <a:avLst/>
          </a:prstGeom>
          <a:solidFill>
            <a:srgbClr val="F0ECD9"/>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a:solidFill>
                  <a:schemeClr val="accent1"/>
                </a:solidFill>
                <a:latin typeface="Century Gothic" panose="020B0502020202020204" pitchFamily="34" charset="0"/>
                <a:ea typeface="汉仪夏日体W" panose="00020600040101010101" pitchFamily="18" charset="-122"/>
              </a:rPr>
              <a:t>LOREM</a:t>
            </a:r>
            <a:endParaRPr lang="zh-CN" altLang="en-US" b="1" dirty="0">
              <a:solidFill>
                <a:schemeClr val="accent1"/>
              </a:solidFill>
              <a:latin typeface="Century Gothic" panose="020B0502020202020204" pitchFamily="34" charset="0"/>
              <a:ea typeface="汉仪夏日体W" panose="00020600040101010101" pitchFamily="18" charset="-122"/>
            </a:endParaRPr>
          </a:p>
        </p:txBody>
      </p:sp>
      <p:sp>
        <p:nvSpPr>
          <p:cNvPr id="19" name="MH_Other_4"/>
          <p:cNvSpPr/>
          <p:nvPr>
            <p:custDataLst>
              <p:tags r:id="rId7"/>
            </p:custDataLst>
          </p:nvPr>
        </p:nvSpPr>
        <p:spPr>
          <a:xfrm rot="19726901">
            <a:off x="7021513" y="3702050"/>
            <a:ext cx="1179512" cy="1181100"/>
          </a:xfrm>
          <a:prstGeom prst="rect">
            <a:avLst/>
          </a:prstGeom>
          <a:solidFill>
            <a:schemeClr val="accent2"/>
          </a:solidFill>
          <a:ln w="12700" cmpd="sng">
            <a:noFill/>
          </a:ln>
          <a:effectLst>
            <a:outerShdw blurRad="50800"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sp>
        <p:nvSpPr>
          <p:cNvPr id="20" name="MH_SubTitle_4"/>
          <p:cNvSpPr/>
          <p:nvPr>
            <p:custDataLst>
              <p:tags r:id="rId8"/>
            </p:custDataLst>
          </p:nvPr>
        </p:nvSpPr>
        <p:spPr>
          <a:xfrm rot="19726901">
            <a:off x="7143750" y="3824289"/>
            <a:ext cx="935038" cy="936625"/>
          </a:xfrm>
          <a:prstGeom prst="rect">
            <a:avLst/>
          </a:prstGeom>
          <a:solidFill>
            <a:srgbClr val="F0ECD9"/>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a:solidFill>
                  <a:schemeClr val="accent2"/>
                </a:solidFill>
                <a:latin typeface="Century Gothic" panose="020B0502020202020204" pitchFamily="34" charset="0"/>
                <a:ea typeface="汉仪夏日体W" panose="00020600040101010101" pitchFamily="18" charset="-122"/>
              </a:rPr>
              <a:t>LOREM</a:t>
            </a:r>
            <a:endParaRPr lang="zh-CN" altLang="en-US" b="1" dirty="0">
              <a:solidFill>
                <a:schemeClr val="accent2"/>
              </a:solidFill>
              <a:latin typeface="Century Gothic" panose="020B0502020202020204" pitchFamily="34" charset="0"/>
              <a:ea typeface="汉仪夏日体W" panose="00020600040101010101" pitchFamily="18" charset="-122"/>
            </a:endParaRPr>
          </a:p>
        </p:txBody>
      </p:sp>
      <p:sp>
        <p:nvSpPr>
          <p:cNvPr id="22" name="MH_Other_5"/>
          <p:cNvSpPr/>
          <p:nvPr>
            <p:custDataLst>
              <p:tags r:id="rId9"/>
            </p:custDataLst>
          </p:nvPr>
        </p:nvSpPr>
        <p:spPr>
          <a:xfrm rot="289932">
            <a:off x="8370888" y="4344988"/>
            <a:ext cx="1179512" cy="1179512"/>
          </a:xfrm>
          <a:prstGeom prst="rect">
            <a:avLst/>
          </a:prstGeom>
          <a:solidFill>
            <a:schemeClr val="accent1"/>
          </a:solidFill>
          <a:ln w="12700" cmpd="sng">
            <a:noFill/>
          </a:ln>
          <a:effectLst>
            <a:outerShdw blurRad="50800"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sp>
        <p:nvSpPr>
          <p:cNvPr id="23" name="MH_SubTitle_5"/>
          <p:cNvSpPr/>
          <p:nvPr>
            <p:custDataLst>
              <p:tags r:id="rId10"/>
            </p:custDataLst>
          </p:nvPr>
        </p:nvSpPr>
        <p:spPr>
          <a:xfrm rot="289932">
            <a:off x="8493125" y="4467225"/>
            <a:ext cx="935038" cy="935038"/>
          </a:xfrm>
          <a:prstGeom prst="rect">
            <a:avLst/>
          </a:prstGeom>
          <a:solidFill>
            <a:srgbClr val="F0ECD9"/>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a:solidFill>
                  <a:schemeClr val="accent1"/>
                </a:solidFill>
                <a:latin typeface="Century Gothic" panose="020B0502020202020204" pitchFamily="34" charset="0"/>
                <a:ea typeface="汉仪夏日体W" panose="00020600040101010101" pitchFamily="18" charset="-122"/>
              </a:rPr>
              <a:t>LOREM</a:t>
            </a:r>
            <a:endParaRPr lang="zh-CN" altLang="en-US" b="1" dirty="0">
              <a:solidFill>
                <a:schemeClr val="accent1"/>
              </a:solidFill>
              <a:latin typeface="Century Gothic" panose="020B0502020202020204" pitchFamily="34" charset="0"/>
              <a:ea typeface="汉仪夏日体W" panose="00020600040101010101" pitchFamily="18" charset="-122"/>
            </a:endParaRPr>
          </a:p>
        </p:txBody>
      </p:sp>
      <p:grpSp>
        <p:nvGrpSpPr>
          <p:cNvPr id="2" name="组合 1"/>
          <p:cNvGrpSpPr/>
          <p:nvPr/>
        </p:nvGrpSpPr>
        <p:grpSpPr>
          <a:xfrm>
            <a:off x="1885773" y="1707764"/>
            <a:ext cx="1860904" cy="2130811"/>
            <a:chOff x="1885773" y="1555364"/>
            <a:chExt cx="1860904" cy="2130811"/>
          </a:xfrm>
        </p:grpSpPr>
        <p:cxnSp>
          <p:nvCxnSpPr>
            <p:cNvPr id="58" name="MH_Other_6"/>
            <p:cNvCxnSpPr/>
            <p:nvPr>
              <p:custDataLst>
                <p:tags r:id="rId11"/>
              </p:custDataLst>
            </p:nvPr>
          </p:nvCxnSpPr>
          <p:spPr bwMode="auto">
            <a:xfrm flipV="1">
              <a:off x="3476625" y="2174875"/>
              <a:ext cx="0" cy="1479550"/>
            </a:xfrm>
            <a:prstGeom prst="line">
              <a:avLst/>
            </a:prstGeom>
            <a:ln>
              <a:solidFill>
                <a:schemeClr val="tx1">
                  <a:lumMod val="50000"/>
                  <a:lumOff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59" name="MH_Other_7"/>
            <p:cNvCxnSpPr/>
            <p:nvPr>
              <p:custDataLst>
                <p:tags r:id="rId12"/>
              </p:custDataLst>
            </p:nvPr>
          </p:nvCxnSpPr>
          <p:spPr bwMode="auto">
            <a:xfrm>
              <a:off x="2152650" y="2174875"/>
              <a:ext cx="132715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MH_Other_8"/>
            <p:cNvSpPr/>
            <p:nvPr>
              <p:custDataLst>
                <p:tags r:id="rId13"/>
              </p:custDataLst>
            </p:nvPr>
          </p:nvSpPr>
          <p:spPr bwMode="auto">
            <a:xfrm>
              <a:off x="3451225" y="3635375"/>
              <a:ext cx="50800" cy="50800"/>
            </a:xfrm>
            <a:prstGeom prst="ellipse">
              <a:avLst/>
            </a:prstGeom>
            <a:solidFill>
              <a:schemeClr val="bg1"/>
            </a:soli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sp>
          <p:nvSpPr>
            <p:cNvPr id="35" name="矩形 34"/>
            <p:cNvSpPr/>
            <p:nvPr/>
          </p:nvSpPr>
          <p:spPr>
            <a:xfrm>
              <a:off x="1885773" y="1555364"/>
              <a:ext cx="18609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grpSp>
      <p:grpSp>
        <p:nvGrpSpPr>
          <p:cNvPr id="4" name="组合 3"/>
          <p:cNvGrpSpPr/>
          <p:nvPr/>
        </p:nvGrpSpPr>
        <p:grpSpPr>
          <a:xfrm>
            <a:off x="3636786" y="2485236"/>
            <a:ext cx="1860904" cy="1386677"/>
            <a:chOff x="3636786" y="2332836"/>
            <a:chExt cx="1860904" cy="1386677"/>
          </a:xfrm>
        </p:grpSpPr>
        <p:cxnSp>
          <p:nvCxnSpPr>
            <p:cNvPr id="54" name="MH_Other_9"/>
            <p:cNvCxnSpPr/>
            <p:nvPr>
              <p:custDataLst>
                <p:tags r:id="rId14"/>
              </p:custDataLst>
            </p:nvPr>
          </p:nvCxnSpPr>
          <p:spPr bwMode="auto">
            <a:xfrm flipH="1" flipV="1">
              <a:off x="5064125" y="2995613"/>
              <a:ext cx="0" cy="709612"/>
            </a:xfrm>
            <a:prstGeom prst="line">
              <a:avLst/>
            </a:prstGeom>
            <a:ln>
              <a:solidFill>
                <a:schemeClr val="tx1">
                  <a:lumMod val="50000"/>
                  <a:lumOff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55" name="MH_Other_10"/>
            <p:cNvCxnSpPr/>
            <p:nvPr>
              <p:custDataLst>
                <p:tags r:id="rId15"/>
              </p:custDataLst>
            </p:nvPr>
          </p:nvCxnSpPr>
          <p:spPr bwMode="auto">
            <a:xfrm>
              <a:off x="3806826" y="3000375"/>
              <a:ext cx="1260475"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MH_Other_11"/>
            <p:cNvSpPr/>
            <p:nvPr>
              <p:custDataLst>
                <p:tags r:id="rId16"/>
              </p:custDataLst>
            </p:nvPr>
          </p:nvSpPr>
          <p:spPr bwMode="auto">
            <a:xfrm>
              <a:off x="5038725" y="3668713"/>
              <a:ext cx="50800" cy="50800"/>
            </a:xfrm>
            <a:prstGeom prst="ellipse">
              <a:avLst/>
            </a:prstGeom>
            <a:solidFill>
              <a:schemeClr val="bg1"/>
            </a:soli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sp>
          <p:nvSpPr>
            <p:cNvPr id="37" name="矩形 36"/>
            <p:cNvSpPr/>
            <p:nvPr/>
          </p:nvSpPr>
          <p:spPr>
            <a:xfrm>
              <a:off x="3636786" y="2332836"/>
              <a:ext cx="18609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grpSp>
      <p:grpSp>
        <p:nvGrpSpPr>
          <p:cNvPr id="10" name="组合 9"/>
          <p:cNvGrpSpPr/>
          <p:nvPr/>
        </p:nvGrpSpPr>
        <p:grpSpPr>
          <a:xfrm>
            <a:off x="5630874" y="1983136"/>
            <a:ext cx="1860904" cy="1893539"/>
            <a:chOff x="5630874" y="1830736"/>
            <a:chExt cx="1860904" cy="1893539"/>
          </a:xfrm>
        </p:grpSpPr>
        <p:grpSp>
          <p:nvGrpSpPr>
            <p:cNvPr id="5" name="组合 4"/>
            <p:cNvGrpSpPr/>
            <p:nvPr/>
          </p:nvGrpSpPr>
          <p:grpSpPr>
            <a:xfrm>
              <a:off x="5895975" y="2530475"/>
              <a:ext cx="1317625" cy="1193800"/>
              <a:chOff x="5895975" y="2530475"/>
              <a:chExt cx="1317625" cy="1193800"/>
            </a:xfrm>
          </p:grpSpPr>
          <p:cxnSp>
            <p:nvCxnSpPr>
              <p:cNvPr id="43" name="MH_Other_12"/>
              <p:cNvCxnSpPr/>
              <p:nvPr>
                <p:custDataLst>
                  <p:tags r:id="rId17"/>
                </p:custDataLst>
              </p:nvPr>
            </p:nvCxnSpPr>
            <p:spPr bwMode="auto">
              <a:xfrm flipV="1">
                <a:off x="5921375" y="2532063"/>
                <a:ext cx="0" cy="1185862"/>
              </a:xfrm>
              <a:prstGeom prst="line">
                <a:avLst/>
              </a:prstGeom>
              <a:ln>
                <a:solidFill>
                  <a:schemeClr val="tx1">
                    <a:lumMod val="50000"/>
                    <a:lumOff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44" name="MH_Other_13"/>
              <p:cNvCxnSpPr/>
              <p:nvPr>
                <p:custDataLst>
                  <p:tags r:id="rId18"/>
                </p:custDataLst>
              </p:nvPr>
            </p:nvCxnSpPr>
            <p:spPr bwMode="auto">
              <a:xfrm flipH="1">
                <a:off x="5918200" y="2530475"/>
                <a:ext cx="129540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0" name="MH_Other_14"/>
              <p:cNvSpPr/>
              <p:nvPr>
                <p:custDataLst>
                  <p:tags r:id="rId19"/>
                </p:custDataLst>
              </p:nvPr>
            </p:nvSpPr>
            <p:spPr bwMode="auto">
              <a:xfrm>
                <a:off x="5895975" y="3673475"/>
                <a:ext cx="50800" cy="50800"/>
              </a:xfrm>
              <a:prstGeom prst="ellipse">
                <a:avLst/>
              </a:prstGeom>
              <a:solidFill>
                <a:schemeClr val="bg1"/>
              </a:soli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grpSp>
        <p:sp>
          <p:nvSpPr>
            <p:cNvPr id="42" name="矩形 41"/>
            <p:cNvSpPr/>
            <p:nvPr/>
          </p:nvSpPr>
          <p:spPr>
            <a:xfrm>
              <a:off x="5630874" y="1830736"/>
              <a:ext cx="18609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grpSp>
      <p:grpSp>
        <p:nvGrpSpPr>
          <p:cNvPr id="6" name="组合 5"/>
          <p:cNvGrpSpPr/>
          <p:nvPr/>
        </p:nvGrpSpPr>
        <p:grpSpPr>
          <a:xfrm>
            <a:off x="7624962" y="1703721"/>
            <a:ext cx="1860904" cy="1907842"/>
            <a:chOff x="7624962" y="1551321"/>
            <a:chExt cx="1860904" cy="1907842"/>
          </a:xfrm>
        </p:grpSpPr>
        <p:cxnSp>
          <p:nvCxnSpPr>
            <p:cNvPr id="68" name="MH_Other_15"/>
            <p:cNvCxnSpPr/>
            <p:nvPr>
              <p:custDataLst>
                <p:tags r:id="rId20"/>
              </p:custDataLst>
            </p:nvPr>
          </p:nvCxnSpPr>
          <p:spPr bwMode="auto">
            <a:xfrm flipV="1">
              <a:off x="7780338" y="2239963"/>
              <a:ext cx="0" cy="1185862"/>
            </a:xfrm>
            <a:prstGeom prst="line">
              <a:avLst/>
            </a:prstGeom>
            <a:ln>
              <a:solidFill>
                <a:schemeClr val="tx1">
                  <a:lumMod val="50000"/>
                  <a:lumOff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69" name="MH_Other_16"/>
            <p:cNvCxnSpPr/>
            <p:nvPr>
              <p:custDataLst>
                <p:tags r:id="rId21"/>
              </p:custDataLst>
            </p:nvPr>
          </p:nvCxnSpPr>
          <p:spPr bwMode="auto">
            <a:xfrm flipH="1">
              <a:off x="7777164" y="2238375"/>
              <a:ext cx="135413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MH_Other_17"/>
            <p:cNvSpPr/>
            <p:nvPr>
              <p:custDataLst>
                <p:tags r:id="rId22"/>
              </p:custDataLst>
            </p:nvPr>
          </p:nvSpPr>
          <p:spPr bwMode="auto">
            <a:xfrm>
              <a:off x="7758113" y="3408363"/>
              <a:ext cx="50800" cy="50800"/>
            </a:xfrm>
            <a:prstGeom prst="ellipse">
              <a:avLst/>
            </a:prstGeom>
            <a:solidFill>
              <a:schemeClr val="bg1"/>
            </a:soli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solidFill>
                  <a:schemeClr val="tx1"/>
                </a:solidFill>
                <a:latin typeface="Century Gothic" panose="020B0502020202020204" pitchFamily="34" charset="0"/>
                <a:ea typeface="汉仪夏日体W" panose="00020600040101010101" pitchFamily="18" charset="-122"/>
              </a:endParaRPr>
            </a:p>
          </p:txBody>
        </p:sp>
        <p:sp>
          <p:nvSpPr>
            <p:cNvPr id="45" name="矩形 44"/>
            <p:cNvSpPr/>
            <p:nvPr/>
          </p:nvSpPr>
          <p:spPr>
            <a:xfrm>
              <a:off x="7624962" y="1551321"/>
              <a:ext cx="18609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grpSp>
      <p:grpSp>
        <p:nvGrpSpPr>
          <p:cNvPr id="7" name="组合 6"/>
          <p:cNvGrpSpPr/>
          <p:nvPr/>
        </p:nvGrpSpPr>
        <p:grpSpPr>
          <a:xfrm>
            <a:off x="8030192" y="2914929"/>
            <a:ext cx="1860904" cy="1576109"/>
            <a:chOff x="8030192" y="2762529"/>
            <a:chExt cx="1860904" cy="1576109"/>
          </a:xfrm>
        </p:grpSpPr>
        <p:cxnSp>
          <p:nvCxnSpPr>
            <p:cNvPr id="71" name="MH_Other_18"/>
            <p:cNvCxnSpPr/>
            <p:nvPr>
              <p:custDataLst>
                <p:tags r:id="rId23"/>
              </p:custDataLst>
            </p:nvPr>
          </p:nvCxnSpPr>
          <p:spPr bwMode="auto">
            <a:xfrm flipV="1">
              <a:off x="9518650" y="3425825"/>
              <a:ext cx="0" cy="876300"/>
            </a:xfrm>
            <a:prstGeom prst="line">
              <a:avLst/>
            </a:prstGeom>
            <a:ln>
              <a:solidFill>
                <a:schemeClr val="tx1">
                  <a:lumMod val="50000"/>
                  <a:lumOff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72" name="MH_Other_19"/>
            <p:cNvCxnSpPr/>
            <p:nvPr>
              <p:custDataLst>
                <p:tags r:id="rId24"/>
              </p:custDataLst>
            </p:nvPr>
          </p:nvCxnSpPr>
          <p:spPr bwMode="auto">
            <a:xfrm>
              <a:off x="8253413" y="3436938"/>
              <a:ext cx="126841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MH_Other_20"/>
            <p:cNvSpPr/>
            <p:nvPr>
              <p:custDataLst>
                <p:tags r:id="rId25"/>
              </p:custDataLst>
            </p:nvPr>
          </p:nvSpPr>
          <p:spPr bwMode="auto">
            <a:xfrm>
              <a:off x="9494838" y="4287838"/>
              <a:ext cx="50800" cy="50800"/>
            </a:xfrm>
            <a:prstGeom prst="ellipse">
              <a:avLst/>
            </a:prstGeom>
            <a:solidFill>
              <a:schemeClr val="bg1"/>
            </a:soli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Century Gothic" panose="020B0502020202020204" pitchFamily="34" charset="0"/>
                <a:ea typeface="汉仪夏日体W" panose="00020600040101010101" pitchFamily="18" charset="-122"/>
              </a:endParaRPr>
            </a:p>
          </p:txBody>
        </p:sp>
        <p:sp>
          <p:nvSpPr>
            <p:cNvPr id="46" name="矩形 45"/>
            <p:cNvSpPr/>
            <p:nvPr/>
          </p:nvSpPr>
          <p:spPr>
            <a:xfrm>
              <a:off x="8030192" y="2762529"/>
              <a:ext cx="18609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rPr>
                <a:t>用户可以在投影仪或者计算机上进行演示</a:t>
              </a:r>
              <a:endParaRPr lang="zh-CN" altLang="en-US" sz="1400" dirty="0">
                <a:solidFill>
                  <a:schemeClr val="tx1">
                    <a:lumMod val="50000"/>
                    <a:lumOff val="50000"/>
                  </a:schemeClr>
                </a:solidFill>
                <a:latin typeface="汉仪夏日体W" panose="00020600040101010101" pitchFamily="18" charset="-122"/>
                <a:ea typeface="汉仪夏日体W" panose="00020600040101010101" pitchFamily="18" charset="-122"/>
              </a:endParaRPr>
            </a:p>
          </p:txBody>
        </p:sp>
      </p:grpSp>
    </p:spTree>
    <p:custDataLst>
      <p:tags r:id="rId2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500"/>
                            </p:stCondLst>
                            <p:childTnLst>
                              <p:par>
                                <p:cTn id="56" presetID="12" presetClass="entr" presetSubtype="4"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p:tgtEl>
                                          <p:spTgt spid="2"/>
                                        </p:tgtEl>
                                        <p:attrNameLst>
                                          <p:attrName>ppt_y</p:attrName>
                                        </p:attrNameLst>
                                      </p:cBhvr>
                                      <p:tavLst>
                                        <p:tav tm="0">
                                          <p:val>
                                            <p:strVal val="#ppt_y+#ppt_h*1.125000"/>
                                          </p:val>
                                        </p:tav>
                                        <p:tav tm="100000">
                                          <p:val>
                                            <p:strVal val="#ppt_y"/>
                                          </p:val>
                                        </p:tav>
                                      </p:tavLst>
                                    </p:anim>
                                    <p:animEffect transition="in" filter="wipe(up)">
                                      <p:cBhvr>
                                        <p:cTn id="59" dur="500"/>
                                        <p:tgtEl>
                                          <p:spTgt spid="2"/>
                                        </p:tgtEl>
                                      </p:cBhvr>
                                    </p:animEffect>
                                  </p:childTnLst>
                                </p:cTn>
                              </p:par>
                            </p:childTnLst>
                          </p:cTn>
                        </p:par>
                        <p:par>
                          <p:cTn id="60" fill="hold">
                            <p:stCondLst>
                              <p:cond delay="1000"/>
                            </p:stCondLst>
                            <p:childTnLst>
                              <p:par>
                                <p:cTn id="61" presetID="12" presetClass="entr" presetSubtype="4" fill="hold" nodeType="after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p:tgtEl>
                                          <p:spTgt spid="4"/>
                                        </p:tgtEl>
                                        <p:attrNameLst>
                                          <p:attrName>ppt_y</p:attrName>
                                        </p:attrNameLst>
                                      </p:cBhvr>
                                      <p:tavLst>
                                        <p:tav tm="0">
                                          <p:val>
                                            <p:strVal val="#ppt_y+#ppt_h*1.125000"/>
                                          </p:val>
                                        </p:tav>
                                        <p:tav tm="100000">
                                          <p:val>
                                            <p:strVal val="#ppt_y"/>
                                          </p:val>
                                        </p:tav>
                                      </p:tavLst>
                                    </p:anim>
                                    <p:animEffect transition="in" filter="wipe(up)">
                                      <p:cBhvr>
                                        <p:cTn id="64" dur="500"/>
                                        <p:tgtEl>
                                          <p:spTgt spid="4"/>
                                        </p:tgtEl>
                                      </p:cBhvr>
                                    </p:animEffect>
                                  </p:childTnLst>
                                </p:cTn>
                              </p:par>
                            </p:childTnLst>
                          </p:cTn>
                        </p:par>
                        <p:par>
                          <p:cTn id="65" fill="hold">
                            <p:stCondLst>
                              <p:cond delay="1500"/>
                            </p:stCondLst>
                            <p:childTnLst>
                              <p:par>
                                <p:cTn id="66" presetID="12" presetClass="entr" presetSubtype="4" fill="hold" nodeType="after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p:tgtEl>
                                          <p:spTgt spid="10"/>
                                        </p:tgtEl>
                                        <p:attrNameLst>
                                          <p:attrName>ppt_y</p:attrName>
                                        </p:attrNameLst>
                                      </p:cBhvr>
                                      <p:tavLst>
                                        <p:tav tm="0">
                                          <p:val>
                                            <p:strVal val="#ppt_y+#ppt_h*1.125000"/>
                                          </p:val>
                                        </p:tav>
                                        <p:tav tm="100000">
                                          <p:val>
                                            <p:strVal val="#ppt_y"/>
                                          </p:val>
                                        </p:tav>
                                      </p:tavLst>
                                    </p:anim>
                                    <p:animEffect transition="in" filter="wipe(up)">
                                      <p:cBhvr>
                                        <p:cTn id="69" dur="500"/>
                                        <p:tgtEl>
                                          <p:spTgt spid="10"/>
                                        </p:tgtEl>
                                      </p:cBhvr>
                                    </p:animEffect>
                                  </p:childTnLst>
                                </p:cTn>
                              </p:par>
                            </p:childTnLst>
                          </p:cTn>
                        </p:par>
                        <p:par>
                          <p:cTn id="70" fill="hold">
                            <p:stCondLst>
                              <p:cond delay="2000"/>
                            </p:stCondLst>
                            <p:childTnLst>
                              <p:par>
                                <p:cTn id="71" presetID="12" presetClass="entr" presetSubtype="4"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500"/>
                                        <p:tgtEl>
                                          <p:spTgt spid="6"/>
                                        </p:tgtEl>
                                        <p:attrNameLst>
                                          <p:attrName>ppt_y</p:attrName>
                                        </p:attrNameLst>
                                      </p:cBhvr>
                                      <p:tavLst>
                                        <p:tav tm="0">
                                          <p:val>
                                            <p:strVal val="#ppt_y+#ppt_h*1.125000"/>
                                          </p:val>
                                        </p:tav>
                                        <p:tav tm="100000">
                                          <p:val>
                                            <p:strVal val="#ppt_y"/>
                                          </p:val>
                                        </p:tav>
                                      </p:tavLst>
                                    </p:anim>
                                    <p:animEffect transition="in" filter="wipe(up)">
                                      <p:cBhvr>
                                        <p:cTn id="74" dur="500"/>
                                        <p:tgtEl>
                                          <p:spTgt spid="6"/>
                                        </p:tgtEl>
                                      </p:cBhvr>
                                    </p:animEffect>
                                  </p:childTnLst>
                                </p:cTn>
                              </p:par>
                            </p:childTnLst>
                          </p:cTn>
                        </p:par>
                        <p:par>
                          <p:cTn id="75" fill="hold">
                            <p:stCondLst>
                              <p:cond delay="2500"/>
                            </p:stCondLst>
                            <p:childTnLst>
                              <p:par>
                                <p:cTn id="76" presetID="12" presetClass="entr" presetSubtype="4" fill="hold" nodeType="after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additive="base">
                                        <p:cTn id="78" dur="500"/>
                                        <p:tgtEl>
                                          <p:spTgt spid="7"/>
                                        </p:tgtEl>
                                        <p:attrNameLst>
                                          <p:attrName>ppt_y</p:attrName>
                                        </p:attrNameLst>
                                      </p:cBhvr>
                                      <p:tavLst>
                                        <p:tav tm="0">
                                          <p:val>
                                            <p:strVal val="#ppt_y+#ppt_h*1.125000"/>
                                          </p:val>
                                        </p:tav>
                                        <p:tav tm="100000">
                                          <p:val>
                                            <p:strVal val="#ppt_y"/>
                                          </p:val>
                                        </p:tav>
                                      </p:tavLst>
                                    </p:anim>
                                    <p:animEffect transition="in" filter="wipe(up)">
                                      <p:cBhvr>
                                        <p:cTn id="7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4" grpId="0" animBg="1"/>
      <p:bldP spid="16" grpId="0" animBg="1"/>
      <p:bldP spid="17" grpId="0" animBg="1"/>
      <p:bldP spid="19" grpId="0" animBg="1"/>
      <p:bldP spid="20" grpId="0" animBg="1"/>
      <p:bldP spid="22"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833205" y="2150714"/>
            <a:ext cx="2913759" cy="666615"/>
            <a:chOff x="2491511" y="2384353"/>
            <a:chExt cx="2913758" cy="666614"/>
          </a:xfrm>
        </p:grpSpPr>
        <p:cxnSp>
          <p:nvCxnSpPr>
            <p:cNvPr id="54" name="直接连接符 53"/>
            <p:cNvCxnSpPr/>
            <p:nvPr/>
          </p:nvCxnSpPr>
          <p:spPr>
            <a:xfrm>
              <a:off x="2491511" y="3050967"/>
              <a:ext cx="2528888" cy="0"/>
            </a:xfrm>
            <a:prstGeom prst="line">
              <a:avLst/>
            </a:prstGeom>
            <a:ln>
              <a:gradFill>
                <a:gsLst>
                  <a:gs pos="0">
                    <a:srgbClr val="304758"/>
                  </a:gs>
                  <a:gs pos="100000">
                    <a:srgbClr val="C7BA99"/>
                  </a:gs>
                </a:gsLst>
                <a:lin ang="0" scaled="0"/>
              </a:gra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5020399" y="2384353"/>
              <a:ext cx="384870" cy="666614"/>
            </a:xfrm>
            <a:prstGeom prst="line">
              <a:avLst/>
            </a:prstGeom>
            <a:ln>
              <a:gradFill>
                <a:gsLst>
                  <a:gs pos="0">
                    <a:srgbClr val="304758"/>
                  </a:gs>
                  <a:gs pos="100000">
                    <a:srgbClr val="C7BA99"/>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3" name="组合 55"/>
          <p:cNvGrpSpPr/>
          <p:nvPr/>
        </p:nvGrpSpPr>
        <p:grpSpPr>
          <a:xfrm flipH="1">
            <a:off x="7325653" y="2133322"/>
            <a:ext cx="2913759" cy="666615"/>
            <a:chOff x="2491511" y="2384353"/>
            <a:chExt cx="2913758" cy="666614"/>
          </a:xfrm>
        </p:grpSpPr>
        <p:cxnSp>
          <p:nvCxnSpPr>
            <p:cNvPr id="57" name="直接连接符 56"/>
            <p:cNvCxnSpPr/>
            <p:nvPr/>
          </p:nvCxnSpPr>
          <p:spPr>
            <a:xfrm>
              <a:off x="2491511" y="3050967"/>
              <a:ext cx="2528888" cy="0"/>
            </a:xfrm>
            <a:prstGeom prst="line">
              <a:avLst/>
            </a:prstGeom>
            <a:ln>
              <a:gradFill>
                <a:gsLst>
                  <a:gs pos="0">
                    <a:srgbClr val="304758"/>
                  </a:gs>
                  <a:gs pos="100000">
                    <a:srgbClr val="C7BA99"/>
                  </a:gs>
                </a:gsLst>
                <a:lin ang="0" scaled="0"/>
              </a:gra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5020399" y="2384353"/>
              <a:ext cx="384870" cy="666614"/>
            </a:xfrm>
            <a:prstGeom prst="line">
              <a:avLst/>
            </a:prstGeom>
            <a:ln>
              <a:gradFill>
                <a:gsLst>
                  <a:gs pos="0">
                    <a:srgbClr val="304758"/>
                  </a:gs>
                  <a:gs pos="100000">
                    <a:srgbClr val="C7BA99"/>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4" name="组合 58"/>
          <p:cNvGrpSpPr/>
          <p:nvPr/>
        </p:nvGrpSpPr>
        <p:grpSpPr>
          <a:xfrm flipV="1">
            <a:off x="1884454" y="4788695"/>
            <a:ext cx="2913759" cy="666615"/>
            <a:chOff x="2491511" y="2384353"/>
            <a:chExt cx="2913758" cy="666614"/>
          </a:xfrm>
        </p:grpSpPr>
        <p:cxnSp>
          <p:nvCxnSpPr>
            <p:cNvPr id="60" name="直接连接符 59"/>
            <p:cNvCxnSpPr/>
            <p:nvPr/>
          </p:nvCxnSpPr>
          <p:spPr>
            <a:xfrm>
              <a:off x="2491511" y="3050967"/>
              <a:ext cx="2528888" cy="0"/>
            </a:xfrm>
            <a:prstGeom prst="line">
              <a:avLst/>
            </a:prstGeom>
            <a:ln>
              <a:gradFill>
                <a:gsLst>
                  <a:gs pos="0">
                    <a:srgbClr val="304758"/>
                  </a:gs>
                  <a:gs pos="100000">
                    <a:srgbClr val="C7BA99"/>
                  </a:gs>
                </a:gsLst>
                <a:lin ang="0" scaled="0"/>
              </a:gra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5020399" y="2384353"/>
              <a:ext cx="384870" cy="666614"/>
            </a:xfrm>
            <a:prstGeom prst="line">
              <a:avLst/>
            </a:prstGeom>
            <a:ln>
              <a:gradFill>
                <a:gsLst>
                  <a:gs pos="0">
                    <a:srgbClr val="304758"/>
                  </a:gs>
                  <a:gs pos="100000">
                    <a:srgbClr val="C7BA99"/>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5" name="组合 61"/>
          <p:cNvGrpSpPr/>
          <p:nvPr/>
        </p:nvGrpSpPr>
        <p:grpSpPr>
          <a:xfrm flipH="1" flipV="1">
            <a:off x="7378701" y="4765778"/>
            <a:ext cx="2913759" cy="666615"/>
            <a:chOff x="2491511" y="2384353"/>
            <a:chExt cx="2913758" cy="666614"/>
          </a:xfrm>
        </p:grpSpPr>
        <p:cxnSp>
          <p:nvCxnSpPr>
            <p:cNvPr id="63" name="直接连接符 62"/>
            <p:cNvCxnSpPr/>
            <p:nvPr/>
          </p:nvCxnSpPr>
          <p:spPr>
            <a:xfrm>
              <a:off x="2491511" y="3050967"/>
              <a:ext cx="2528888" cy="0"/>
            </a:xfrm>
            <a:prstGeom prst="line">
              <a:avLst/>
            </a:prstGeom>
            <a:ln>
              <a:gradFill>
                <a:gsLst>
                  <a:gs pos="0">
                    <a:srgbClr val="304758"/>
                  </a:gs>
                  <a:gs pos="100000">
                    <a:srgbClr val="C7BA99"/>
                  </a:gs>
                </a:gsLst>
                <a:lin ang="0" scaled="0"/>
              </a:gra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5020399" y="2384353"/>
              <a:ext cx="384870" cy="666614"/>
            </a:xfrm>
            <a:prstGeom prst="line">
              <a:avLst/>
            </a:prstGeom>
            <a:ln>
              <a:gradFill>
                <a:gsLst>
                  <a:gs pos="0">
                    <a:srgbClr val="304758"/>
                  </a:gs>
                  <a:gs pos="100000">
                    <a:srgbClr val="C7BA99"/>
                  </a:gs>
                </a:gsLst>
                <a:lin ang="0" scaled="0"/>
              </a:gradFill>
            </a:ln>
          </p:spPr>
          <p:style>
            <a:lnRef idx="1">
              <a:schemeClr val="accent1"/>
            </a:lnRef>
            <a:fillRef idx="0">
              <a:schemeClr val="accent1"/>
            </a:fillRef>
            <a:effectRef idx="0">
              <a:schemeClr val="accent1"/>
            </a:effectRef>
            <a:fontRef idx="minor">
              <a:schemeClr val="tx1"/>
            </a:fontRef>
          </p:style>
        </p:cxnSp>
      </p:grpSp>
      <p:sp>
        <p:nvSpPr>
          <p:cNvPr id="67" name="文本框 66"/>
          <p:cNvSpPr txBox="1"/>
          <p:nvPr/>
        </p:nvSpPr>
        <p:spPr>
          <a:xfrm>
            <a:off x="2031247" y="2879416"/>
            <a:ext cx="2223075" cy="683260"/>
          </a:xfrm>
          <a:prstGeom prst="rect">
            <a:avLst/>
          </a:prstGeom>
        </p:spPr>
        <p:txBody>
          <a:bodyPr vert="horz" wrap="square" lIns="121917" tIns="60958" rIns="121917" bIns="60958">
            <a:spAutoFit/>
          </a:bodyPr>
          <a:lstStyle>
            <a:defPPr>
              <a:defRPr lang="zh-CN"/>
            </a:defPPr>
            <a:lvl1pPr algn="just">
              <a:lnSpc>
                <a:spcPct val="130000"/>
              </a:lnSpc>
              <a:defRPr kern="200">
                <a:solidFill>
                  <a:srgbClr val="A2A2A0"/>
                </a:solidFill>
                <a:latin typeface="方正细等线简体" panose="03000509000000000000" pitchFamily="65" charset="-122"/>
                <a:ea typeface="方正细等线简体" panose="03000509000000000000" pitchFamily="65" charset="-122"/>
              </a:defRPr>
            </a:lvl1pPr>
          </a:lstStyle>
          <a:p>
            <a:r>
              <a:rPr lang="zh-CN" altLang="en-US" sz="1400" dirty="0">
                <a:latin typeface="楷体" panose="02010609060101010101" pitchFamily="49" charset="-122"/>
                <a:ea typeface="楷体" panose="02010609060101010101" pitchFamily="49" charset="-122"/>
                <a:sym typeface="Arial" panose="020B0604020202020204" pitchFamily="34" charset="0"/>
              </a:rPr>
              <a:t>单击添加文本内容单击添加文本内容</a:t>
            </a: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68" name="文本框 67"/>
          <p:cNvSpPr txBox="1"/>
          <p:nvPr/>
        </p:nvSpPr>
        <p:spPr>
          <a:xfrm>
            <a:off x="2031247" y="4875198"/>
            <a:ext cx="2223075" cy="683260"/>
          </a:xfrm>
          <a:prstGeom prst="rect">
            <a:avLst/>
          </a:prstGeom>
        </p:spPr>
        <p:txBody>
          <a:bodyPr vert="horz" wrap="square" lIns="121917" tIns="60958" rIns="121917" bIns="60958">
            <a:spAutoFit/>
          </a:bodyPr>
          <a:lstStyle>
            <a:defPPr>
              <a:defRPr lang="zh-CN"/>
            </a:defPPr>
            <a:lvl1pPr algn="just">
              <a:lnSpc>
                <a:spcPct val="130000"/>
              </a:lnSpc>
              <a:defRPr kern="200">
                <a:solidFill>
                  <a:srgbClr val="A2A2A0"/>
                </a:solidFill>
                <a:latin typeface="方正细等线简体" panose="03000509000000000000" pitchFamily="65" charset="-122"/>
                <a:ea typeface="方正细等线简体" panose="03000509000000000000" pitchFamily="65" charset="-122"/>
              </a:defRPr>
            </a:lvl1pPr>
          </a:lstStyle>
          <a:p>
            <a:r>
              <a:rPr lang="zh-CN" altLang="en-US" sz="1400" dirty="0">
                <a:latin typeface="楷体" panose="02010609060101010101" pitchFamily="49" charset="-122"/>
                <a:ea typeface="楷体" panose="02010609060101010101" pitchFamily="49" charset="-122"/>
                <a:sym typeface="Arial" panose="020B0604020202020204" pitchFamily="34" charset="0"/>
              </a:rPr>
              <a:t>单击添加文本内容单击添加文本内容</a:t>
            </a: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69" name="文本框 68"/>
          <p:cNvSpPr txBox="1"/>
          <p:nvPr/>
        </p:nvSpPr>
        <p:spPr>
          <a:xfrm>
            <a:off x="7863429" y="4875198"/>
            <a:ext cx="2223075" cy="683260"/>
          </a:xfrm>
          <a:prstGeom prst="rect">
            <a:avLst/>
          </a:prstGeom>
        </p:spPr>
        <p:txBody>
          <a:bodyPr vert="horz" wrap="square" lIns="121917" tIns="60958" rIns="121917" bIns="60958">
            <a:spAutoFit/>
          </a:bodyPr>
          <a:lstStyle>
            <a:defPPr>
              <a:defRPr lang="zh-CN"/>
            </a:defPPr>
            <a:lvl1pPr algn="just">
              <a:lnSpc>
                <a:spcPct val="130000"/>
              </a:lnSpc>
              <a:defRPr kern="200">
                <a:solidFill>
                  <a:srgbClr val="A2A2A0"/>
                </a:solidFill>
                <a:latin typeface="方正细等线简体" panose="03000509000000000000" pitchFamily="65" charset="-122"/>
                <a:ea typeface="方正细等线简体" panose="03000509000000000000" pitchFamily="65" charset="-122"/>
              </a:defRPr>
            </a:lvl1pPr>
          </a:lstStyle>
          <a:p>
            <a:r>
              <a:rPr lang="zh-CN" altLang="en-US" sz="1400" dirty="0">
                <a:latin typeface="楷体" panose="02010609060101010101" pitchFamily="49" charset="-122"/>
                <a:ea typeface="楷体" panose="02010609060101010101" pitchFamily="49" charset="-122"/>
                <a:sym typeface="Arial" panose="020B0604020202020204" pitchFamily="34" charset="0"/>
              </a:rPr>
              <a:t>单击添加文本内容单击添加文本内容</a:t>
            </a: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70" name="文本框 69"/>
          <p:cNvSpPr txBox="1"/>
          <p:nvPr/>
        </p:nvSpPr>
        <p:spPr>
          <a:xfrm>
            <a:off x="7863429" y="2888471"/>
            <a:ext cx="2223075" cy="683260"/>
          </a:xfrm>
          <a:prstGeom prst="rect">
            <a:avLst/>
          </a:prstGeom>
        </p:spPr>
        <p:txBody>
          <a:bodyPr vert="horz" wrap="square" lIns="121917" tIns="60958" rIns="121917" bIns="60958">
            <a:spAutoFit/>
          </a:bodyPr>
          <a:lstStyle>
            <a:defPPr>
              <a:defRPr lang="zh-CN"/>
            </a:defPPr>
            <a:lvl1pPr algn="just">
              <a:lnSpc>
                <a:spcPct val="130000"/>
              </a:lnSpc>
              <a:defRPr kern="200">
                <a:solidFill>
                  <a:srgbClr val="A2A2A0"/>
                </a:solidFill>
                <a:latin typeface="方正细等线简体" panose="03000509000000000000" pitchFamily="65" charset="-122"/>
                <a:ea typeface="方正细等线简体" panose="03000509000000000000" pitchFamily="65" charset="-122"/>
              </a:defRPr>
            </a:lvl1pPr>
          </a:lstStyle>
          <a:p>
            <a:r>
              <a:rPr lang="zh-CN" altLang="en-US" sz="1400" dirty="0">
                <a:latin typeface="楷体" panose="02010609060101010101" pitchFamily="49" charset="-122"/>
                <a:ea typeface="楷体" panose="02010609060101010101" pitchFamily="49" charset="-122"/>
                <a:sym typeface="Arial" panose="020B0604020202020204" pitchFamily="34" charset="0"/>
              </a:rPr>
              <a:t>单击添加文本内容单击添加文本内容</a:t>
            </a:r>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71" name="矩形 70"/>
          <p:cNvSpPr/>
          <p:nvPr/>
        </p:nvSpPr>
        <p:spPr>
          <a:xfrm>
            <a:off x="2481766" y="2327961"/>
            <a:ext cx="1924233" cy="492443"/>
          </a:xfrm>
          <a:prstGeom prst="rect">
            <a:avLst/>
          </a:prstGeom>
        </p:spPr>
        <p:txBody>
          <a:bodyPr vert="horz" wrap="square" lIns="121917" tIns="60958" rIns="121917" bIns="60958">
            <a:spAutoFit/>
          </a:bodyPr>
          <a:lstStyle/>
          <a:p>
            <a:r>
              <a:rPr lang="zh-CN" altLang="en-US" sz="2400" spc="300" dirty="0">
                <a:solidFill>
                  <a:srgbClr val="304758"/>
                </a:solidFill>
                <a:latin typeface="楷体" panose="02010609060101010101" pitchFamily="49" charset="-122"/>
                <a:ea typeface="楷体" panose="02010609060101010101" pitchFamily="49" charset="-122"/>
                <a:sym typeface="Arial" panose="020B0604020202020204" pitchFamily="34" charset="0"/>
              </a:rPr>
              <a:t>添加标题</a:t>
            </a:r>
            <a:endParaRPr lang="zh-CN" altLang="en-US" sz="2400" spc="300" dirty="0">
              <a:solidFill>
                <a:srgbClr val="304758"/>
              </a:solidFill>
              <a:latin typeface="楷体" panose="02010609060101010101" pitchFamily="49" charset="-122"/>
              <a:ea typeface="楷体" panose="02010609060101010101" pitchFamily="49" charset="-122"/>
              <a:sym typeface="Arial" panose="020B0604020202020204" pitchFamily="34" charset="0"/>
            </a:endParaRPr>
          </a:p>
        </p:txBody>
      </p:sp>
      <p:sp>
        <p:nvSpPr>
          <p:cNvPr id="11" name="Freeform 5"/>
          <p:cNvSpPr>
            <a:spLocks noEditPoints="1"/>
          </p:cNvSpPr>
          <p:nvPr/>
        </p:nvSpPr>
        <p:spPr bwMode="auto">
          <a:xfrm>
            <a:off x="2140265" y="2424611"/>
            <a:ext cx="284948" cy="304568"/>
          </a:xfrm>
          <a:custGeom>
            <a:avLst/>
            <a:gdLst>
              <a:gd name="T0" fmla="*/ 748 w 796"/>
              <a:gd name="T1" fmla="*/ 238 h 851"/>
              <a:gd name="T2" fmla="*/ 160 w 796"/>
              <a:gd name="T3" fmla="*/ 78 h 851"/>
              <a:gd name="T4" fmla="*/ 63 w 796"/>
              <a:gd name="T5" fmla="*/ 600 h 851"/>
              <a:gd name="T6" fmla="*/ 720 w 796"/>
              <a:gd name="T7" fmla="*/ 222 h 851"/>
              <a:gd name="T8" fmla="*/ 701 w 796"/>
              <a:gd name="T9" fmla="*/ 189 h 851"/>
              <a:gd name="T10" fmla="*/ 366 w 796"/>
              <a:gd name="T11" fmla="*/ 16 h 851"/>
              <a:gd name="T12" fmla="*/ 366 w 796"/>
              <a:gd name="T13" fmla="*/ 43 h 851"/>
              <a:gd name="T14" fmla="*/ 33 w 796"/>
              <a:gd name="T15" fmla="*/ 506 h 851"/>
              <a:gd name="T16" fmla="*/ 57 w 796"/>
              <a:gd name="T17" fmla="*/ 487 h 851"/>
              <a:gd name="T18" fmla="*/ 220 w 796"/>
              <a:gd name="T19" fmla="*/ 707 h 851"/>
              <a:gd name="T20" fmla="*/ 701 w 796"/>
              <a:gd name="T21" fmla="*/ 621 h 851"/>
              <a:gd name="T22" fmla="*/ 557 w 796"/>
              <a:gd name="T23" fmla="*/ 718 h 851"/>
              <a:gd name="T24" fmla="*/ 109 w 796"/>
              <a:gd name="T25" fmla="*/ 193 h 851"/>
              <a:gd name="T26" fmla="*/ 479 w 796"/>
              <a:gd name="T27" fmla="*/ 57 h 851"/>
              <a:gd name="T28" fmla="*/ 754 w 796"/>
              <a:gd name="T29" fmla="*/ 271 h 851"/>
              <a:gd name="T30" fmla="*/ 90 w 796"/>
              <a:gd name="T31" fmla="*/ 327 h 851"/>
              <a:gd name="T32" fmla="*/ 123 w 796"/>
              <a:gd name="T33" fmla="*/ 267 h 851"/>
              <a:gd name="T34" fmla="*/ 246 w 796"/>
              <a:gd name="T35" fmla="*/ 203 h 851"/>
              <a:gd name="T36" fmla="*/ 244 w 796"/>
              <a:gd name="T37" fmla="*/ 177 h 851"/>
              <a:gd name="T38" fmla="*/ 343 w 796"/>
              <a:gd name="T39" fmla="*/ 187 h 851"/>
              <a:gd name="T40" fmla="*/ 417 w 796"/>
              <a:gd name="T41" fmla="*/ 181 h 851"/>
              <a:gd name="T42" fmla="*/ 452 w 796"/>
              <a:gd name="T43" fmla="*/ 234 h 851"/>
              <a:gd name="T44" fmla="*/ 309 w 796"/>
              <a:gd name="T45" fmla="*/ 249 h 851"/>
              <a:gd name="T46" fmla="*/ 469 w 796"/>
              <a:gd name="T47" fmla="*/ 281 h 851"/>
              <a:gd name="T48" fmla="*/ 522 w 796"/>
              <a:gd name="T49" fmla="*/ 179 h 851"/>
              <a:gd name="T50" fmla="*/ 454 w 796"/>
              <a:gd name="T51" fmla="*/ 265 h 851"/>
              <a:gd name="T52" fmla="*/ 275 w 796"/>
              <a:gd name="T53" fmla="*/ 259 h 851"/>
              <a:gd name="T54" fmla="*/ 565 w 796"/>
              <a:gd name="T55" fmla="*/ 212 h 851"/>
              <a:gd name="T56" fmla="*/ 555 w 796"/>
              <a:gd name="T57" fmla="*/ 238 h 851"/>
              <a:gd name="T58" fmla="*/ 623 w 796"/>
              <a:gd name="T59" fmla="*/ 265 h 851"/>
              <a:gd name="T60" fmla="*/ 650 w 796"/>
              <a:gd name="T61" fmla="*/ 323 h 851"/>
              <a:gd name="T62" fmla="*/ 582 w 796"/>
              <a:gd name="T63" fmla="*/ 440 h 851"/>
              <a:gd name="T64" fmla="*/ 538 w 796"/>
              <a:gd name="T65" fmla="*/ 277 h 851"/>
              <a:gd name="T66" fmla="*/ 489 w 796"/>
              <a:gd name="T67" fmla="*/ 487 h 851"/>
              <a:gd name="T68" fmla="*/ 627 w 796"/>
              <a:gd name="T69" fmla="*/ 526 h 851"/>
              <a:gd name="T70" fmla="*/ 251 w 796"/>
              <a:gd name="T71" fmla="*/ 551 h 851"/>
              <a:gd name="T72" fmla="*/ 238 w 796"/>
              <a:gd name="T73" fmla="*/ 543 h 851"/>
              <a:gd name="T74" fmla="*/ 162 w 796"/>
              <a:gd name="T75" fmla="*/ 514 h 851"/>
              <a:gd name="T76" fmla="*/ 179 w 796"/>
              <a:gd name="T77" fmla="*/ 370 h 851"/>
              <a:gd name="T78" fmla="*/ 224 w 796"/>
              <a:gd name="T79" fmla="*/ 314 h 851"/>
              <a:gd name="T80" fmla="*/ 255 w 796"/>
              <a:gd name="T81" fmla="*/ 452 h 851"/>
              <a:gd name="T82" fmla="*/ 345 w 796"/>
              <a:gd name="T83" fmla="*/ 290 h 851"/>
              <a:gd name="T84" fmla="*/ 168 w 796"/>
              <a:gd name="T85" fmla="*/ 292 h 851"/>
              <a:gd name="T86" fmla="*/ 201 w 796"/>
              <a:gd name="T87" fmla="*/ 244 h 851"/>
              <a:gd name="T88" fmla="*/ 220 w 796"/>
              <a:gd name="T89" fmla="*/ 407 h 851"/>
              <a:gd name="T90" fmla="*/ 259 w 796"/>
              <a:gd name="T91" fmla="*/ 325 h 851"/>
              <a:gd name="T92" fmla="*/ 368 w 796"/>
              <a:gd name="T93" fmla="*/ 489 h 851"/>
              <a:gd name="T94" fmla="*/ 372 w 796"/>
              <a:gd name="T95" fmla="*/ 450 h 851"/>
              <a:gd name="T96" fmla="*/ 386 w 796"/>
              <a:gd name="T97" fmla="*/ 364 h 851"/>
              <a:gd name="T98" fmla="*/ 386 w 796"/>
              <a:gd name="T99" fmla="*/ 364 h 851"/>
              <a:gd name="T100" fmla="*/ 493 w 796"/>
              <a:gd name="T101" fmla="*/ 510 h 851"/>
              <a:gd name="T102" fmla="*/ 493 w 796"/>
              <a:gd name="T103" fmla="*/ 510 h 851"/>
              <a:gd name="T104" fmla="*/ 545 w 796"/>
              <a:gd name="T105" fmla="*/ 574 h 851"/>
              <a:gd name="T106" fmla="*/ 495 w 796"/>
              <a:gd name="T107" fmla="*/ 650 h 851"/>
              <a:gd name="T108" fmla="*/ 362 w 796"/>
              <a:gd name="T109" fmla="*/ 650 h 851"/>
              <a:gd name="T110" fmla="*/ 516 w 796"/>
              <a:gd name="T111" fmla="*/ 559 h 851"/>
              <a:gd name="T112" fmla="*/ 304 w 796"/>
              <a:gd name="T113" fmla="*/ 502 h 851"/>
              <a:gd name="T114" fmla="*/ 296 w 796"/>
              <a:gd name="T115" fmla="*/ 617 h 851"/>
              <a:gd name="T116" fmla="*/ 413 w 796"/>
              <a:gd name="T117" fmla="*/ 551 h 851"/>
              <a:gd name="T118" fmla="*/ 512 w 796"/>
              <a:gd name="T119" fmla="*/ 582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6" h="851">
                <a:moveTo>
                  <a:pt x="787" y="376"/>
                </a:moveTo>
                <a:cubicBezTo>
                  <a:pt x="787" y="372"/>
                  <a:pt x="787" y="372"/>
                  <a:pt x="787" y="372"/>
                </a:cubicBezTo>
                <a:cubicBezTo>
                  <a:pt x="777" y="375"/>
                  <a:pt x="777" y="378"/>
                  <a:pt x="771" y="384"/>
                </a:cubicBezTo>
                <a:cubicBezTo>
                  <a:pt x="770" y="383"/>
                  <a:pt x="768" y="382"/>
                  <a:pt x="767" y="380"/>
                </a:cubicBezTo>
                <a:cubicBezTo>
                  <a:pt x="770" y="356"/>
                  <a:pt x="786" y="321"/>
                  <a:pt x="779" y="290"/>
                </a:cubicBezTo>
                <a:cubicBezTo>
                  <a:pt x="775" y="268"/>
                  <a:pt x="756" y="252"/>
                  <a:pt x="748" y="238"/>
                </a:cubicBezTo>
                <a:cubicBezTo>
                  <a:pt x="744" y="230"/>
                  <a:pt x="748" y="218"/>
                  <a:pt x="742" y="207"/>
                </a:cubicBezTo>
                <a:cubicBezTo>
                  <a:pt x="725" y="176"/>
                  <a:pt x="705" y="166"/>
                  <a:pt x="680" y="144"/>
                </a:cubicBezTo>
                <a:cubicBezTo>
                  <a:pt x="667" y="132"/>
                  <a:pt x="663" y="104"/>
                  <a:pt x="645" y="90"/>
                </a:cubicBezTo>
                <a:cubicBezTo>
                  <a:pt x="579" y="38"/>
                  <a:pt x="499" y="4"/>
                  <a:pt x="395" y="2"/>
                </a:cubicBezTo>
                <a:cubicBezTo>
                  <a:pt x="385" y="11"/>
                  <a:pt x="335" y="0"/>
                  <a:pt x="320" y="4"/>
                </a:cubicBezTo>
                <a:cubicBezTo>
                  <a:pt x="267" y="17"/>
                  <a:pt x="200" y="46"/>
                  <a:pt x="160" y="78"/>
                </a:cubicBezTo>
                <a:cubicBezTo>
                  <a:pt x="148" y="87"/>
                  <a:pt x="93" y="132"/>
                  <a:pt x="104" y="154"/>
                </a:cubicBezTo>
                <a:cubicBezTo>
                  <a:pt x="96" y="162"/>
                  <a:pt x="78" y="160"/>
                  <a:pt x="67" y="172"/>
                </a:cubicBezTo>
                <a:cubicBezTo>
                  <a:pt x="31" y="218"/>
                  <a:pt x="15" y="284"/>
                  <a:pt x="4" y="343"/>
                </a:cubicBezTo>
                <a:cubicBezTo>
                  <a:pt x="0" y="364"/>
                  <a:pt x="17" y="398"/>
                  <a:pt x="14" y="413"/>
                </a:cubicBezTo>
                <a:cubicBezTo>
                  <a:pt x="4" y="459"/>
                  <a:pt x="21" y="555"/>
                  <a:pt x="65" y="594"/>
                </a:cubicBezTo>
                <a:cubicBezTo>
                  <a:pt x="65" y="596"/>
                  <a:pt x="64" y="598"/>
                  <a:pt x="63" y="600"/>
                </a:cubicBezTo>
                <a:cubicBezTo>
                  <a:pt x="67" y="610"/>
                  <a:pt x="72" y="619"/>
                  <a:pt x="76" y="629"/>
                </a:cubicBezTo>
                <a:cubicBezTo>
                  <a:pt x="87" y="650"/>
                  <a:pt x="113" y="676"/>
                  <a:pt x="131" y="691"/>
                </a:cubicBezTo>
                <a:cubicBezTo>
                  <a:pt x="333" y="851"/>
                  <a:pt x="615" y="816"/>
                  <a:pt x="734" y="592"/>
                </a:cubicBezTo>
                <a:cubicBezTo>
                  <a:pt x="762" y="539"/>
                  <a:pt x="785" y="477"/>
                  <a:pt x="781" y="393"/>
                </a:cubicBezTo>
                <a:cubicBezTo>
                  <a:pt x="781" y="382"/>
                  <a:pt x="790" y="386"/>
                  <a:pt x="787" y="376"/>
                </a:cubicBezTo>
                <a:close/>
                <a:moveTo>
                  <a:pt x="720" y="222"/>
                </a:moveTo>
                <a:cubicBezTo>
                  <a:pt x="719" y="223"/>
                  <a:pt x="718" y="225"/>
                  <a:pt x="717" y="226"/>
                </a:cubicBezTo>
                <a:cubicBezTo>
                  <a:pt x="717" y="225"/>
                  <a:pt x="716" y="223"/>
                  <a:pt x="715" y="222"/>
                </a:cubicBezTo>
                <a:lnTo>
                  <a:pt x="720" y="222"/>
                </a:lnTo>
                <a:close/>
                <a:moveTo>
                  <a:pt x="701" y="183"/>
                </a:moveTo>
                <a:cubicBezTo>
                  <a:pt x="702" y="185"/>
                  <a:pt x="704" y="187"/>
                  <a:pt x="705" y="189"/>
                </a:cubicBezTo>
                <a:cubicBezTo>
                  <a:pt x="701" y="189"/>
                  <a:pt x="701" y="189"/>
                  <a:pt x="701" y="189"/>
                </a:cubicBezTo>
                <a:lnTo>
                  <a:pt x="701" y="183"/>
                </a:lnTo>
                <a:close/>
                <a:moveTo>
                  <a:pt x="536" y="37"/>
                </a:moveTo>
                <a:cubicBezTo>
                  <a:pt x="530" y="34"/>
                  <a:pt x="534" y="37"/>
                  <a:pt x="530" y="33"/>
                </a:cubicBezTo>
                <a:cubicBezTo>
                  <a:pt x="536" y="35"/>
                  <a:pt x="533" y="32"/>
                  <a:pt x="536" y="37"/>
                </a:cubicBezTo>
                <a:close/>
                <a:moveTo>
                  <a:pt x="362" y="10"/>
                </a:moveTo>
                <a:cubicBezTo>
                  <a:pt x="366" y="14"/>
                  <a:pt x="363" y="10"/>
                  <a:pt x="366" y="16"/>
                </a:cubicBezTo>
                <a:cubicBezTo>
                  <a:pt x="362" y="16"/>
                  <a:pt x="362" y="16"/>
                  <a:pt x="362" y="16"/>
                </a:cubicBezTo>
                <a:lnTo>
                  <a:pt x="362" y="10"/>
                </a:lnTo>
                <a:close/>
                <a:moveTo>
                  <a:pt x="366" y="43"/>
                </a:moveTo>
                <a:cubicBezTo>
                  <a:pt x="366" y="45"/>
                  <a:pt x="366" y="45"/>
                  <a:pt x="366" y="45"/>
                </a:cubicBezTo>
                <a:cubicBezTo>
                  <a:pt x="358" y="42"/>
                  <a:pt x="361" y="45"/>
                  <a:pt x="357" y="39"/>
                </a:cubicBezTo>
                <a:cubicBezTo>
                  <a:pt x="360" y="40"/>
                  <a:pt x="363" y="41"/>
                  <a:pt x="366" y="43"/>
                </a:cubicBezTo>
                <a:close/>
                <a:moveTo>
                  <a:pt x="146" y="148"/>
                </a:moveTo>
                <a:cubicBezTo>
                  <a:pt x="142" y="145"/>
                  <a:pt x="144" y="148"/>
                  <a:pt x="142" y="144"/>
                </a:cubicBezTo>
                <a:cubicBezTo>
                  <a:pt x="143" y="145"/>
                  <a:pt x="144" y="146"/>
                  <a:pt x="146" y="148"/>
                </a:cubicBezTo>
                <a:close/>
                <a:moveTo>
                  <a:pt x="28" y="512"/>
                </a:moveTo>
                <a:cubicBezTo>
                  <a:pt x="29" y="510"/>
                  <a:pt x="30" y="508"/>
                  <a:pt x="30" y="506"/>
                </a:cubicBezTo>
                <a:cubicBezTo>
                  <a:pt x="33" y="506"/>
                  <a:pt x="33" y="506"/>
                  <a:pt x="33" y="506"/>
                </a:cubicBezTo>
                <a:cubicBezTo>
                  <a:pt x="30" y="512"/>
                  <a:pt x="33" y="508"/>
                  <a:pt x="28" y="512"/>
                </a:cubicBezTo>
                <a:close/>
                <a:moveTo>
                  <a:pt x="49" y="331"/>
                </a:moveTo>
                <a:cubicBezTo>
                  <a:pt x="48" y="329"/>
                  <a:pt x="48" y="328"/>
                  <a:pt x="47" y="327"/>
                </a:cubicBezTo>
                <a:cubicBezTo>
                  <a:pt x="51" y="329"/>
                  <a:pt x="48" y="329"/>
                  <a:pt x="49" y="331"/>
                </a:cubicBezTo>
                <a:close/>
                <a:moveTo>
                  <a:pt x="57" y="491"/>
                </a:moveTo>
                <a:cubicBezTo>
                  <a:pt x="57" y="487"/>
                  <a:pt x="57" y="487"/>
                  <a:pt x="57" y="487"/>
                </a:cubicBezTo>
                <a:cubicBezTo>
                  <a:pt x="59" y="491"/>
                  <a:pt x="59" y="488"/>
                  <a:pt x="57" y="491"/>
                </a:cubicBezTo>
                <a:close/>
                <a:moveTo>
                  <a:pt x="187" y="715"/>
                </a:moveTo>
                <a:cubicBezTo>
                  <a:pt x="187" y="713"/>
                  <a:pt x="188" y="711"/>
                  <a:pt x="189" y="709"/>
                </a:cubicBezTo>
                <a:cubicBezTo>
                  <a:pt x="191" y="714"/>
                  <a:pt x="190" y="711"/>
                  <a:pt x="187" y="715"/>
                </a:cubicBezTo>
                <a:close/>
                <a:moveTo>
                  <a:pt x="211" y="705"/>
                </a:moveTo>
                <a:cubicBezTo>
                  <a:pt x="214" y="706"/>
                  <a:pt x="217" y="707"/>
                  <a:pt x="220" y="707"/>
                </a:cubicBezTo>
                <a:cubicBezTo>
                  <a:pt x="214" y="709"/>
                  <a:pt x="216" y="709"/>
                  <a:pt x="211" y="705"/>
                </a:cubicBezTo>
                <a:close/>
                <a:moveTo>
                  <a:pt x="320" y="761"/>
                </a:moveTo>
                <a:cubicBezTo>
                  <a:pt x="320" y="755"/>
                  <a:pt x="320" y="755"/>
                  <a:pt x="320" y="755"/>
                </a:cubicBezTo>
                <a:cubicBezTo>
                  <a:pt x="323" y="756"/>
                  <a:pt x="325" y="757"/>
                  <a:pt x="327" y="759"/>
                </a:cubicBezTo>
                <a:cubicBezTo>
                  <a:pt x="322" y="763"/>
                  <a:pt x="326" y="760"/>
                  <a:pt x="320" y="761"/>
                </a:cubicBezTo>
                <a:close/>
                <a:moveTo>
                  <a:pt x="701" y="621"/>
                </a:moveTo>
                <a:cubicBezTo>
                  <a:pt x="701" y="615"/>
                  <a:pt x="701" y="615"/>
                  <a:pt x="701" y="615"/>
                </a:cubicBezTo>
                <a:cubicBezTo>
                  <a:pt x="703" y="615"/>
                  <a:pt x="703" y="615"/>
                  <a:pt x="703" y="615"/>
                </a:cubicBezTo>
                <a:cubicBezTo>
                  <a:pt x="702" y="617"/>
                  <a:pt x="702" y="619"/>
                  <a:pt x="701" y="621"/>
                </a:cubicBezTo>
                <a:close/>
                <a:moveTo>
                  <a:pt x="631" y="658"/>
                </a:moveTo>
                <a:cubicBezTo>
                  <a:pt x="614" y="677"/>
                  <a:pt x="587" y="684"/>
                  <a:pt x="565" y="699"/>
                </a:cubicBezTo>
                <a:cubicBezTo>
                  <a:pt x="558" y="704"/>
                  <a:pt x="562" y="710"/>
                  <a:pt x="557" y="718"/>
                </a:cubicBezTo>
                <a:cubicBezTo>
                  <a:pt x="507" y="728"/>
                  <a:pt x="457" y="739"/>
                  <a:pt x="407" y="750"/>
                </a:cubicBezTo>
                <a:cubicBezTo>
                  <a:pt x="381" y="739"/>
                  <a:pt x="342" y="737"/>
                  <a:pt x="310" y="730"/>
                </a:cubicBezTo>
                <a:cubicBezTo>
                  <a:pt x="303" y="731"/>
                  <a:pt x="296" y="731"/>
                  <a:pt x="290" y="732"/>
                </a:cubicBezTo>
                <a:cubicBezTo>
                  <a:pt x="263" y="719"/>
                  <a:pt x="225" y="705"/>
                  <a:pt x="199" y="685"/>
                </a:cubicBezTo>
                <a:cubicBezTo>
                  <a:pt x="77" y="586"/>
                  <a:pt x="14" y="444"/>
                  <a:pt x="82" y="259"/>
                </a:cubicBezTo>
                <a:cubicBezTo>
                  <a:pt x="91" y="237"/>
                  <a:pt x="100" y="215"/>
                  <a:pt x="109" y="193"/>
                </a:cubicBezTo>
                <a:cubicBezTo>
                  <a:pt x="118" y="186"/>
                  <a:pt x="126" y="179"/>
                  <a:pt x="135" y="172"/>
                </a:cubicBezTo>
                <a:cubicBezTo>
                  <a:pt x="139" y="167"/>
                  <a:pt x="140" y="156"/>
                  <a:pt x="142" y="154"/>
                </a:cubicBezTo>
                <a:cubicBezTo>
                  <a:pt x="184" y="115"/>
                  <a:pt x="241" y="78"/>
                  <a:pt x="300" y="57"/>
                </a:cubicBezTo>
                <a:cubicBezTo>
                  <a:pt x="320" y="50"/>
                  <a:pt x="357" y="61"/>
                  <a:pt x="378" y="49"/>
                </a:cubicBezTo>
                <a:cubicBezTo>
                  <a:pt x="412" y="52"/>
                  <a:pt x="447" y="55"/>
                  <a:pt x="481" y="58"/>
                </a:cubicBezTo>
                <a:cubicBezTo>
                  <a:pt x="481" y="58"/>
                  <a:pt x="480" y="58"/>
                  <a:pt x="479" y="57"/>
                </a:cubicBezTo>
                <a:cubicBezTo>
                  <a:pt x="483" y="58"/>
                  <a:pt x="487" y="59"/>
                  <a:pt x="491" y="59"/>
                </a:cubicBezTo>
                <a:cubicBezTo>
                  <a:pt x="488" y="59"/>
                  <a:pt x="485" y="59"/>
                  <a:pt x="481" y="58"/>
                </a:cubicBezTo>
                <a:cubicBezTo>
                  <a:pt x="518" y="75"/>
                  <a:pt x="554" y="92"/>
                  <a:pt x="590" y="109"/>
                </a:cubicBezTo>
                <a:cubicBezTo>
                  <a:pt x="649" y="163"/>
                  <a:pt x="706" y="221"/>
                  <a:pt x="732" y="314"/>
                </a:cubicBezTo>
                <a:cubicBezTo>
                  <a:pt x="770" y="453"/>
                  <a:pt x="701" y="579"/>
                  <a:pt x="631" y="658"/>
                </a:cubicBezTo>
                <a:close/>
                <a:moveTo>
                  <a:pt x="754" y="271"/>
                </a:moveTo>
                <a:cubicBezTo>
                  <a:pt x="760" y="275"/>
                  <a:pt x="757" y="272"/>
                  <a:pt x="761" y="277"/>
                </a:cubicBezTo>
                <a:cubicBezTo>
                  <a:pt x="757" y="274"/>
                  <a:pt x="757" y="275"/>
                  <a:pt x="754" y="271"/>
                </a:cubicBezTo>
                <a:close/>
                <a:moveTo>
                  <a:pt x="483" y="94"/>
                </a:moveTo>
                <a:cubicBezTo>
                  <a:pt x="447" y="84"/>
                  <a:pt x="402" y="89"/>
                  <a:pt x="370" y="84"/>
                </a:cubicBezTo>
                <a:cubicBezTo>
                  <a:pt x="337" y="98"/>
                  <a:pt x="299" y="94"/>
                  <a:pt x="269" y="107"/>
                </a:cubicBezTo>
                <a:cubicBezTo>
                  <a:pt x="179" y="146"/>
                  <a:pt x="120" y="240"/>
                  <a:pt x="90" y="327"/>
                </a:cubicBezTo>
                <a:cubicBezTo>
                  <a:pt x="80" y="357"/>
                  <a:pt x="86" y="399"/>
                  <a:pt x="90" y="427"/>
                </a:cubicBezTo>
                <a:cubicBezTo>
                  <a:pt x="115" y="587"/>
                  <a:pt x="250" y="745"/>
                  <a:pt x="452" y="703"/>
                </a:cubicBezTo>
                <a:cubicBezTo>
                  <a:pt x="648" y="663"/>
                  <a:pt x="789" y="436"/>
                  <a:pt x="662" y="232"/>
                </a:cubicBezTo>
                <a:cubicBezTo>
                  <a:pt x="627" y="176"/>
                  <a:pt x="554" y="114"/>
                  <a:pt x="483" y="94"/>
                </a:cubicBezTo>
                <a:close/>
                <a:moveTo>
                  <a:pt x="450" y="693"/>
                </a:moveTo>
                <a:cubicBezTo>
                  <a:pt x="210" y="731"/>
                  <a:pt x="24" y="495"/>
                  <a:pt x="123" y="267"/>
                </a:cubicBezTo>
                <a:cubicBezTo>
                  <a:pt x="154" y="197"/>
                  <a:pt x="215" y="144"/>
                  <a:pt x="288" y="115"/>
                </a:cubicBezTo>
                <a:cubicBezTo>
                  <a:pt x="317" y="108"/>
                  <a:pt x="347" y="101"/>
                  <a:pt x="376" y="94"/>
                </a:cubicBezTo>
                <a:cubicBezTo>
                  <a:pt x="768" y="91"/>
                  <a:pt x="796" y="638"/>
                  <a:pt x="450" y="693"/>
                </a:cubicBezTo>
                <a:close/>
                <a:moveTo>
                  <a:pt x="246" y="251"/>
                </a:moveTo>
                <a:cubicBezTo>
                  <a:pt x="254" y="244"/>
                  <a:pt x="260" y="241"/>
                  <a:pt x="265" y="232"/>
                </a:cubicBezTo>
                <a:cubicBezTo>
                  <a:pt x="265" y="213"/>
                  <a:pt x="260" y="209"/>
                  <a:pt x="246" y="203"/>
                </a:cubicBezTo>
                <a:cubicBezTo>
                  <a:pt x="246" y="204"/>
                  <a:pt x="245" y="205"/>
                  <a:pt x="244" y="205"/>
                </a:cubicBezTo>
                <a:cubicBezTo>
                  <a:pt x="248" y="210"/>
                  <a:pt x="253" y="215"/>
                  <a:pt x="257" y="220"/>
                </a:cubicBezTo>
                <a:cubicBezTo>
                  <a:pt x="255" y="225"/>
                  <a:pt x="254" y="231"/>
                  <a:pt x="253" y="236"/>
                </a:cubicBezTo>
                <a:cubicBezTo>
                  <a:pt x="245" y="238"/>
                  <a:pt x="238" y="239"/>
                  <a:pt x="230" y="240"/>
                </a:cubicBezTo>
                <a:cubicBezTo>
                  <a:pt x="218" y="233"/>
                  <a:pt x="212" y="224"/>
                  <a:pt x="209" y="207"/>
                </a:cubicBezTo>
                <a:cubicBezTo>
                  <a:pt x="218" y="192"/>
                  <a:pt x="226" y="183"/>
                  <a:pt x="244" y="177"/>
                </a:cubicBezTo>
                <a:cubicBezTo>
                  <a:pt x="262" y="178"/>
                  <a:pt x="268" y="186"/>
                  <a:pt x="273" y="199"/>
                </a:cubicBezTo>
                <a:cubicBezTo>
                  <a:pt x="276" y="201"/>
                  <a:pt x="279" y="203"/>
                  <a:pt x="281" y="205"/>
                </a:cubicBezTo>
                <a:cubicBezTo>
                  <a:pt x="282" y="204"/>
                  <a:pt x="283" y="203"/>
                  <a:pt x="283" y="201"/>
                </a:cubicBezTo>
                <a:cubicBezTo>
                  <a:pt x="277" y="192"/>
                  <a:pt x="271" y="183"/>
                  <a:pt x="265" y="175"/>
                </a:cubicBezTo>
                <a:cubicBezTo>
                  <a:pt x="268" y="128"/>
                  <a:pt x="333" y="146"/>
                  <a:pt x="337" y="183"/>
                </a:cubicBezTo>
                <a:cubicBezTo>
                  <a:pt x="339" y="184"/>
                  <a:pt x="341" y="185"/>
                  <a:pt x="343" y="187"/>
                </a:cubicBezTo>
                <a:cubicBezTo>
                  <a:pt x="345" y="187"/>
                  <a:pt x="345" y="187"/>
                  <a:pt x="345" y="187"/>
                </a:cubicBezTo>
                <a:cubicBezTo>
                  <a:pt x="340" y="174"/>
                  <a:pt x="336" y="161"/>
                  <a:pt x="331" y="148"/>
                </a:cubicBezTo>
                <a:cubicBezTo>
                  <a:pt x="331" y="145"/>
                  <a:pt x="332" y="142"/>
                  <a:pt x="333" y="140"/>
                </a:cubicBezTo>
                <a:cubicBezTo>
                  <a:pt x="351" y="127"/>
                  <a:pt x="405" y="109"/>
                  <a:pt x="419" y="140"/>
                </a:cubicBezTo>
                <a:cubicBezTo>
                  <a:pt x="424" y="150"/>
                  <a:pt x="419" y="165"/>
                  <a:pt x="415" y="175"/>
                </a:cubicBezTo>
                <a:cubicBezTo>
                  <a:pt x="416" y="177"/>
                  <a:pt x="416" y="179"/>
                  <a:pt x="417" y="181"/>
                </a:cubicBezTo>
                <a:cubicBezTo>
                  <a:pt x="422" y="165"/>
                  <a:pt x="427" y="149"/>
                  <a:pt x="432" y="133"/>
                </a:cubicBezTo>
                <a:cubicBezTo>
                  <a:pt x="458" y="128"/>
                  <a:pt x="473" y="137"/>
                  <a:pt x="489" y="146"/>
                </a:cubicBezTo>
                <a:cubicBezTo>
                  <a:pt x="490" y="148"/>
                  <a:pt x="491" y="151"/>
                  <a:pt x="491" y="154"/>
                </a:cubicBezTo>
                <a:cubicBezTo>
                  <a:pt x="470" y="178"/>
                  <a:pt x="468" y="190"/>
                  <a:pt x="469" y="228"/>
                </a:cubicBezTo>
                <a:cubicBezTo>
                  <a:pt x="462" y="232"/>
                  <a:pt x="462" y="232"/>
                  <a:pt x="462" y="232"/>
                </a:cubicBezTo>
                <a:cubicBezTo>
                  <a:pt x="457" y="235"/>
                  <a:pt x="459" y="236"/>
                  <a:pt x="452" y="234"/>
                </a:cubicBezTo>
                <a:cubicBezTo>
                  <a:pt x="427" y="222"/>
                  <a:pt x="403" y="209"/>
                  <a:pt x="378" y="197"/>
                </a:cubicBezTo>
                <a:cubicBezTo>
                  <a:pt x="362" y="192"/>
                  <a:pt x="347" y="202"/>
                  <a:pt x="337" y="201"/>
                </a:cubicBezTo>
                <a:cubicBezTo>
                  <a:pt x="328" y="197"/>
                  <a:pt x="319" y="193"/>
                  <a:pt x="310" y="189"/>
                </a:cubicBezTo>
                <a:cubicBezTo>
                  <a:pt x="321" y="204"/>
                  <a:pt x="332" y="217"/>
                  <a:pt x="343" y="234"/>
                </a:cubicBezTo>
                <a:cubicBezTo>
                  <a:pt x="342" y="236"/>
                  <a:pt x="342" y="237"/>
                  <a:pt x="341" y="238"/>
                </a:cubicBezTo>
                <a:cubicBezTo>
                  <a:pt x="330" y="242"/>
                  <a:pt x="319" y="246"/>
                  <a:pt x="309" y="249"/>
                </a:cubicBezTo>
                <a:cubicBezTo>
                  <a:pt x="324" y="250"/>
                  <a:pt x="340" y="251"/>
                  <a:pt x="355" y="253"/>
                </a:cubicBezTo>
                <a:cubicBezTo>
                  <a:pt x="364" y="250"/>
                  <a:pt x="369" y="240"/>
                  <a:pt x="382" y="242"/>
                </a:cubicBezTo>
                <a:cubicBezTo>
                  <a:pt x="419" y="249"/>
                  <a:pt x="502" y="295"/>
                  <a:pt x="510" y="333"/>
                </a:cubicBezTo>
                <a:cubicBezTo>
                  <a:pt x="516" y="333"/>
                  <a:pt x="516" y="333"/>
                  <a:pt x="516" y="333"/>
                </a:cubicBezTo>
                <a:cubicBezTo>
                  <a:pt x="510" y="319"/>
                  <a:pt x="505" y="305"/>
                  <a:pt x="499" y="292"/>
                </a:cubicBezTo>
                <a:cubicBezTo>
                  <a:pt x="489" y="288"/>
                  <a:pt x="479" y="285"/>
                  <a:pt x="469" y="281"/>
                </a:cubicBezTo>
                <a:cubicBezTo>
                  <a:pt x="473" y="270"/>
                  <a:pt x="483" y="271"/>
                  <a:pt x="487" y="261"/>
                </a:cubicBezTo>
                <a:cubicBezTo>
                  <a:pt x="497" y="238"/>
                  <a:pt x="482" y="212"/>
                  <a:pt x="481" y="187"/>
                </a:cubicBezTo>
                <a:cubicBezTo>
                  <a:pt x="484" y="184"/>
                  <a:pt x="488" y="181"/>
                  <a:pt x="491" y="179"/>
                </a:cubicBezTo>
                <a:cubicBezTo>
                  <a:pt x="504" y="173"/>
                  <a:pt x="511" y="194"/>
                  <a:pt x="524" y="201"/>
                </a:cubicBezTo>
                <a:cubicBezTo>
                  <a:pt x="520" y="193"/>
                  <a:pt x="519" y="192"/>
                  <a:pt x="520" y="183"/>
                </a:cubicBezTo>
                <a:cubicBezTo>
                  <a:pt x="521" y="181"/>
                  <a:pt x="521" y="180"/>
                  <a:pt x="522" y="179"/>
                </a:cubicBezTo>
                <a:cubicBezTo>
                  <a:pt x="538" y="180"/>
                  <a:pt x="541" y="188"/>
                  <a:pt x="545" y="201"/>
                </a:cubicBezTo>
                <a:cubicBezTo>
                  <a:pt x="546" y="202"/>
                  <a:pt x="547" y="203"/>
                  <a:pt x="549" y="203"/>
                </a:cubicBezTo>
                <a:cubicBezTo>
                  <a:pt x="563" y="148"/>
                  <a:pt x="443" y="111"/>
                  <a:pt x="380" y="113"/>
                </a:cubicBezTo>
                <a:cubicBezTo>
                  <a:pt x="312" y="140"/>
                  <a:pt x="201" y="134"/>
                  <a:pt x="199" y="224"/>
                </a:cubicBezTo>
                <a:cubicBezTo>
                  <a:pt x="212" y="238"/>
                  <a:pt x="219" y="251"/>
                  <a:pt x="246" y="251"/>
                </a:cubicBezTo>
                <a:close/>
                <a:moveTo>
                  <a:pt x="454" y="265"/>
                </a:moveTo>
                <a:cubicBezTo>
                  <a:pt x="455" y="264"/>
                  <a:pt x="456" y="262"/>
                  <a:pt x="456" y="261"/>
                </a:cubicBezTo>
                <a:cubicBezTo>
                  <a:pt x="460" y="261"/>
                  <a:pt x="460" y="261"/>
                  <a:pt x="460" y="261"/>
                </a:cubicBezTo>
                <a:cubicBezTo>
                  <a:pt x="464" y="267"/>
                  <a:pt x="460" y="264"/>
                  <a:pt x="454" y="265"/>
                </a:cubicBezTo>
                <a:close/>
                <a:moveTo>
                  <a:pt x="271" y="267"/>
                </a:moveTo>
                <a:cubicBezTo>
                  <a:pt x="281" y="262"/>
                  <a:pt x="292" y="256"/>
                  <a:pt x="302" y="251"/>
                </a:cubicBezTo>
                <a:cubicBezTo>
                  <a:pt x="293" y="253"/>
                  <a:pt x="284" y="256"/>
                  <a:pt x="275" y="259"/>
                </a:cubicBezTo>
                <a:cubicBezTo>
                  <a:pt x="274" y="262"/>
                  <a:pt x="272" y="264"/>
                  <a:pt x="271" y="267"/>
                </a:cubicBezTo>
                <a:close/>
                <a:moveTo>
                  <a:pt x="302" y="251"/>
                </a:moveTo>
                <a:cubicBezTo>
                  <a:pt x="304" y="250"/>
                  <a:pt x="306" y="249"/>
                  <a:pt x="309" y="249"/>
                </a:cubicBezTo>
                <a:cubicBezTo>
                  <a:pt x="308" y="249"/>
                  <a:pt x="307" y="249"/>
                  <a:pt x="306" y="249"/>
                </a:cubicBezTo>
                <a:cubicBezTo>
                  <a:pt x="305" y="249"/>
                  <a:pt x="303" y="250"/>
                  <a:pt x="302" y="251"/>
                </a:cubicBezTo>
                <a:close/>
                <a:moveTo>
                  <a:pt x="565" y="212"/>
                </a:moveTo>
                <a:cubicBezTo>
                  <a:pt x="553" y="216"/>
                  <a:pt x="551" y="222"/>
                  <a:pt x="545" y="232"/>
                </a:cubicBezTo>
                <a:cubicBezTo>
                  <a:pt x="549" y="247"/>
                  <a:pt x="548" y="257"/>
                  <a:pt x="561" y="263"/>
                </a:cubicBezTo>
                <a:cubicBezTo>
                  <a:pt x="569" y="264"/>
                  <a:pt x="578" y="264"/>
                  <a:pt x="586" y="265"/>
                </a:cubicBezTo>
                <a:cubicBezTo>
                  <a:pt x="588" y="261"/>
                  <a:pt x="590" y="257"/>
                  <a:pt x="592" y="253"/>
                </a:cubicBezTo>
                <a:cubicBezTo>
                  <a:pt x="573" y="255"/>
                  <a:pt x="566" y="254"/>
                  <a:pt x="553" y="242"/>
                </a:cubicBezTo>
                <a:cubicBezTo>
                  <a:pt x="554" y="241"/>
                  <a:pt x="554" y="240"/>
                  <a:pt x="555" y="238"/>
                </a:cubicBezTo>
                <a:cubicBezTo>
                  <a:pt x="554" y="230"/>
                  <a:pt x="555" y="231"/>
                  <a:pt x="559" y="224"/>
                </a:cubicBezTo>
                <a:cubicBezTo>
                  <a:pt x="570" y="221"/>
                  <a:pt x="582" y="218"/>
                  <a:pt x="594" y="222"/>
                </a:cubicBezTo>
                <a:cubicBezTo>
                  <a:pt x="606" y="226"/>
                  <a:pt x="620" y="242"/>
                  <a:pt x="615" y="257"/>
                </a:cubicBezTo>
                <a:cubicBezTo>
                  <a:pt x="610" y="264"/>
                  <a:pt x="604" y="267"/>
                  <a:pt x="594" y="269"/>
                </a:cubicBezTo>
                <a:cubicBezTo>
                  <a:pt x="594" y="275"/>
                  <a:pt x="594" y="275"/>
                  <a:pt x="594" y="275"/>
                </a:cubicBezTo>
                <a:cubicBezTo>
                  <a:pt x="604" y="272"/>
                  <a:pt x="613" y="268"/>
                  <a:pt x="623" y="265"/>
                </a:cubicBezTo>
                <a:cubicBezTo>
                  <a:pt x="626" y="266"/>
                  <a:pt x="628" y="266"/>
                  <a:pt x="631" y="267"/>
                </a:cubicBezTo>
                <a:cubicBezTo>
                  <a:pt x="637" y="275"/>
                  <a:pt x="640" y="282"/>
                  <a:pt x="643" y="294"/>
                </a:cubicBezTo>
                <a:cubicBezTo>
                  <a:pt x="642" y="300"/>
                  <a:pt x="641" y="306"/>
                  <a:pt x="639" y="312"/>
                </a:cubicBezTo>
                <a:cubicBezTo>
                  <a:pt x="630" y="316"/>
                  <a:pt x="620" y="321"/>
                  <a:pt x="610" y="325"/>
                </a:cubicBezTo>
                <a:cubicBezTo>
                  <a:pt x="610" y="327"/>
                  <a:pt x="610" y="327"/>
                  <a:pt x="610" y="327"/>
                </a:cubicBezTo>
                <a:cubicBezTo>
                  <a:pt x="623" y="323"/>
                  <a:pt x="636" y="320"/>
                  <a:pt x="650" y="323"/>
                </a:cubicBezTo>
                <a:cubicBezTo>
                  <a:pt x="660" y="338"/>
                  <a:pt x="673" y="368"/>
                  <a:pt x="658" y="384"/>
                </a:cubicBezTo>
                <a:cubicBezTo>
                  <a:pt x="649" y="399"/>
                  <a:pt x="631" y="395"/>
                  <a:pt x="615" y="393"/>
                </a:cubicBezTo>
                <a:cubicBezTo>
                  <a:pt x="621" y="400"/>
                  <a:pt x="645" y="402"/>
                  <a:pt x="656" y="405"/>
                </a:cubicBezTo>
                <a:cubicBezTo>
                  <a:pt x="670" y="425"/>
                  <a:pt x="669" y="441"/>
                  <a:pt x="662" y="465"/>
                </a:cubicBezTo>
                <a:cubicBezTo>
                  <a:pt x="659" y="467"/>
                  <a:pt x="656" y="469"/>
                  <a:pt x="654" y="471"/>
                </a:cubicBezTo>
                <a:cubicBezTo>
                  <a:pt x="652" y="470"/>
                  <a:pt x="583" y="441"/>
                  <a:pt x="582" y="440"/>
                </a:cubicBezTo>
                <a:cubicBezTo>
                  <a:pt x="564" y="414"/>
                  <a:pt x="597" y="387"/>
                  <a:pt x="598" y="358"/>
                </a:cubicBezTo>
                <a:cubicBezTo>
                  <a:pt x="600" y="328"/>
                  <a:pt x="583" y="318"/>
                  <a:pt x="588" y="290"/>
                </a:cubicBezTo>
                <a:cubicBezTo>
                  <a:pt x="581" y="294"/>
                  <a:pt x="582" y="296"/>
                  <a:pt x="582" y="308"/>
                </a:cubicBezTo>
                <a:cubicBezTo>
                  <a:pt x="549" y="309"/>
                  <a:pt x="546" y="297"/>
                  <a:pt x="543" y="275"/>
                </a:cubicBezTo>
                <a:cubicBezTo>
                  <a:pt x="530" y="268"/>
                  <a:pt x="517" y="260"/>
                  <a:pt x="504" y="253"/>
                </a:cubicBezTo>
                <a:cubicBezTo>
                  <a:pt x="501" y="262"/>
                  <a:pt x="527" y="275"/>
                  <a:pt x="538" y="277"/>
                </a:cubicBezTo>
                <a:cubicBezTo>
                  <a:pt x="538" y="291"/>
                  <a:pt x="537" y="305"/>
                  <a:pt x="536" y="318"/>
                </a:cubicBezTo>
                <a:cubicBezTo>
                  <a:pt x="543" y="328"/>
                  <a:pt x="549" y="332"/>
                  <a:pt x="559" y="337"/>
                </a:cubicBezTo>
                <a:cubicBezTo>
                  <a:pt x="553" y="379"/>
                  <a:pt x="515" y="448"/>
                  <a:pt x="491" y="477"/>
                </a:cubicBezTo>
                <a:cubicBezTo>
                  <a:pt x="477" y="483"/>
                  <a:pt x="464" y="489"/>
                  <a:pt x="450" y="495"/>
                </a:cubicBezTo>
                <a:cubicBezTo>
                  <a:pt x="450" y="497"/>
                  <a:pt x="450" y="497"/>
                  <a:pt x="450" y="497"/>
                </a:cubicBezTo>
                <a:cubicBezTo>
                  <a:pt x="463" y="494"/>
                  <a:pt x="476" y="491"/>
                  <a:pt x="489" y="487"/>
                </a:cubicBezTo>
                <a:cubicBezTo>
                  <a:pt x="498" y="468"/>
                  <a:pt x="509" y="446"/>
                  <a:pt x="530" y="440"/>
                </a:cubicBezTo>
                <a:cubicBezTo>
                  <a:pt x="544" y="483"/>
                  <a:pt x="609" y="451"/>
                  <a:pt x="635" y="483"/>
                </a:cubicBezTo>
                <a:cubicBezTo>
                  <a:pt x="625" y="497"/>
                  <a:pt x="615" y="510"/>
                  <a:pt x="604" y="524"/>
                </a:cubicBezTo>
                <a:cubicBezTo>
                  <a:pt x="603" y="525"/>
                  <a:pt x="602" y="526"/>
                  <a:pt x="600" y="526"/>
                </a:cubicBezTo>
                <a:cubicBezTo>
                  <a:pt x="609" y="528"/>
                  <a:pt x="615" y="522"/>
                  <a:pt x="627" y="520"/>
                </a:cubicBezTo>
                <a:cubicBezTo>
                  <a:pt x="627" y="526"/>
                  <a:pt x="627" y="526"/>
                  <a:pt x="627" y="526"/>
                </a:cubicBezTo>
                <a:cubicBezTo>
                  <a:pt x="620" y="532"/>
                  <a:pt x="613" y="537"/>
                  <a:pt x="606" y="543"/>
                </a:cubicBezTo>
                <a:cubicBezTo>
                  <a:pt x="606" y="545"/>
                  <a:pt x="605" y="547"/>
                  <a:pt x="604" y="549"/>
                </a:cubicBezTo>
                <a:cubicBezTo>
                  <a:pt x="672" y="546"/>
                  <a:pt x="689" y="411"/>
                  <a:pt x="672" y="335"/>
                </a:cubicBezTo>
                <a:cubicBezTo>
                  <a:pt x="666" y="308"/>
                  <a:pt x="649" y="279"/>
                  <a:pt x="641" y="261"/>
                </a:cubicBezTo>
                <a:cubicBezTo>
                  <a:pt x="631" y="238"/>
                  <a:pt x="607" y="194"/>
                  <a:pt x="565" y="212"/>
                </a:cubicBezTo>
                <a:close/>
                <a:moveTo>
                  <a:pt x="251" y="551"/>
                </a:moveTo>
                <a:cubicBezTo>
                  <a:pt x="244" y="537"/>
                  <a:pt x="239" y="524"/>
                  <a:pt x="226" y="516"/>
                </a:cubicBezTo>
                <a:cubicBezTo>
                  <a:pt x="221" y="517"/>
                  <a:pt x="216" y="517"/>
                  <a:pt x="211" y="518"/>
                </a:cubicBezTo>
                <a:cubicBezTo>
                  <a:pt x="205" y="521"/>
                  <a:pt x="205" y="522"/>
                  <a:pt x="201" y="528"/>
                </a:cubicBezTo>
                <a:cubicBezTo>
                  <a:pt x="202" y="530"/>
                  <a:pt x="203" y="532"/>
                  <a:pt x="203" y="534"/>
                </a:cubicBezTo>
                <a:cubicBezTo>
                  <a:pt x="212" y="529"/>
                  <a:pt x="214" y="520"/>
                  <a:pt x="226" y="528"/>
                </a:cubicBezTo>
                <a:cubicBezTo>
                  <a:pt x="233" y="532"/>
                  <a:pt x="235" y="536"/>
                  <a:pt x="238" y="543"/>
                </a:cubicBezTo>
                <a:cubicBezTo>
                  <a:pt x="238" y="549"/>
                  <a:pt x="237" y="555"/>
                  <a:pt x="236" y="561"/>
                </a:cubicBezTo>
                <a:cubicBezTo>
                  <a:pt x="233" y="564"/>
                  <a:pt x="229" y="567"/>
                  <a:pt x="226" y="569"/>
                </a:cubicBezTo>
                <a:cubicBezTo>
                  <a:pt x="201" y="575"/>
                  <a:pt x="180" y="567"/>
                  <a:pt x="172" y="549"/>
                </a:cubicBezTo>
                <a:cubicBezTo>
                  <a:pt x="172" y="524"/>
                  <a:pt x="172" y="524"/>
                  <a:pt x="172" y="524"/>
                </a:cubicBezTo>
                <a:cubicBezTo>
                  <a:pt x="179" y="518"/>
                  <a:pt x="186" y="512"/>
                  <a:pt x="193" y="506"/>
                </a:cubicBezTo>
                <a:cubicBezTo>
                  <a:pt x="181" y="509"/>
                  <a:pt x="175" y="517"/>
                  <a:pt x="162" y="514"/>
                </a:cubicBezTo>
                <a:cubicBezTo>
                  <a:pt x="138" y="503"/>
                  <a:pt x="135" y="478"/>
                  <a:pt x="142" y="448"/>
                </a:cubicBezTo>
                <a:cubicBezTo>
                  <a:pt x="154" y="445"/>
                  <a:pt x="166" y="441"/>
                  <a:pt x="179" y="438"/>
                </a:cubicBezTo>
                <a:cubicBezTo>
                  <a:pt x="180" y="437"/>
                  <a:pt x="181" y="436"/>
                  <a:pt x="183" y="436"/>
                </a:cubicBezTo>
                <a:cubicBezTo>
                  <a:pt x="168" y="436"/>
                  <a:pt x="154" y="437"/>
                  <a:pt x="139" y="438"/>
                </a:cubicBezTo>
                <a:cubicBezTo>
                  <a:pt x="114" y="425"/>
                  <a:pt x="119" y="386"/>
                  <a:pt x="133" y="368"/>
                </a:cubicBezTo>
                <a:cubicBezTo>
                  <a:pt x="147" y="365"/>
                  <a:pt x="167" y="365"/>
                  <a:pt x="179" y="370"/>
                </a:cubicBezTo>
                <a:cubicBezTo>
                  <a:pt x="180" y="369"/>
                  <a:pt x="181" y="369"/>
                  <a:pt x="183" y="368"/>
                </a:cubicBezTo>
                <a:cubicBezTo>
                  <a:pt x="183" y="366"/>
                  <a:pt x="183" y="366"/>
                  <a:pt x="183" y="366"/>
                </a:cubicBezTo>
                <a:cubicBezTo>
                  <a:pt x="171" y="357"/>
                  <a:pt x="144" y="351"/>
                  <a:pt x="133" y="345"/>
                </a:cubicBezTo>
                <a:cubicBezTo>
                  <a:pt x="132" y="324"/>
                  <a:pt x="133" y="304"/>
                  <a:pt x="148" y="294"/>
                </a:cubicBezTo>
                <a:cubicBezTo>
                  <a:pt x="151" y="299"/>
                  <a:pt x="155" y="305"/>
                  <a:pt x="158" y="310"/>
                </a:cubicBezTo>
                <a:cubicBezTo>
                  <a:pt x="177" y="314"/>
                  <a:pt x="208" y="301"/>
                  <a:pt x="224" y="314"/>
                </a:cubicBezTo>
                <a:cubicBezTo>
                  <a:pt x="230" y="318"/>
                  <a:pt x="231" y="320"/>
                  <a:pt x="234" y="327"/>
                </a:cubicBezTo>
                <a:cubicBezTo>
                  <a:pt x="232" y="355"/>
                  <a:pt x="217" y="363"/>
                  <a:pt x="211" y="384"/>
                </a:cubicBezTo>
                <a:cubicBezTo>
                  <a:pt x="203" y="415"/>
                  <a:pt x="208" y="448"/>
                  <a:pt x="201" y="475"/>
                </a:cubicBezTo>
                <a:cubicBezTo>
                  <a:pt x="211" y="472"/>
                  <a:pt x="212" y="470"/>
                  <a:pt x="214" y="458"/>
                </a:cubicBezTo>
                <a:cubicBezTo>
                  <a:pt x="222" y="460"/>
                  <a:pt x="231" y="462"/>
                  <a:pt x="240" y="465"/>
                </a:cubicBezTo>
                <a:cubicBezTo>
                  <a:pt x="245" y="460"/>
                  <a:pt x="250" y="456"/>
                  <a:pt x="255" y="452"/>
                </a:cubicBezTo>
                <a:cubicBezTo>
                  <a:pt x="261" y="461"/>
                  <a:pt x="281" y="512"/>
                  <a:pt x="283" y="522"/>
                </a:cubicBezTo>
                <a:cubicBezTo>
                  <a:pt x="290" y="526"/>
                  <a:pt x="290" y="526"/>
                  <a:pt x="290" y="526"/>
                </a:cubicBezTo>
                <a:cubicBezTo>
                  <a:pt x="292" y="526"/>
                  <a:pt x="292" y="526"/>
                  <a:pt x="292" y="526"/>
                </a:cubicBezTo>
                <a:cubicBezTo>
                  <a:pt x="282" y="492"/>
                  <a:pt x="258" y="454"/>
                  <a:pt x="248" y="423"/>
                </a:cubicBezTo>
                <a:cubicBezTo>
                  <a:pt x="232" y="368"/>
                  <a:pt x="285" y="327"/>
                  <a:pt x="298" y="296"/>
                </a:cubicBezTo>
                <a:cubicBezTo>
                  <a:pt x="310" y="289"/>
                  <a:pt x="329" y="287"/>
                  <a:pt x="345" y="290"/>
                </a:cubicBezTo>
                <a:cubicBezTo>
                  <a:pt x="345" y="286"/>
                  <a:pt x="345" y="286"/>
                  <a:pt x="345" y="286"/>
                </a:cubicBezTo>
                <a:cubicBezTo>
                  <a:pt x="329" y="284"/>
                  <a:pt x="316" y="283"/>
                  <a:pt x="300" y="288"/>
                </a:cubicBezTo>
                <a:cubicBezTo>
                  <a:pt x="290" y="292"/>
                  <a:pt x="283" y="310"/>
                  <a:pt x="277" y="318"/>
                </a:cubicBezTo>
                <a:cubicBezTo>
                  <a:pt x="269" y="318"/>
                  <a:pt x="269" y="318"/>
                  <a:pt x="269" y="318"/>
                </a:cubicBezTo>
                <a:cubicBezTo>
                  <a:pt x="231" y="289"/>
                  <a:pt x="225" y="294"/>
                  <a:pt x="170" y="296"/>
                </a:cubicBezTo>
                <a:cubicBezTo>
                  <a:pt x="170" y="294"/>
                  <a:pt x="169" y="293"/>
                  <a:pt x="168" y="292"/>
                </a:cubicBezTo>
                <a:cubicBezTo>
                  <a:pt x="176" y="283"/>
                  <a:pt x="188" y="274"/>
                  <a:pt x="201" y="271"/>
                </a:cubicBezTo>
                <a:cubicBezTo>
                  <a:pt x="202" y="270"/>
                  <a:pt x="203" y="268"/>
                  <a:pt x="203" y="267"/>
                </a:cubicBezTo>
                <a:cubicBezTo>
                  <a:pt x="196" y="266"/>
                  <a:pt x="190" y="266"/>
                  <a:pt x="183" y="265"/>
                </a:cubicBezTo>
                <a:cubicBezTo>
                  <a:pt x="181" y="264"/>
                  <a:pt x="179" y="262"/>
                  <a:pt x="176" y="261"/>
                </a:cubicBezTo>
                <a:cubicBezTo>
                  <a:pt x="183" y="253"/>
                  <a:pt x="189" y="251"/>
                  <a:pt x="201" y="249"/>
                </a:cubicBezTo>
                <a:cubicBezTo>
                  <a:pt x="201" y="244"/>
                  <a:pt x="201" y="244"/>
                  <a:pt x="201" y="244"/>
                </a:cubicBezTo>
                <a:cubicBezTo>
                  <a:pt x="193" y="244"/>
                  <a:pt x="185" y="243"/>
                  <a:pt x="176" y="242"/>
                </a:cubicBezTo>
                <a:cubicBezTo>
                  <a:pt x="143" y="280"/>
                  <a:pt x="124" y="311"/>
                  <a:pt x="113" y="374"/>
                </a:cubicBezTo>
                <a:cubicBezTo>
                  <a:pt x="97" y="462"/>
                  <a:pt x="163" y="610"/>
                  <a:pt x="242" y="571"/>
                </a:cubicBezTo>
                <a:cubicBezTo>
                  <a:pt x="245" y="565"/>
                  <a:pt x="248" y="558"/>
                  <a:pt x="251" y="551"/>
                </a:cubicBezTo>
                <a:close/>
                <a:moveTo>
                  <a:pt x="230" y="403"/>
                </a:moveTo>
                <a:cubicBezTo>
                  <a:pt x="227" y="404"/>
                  <a:pt x="223" y="406"/>
                  <a:pt x="220" y="407"/>
                </a:cubicBezTo>
                <a:cubicBezTo>
                  <a:pt x="221" y="405"/>
                  <a:pt x="222" y="403"/>
                  <a:pt x="224" y="401"/>
                </a:cubicBezTo>
                <a:cubicBezTo>
                  <a:pt x="230" y="401"/>
                  <a:pt x="230" y="401"/>
                  <a:pt x="230" y="401"/>
                </a:cubicBezTo>
                <a:lnTo>
                  <a:pt x="230" y="403"/>
                </a:lnTo>
                <a:close/>
                <a:moveTo>
                  <a:pt x="263" y="325"/>
                </a:moveTo>
                <a:cubicBezTo>
                  <a:pt x="262" y="326"/>
                  <a:pt x="262" y="327"/>
                  <a:pt x="261" y="329"/>
                </a:cubicBezTo>
                <a:cubicBezTo>
                  <a:pt x="260" y="327"/>
                  <a:pt x="259" y="326"/>
                  <a:pt x="259" y="325"/>
                </a:cubicBezTo>
                <a:lnTo>
                  <a:pt x="263" y="325"/>
                </a:lnTo>
                <a:close/>
                <a:moveTo>
                  <a:pt x="386" y="294"/>
                </a:moveTo>
                <a:cubicBezTo>
                  <a:pt x="350" y="307"/>
                  <a:pt x="315" y="310"/>
                  <a:pt x="300" y="343"/>
                </a:cubicBezTo>
                <a:cubicBezTo>
                  <a:pt x="267" y="414"/>
                  <a:pt x="314" y="516"/>
                  <a:pt x="401" y="502"/>
                </a:cubicBezTo>
                <a:cubicBezTo>
                  <a:pt x="539" y="479"/>
                  <a:pt x="523" y="289"/>
                  <a:pt x="386" y="294"/>
                </a:cubicBezTo>
                <a:close/>
                <a:moveTo>
                  <a:pt x="368" y="489"/>
                </a:moveTo>
                <a:cubicBezTo>
                  <a:pt x="306" y="470"/>
                  <a:pt x="275" y="379"/>
                  <a:pt x="327" y="329"/>
                </a:cubicBezTo>
                <a:cubicBezTo>
                  <a:pt x="345" y="311"/>
                  <a:pt x="374" y="316"/>
                  <a:pt x="401" y="306"/>
                </a:cubicBezTo>
                <a:cubicBezTo>
                  <a:pt x="537" y="335"/>
                  <a:pt x="484" y="525"/>
                  <a:pt x="368" y="489"/>
                </a:cubicBezTo>
                <a:close/>
                <a:moveTo>
                  <a:pt x="384" y="341"/>
                </a:moveTo>
                <a:cubicBezTo>
                  <a:pt x="373" y="346"/>
                  <a:pt x="362" y="351"/>
                  <a:pt x="351" y="356"/>
                </a:cubicBezTo>
                <a:cubicBezTo>
                  <a:pt x="335" y="395"/>
                  <a:pt x="338" y="429"/>
                  <a:pt x="372" y="450"/>
                </a:cubicBezTo>
                <a:cubicBezTo>
                  <a:pt x="468" y="472"/>
                  <a:pt x="474" y="337"/>
                  <a:pt x="384" y="341"/>
                </a:cubicBezTo>
                <a:close/>
                <a:moveTo>
                  <a:pt x="392" y="446"/>
                </a:moveTo>
                <a:cubicBezTo>
                  <a:pt x="372" y="435"/>
                  <a:pt x="351" y="429"/>
                  <a:pt x="347" y="401"/>
                </a:cubicBezTo>
                <a:cubicBezTo>
                  <a:pt x="337" y="372"/>
                  <a:pt x="368" y="358"/>
                  <a:pt x="386" y="349"/>
                </a:cubicBezTo>
                <a:cubicBezTo>
                  <a:pt x="458" y="351"/>
                  <a:pt x="452" y="430"/>
                  <a:pt x="392" y="446"/>
                </a:cubicBezTo>
                <a:close/>
                <a:moveTo>
                  <a:pt x="386" y="364"/>
                </a:moveTo>
                <a:cubicBezTo>
                  <a:pt x="380" y="367"/>
                  <a:pt x="374" y="371"/>
                  <a:pt x="368" y="374"/>
                </a:cubicBezTo>
                <a:cubicBezTo>
                  <a:pt x="358" y="392"/>
                  <a:pt x="363" y="400"/>
                  <a:pt x="368" y="417"/>
                </a:cubicBezTo>
                <a:cubicBezTo>
                  <a:pt x="380" y="426"/>
                  <a:pt x="387" y="427"/>
                  <a:pt x="405" y="427"/>
                </a:cubicBezTo>
                <a:cubicBezTo>
                  <a:pt x="412" y="420"/>
                  <a:pt x="419" y="415"/>
                  <a:pt x="425" y="407"/>
                </a:cubicBezTo>
                <a:cubicBezTo>
                  <a:pt x="423" y="397"/>
                  <a:pt x="421" y="386"/>
                  <a:pt x="419" y="376"/>
                </a:cubicBezTo>
                <a:cubicBezTo>
                  <a:pt x="410" y="369"/>
                  <a:pt x="403" y="364"/>
                  <a:pt x="386" y="364"/>
                </a:cubicBezTo>
                <a:close/>
                <a:moveTo>
                  <a:pt x="401" y="395"/>
                </a:moveTo>
                <a:cubicBezTo>
                  <a:pt x="401" y="390"/>
                  <a:pt x="401" y="390"/>
                  <a:pt x="401" y="390"/>
                </a:cubicBezTo>
                <a:cubicBezTo>
                  <a:pt x="403" y="394"/>
                  <a:pt x="403" y="391"/>
                  <a:pt x="401" y="395"/>
                </a:cubicBezTo>
                <a:close/>
                <a:moveTo>
                  <a:pt x="532" y="489"/>
                </a:moveTo>
                <a:cubicBezTo>
                  <a:pt x="530" y="489"/>
                  <a:pt x="528" y="488"/>
                  <a:pt x="526" y="487"/>
                </a:cubicBezTo>
                <a:cubicBezTo>
                  <a:pt x="508" y="476"/>
                  <a:pt x="503" y="500"/>
                  <a:pt x="493" y="510"/>
                </a:cubicBezTo>
                <a:cubicBezTo>
                  <a:pt x="505" y="502"/>
                  <a:pt x="517" y="495"/>
                  <a:pt x="524" y="495"/>
                </a:cubicBezTo>
                <a:cubicBezTo>
                  <a:pt x="527" y="493"/>
                  <a:pt x="530" y="491"/>
                  <a:pt x="532" y="489"/>
                </a:cubicBezTo>
                <a:close/>
                <a:moveTo>
                  <a:pt x="493" y="510"/>
                </a:moveTo>
                <a:cubicBezTo>
                  <a:pt x="491" y="511"/>
                  <a:pt x="490" y="513"/>
                  <a:pt x="488" y="514"/>
                </a:cubicBezTo>
                <a:cubicBezTo>
                  <a:pt x="489" y="513"/>
                  <a:pt x="490" y="513"/>
                  <a:pt x="491" y="512"/>
                </a:cubicBezTo>
                <a:cubicBezTo>
                  <a:pt x="492" y="511"/>
                  <a:pt x="493" y="511"/>
                  <a:pt x="493" y="510"/>
                </a:cubicBezTo>
                <a:close/>
                <a:moveTo>
                  <a:pt x="569" y="541"/>
                </a:moveTo>
                <a:cubicBezTo>
                  <a:pt x="552" y="532"/>
                  <a:pt x="536" y="558"/>
                  <a:pt x="534" y="561"/>
                </a:cubicBezTo>
                <a:cubicBezTo>
                  <a:pt x="531" y="571"/>
                  <a:pt x="535" y="578"/>
                  <a:pt x="538" y="586"/>
                </a:cubicBezTo>
                <a:cubicBezTo>
                  <a:pt x="545" y="590"/>
                  <a:pt x="546" y="591"/>
                  <a:pt x="557" y="592"/>
                </a:cubicBezTo>
                <a:cubicBezTo>
                  <a:pt x="558" y="589"/>
                  <a:pt x="560" y="585"/>
                  <a:pt x="561" y="582"/>
                </a:cubicBezTo>
                <a:cubicBezTo>
                  <a:pt x="550" y="580"/>
                  <a:pt x="551" y="578"/>
                  <a:pt x="545" y="574"/>
                </a:cubicBezTo>
                <a:cubicBezTo>
                  <a:pt x="545" y="555"/>
                  <a:pt x="551" y="549"/>
                  <a:pt x="569" y="549"/>
                </a:cubicBezTo>
                <a:cubicBezTo>
                  <a:pt x="578" y="558"/>
                  <a:pt x="584" y="566"/>
                  <a:pt x="590" y="578"/>
                </a:cubicBezTo>
                <a:cubicBezTo>
                  <a:pt x="582" y="599"/>
                  <a:pt x="568" y="615"/>
                  <a:pt x="538" y="615"/>
                </a:cubicBezTo>
                <a:cubicBezTo>
                  <a:pt x="532" y="609"/>
                  <a:pt x="525" y="602"/>
                  <a:pt x="518" y="596"/>
                </a:cubicBezTo>
                <a:cubicBezTo>
                  <a:pt x="528" y="616"/>
                  <a:pt x="529" y="626"/>
                  <a:pt x="516" y="643"/>
                </a:cubicBezTo>
                <a:cubicBezTo>
                  <a:pt x="509" y="646"/>
                  <a:pt x="502" y="648"/>
                  <a:pt x="495" y="650"/>
                </a:cubicBezTo>
                <a:cubicBezTo>
                  <a:pt x="456" y="649"/>
                  <a:pt x="466" y="627"/>
                  <a:pt x="450" y="604"/>
                </a:cubicBezTo>
                <a:cubicBezTo>
                  <a:pt x="450" y="600"/>
                  <a:pt x="450" y="600"/>
                  <a:pt x="450" y="600"/>
                </a:cubicBezTo>
                <a:cubicBezTo>
                  <a:pt x="448" y="605"/>
                  <a:pt x="450" y="641"/>
                  <a:pt x="450" y="650"/>
                </a:cubicBezTo>
                <a:cubicBezTo>
                  <a:pt x="429" y="675"/>
                  <a:pt x="401" y="667"/>
                  <a:pt x="374" y="656"/>
                </a:cubicBezTo>
                <a:cubicBezTo>
                  <a:pt x="367" y="643"/>
                  <a:pt x="368" y="634"/>
                  <a:pt x="370" y="615"/>
                </a:cubicBezTo>
                <a:cubicBezTo>
                  <a:pt x="364" y="622"/>
                  <a:pt x="363" y="638"/>
                  <a:pt x="362" y="650"/>
                </a:cubicBezTo>
                <a:cubicBezTo>
                  <a:pt x="337" y="665"/>
                  <a:pt x="311" y="655"/>
                  <a:pt x="290" y="643"/>
                </a:cubicBezTo>
                <a:cubicBezTo>
                  <a:pt x="293" y="628"/>
                  <a:pt x="321" y="583"/>
                  <a:pt x="331" y="567"/>
                </a:cubicBezTo>
                <a:cubicBezTo>
                  <a:pt x="391" y="556"/>
                  <a:pt x="416" y="608"/>
                  <a:pt x="477" y="563"/>
                </a:cubicBezTo>
                <a:cubicBezTo>
                  <a:pt x="487" y="567"/>
                  <a:pt x="497" y="570"/>
                  <a:pt x="508" y="574"/>
                </a:cubicBezTo>
                <a:cubicBezTo>
                  <a:pt x="509" y="573"/>
                  <a:pt x="510" y="572"/>
                  <a:pt x="512" y="571"/>
                </a:cubicBezTo>
                <a:cubicBezTo>
                  <a:pt x="513" y="567"/>
                  <a:pt x="515" y="563"/>
                  <a:pt x="516" y="559"/>
                </a:cubicBezTo>
                <a:cubicBezTo>
                  <a:pt x="498" y="559"/>
                  <a:pt x="493" y="558"/>
                  <a:pt x="483" y="559"/>
                </a:cubicBezTo>
                <a:cubicBezTo>
                  <a:pt x="478" y="552"/>
                  <a:pt x="473" y="544"/>
                  <a:pt x="469" y="537"/>
                </a:cubicBezTo>
                <a:cubicBezTo>
                  <a:pt x="469" y="528"/>
                  <a:pt x="469" y="528"/>
                  <a:pt x="469" y="528"/>
                </a:cubicBezTo>
                <a:cubicBezTo>
                  <a:pt x="474" y="525"/>
                  <a:pt x="481" y="519"/>
                  <a:pt x="488" y="514"/>
                </a:cubicBezTo>
                <a:cubicBezTo>
                  <a:pt x="468" y="524"/>
                  <a:pt x="447" y="501"/>
                  <a:pt x="434" y="547"/>
                </a:cubicBezTo>
                <a:cubicBezTo>
                  <a:pt x="385" y="553"/>
                  <a:pt x="343" y="515"/>
                  <a:pt x="304" y="502"/>
                </a:cubicBezTo>
                <a:cubicBezTo>
                  <a:pt x="302" y="490"/>
                  <a:pt x="300" y="476"/>
                  <a:pt x="294" y="469"/>
                </a:cubicBezTo>
                <a:cubicBezTo>
                  <a:pt x="295" y="480"/>
                  <a:pt x="296" y="491"/>
                  <a:pt x="298" y="502"/>
                </a:cubicBezTo>
                <a:cubicBezTo>
                  <a:pt x="312" y="510"/>
                  <a:pt x="325" y="519"/>
                  <a:pt x="339" y="528"/>
                </a:cubicBezTo>
                <a:cubicBezTo>
                  <a:pt x="343" y="532"/>
                  <a:pt x="341" y="528"/>
                  <a:pt x="343" y="534"/>
                </a:cubicBezTo>
                <a:cubicBezTo>
                  <a:pt x="317" y="564"/>
                  <a:pt x="309" y="564"/>
                  <a:pt x="300" y="615"/>
                </a:cubicBezTo>
                <a:cubicBezTo>
                  <a:pt x="299" y="615"/>
                  <a:pt x="297" y="616"/>
                  <a:pt x="296" y="617"/>
                </a:cubicBezTo>
                <a:cubicBezTo>
                  <a:pt x="273" y="612"/>
                  <a:pt x="264" y="596"/>
                  <a:pt x="246" y="588"/>
                </a:cubicBezTo>
                <a:cubicBezTo>
                  <a:pt x="252" y="597"/>
                  <a:pt x="258" y="599"/>
                  <a:pt x="261" y="611"/>
                </a:cubicBezTo>
                <a:cubicBezTo>
                  <a:pt x="245" y="613"/>
                  <a:pt x="238" y="603"/>
                  <a:pt x="228" y="594"/>
                </a:cubicBezTo>
                <a:cubicBezTo>
                  <a:pt x="239" y="716"/>
                  <a:pt x="552" y="681"/>
                  <a:pt x="598" y="588"/>
                </a:cubicBezTo>
                <a:cubicBezTo>
                  <a:pt x="599" y="562"/>
                  <a:pt x="590" y="544"/>
                  <a:pt x="569" y="541"/>
                </a:cubicBezTo>
                <a:close/>
                <a:moveTo>
                  <a:pt x="413" y="551"/>
                </a:moveTo>
                <a:cubicBezTo>
                  <a:pt x="409" y="548"/>
                  <a:pt x="412" y="551"/>
                  <a:pt x="409" y="547"/>
                </a:cubicBezTo>
                <a:cubicBezTo>
                  <a:pt x="410" y="548"/>
                  <a:pt x="412" y="550"/>
                  <a:pt x="413" y="551"/>
                </a:cubicBezTo>
                <a:close/>
                <a:moveTo>
                  <a:pt x="510" y="586"/>
                </a:moveTo>
                <a:cubicBezTo>
                  <a:pt x="511" y="587"/>
                  <a:pt x="512" y="589"/>
                  <a:pt x="514" y="590"/>
                </a:cubicBezTo>
                <a:cubicBezTo>
                  <a:pt x="516" y="590"/>
                  <a:pt x="516" y="590"/>
                  <a:pt x="516" y="590"/>
                </a:cubicBezTo>
                <a:cubicBezTo>
                  <a:pt x="515" y="587"/>
                  <a:pt x="513" y="585"/>
                  <a:pt x="512" y="582"/>
                </a:cubicBezTo>
                <a:cubicBezTo>
                  <a:pt x="511" y="583"/>
                  <a:pt x="510" y="585"/>
                  <a:pt x="510" y="586"/>
                </a:cubicBezTo>
                <a:close/>
              </a:path>
            </a:pathLst>
          </a:custGeom>
          <a:solidFill>
            <a:srgbClr val="304758"/>
          </a:solidFill>
          <a:ln>
            <a:noFill/>
          </a:ln>
        </p:spPr>
        <p:txBody>
          <a:bodyPr vert="horz" wrap="square" lIns="91438" tIns="45719" rIns="91438" bIns="45719" numCol="1" anchor="t" anchorCtr="0" compatLnSpc="1"/>
          <a:lstStyle/>
          <a:p>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76" name="矩形 75"/>
          <p:cNvSpPr/>
          <p:nvPr/>
        </p:nvSpPr>
        <p:spPr>
          <a:xfrm>
            <a:off x="8262130" y="2327961"/>
            <a:ext cx="1924233" cy="492443"/>
          </a:xfrm>
          <a:prstGeom prst="rect">
            <a:avLst/>
          </a:prstGeom>
        </p:spPr>
        <p:txBody>
          <a:bodyPr vert="horz" wrap="square" lIns="121917" tIns="60958" rIns="121917" bIns="60958">
            <a:spAutoFit/>
          </a:bodyPr>
          <a:lstStyle/>
          <a:p>
            <a:r>
              <a:rPr lang="zh-CN" altLang="en-US" sz="2400" spc="300" dirty="0">
                <a:solidFill>
                  <a:srgbClr val="304758"/>
                </a:solidFill>
                <a:latin typeface="楷体" panose="02010609060101010101" pitchFamily="49" charset="-122"/>
                <a:ea typeface="楷体" panose="02010609060101010101" pitchFamily="49" charset="-122"/>
                <a:sym typeface="Arial" panose="020B0604020202020204" pitchFamily="34" charset="0"/>
              </a:rPr>
              <a:t>添加标题</a:t>
            </a:r>
            <a:endParaRPr lang="zh-CN" altLang="en-US" sz="2400" spc="300" dirty="0">
              <a:solidFill>
                <a:srgbClr val="304758"/>
              </a:solidFill>
              <a:latin typeface="楷体" panose="02010609060101010101" pitchFamily="49" charset="-122"/>
              <a:ea typeface="楷体" panose="02010609060101010101" pitchFamily="49" charset="-122"/>
              <a:sym typeface="Arial" panose="020B0604020202020204" pitchFamily="34" charset="0"/>
            </a:endParaRPr>
          </a:p>
        </p:txBody>
      </p:sp>
      <p:sp>
        <p:nvSpPr>
          <p:cNvPr id="77" name="Freeform 5"/>
          <p:cNvSpPr>
            <a:spLocks noEditPoints="1"/>
          </p:cNvSpPr>
          <p:nvPr/>
        </p:nvSpPr>
        <p:spPr bwMode="auto">
          <a:xfrm>
            <a:off x="7920629" y="2424611"/>
            <a:ext cx="284948" cy="304568"/>
          </a:xfrm>
          <a:custGeom>
            <a:avLst/>
            <a:gdLst>
              <a:gd name="T0" fmla="*/ 748 w 796"/>
              <a:gd name="T1" fmla="*/ 238 h 851"/>
              <a:gd name="T2" fmla="*/ 160 w 796"/>
              <a:gd name="T3" fmla="*/ 78 h 851"/>
              <a:gd name="T4" fmla="*/ 63 w 796"/>
              <a:gd name="T5" fmla="*/ 600 h 851"/>
              <a:gd name="T6" fmla="*/ 720 w 796"/>
              <a:gd name="T7" fmla="*/ 222 h 851"/>
              <a:gd name="T8" fmla="*/ 701 w 796"/>
              <a:gd name="T9" fmla="*/ 189 h 851"/>
              <a:gd name="T10" fmla="*/ 366 w 796"/>
              <a:gd name="T11" fmla="*/ 16 h 851"/>
              <a:gd name="T12" fmla="*/ 366 w 796"/>
              <a:gd name="T13" fmla="*/ 43 h 851"/>
              <a:gd name="T14" fmla="*/ 33 w 796"/>
              <a:gd name="T15" fmla="*/ 506 h 851"/>
              <a:gd name="T16" fmla="*/ 57 w 796"/>
              <a:gd name="T17" fmla="*/ 487 h 851"/>
              <a:gd name="T18" fmla="*/ 220 w 796"/>
              <a:gd name="T19" fmla="*/ 707 h 851"/>
              <a:gd name="T20" fmla="*/ 701 w 796"/>
              <a:gd name="T21" fmla="*/ 621 h 851"/>
              <a:gd name="T22" fmla="*/ 557 w 796"/>
              <a:gd name="T23" fmla="*/ 718 h 851"/>
              <a:gd name="T24" fmla="*/ 109 w 796"/>
              <a:gd name="T25" fmla="*/ 193 h 851"/>
              <a:gd name="T26" fmla="*/ 479 w 796"/>
              <a:gd name="T27" fmla="*/ 57 h 851"/>
              <a:gd name="T28" fmla="*/ 754 w 796"/>
              <a:gd name="T29" fmla="*/ 271 h 851"/>
              <a:gd name="T30" fmla="*/ 90 w 796"/>
              <a:gd name="T31" fmla="*/ 327 h 851"/>
              <a:gd name="T32" fmla="*/ 123 w 796"/>
              <a:gd name="T33" fmla="*/ 267 h 851"/>
              <a:gd name="T34" fmla="*/ 246 w 796"/>
              <a:gd name="T35" fmla="*/ 203 h 851"/>
              <a:gd name="T36" fmla="*/ 244 w 796"/>
              <a:gd name="T37" fmla="*/ 177 h 851"/>
              <a:gd name="T38" fmla="*/ 343 w 796"/>
              <a:gd name="T39" fmla="*/ 187 h 851"/>
              <a:gd name="T40" fmla="*/ 417 w 796"/>
              <a:gd name="T41" fmla="*/ 181 h 851"/>
              <a:gd name="T42" fmla="*/ 452 w 796"/>
              <a:gd name="T43" fmla="*/ 234 h 851"/>
              <a:gd name="T44" fmla="*/ 309 w 796"/>
              <a:gd name="T45" fmla="*/ 249 h 851"/>
              <a:gd name="T46" fmla="*/ 469 w 796"/>
              <a:gd name="T47" fmla="*/ 281 h 851"/>
              <a:gd name="T48" fmla="*/ 522 w 796"/>
              <a:gd name="T49" fmla="*/ 179 h 851"/>
              <a:gd name="T50" fmla="*/ 454 w 796"/>
              <a:gd name="T51" fmla="*/ 265 h 851"/>
              <a:gd name="T52" fmla="*/ 275 w 796"/>
              <a:gd name="T53" fmla="*/ 259 h 851"/>
              <a:gd name="T54" fmla="*/ 565 w 796"/>
              <a:gd name="T55" fmla="*/ 212 h 851"/>
              <a:gd name="T56" fmla="*/ 555 w 796"/>
              <a:gd name="T57" fmla="*/ 238 h 851"/>
              <a:gd name="T58" fmla="*/ 623 w 796"/>
              <a:gd name="T59" fmla="*/ 265 h 851"/>
              <a:gd name="T60" fmla="*/ 650 w 796"/>
              <a:gd name="T61" fmla="*/ 323 h 851"/>
              <a:gd name="T62" fmla="*/ 582 w 796"/>
              <a:gd name="T63" fmla="*/ 440 h 851"/>
              <a:gd name="T64" fmla="*/ 538 w 796"/>
              <a:gd name="T65" fmla="*/ 277 h 851"/>
              <a:gd name="T66" fmla="*/ 489 w 796"/>
              <a:gd name="T67" fmla="*/ 487 h 851"/>
              <a:gd name="T68" fmla="*/ 627 w 796"/>
              <a:gd name="T69" fmla="*/ 526 h 851"/>
              <a:gd name="T70" fmla="*/ 251 w 796"/>
              <a:gd name="T71" fmla="*/ 551 h 851"/>
              <a:gd name="T72" fmla="*/ 238 w 796"/>
              <a:gd name="T73" fmla="*/ 543 h 851"/>
              <a:gd name="T74" fmla="*/ 162 w 796"/>
              <a:gd name="T75" fmla="*/ 514 h 851"/>
              <a:gd name="T76" fmla="*/ 179 w 796"/>
              <a:gd name="T77" fmla="*/ 370 h 851"/>
              <a:gd name="T78" fmla="*/ 224 w 796"/>
              <a:gd name="T79" fmla="*/ 314 h 851"/>
              <a:gd name="T80" fmla="*/ 255 w 796"/>
              <a:gd name="T81" fmla="*/ 452 h 851"/>
              <a:gd name="T82" fmla="*/ 345 w 796"/>
              <a:gd name="T83" fmla="*/ 290 h 851"/>
              <a:gd name="T84" fmla="*/ 168 w 796"/>
              <a:gd name="T85" fmla="*/ 292 h 851"/>
              <a:gd name="T86" fmla="*/ 201 w 796"/>
              <a:gd name="T87" fmla="*/ 244 h 851"/>
              <a:gd name="T88" fmla="*/ 220 w 796"/>
              <a:gd name="T89" fmla="*/ 407 h 851"/>
              <a:gd name="T90" fmla="*/ 259 w 796"/>
              <a:gd name="T91" fmla="*/ 325 h 851"/>
              <a:gd name="T92" fmla="*/ 368 w 796"/>
              <a:gd name="T93" fmla="*/ 489 h 851"/>
              <a:gd name="T94" fmla="*/ 372 w 796"/>
              <a:gd name="T95" fmla="*/ 450 h 851"/>
              <a:gd name="T96" fmla="*/ 386 w 796"/>
              <a:gd name="T97" fmla="*/ 364 h 851"/>
              <a:gd name="T98" fmla="*/ 386 w 796"/>
              <a:gd name="T99" fmla="*/ 364 h 851"/>
              <a:gd name="T100" fmla="*/ 493 w 796"/>
              <a:gd name="T101" fmla="*/ 510 h 851"/>
              <a:gd name="T102" fmla="*/ 493 w 796"/>
              <a:gd name="T103" fmla="*/ 510 h 851"/>
              <a:gd name="T104" fmla="*/ 545 w 796"/>
              <a:gd name="T105" fmla="*/ 574 h 851"/>
              <a:gd name="T106" fmla="*/ 495 w 796"/>
              <a:gd name="T107" fmla="*/ 650 h 851"/>
              <a:gd name="T108" fmla="*/ 362 w 796"/>
              <a:gd name="T109" fmla="*/ 650 h 851"/>
              <a:gd name="T110" fmla="*/ 516 w 796"/>
              <a:gd name="T111" fmla="*/ 559 h 851"/>
              <a:gd name="T112" fmla="*/ 304 w 796"/>
              <a:gd name="T113" fmla="*/ 502 h 851"/>
              <a:gd name="T114" fmla="*/ 296 w 796"/>
              <a:gd name="T115" fmla="*/ 617 h 851"/>
              <a:gd name="T116" fmla="*/ 413 w 796"/>
              <a:gd name="T117" fmla="*/ 551 h 851"/>
              <a:gd name="T118" fmla="*/ 512 w 796"/>
              <a:gd name="T119" fmla="*/ 582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6" h="851">
                <a:moveTo>
                  <a:pt x="787" y="376"/>
                </a:moveTo>
                <a:cubicBezTo>
                  <a:pt x="787" y="372"/>
                  <a:pt x="787" y="372"/>
                  <a:pt x="787" y="372"/>
                </a:cubicBezTo>
                <a:cubicBezTo>
                  <a:pt x="777" y="375"/>
                  <a:pt x="777" y="378"/>
                  <a:pt x="771" y="384"/>
                </a:cubicBezTo>
                <a:cubicBezTo>
                  <a:pt x="770" y="383"/>
                  <a:pt x="768" y="382"/>
                  <a:pt x="767" y="380"/>
                </a:cubicBezTo>
                <a:cubicBezTo>
                  <a:pt x="770" y="356"/>
                  <a:pt x="786" y="321"/>
                  <a:pt x="779" y="290"/>
                </a:cubicBezTo>
                <a:cubicBezTo>
                  <a:pt x="775" y="268"/>
                  <a:pt x="756" y="252"/>
                  <a:pt x="748" y="238"/>
                </a:cubicBezTo>
                <a:cubicBezTo>
                  <a:pt x="744" y="230"/>
                  <a:pt x="748" y="218"/>
                  <a:pt x="742" y="207"/>
                </a:cubicBezTo>
                <a:cubicBezTo>
                  <a:pt x="725" y="176"/>
                  <a:pt x="705" y="166"/>
                  <a:pt x="680" y="144"/>
                </a:cubicBezTo>
                <a:cubicBezTo>
                  <a:pt x="667" y="132"/>
                  <a:pt x="663" y="104"/>
                  <a:pt x="645" y="90"/>
                </a:cubicBezTo>
                <a:cubicBezTo>
                  <a:pt x="579" y="38"/>
                  <a:pt x="499" y="4"/>
                  <a:pt x="395" y="2"/>
                </a:cubicBezTo>
                <a:cubicBezTo>
                  <a:pt x="385" y="11"/>
                  <a:pt x="335" y="0"/>
                  <a:pt x="320" y="4"/>
                </a:cubicBezTo>
                <a:cubicBezTo>
                  <a:pt x="267" y="17"/>
                  <a:pt x="200" y="46"/>
                  <a:pt x="160" y="78"/>
                </a:cubicBezTo>
                <a:cubicBezTo>
                  <a:pt x="148" y="87"/>
                  <a:pt x="93" y="132"/>
                  <a:pt x="104" y="154"/>
                </a:cubicBezTo>
                <a:cubicBezTo>
                  <a:pt x="96" y="162"/>
                  <a:pt x="78" y="160"/>
                  <a:pt x="67" y="172"/>
                </a:cubicBezTo>
                <a:cubicBezTo>
                  <a:pt x="31" y="218"/>
                  <a:pt x="15" y="284"/>
                  <a:pt x="4" y="343"/>
                </a:cubicBezTo>
                <a:cubicBezTo>
                  <a:pt x="0" y="364"/>
                  <a:pt x="17" y="398"/>
                  <a:pt x="14" y="413"/>
                </a:cubicBezTo>
                <a:cubicBezTo>
                  <a:pt x="4" y="459"/>
                  <a:pt x="21" y="555"/>
                  <a:pt x="65" y="594"/>
                </a:cubicBezTo>
                <a:cubicBezTo>
                  <a:pt x="65" y="596"/>
                  <a:pt x="64" y="598"/>
                  <a:pt x="63" y="600"/>
                </a:cubicBezTo>
                <a:cubicBezTo>
                  <a:pt x="67" y="610"/>
                  <a:pt x="72" y="619"/>
                  <a:pt x="76" y="629"/>
                </a:cubicBezTo>
                <a:cubicBezTo>
                  <a:pt x="87" y="650"/>
                  <a:pt x="113" y="676"/>
                  <a:pt x="131" y="691"/>
                </a:cubicBezTo>
                <a:cubicBezTo>
                  <a:pt x="333" y="851"/>
                  <a:pt x="615" y="816"/>
                  <a:pt x="734" y="592"/>
                </a:cubicBezTo>
                <a:cubicBezTo>
                  <a:pt x="762" y="539"/>
                  <a:pt x="785" y="477"/>
                  <a:pt x="781" y="393"/>
                </a:cubicBezTo>
                <a:cubicBezTo>
                  <a:pt x="781" y="382"/>
                  <a:pt x="790" y="386"/>
                  <a:pt x="787" y="376"/>
                </a:cubicBezTo>
                <a:close/>
                <a:moveTo>
                  <a:pt x="720" y="222"/>
                </a:moveTo>
                <a:cubicBezTo>
                  <a:pt x="719" y="223"/>
                  <a:pt x="718" y="225"/>
                  <a:pt x="717" y="226"/>
                </a:cubicBezTo>
                <a:cubicBezTo>
                  <a:pt x="717" y="225"/>
                  <a:pt x="716" y="223"/>
                  <a:pt x="715" y="222"/>
                </a:cubicBezTo>
                <a:lnTo>
                  <a:pt x="720" y="222"/>
                </a:lnTo>
                <a:close/>
                <a:moveTo>
                  <a:pt x="701" y="183"/>
                </a:moveTo>
                <a:cubicBezTo>
                  <a:pt x="702" y="185"/>
                  <a:pt x="704" y="187"/>
                  <a:pt x="705" y="189"/>
                </a:cubicBezTo>
                <a:cubicBezTo>
                  <a:pt x="701" y="189"/>
                  <a:pt x="701" y="189"/>
                  <a:pt x="701" y="189"/>
                </a:cubicBezTo>
                <a:lnTo>
                  <a:pt x="701" y="183"/>
                </a:lnTo>
                <a:close/>
                <a:moveTo>
                  <a:pt x="536" y="37"/>
                </a:moveTo>
                <a:cubicBezTo>
                  <a:pt x="530" y="34"/>
                  <a:pt x="534" y="37"/>
                  <a:pt x="530" y="33"/>
                </a:cubicBezTo>
                <a:cubicBezTo>
                  <a:pt x="536" y="35"/>
                  <a:pt x="533" y="32"/>
                  <a:pt x="536" y="37"/>
                </a:cubicBezTo>
                <a:close/>
                <a:moveTo>
                  <a:pt x="362" y="10"/>
                </a:moveTo>
                <a:cubicBezTo>
                  <a:pt x="366" y="14"/>
                  <a:pt x="363" y="10"/>
                  <a:pt x="366" y="16"/>
                </a:cubicBezTo>
                <a:cubicBezTo>
                  <a:pt x="362" y="16"/>
                  <a:pt x="362" y="16"/>
                  <a:pt x="362" y="16"/>
                </a:cubicBezTo>
                <a:lnTo>
                  <a:pt x="362" y="10"/>
                </a:lnTo>
                <a:close/>
                <a:moveTo>
                  <a:pt x="366" y="43"/>
                </a:moveTo>
                <a:cubicBezTo>
                  <a:pt x="366" y="45"/>
                  <a:pt x="366" y="45"/>
                  <a:pt x="366" y="45"/>
                </a:cubicBezTo>
                <a:cubicBezTo>
                  <a:pt x="358" y="42"/>
                  <a:pt x="361" y="45"/>
                  <a:pt x="357" y="39"/>
                </a:cubicBezTo>
                <a:cubicBezTo>
                  <a:pt x="360" y="40"/>
                  <a:pt x="363" y="41"/>
                  <a:pt x="366" y="43"/>
                </a:cubicBezTo>
                <a:close/>
                <a:moveTo>
                  <a:pt x="146" y="148"/>
                </a:moveTo>
                <a:cubicBezTo>
                  <a:pt x="142" y="145"/>
                  <a:pt x="144" y="148"/>
                  <a:pt x="142" y="144"/>
                </a:cubicBezTo>
                <a:cubicBezTo>
                  <a:pt x="143" y="145"/>
                  <a:pt x="144" y="146"/>
                  <a:pt x="146" y="148"/>
                </a:cubicBezTo>
                <a:close/>
                <a:moveTo>
                  <a:pt x="28" y="512"/>
                </a:moveTo>
                <a:cubicBezTo>
                  <a:pt x="29" y="510"/>
                  <a:pt x="30" y="508"/>
                  <a:pt x="30" y="506"/>
                </a:cubicBezTo>
                <a:cubicBezTo>
                  <a:pt x="33" y="506"/>
                  <a:pt x="33" y="506"/>
                  <a:pt x="33" y="506"/>
                </a:cubicBezTo>
                <a:cubicBezTo>
                  <a:pt x="30" y="512"/>
                  <a:pt x="33" y="508"/>
                  <a:pt x="28" y="512"/>
                </a:cubicBezTo>
                <a:close/>
                <a:moveTo>
                  <a:pt x="49" y="331"/>
                </a:moveTo>
                <a:cubicBezTo>
                  <a:pt x="48" y="329"/>
                  <a:pt x="48" y="328"/>
                  <a:pt x="47" y="327"/>
                </a:cubicBezTo>
                <a:cubicBezTo>
                  <a:pt x="51" y="329"/>
                  <a:pt x="48" y="329"/>
                  <a:pt x="49" y="331"/>
                </a:cubicBezTo>
                <a:close/>
                <a:moveTo>
                  <a:pt x="57" y="491"/>
                </a:moveTo>
                <a:cubicBezTo>
                  <a:pt x="57" y="487"/>
                  <a:pt x="57" y="487"/>
                  <a:pt x="57" y="487"/>
                </a:cubicBezTo>
                <a:cubicBezTo>
                  <a:pt x="59" y="491"/>
                  <a:pt x="59" y="488"/>
                  <a:pt x="57" y="491"/>
                </a:cubicBezTo>
                <a:close/>
                <a:moveTo>
                  <a:pt x="187" y="715"/>
                </a:moveTo>
                <a:cubicBezTo>
                  <a:pt x="187" y="713"/>
                  <a:pt x="188" y="711"/>
                  <a:pt x="189" y="709"/>
                </a:cubicBezTo>
                <a:cubicBezTo>
                  <a:pt x="191" y="714"/>
                  <a:pt x="190" y="711"/>
                  <a:pt x="187" y="715"/>
                </a:cubicBezTo>
                <a:close/>
                <a:moveTo>
                  <a:pt x="211" y="705"/>
                </a:moveTo>
                <a:cubicBezTo>
                  <a:pt x="214" y="706"/>
                  <a:pt x="217" y="707"/>
                  <a:pt x="220" y="707"/>
                </a:cubicBezTo>
                <a:cubicBezTo>
                  <a:pt x="214" y="709"/>
                  <a:pt x="216" y="709"/>
                  <a:pt x="211" y="705"/>
                </a:cubicBezTo>
                <a:close/>
                <a:moveTo>
                  <a:pt x="320" y="761"/>
                </a:moveTo>
                <a:cubicBezTo>
                  <a:pt x="320" y="755"/>
                  <a:pt x="320" y="755"/>
                  <a:pt x="320" y="755"/>
                </a:cubicBezTo>
                <a:cubicBezTo>
                  <a:pt x="323" y="756"/>
                  <a:pt x="325" y="757"/>
                  <a:pt x="327" y="759"/>
                </a:cubicBezTo>
                <a:cubicBezTo>
                  <a:pt x="322" y="763"/>
                  <a:pt x="326" y="760"/>
                  <a:pt x="320" y="761"/>
                </a:cubicBezTo>
                <a:close/>
                <a:moveTo>
                  <a:pt x="701" y="621"/>
                </a:moveTo>
                <a:cubicBezTo>
                  <a:pt x="701" y="615"/>
                  <a:pt x="701" y="615"/>
                  <a:pt x="701" y="615"/>
                </a:cubicBezTo>
                <a:cubicBezTo>
                  <a:pt x="703" y="615"/>
                  <a:pt x="703" y="615"/>
                  <a:pt x="703" y="615"/>
                </a:cubicBezTo>
                <a:cubicBezTo>
                  <a:pt x="702" y="617"/>
                  <a:pt x="702" y="619"/>
                  <a:pt x="701" y="621"/>
                </a:cubicBezTo>
                <a:close/>
                <a:moveTo>
                  <a:pt x="631" y="658"/>
                </a:moveTo>
                <a:cubicBezTo>
                  <a:pt x="614" y="677"/>
                  <a:pt x="587" y="684"/>
                  <a:pt x="565" y="699"/>
                </a:cubicBezTo>
                <a:cubicBezTo>
                  <a:pt x="558" y="704"/>
                  <a:pt x="562" y="710"/>
                  <a:pt x="557" y="718"/>
                </a:cubicBezTo>
                <a:cubicBezTo>
                  <a:pt x="507" y="728"/>
                  <a:pt x="457" y="739"/>
                  <a:pt x="407" y="750"/>
                </a:cubicBezTo>
                <a:cubicBezTo>
                  <a:pt x="381" y="739"/>
                  <a:pt x="342" y="737"/>
                  <a:pt x="310" y="730"/>
                </a:cubicBezTo>
                <a:cubicBezTo>
                  <a:pt x="303" y="731"/>
                  <a:pt x="296" y="731"/>
                  <a:pt x="290" y="732"/>
                </a:cubicBezTo>
                <a:cubicBezTo>
                  <a:pt x="263" y="719"/>
                  <a:pt x="225" y="705"/>
                  <a:pt x="199" y="685"/>
                </a:cubicBezTo>
                <a:cubicBezTo>
                  <a:pt x="77" y="586"/>
                  <a:pt x="14" y="444"/>
                  <a:pt x="82" y="259"/>
                </a:cubicBezTo>
                <a:cubicBezTo>
                  <a:pt x="91" y="237"/>
                  <a:pt x="100" y="215"/>
                  <a:pt x="109" y="193"/>
                </a:cubicBezTo>
                <a:cubicBezTo>
                  <a:pt x="118" y="186"/>
                  <a:pt x="126" y="179"/>
                  <a:pt x="135" y="172"/>
                </a:cubicBezTo>
                <a:cubicBezTo>
                  <a:pt x="139" y="167"/>
                  <a:pt x="140" y="156"/>
                  <a:pt x="142" y="154"/>
                </a:cubicBezTo>
                <a:cubicBezTo>
                  <a:pt x="184" y="115"/>
                  <a:pt x="241" y="78"/>
                  <a:pt x="300" y="57"/>
                </a:cubicBezTo>
                <a:cubicBezTo>
                  <a:pt x="320" y="50"/>
                  <a:pt x="357" y="61"/>
                  <a:pt x="378" y="49"/>
                </a:cubicBezTo>
                <a:cubicBezTo>
                  <a:pt x="412" y="52"/>
                  <a:pt x="447" y="55"/>
                  <a:pt x="481" y="58"/>
                </a:cubicBezTo>
                <a:cubicBezTo>
                  <a:pt x="481" y="58"/>
                  <a:pt x="480" y="58"/>
                  <a:pt x="479" y="57"/>
                </a:cubicBezTo>
                <a:cubicBezTo>
                  <a:pt x="483" y="58"/>
                  <a:pt x="487" y="59"/>
                  <a:pt x="491" y="59"/>
                </a:cubicBezTo>
                <a:cubicBezTo>
                  <a:pt x="488" y="59"/>
                  <a:pt x="485" y="59"/>
                  <a:pt x="481" y="58"/>
                </a:cubicBezTo>
                <a:cubicBezTo>
                  <a:pt x="518" y="75"/>
                  <a:pt x="554" y="92"/>
                  <a:pt x="590" y="109"/>
                </a:cubicBezTo>
                <a:cubicBezTo>
                  <a:pt x="649" y="163"/>
                  <a:pt x="706" y="221"/>
                  <a:pt x="732" y="314"/>
                </a:cubicBezTo>
                <a:cubicBezTo>
                  <a:pt x="770" y="453"/>
                  <a:pt x="701" y="579"/>
                  <a:pt x="631" y="658"/>
                </a:cubicBezTo>
                <a:close/>
                <a:moveTo>
                  <a:pt x="754" y="271"/>
                </a:moveTo>
                <a:cubicBezTo>
                  <a:pt x="760" y="275"/>
                  <a:pt x="757" y="272"/>
                  <a:pt x="761" y="277"/>
                </a:cubicBezTo>
                <a:cubicBezTo>
                  <a:pt x="757" y="274"/>
                  <a:pt x="757" y="275"/>
                  <a:pt x="754" y="271"/>
                </a:cubicBezTo>
                <a:close/>
                <a:moveTo>
                  <a:pt x="483" y="94"/>
                </a:moveTo>
                <a:cubicBezTo>
                  <a:pt x="447" y="84"/>
                  <a:pt x="402" y="89"/>
                  <a:pt x="370" y="84"/>
                </a:cubicBezTo>
                <a:cubicBezTo>
                  <a:pt x="337" y="98"/>
                  <a:pt x="299" y="94"/>
                  <a:pt x="269" y="107"/>
                </a:cubicBezTo>
                <a:cubicBezTo>
                  <a:pt x="179" y="146"/>
                  <a:pt x="120" y="240"/>
                  <a:pt x="90" y="327"/>
                </a:cubicBezTo>
                <a:cubicBezTo>
                  <a:pt x="80" y="357"/>
                  <a:pt x="86" y="399"/>
                  <a:pt x="90" y="427"/>
                </a:cubicBezTo>
                <a:cubicBezTo>
                  <a:pt x="115" y="587"/>
                  <a:pt x="250" y="745"/>
                  <a:pt x="452" y="703"/>
                </a:cubicBezTo>
                <a:cubicBezTo>
                  <a:pt x="648" y="663"/>
                  <a:pt x="789" y="436"/>
                  <a:pt x="662" y="232"/>
                </a:cubicBezTo>
                <a:cubicBezTo>
                  <a:pt x="627" y="176"/>
                  <a:pt x="554" y="114"/>
                  <a:pt x="483" y="94"/>
                </a:cubicBezTo>
                <a:close/>
                <a:moveTo>
                  <a:pt x="450" y="693"/>
                </a:moveTo>
                <a:cubicBezTo>
                  <a:pt x="210" y="731"/>
                  <a:pt x="24" y="495"/>
                  <a:pt x="123" y="267"/>
                </a:cubicBezTo>
                <a:cubicBezTo>
                  <a:pt x="154" y="197"/>
                  <a:pt x="215" y="144"/>
                  <a:pt x="288" y="115"/>
                </a:cubicBezTo>
                <a:cubicBezTo>
                  <a:pt x="317" y="108"/>
                  <a:pt x="347" y="101"/>
                  <a:pt x="376" y="94"/>
                </a:cubicBezTo>
                <a:cubicBezTo>
                  <a:pt x="768" y="91"/>
                  <a:pt x="796" y="638"/>
                  <a:pt x="450" y="693"/>
                </a:cubicBezTo>
                <a:close/>
                <a:moveTo>
                  <a:pt x="246" y="251"/>
                </a:moveTo>
                <a:cubicBezTo>
                  <a:pt x="254" y="244"/>
                  <a:pt x="260" y="241"/>
                  <a:pt x="265" y="232"/>
                </a:cubicBezTo>
                <a:cubicBezTo>
                  <a:pt x="265" y="213"/>
                  <a:pt x="260" y="209"/>
                  <a:pt x="246" y="203"/>
                </a:cubicBezTo>
                <a:cubicBezTo>
                  <a:pt x="246" y="204"/>
                  <a:pt x="245" y="205"/>
                  <a:pt x="244" y="205"/>
                </a:cubicBezTo>
                <a:cubicBezTo>
                  <a:pt x="248" y="210"/>
                  <a:pt x="253" y="215"/>
                  <a:pt x="257" y="220"/>
                </a:cubicBezTo>
                <a:cubicBezTo>
                  <a:pt x="255" y="225"/>
                  <a:pt x="254" y="231"/>
                  <a:pt x="253" y="236"/>
                </a:cubicBezTo>
                <a:cubicBezTo>
                  <a:pt x="245" y="238"/>
                  <a:pt x="238" y="239"/>
                  <a:pt x="230" y="240"/>
                </a:cubicBezTo>
                <a:cubicBezTo>
                  <a:pt x="218" y="233"/>
                  <a:pt x="212" y="224"/>
                  <a:pt x="209" y="207"/>
                </a:cubicBezTo>
                <a:cubicBezTo>
                  <a:pt x="218" y="192"/>
                  <a:pt x="226" y="183"/>
                  <a:pt x="244" y="177"/>
                </a:cubicBezTo>
                <a:cubicBezTo>
                  <a:pt x="262" y="178"/>
                  <a:pt x="268" y="186"/>
                  <a:pt x="273" y="199"/>
                </a:cubicBezTo>
                <a:cubicBezTo>
                  <a:pt x="276" y="201"/>
                  <a:pt x="279" y="203"/>
                  <a:pt x="281" y="205"/>
                </a:cubicBezTo>
                <a:cubicBezTo>
                  <a:pt x="282" y="204"/>
                  <a:pt x="283" y="203"/>
                  <a:pt x="283" y="201"/>
                </a:cubicBezTo>
                <a:cubicBezTo>
                  <a:pt x="277" y="192"/>
                  <a:pt x="271" y="183"/>
                  <a:pt x="265" y="175"/>
                </a:cubicBezTo>
                <a:cubicBezTo>
                  <a:pt x="268" y="128"/>
                  <a:pt x="333" y="146"/>
                  <a:pt x="337" y="183"/>
                </a:cubicBezTo>
                <a:cubicBezTo>
                  <a:pt x="339" y="184"/>
                  <a:pt x="341" y="185"/>
                  <a:pt x="343" y="187"/>
                </a:cubicBezTo>
                <a:cubicBezTo>
                  <a:pt x="345" y="187"/>
                  <a:pt x="345" y="187"/>
                  <a:pt x="345" y="187"/>
                </a:cubicBezTo>
                <a:cubicBezTo>
                  <a:pt x="340" y="174"/>
                  <a:pt x="336" y="161"/>
                  <a:pt x="331" y="148"/>
                </a:cubicBezTo>
                <a:cubicBezTo>
                  <a:pt x="331" y="145"/>
                  <a:pt x="332" y="142"/>
                  <a:pt x="333" y="140"/>
                </a:cubicBezTo>
                <a:cubicBezTo>
                  <a:pt x="351" y="127"/>
                  <a:pt x="405" y="109"/>
                  <a:pt x="419" y="140"/>
                </a:cubicBezTo>
                <a:cubicBezTo>
                  <a:pt x="424" y="150"/>
                  <a:pt x="419" y="165"/>
                  <a:pt x="415" y="175"/>
                </a:cubicBezTo>
                <a:cubicBezTo>
                  <a:pt x="416" y="177"/>
                  <a:pt x="416" y="179"/>
                  <a:pt x="417" y="181"/>
                </a:cubicBezTo>
                <a:cubicBezTo>
                  <a:pt x="422" y="165"/>
                  <a:pt x="427" y="149"/>
                  <a:pt x="432" y="133"/>
                </a:cubicBezTo>
                <a:cubicBezTo>
                  <a:pt x="458" y="128"/>
                  <a:pt x="473" y="137"/>
                  <a:pt x="489" y="146"/>
                </a:cubicBezTo>
                <a:cubicBezTo>
                  <a:pt x="490" y="148"/>
                  <a:pt x="491" y="151"/>
                  <a:pt x="491" y="154"/>
                </a:cubicBezTo>
                <a:cubicBezTo>
                  <a:pt x="470" y="178"/>
                  <a:pt x="468" y="190"/>
                  <a:pt x="469" y="228"/>
                </a:cubicBezTo>
                <a:cubicBezTo>
                  <a:pt x="462" y="232"/>
                  <a:pt x="462" y="232"/>
                  <a:pt x="462" y="232"/>
                </a:cubicBezTo>
                <a:cubicBezTo>
                  <a:pt x="457" y="235"/>
                  <a:pt x="459" y="236"/>
                  <a:pt x="452" y="234"/>
                </a:cubicBezTo>
                <a:cubicBezTo>
                  <a:pt x="427" y="222"/>
                  <a:pt x="403" y="209"/>
                  <a:pt x="378" y="197"/>
                </a:cubicBezTo>
                <a:cubicBezTo>
                  <a:pt x="362" y="192"/>
                  <a:pt x="347" y="202"/>
                  <a:pt x="337" y="201"/>
                </a:cubicBezTo>
                <a:cubicBezTo>
                  <a:pt x="328" y="197"/>
                  <a:pt x="319" y="193"/>
                  <a:pt x="310" y="189"/>
                </a:cubicBezTo>
                <a:cubicBezTo>
                  <a:pt x="321" y="204"/>
                  <a:pt x="332" y="217"/>
                  <a:pt x="343" y="234"/>
                </a:cubicBezTo>
                <a:cubicBezTo>
                  <a:pt x="342" y="236"/>
                  <a:pt x="342" y="237"/>
                  <a:pt x="341" y="238"/>
                </a:cubicBezTo>
                <a:cubicBezTo>
                  <a:pt x="330" y="242"/>
                  <a:pt x="319" y="246"/>
                  <a:pt x="309" y="249"/>
                </a:cubicBezTo>
                <a:cubicBezTo>
                  <a:pt x="324" y="250"/>
                  <a:pt x="340" y="251"/>
                  <a:pt x="355" y="253"/>
                </a:cubicBezTo>
                <a:cubicBezTo>
                  <a:pt x="364" y="250"/>
                  <a:pt x="369" y="240"/>
                  <a:pt x="382" y="242"/>
                </a:cubicBezTo>
                <a:cubicBezTo>
                  <a:pt x="419" y="249"/>
                  <a:pt x="502" y="295"/>
                  <a:pt x="510" y="333"/>
                </a:cubicBezTo>
                <a:cubicBezTo>
                  <a:pt x="516" y="333"/>
                  <a:pt x="516" y="333"/>
                  <a:pt x="516" y="333"/>
                </a:cubicBezTo>
                <a:cubicBezTo>
                  <a:pt x="510" y="319"/>
                  <a:pt x="505" y="305"/>
                  <a:pt x="499" y="292"/>
                </a:cubicBezTo>
                <a:cubicBezTo>
                  <a:pt x="489" y="288"/>
                  <a:pt x="479" y="285"/>
                  <a:pt x="469" y="281"/>
                </a:cubicBezTo>
                <a:cubicBezTo>
                  <a:pt x="473" y="270"/>
                  <a:pt x="483" y="271"/>
                  <a:pt x="487" y="261"/>
                </a:cubicBezTo>
                <a:cubicBezTo>
                  <a:pt x="497" y="238"/>
                  <a:pt x="482" y="212"/>
                  <a:pt x="481" y="187"/>
                </a:cubicBezTo>
                <a:cubicBezTo>
                  <a:pt x="484" y="184"/>
                  <a:pt x="488" y="181"/>
                  <a:pt x="491" y="179"/>
                </a:cubicBezTo>
                <a:cubicBezTo>
                  <a:pt x="504" y="173"/>
                  <a:pt x="511" y="194"/>
                  <a:pt x="524" y="201"/>
                </a:cubicBezTo>
                <a:cubicBezTo>
                  <a:pt x="520" y="193"/>
                  <a:pt x="519" y="192"/>
                  <a:pt x="520" y="183"/>
                </a:cubicBezTo>
                <a:cubicBezTo>
                  <a:pt x="521" y="181"/>
                  <a:pt x="521" y="180"/>
                  <a:pt x="522" y="179"/>
                </a:cubicBezTo>
                <a:cubicBezTo>
                  <a:pt x="538" y="180"/>
                  <a:pt x="541" y="188"/>
                  <a:pt x="545" y="201"/>
                </a:cubicBezTo>
                <a:cubicBezTo>
                  <a:pt x="546" y="202"/>
                  <a:pt x="547" y="203"/>
                  <a:pt x="549" y="203"/>
                </a:cubicBezTo>
                <a:cubicBezTo>
                  <a:pt x="563" y="148"/>
                  <a:pt x="443" y="111"/>
                  <a:pt x="380" y="113"/>
                </a:cubicBezTo>
                <a:cubicBezTo>
                  <a:pt x="312" y="140"/>
                  <a:pt x="201" y="134"/>
                  <a:pt x="199" y="224"/>
                </a:cubicBezTo>
                <a:cubicBezTo>
                  <a:pt x="212" y="238"/>
                  <a:pt x="219" y="251"/>
                  <a:pt x="246" y="251"/>
                </a:cubicBezTo>
                <a:close/>
                <a:moveTo>
                  <a:pt x="454" y="265"/>
                </a:moveTo>
                <a:cubicBezTo>
                  <a:pt x="455" y="264"/>
                  <a:pt x="456" y="262"/>
                  <a:pt x="456" y="261"/>
                </a:cubicBezTo>
                <a:cubicBezTo>
                  <a:pt x="460" y="261"/>
                  <a:pt x="460" y="261"/>
                  <a:pt x="460" y="261"/>
                </a:cubicBezTo>
                <a:cubicBezTo>
                  <a:pt x="464" y="267"/>
                  <a:pt x="460" y="264"/>
                  <a:pt x="454" y="265"/>
                </a:cubicBezTo>
                <a:close/>
                <a:moveTo>
                  <a:pt x="271" y="267"/>
                </a:moveTo>
                <a:cubicBezTo>
                  <a:pt x="281" y="262"/>
                  <a:pt x="292" y="256"/>
                  <a:pt x="302" y="251"/>
                </a:cubicBezTo>
                <a:cubicBezTo>
                  <a:pt x="293" y="253"/>
                  <a:pt x="284" y="256"/>
                  <a:pt x="275" y="259"/>
                </a:cubicBezTo>
                <a:cubicBezTo>
                  <a:pt x="274" y="262"/>
                  <a:pt x="272" y="264"/>
                  <a:pt x="271" y="267"/>
                </a:cubicBezTo>
                <a:close/>
                <a:moveTo>
                  <a:pt x="302" y="251"/>
                </a:moveTo>
                <a:cubicBezTo>
                  <a:pt x="304" y="250"/>
                  <a:pt x="306" y="249"/>
                  <a:pt x="309" y="249"/>
                </a:cubicBezTo>
                <a:cubicBezTo>
                  <a:pt x="308" y="249"/>
                  <a:pt x="307" y="249"/>
                  <a:pt x="306" y="249"/>
                </a:cubicBezTo>
                <a:cubicBezTo>
                  <a:pt x="305" y="249"/>
                  <a:pt x="303" y="250"/>
                  <a:pt x="302" y="251"/>
                </a:cubicBezTo>
                <a:close/>
                <a:moveTo>
                  <a:pt x="565" y="212"/>
                </a:moveTo>
                <a:cubicBezTo>
                  <a:pt x="553" y="216"/>
                  <a:pt x="551" y="222"/>
                  <a:pt x="545" y="232"/>
                </a:cubicBezTo>
                <a:cubicBezTo>
                  <a:pt x="549" y="247"/>
                  <a:pt x="548" y="257"/>
                  <a:pt x="561" y="263"/>
                </a:cubicBezTo>
                <a:cubicBezTo>
                  <a:pt x="569" y="264"/>
                  <a:pt x="578" y="264"/>
                  <a:pt x="586" y="265"/>
                </a:cubicBezTo>
                <a:cubicBezTo>
                  <a:pt x="588" y="261"/>
                  <a:pt x="590" y="257"/>
                  <a:pt x="592" y="253"/>
                </a:cubicBezTo>
                <a:cubicBezTo>
                  <a:pt x="573" y="255"/>
                  <a:pt x="566" y="254"/>
                  <a:pt x="553" y="242"/>
                </a:cubicBezTo>
                <a:cubicBezTo>
                  <a:pt x="554" y="241"/>
                  <a:pt x="554" y="240"/>
                  <a:pt x="555" y="238"/>
                </a:cubicBezTo>
                <a:cubicBezTo>
                  <a:pt x="554" y="230"/>
                  <a:pt x="555" y="231"/>
                  <a:pt x="559" y="224"/>
                </a:cubicBezTo>
                <a:cubicBezTo>
                  <a:pt x="570" y="221"/>
                  <a:pt x="582" y="218"/>
                  <a:pt x="594" y="222"/>
                </a:cubicBezTo>
                <a:cubicBezTo>
                  <a:pt x="606" y="226"/>
                  <a:pt x="620" y="242"/>
                  <a:pt x="615" y="257"/>
                </a:cubicBezTo>
                <a:cubicBezTo>
                  <a:pt x="610" y="264"/>
                  <a:pt x="604" y="267"/>
                  <a:pt x="594" y="269"/>
                </a:cubicBezTo>
                <a:cubicBezTo>
                  <a:pt x="594" y="275"/>
                  <a:pt x="594" y="275"/>
                  <a:pt x="594" y="275"/>
                </a:cubicBezTo>
                <a:cubicBezTo>
                  <a:pt x="604" y="272"/>
                  <a:pt x="613" y="268"/>
                  <a:pt x="623" y="265"/>
                </a:cubicBezTo>
                <a:cubicBezTo>
                  <a:pt x="626" y="266"/>
                  <a:pt x="628" y="266"/>
                  <a:pt x="631" y="267"/>
                </a:cubicBezTo>
                <a:cubicBezTo>
                  <a:pt x="637" y="275"/>
                  <a:pt x="640" y="282"/>
                  <a:pt x="643" y="294"/>
                </a:cubicBezTo>
                <a:cubicBezTo>
                  <a:pt x="642" y="300"/>
                  <a:pt x="641" y="306"/>
                  <a:pt x="639" y="312"/>
                </a:cubicBezTo>
                <a:cubicBezTo>
                  <a:pt x="630" y="316"/>
                  <a:pt x="620" y="321"/>
                  <a:pt x="610" y="325"/>
                </a:cubicBezTo>
                <a:cubicBezTo>
                  <a:pt x="610" y="327"/>
                  <a:pt x="610" y="327"/>
                  <a:pt x="610" y="327"/>
                </a:cubicBezTo>
                <a:cubicBezTo>
                  <a:pt x="623" y="323"/>
                  <a:pt x="636" y="320"/>
                  <a:pt x="650" y="323"/>
                </a:cubicBezTo>
                <a:cubicBezTo>
                  <a:pt x="660" y="338"/>
                  <a:pt x="673" y="368"/>
                  <a:pt x="658" y="384"/>
                </a:cubicBezTo>
                <a:cubicBezTo>
                  <a:pt x="649" y="399"/>
                  <a:pt x="631" y="395"/>
                  <a:pt x="615" y="393"/>
                </a:cubicBezTo>
                <a:cubicBezTo>
                  <a:pt x="621" y="400"/>
                  <a:pt x="645" y="402"/>
                  <a:pt x="656" y="405"/>
                </a:cubicBezTo>
                <a:cubicBezTo>
                  <a:pt x="670" y="425"/>
                  <a:pt x="669" y="441"/>
                  <a:pt x="662" y="465"/>
                </a:cubicBezTo>
                <a:cubicBezTo>
                  <a:pt x="659" y="467"/>
                  <a:pt x="656" y="469"/>
                  <a:pt x="654" y="471"/>
                </a:cubicBezTo>
                <a:cubicBezTo>
                  <a:pt x="652" y="470"/>
                  <a:pt x="583" y="441"/>
                  <a:pt x="582" y="440"/>
                </a:cubicBezTo>
                <a:cubicBezTo>
                  <a:pt x="564" y="414"/>
                  <a:pt x="597" y="387"/>
                  <a:pt x="598" y="358"/>
                </a:cubicBezTo>
                <a:cubicBezTo>
                  <a:pt x="600" y="328"/>
                  <a:pt x="583" y="318"/>
                  <a:pt x="588" y="290"/>
                </a:cubicBezTo>
                <a:cubicBezTo>
                  <a:pt x="581" y="294"/>
                  <a:pt x="582" y="296"/>
                  <a:pt x="582" y="308"/>
                </a:cubicBezTo>
                <a:cubicBezTo>
                  <a:pt x="549" y="309"/>
                  <a:pt x="546" y="297"/>
                  <a:pt x="543" y="275"/>
                </a:cubicBezTo>
                <a:cubicBezTo>
                  <a:pt x="530" y="268"/>
                  <a:pt x="517" y="260"/>
                  <a:pt x="504" y="253"/>
                </a:cubicBezTo>
                <a:cubicBezTo>
                  <a:pt x="501" y="262"/>
                  <a:pt x="527" y="275"/>
                  <a:pt x="538" y="277"/>
                </a:cubicBezTo>
                <a:cubicBezTo>
                  <a:pt x="538" y="291"/>
                  <a:pt x="537" y="305"/>
                  <a:pt x="536" y="318"/>
                </a:cubicBezTo>
                <a:cubicBezTo>
                  <a:pt x="543" y="328"/>
                  <a:pt x="549" y="332"/>
                  <a:pt x="559" y="337"/>
                </a:cubicBezTo>
                <a:cubicBezTo>
                  <a:pt x="553" y="379"/>
                  <a:pt x="515" y="448"/>
                  <a:pt x="491" y="477"/>
                </a:cubicBezTo>
                <a:cubicBezTo>
                  <a:pt x="477" y="483"/>
                  <a:pt x="464" y="489"/>
                  <a:pt x="450" y="495"/>
                </a:cubicBezTo>
                <a:cubicBezTo>
                  <a:pt x="450" y="497"/>
                  <a:pt x="450" y="497"/>
                  <a:pt x="450" y="497"/>
                </a:cubicBezTo>
                <a:cubicBezTo>
                  <a:pt x="463" y="494"/>
                  <a:pt x="476" y="491"/>
                  <a:pt x="489" y="487"/>
                </a:cubicBezTo>
                <a:cubicBezTo>
                  <a:pt x="498" y="468"/>
                  <a:pt x="509" y="446"/>
                  <a:pt x="530" y="440"/>
                </a:cubicBezTo>
                <a:cubicBezTo>
                  <a:pt x="544" y="483"/>
                  <a:pt x="609" y="451"/>
                  <a:pt x="635" y="483"/>
                </a:cubicBezTo>
                <a:cubicBezTo>
                  <a:pt x="625" y="497"/>
                  <a:pt x="615" y="510"/>
                  <a:pt x="604" y="524"/>
                </a:cubicBezTo>
                <a:cubicBezTo>
                  <a:pt x="603" y="525"/>
                  <a:pt x="602" y="526"/>
                  <a:pt x="600" y="526"/>
                </a:cubicBezTo>
                <a:cubicBezTo>
                  <a:pt x="609" y="528"/>
                  <a:pt x="615" y="522"/>
                  <a:pt x="627" y="520"/>
                </a:cubicBezTo>
                <a:cubicBezTo>
                  <a:pt x="627" y="526"/>
                  <a:pt x="627" y="526"/>
                  <a:pt x="627" y="526"/>
                </a:cubicBezTo>
                <a:cubicBezTo>
                  <a:pt x="620" y="532"/>
                  <a:pt x="613" y="537"/>
                  <a:pt x="606" y="543"/>
                </a:cubicBezTo>
                <a:cubicBezTo>
                  <a:pt x="606" y="545"/>
                  <a:pt x="605" y="547"/>
                  <a:pt x="604" y="549"/>
                </a:cubicBezTo>
                <a:cubicBezTo>
                  <a:pt x="672" y="546"/>
                  <a:pt x="689" y="411"/>
                  <a:pt x="672" y="335"/>
                </a:cubicBezTo>
                <a:cubicBezTo>
                  <a:pt x="666" y="308"/>
                  <a:pt x="649" y="279"/>
                  <a:pt x="641" y="261"/>
                </a:cubicBezTo>
                <a:cubicBezTo>
                  <a:pt x="631" y="238"/>
                  <a:pt x="607" y="194"/>
                  <a:pt x="565" y="212"/>
                </a:cubicBezTo>
                <a:close/>
                <a:moveTo>
                  <a:pt x="251" y="551"/>
                </a:moveTo>
                <a:cubicBezTo>
                  <a:pt x="244" y="537"/>
                  <a:pt x="239" y="524"/>
                  <a:pt x="226" y="516"/>
                </a:cubicBezTo>
                <a:cubicBezTo>
                  <a:pt x="221" y="517"/>
                  <a:pt x="216" y="517"/>
                  <a:pt x="211" y="518"/>
                </a:cubicBezTo>
                <a:cubicBezTo>
                  <a:pt x="205" y="521"/>
                  <a:pt x="205" y="522"/>
                  <a:pt x="201" y="528"/>
                </a:cubicBezTo>
                <a:cubicBezTo>
                  <a:pt x="202" y="530"/>
                  <a:pt x="203" y="532"/>
                  <a:pt x="203" y="534"/>
                </a:cubicBezTo>
                <a:cubicBezTo>
                  <a:pt x="212" y="529"/>
                  <a:pt x="214" y="520"/>
                  <a:pt x="226" y="528"/>
                </a:cubicBezTo>
                <a:cubicBezTo>
                  <a:pt x="233" y="532"/>
                  <a:pt x="235" y="536"/>
                  <a:pt x="238" y="543"/>
                </a:cubicBezTo>
                <a:cubicBezTo>
                  <a:pt x="238" y="549"/>
                  <a:pt x="237" y="555"/>
                  <a:pt x="236" y="561"/>
                </a:cubicBezTo>
                <a:cubicBezTo>
                  <a:pt x="233" y="564"/>
                  <a:pt x="229" y="567"/>
                  <a:pt x="226" y="569"/>
                </a:cubicBezTo>
                <a:cubicBezTo>
                  <a:pt x="201" y="575"/>
                  <a:pt x="180" y="567"/>
                  <a:pt x="172" y="549"/>
                </a:cubicBezTo>
                <a:cubicBezTo>
                  <a:pt x="172" y="524"/>
                  <a:pt x="172" y="524"/>
                  <a:pt x="172" y="524"/>
                </a:cubicBezTo>
                <a:cubicBezTo>
                  <a:pt x="179" y="518"/>
                  <a:pt x="186" y="512"/>
                  <a:pt x="193" y="506"/>
                </a:cubicBezTo>
                <a:cubicBezTo>
                  <a:pt x="181" y="509"/>
                  <a:pt x="175" y="517"/>
                  <a:pt x="162" y="514"/>
                </a:cubicBezTo>
                <a:cubicBezTo>
                  <a:pt x="138" y="503"/>
                  <a:pt x="135" y="478"/>
                  <a:pt x="142" y="448"/>
                </a:cubicBezTo>
                <a:cubicBezTo>
                  <a:pt x="154" y="445"/>
                  <a:pt x="166" y="441"/>
                  <a:pt x="179" y="438"/>
                </a:cubicBezTo>
                <a:cubicBezTo>
                  <a:pt x="180" y="437"/>
                  <a:pt x="181" y="436"/>
                  <a:pt x="183" y="436"/>
                </a:cubicBezTo>
                <a:cubicBezTo>
                  <a:pt x="168" y="436"/>
                  <a:pt x="154" y="437"/>
                  <a:pt x="139" y="438"/>
                </a:cubicBezTo>
                <a:cubicBezTo>
                  <a:pt x="114" y="425"/>
                  <a:pt x="119" y="386"/>
                  <a:pt x="133" y="368"/>
                </a:cubicBezTo>
                <a:cubicBezTo>
                  <a:pt x="147" y="365"/>
                  <a:pt x="167" y="365"/>
                  <a:pt x="179" y="370"/>
                </a:cubicBezTo>
                <a:cubicBezTo>
                  <a:pt x="180" y="369"/>
                  <a:pt x="181" y="369"/>
                  <a:pt x="183" y="368"/>
                </a:cubicBezTo>
                <a:cubicBezTo>
                  <a:pt x="183" y="366"/>
                  <a:pt x="183" y="366"/>
                  <a:pt x="183" y="366"/>
                </a:cubicBezTo>
                <a:cubicBezTo>
                  <a:pt x="171" y="357"/>
                  <a:pt x="144" y="351"/>
                  <a:pt x="133" y="345"/>
                </a:cubicBezTo>
                <a:cubicBezTo>
                  <a:pt x="132" y="324"/>
                  <a:pt x="133" y="304"/>
                  <a:pt x="148" y="294"/>
                </a:cubicBezTo>
                <a:cubicBezTo>
                  <a:pt x="151" y="299"/>
                  <a:pt x="155" y="305"/>
                  <a:pt x="158" y="310"/>
                </a:cubicBezTo>
                <a:cubicBezTo>
                  <a:pt x="177" y="314"/>
                  <a:pt x="208" y="301"/>
                  <a:pt x="224" y="314"/>
                </a:cubicBezTo>
                <a:cubicBezTo>
                  <a:pt x="230" y="318"/>
                  <a:pt x="231" y="320"/>
                  <a:pt x="234" y="327"/>
                </a:cubicBezTo>
                <a:cubicBezTo>
                  <a:pt x="232" y="355"/>
                  <a:pt x="217" y="363"/>
                  <a:pt x="211" y="384"/>
                </a:cubicBezTo>
                <a:cubicBezTo>
                  <a:pt x="203" y="415"/>
                  <a:pt x="208" y="448"/>
                  <a:pt x="201" y="475"/>
                </a:cubicBezTo>
                <a:cubicBezTo>
                  <a:pt x="211" y="472"/>
                  <a:pt x="212" y="470"/>
                  <a:pt x="214" y="458"/>
                </a:cubicBezTo>
                <a:cubicBezTo>
                  <a:pt x="222" y="460"/>
                  <a:pt x="231" y="462"/>
                  <a:pt x="240" y="465"/>
                </a:cubicBezTo>
                <a:cubicBezTo>
                  <a:pt x="245" y="460"/>
                  <a:pt x="250" y="456"/>
                  <a:pt x="255" y="452"/>
                </a:cubicBezTo>
                <a:cubicBezTo>
                  <a:pt x="261" y="461"/>
                  <a:pt x="281" y="512"/>
                  <a:pt x="283" y="522"/>
                </a:cubicBezTo>
                <a:cubicBezTo>
                  <a:pt x="290" y="526"/>
                  <a:pt x="290" y="526"/>
                  <a:pt x="290" y="526"/>
                </a:cubicBezTo>
                <a:cubicBezTo>
                  <a:pt x="292" y="526"/>
                  <a:pt x="292" y="526"/>
                  <a:pt x="292" y="526"/>
                </a:cubicBezTo>
                <a:cubicBezTo>
                  <a:pt x="282" y="492"/>
                  <a:pt x="258" y="454"/>
                  <a:pt x="248" y="423"/>
                </a:cubicBezTo>
                <a:cubicBezTo>
                  <a:pt x="232" y="368"/>
                  <a:pt x="285" y="327"/>
                  <a:pt x="298" y="296"/>
                </a:cubicBezTo>
                <a:cubicBezTo>
                  <a:pt x="310" y="289"/>
                  <a:pt x="329" y="287"/>
                  <a:pt x="345" y="290"/>
                </a:cubicBezTo>
                <a:cubicBezTo>
                  <a:pt x="345" y="286"/>
                  <a:pt x="345" y="286"/>
                  <a:pt x="345" y="286"/>
                </a:cubicBezTo>
                <a:cubicBezTo>
                  <a:pt x="329" y="284"/>
                  <a:pt x="316" y="283"/>
                  <a:pt x="300" y="288"/>
                </a:cubicBezTo>
                <a:cubicBezTo>
                  <a:pt x="290" y="292"/>
                  <a:pt x="283" y="310"/>
                  <a:pt x="277" y="318"/>
                </a:cubicBezTo>
                <a:cubicBezTo>
                  <a:pt x="269" y="318"/>
                  <a:pt x="269" y="318"/>
                  <a:pt x="269" y="318"/>
                </a:cubicBezTo>
                <a:cubicBezTo>
                  <a:pt x="231" y="289"/>
                  <a:pt x="225" y="294"/>
                  <a:pt x="170" y="296"/>
                </a:cubicBezTo>
                <a:cubicBezTo>
                  <a:pt x="170" y="294"/>
                  <a:pt x="169" y="293"/>
                  <a:pt x="168" y="292"/>
                </a:cubicBezTo>
                <a:cubicBezTo>
                  <a:pt x="176" y="283"/>
                  <a:pt x="188" y="274"/>
                  <a:pt x="201" y="271"/>
                </a:cubicBezTo>
                <a:cubicBezTo>
                  <a:pt x="202" y="270"/>
                  <a:pt x="203" y="268"/>
                  <a:pt x="203" y="267"/>
                </a:cubicBezTo>
                <a:cubicBezTo>
                  <a:pt x="196" y="266"/>
                  <a:pt x="190" y="266"/>
                  <a:pt x="183" y="265"/>
                </a:cubicBezTo>
                <a:cubicBezTo>
                  <a:pt x="181" y="264"/>
                  <a:pt x="179" y="262"/>
                  <a:pt x="176" y="261"/>
                </a:cubicBezTo>
                <a:cubicBezTo>
                  <a:pt x="183" y="253"/>
                  <a:pt x="189" y="251"/>
                  <a:pt x="201" y="249"/>
                </a:cubicBezTo>
                <a:cubicBezTo>
                  <a:pt x="201" y="244"/>
                  <a:pt x="201" y="244"/>
                  <a:pt x="201" y="244"/>
                </a:cubicBezTo>
                <a:cubicBezTo>
                  <a:pt x="193" y="244"/>
                  <a:pt x="185" y="243"/>
                  <a:pt x="176" y="242"/>
                </a:cubicBezTo>
                <a:cubicBezTo>
                  <a:pt x="143" y="280"/>
                  <a:pt x="124" y="311"/>
                  <a:pt x="113" y="374"/>
                </a:cubicBezTo>
                <a:cubicBezTo>
                  <a:pt x="97" y="462"/>
                  <a:pt x="163" y="610"/>
                  <a:pt x="242" y="571"/>
                </a:cubicBezTo>
                <a:cubicBezTo>
                  <a:pt x="245" y="565"/>
                  <a:pt x="248" y="558"/>
                  <a:pt x="251" y="551"/>
                </a:cubicBezTo>
                <a:close/>
                <a:moveTo>
                  <a:pt x="230" y="403"/>
                </a:moveTo>
                <a:cubicBezTo>
                  <a:pt x="227" y="404"/>
                  <a:pt x="223" y="406"/>
                  <a:pt x="220" y="407"/>
                </a:cubicBezTo>
                <a:cubicBezTo>
                  <a:pt x="221" y="405"/>
                  <a:pt x="222" y="403"/>
                  <a:pt x="224" y="401"/>
                </a:cubicBezTo>
                <a:cubicBezTo>
                  <a:pt x="230" y="401"/>
                  <a:pt x="230" y="401"/>
                  <a:pt x="230" y="401"/>
                </a:cubicBezTo>
                <a:lnTo>
                  <a:pt x="230" y="403"/>
                </a:lnTo>
                <a:close/>
                <a:moveTo>
                  <a:pt x="263" y="325"/>
                </a:moveTo>
                <a:cubicBezTo>
                  <a:pt x="262" y="326"/>
                  <a:pt x="262" y="327"/>
                  <a:pt x="261" y="329"/>
                </a:cubicBezTo>
                <a:cubicBezTo>
                  <a:pt x="260" y="327"/>
                  <a:pt x="259" y="326"/>
                  <a:pt x="259" y="325"/>
                </a:cubicBezTo>
                <a:lnTo>
                  <a:pt x="263" y="325"/>
                </a:lnTo>
                <a:close/>
                <a:moveTo>
                  <a:pt x="386" y="294"/>
                </a:moveTo>
                <a:cubicBezTo>
                  <a:pt x="350" y="307"/>
                  <a:pt x="315" y="310"/>
                  <a:pt x="300" y="343"/>
                </a:cubicBezTo>
                <a:cubicBezTo>
                  <a:pt x="267" y="414"/>
                  <a:pt x="314" y="516"/>
                  <a:pt x="401" y="502"/>
                </a:cubicBezTo>
                <a:cubicBezTo>
                  <a:pt x="539" y="479"/>
                  <a:pt x="523" y="289"/>
                  <a:pt x="386" y="294"/>
                </a:cubicBezTo>
                <a:close/>
                <a:moveTo>
                  <a:pt x="368" y="489"/>
                </a:moveTo>
                <a:cubicBezTo>
                  <a:pt x="306" y="470"/>
                  <a:pt x="275" y="379"/>
                  <a:pt x="327" y="329"/>
                </a:cubicBezTo>
                <a:cubicBezTo>
                  <a:pt x="345" y="311"/>
                  <a:pt x="374" y="316"/>
                  <a:pt x="401" y="306"/>
                </a:cubicBezTo>
                <a:cubicBezTo>
                  <a:pt x="537" y="335"/>
                  <a:pt x="484" y="525"/>
                  <a:pt x="368" y="489"/>
                </a:cubicBezTo>
                <a:close/>
                <a:moveTo>
                  <a:pt x="384" y="341"/>
                </a:moveTo>
                <a:cubicBezTo>
                  <a:pt x="373" y="346"/>
                  <a:pt x="362" y="351"/>
                  <a:pt x="351" y="356"/>
                </a:cubicBezTo>
                <a:cubicBezTo>
                  <a:pt x="335" y="395"/>
                  <a:pt x="338" y="429"/>
                  <a:pt x="372" y="450"/>
                </a:cubicBezTo>
                <a:cubicBezTo>
                  <a:pt x="468" y="472"/>
                  <a:pt x="474" y="337"/>
                  <a:pt x="384" y="341"/>
                </a:cubicBezTo>
                <a:close/>
                <a:moveTo>
                  <a:pt x="392" y="446"/>
                </a:moveTo>
                <a:cubicBezTo>
                  <a:pt x="372" y="435"/>
                  <a:pt x="351" y="429"/>
                  <a:pt x="347" y="401"/>
                </a:cubicBezTo>
                <a:cubicBezTo>
                  <a:pt x="337" y="372"/>
                  <a:pt x="368" y="358"/>
                  <a:pt x="386" y="349"/>
                </a:cubicBezTo>
                <a:cubicBezTo>
                  <a:pt x="458" y="351"/>
                  <a:pt x="452" y="430"/>
                  <a:pt x="392" y="446"/>
                </a:cubicBezTo>
                <a:close/>
                <a:moveTo>
                  <a:pt x="386" y="364"/>
                </a:moveTo>
                <a:cubicBezTo>
                  <a:pt x="380" y="367"/>
                  <a:pt x="374" y="371"/>
                  <a:pt x="368" y="374"/>
                </a:cubicBezTo>
                <a:cubicBezTo>
                  <a:pt x="358" y="392"/>
                  <a:pt x="363" y="400"/>
                  <a:pt x="368" y="417"/>
                </a:cubicBezTo>
                <a:cubicBezTo>
                  <a:pt x="380" y="426"/>
                  <a:pt x="387" y="427"/>
                  <a:pt x="405" y="427"/>
                </a:cubicBezTo>
                <a:cubicBezTo>
                  <a:pt x="412" y="420"/>
                  <a:pt x="419" y="415"/>
                  <a:pt x="425" y="407"/>
                </a:cubicBezTo>
                <a:cubicBezTo>
                  <a:pt x="423" y="397"/>
                  <a:pt x="421" y="386"/>
                  <a:pt x="419" y="376"/>
                </a:cubicBezTo>
                <a:cubicBezTo>
                  <a:pt x="410" y="369"/>
                  <a:pt x="403" y="364"/>
                  <a:pt x="386" y="364"/>
                </a:cubicBezTo>
                <a:close/>
                <a:moveTo>
                  <a:pt x="401" y="395"/>
                </a:moveTo>
                <a:cubicBezTo>
                  <a:pt x="401" y="390"/>
                  <a:pt x="401" y="390"/>
                  <a:pt x="401" y="390"/>
                </a:cubicBezTo>
                <a:cubicBezTo>
                  <a:pt x="403" y="394"/>
                  <a:pt x="403" y="391"/>
                  <a:pt x="401" y="395"/>
                </a:cubicBezTo>
                <a:close/>
                <a:moveTo>
                  <a:pt x="532" y="489"/>
                </a:moveTo>
                <a:cubicBezTo>
                  <a:pt x="530" y="489"/>
                  <a:pt x="528" y="488"/>
                  <a:pt x="526" y="487"/>
                </a:cubicBezTo>
                <a:cubicBezTo>
                  <a:pt x="508" y="476"/>
                  <a:pt x="503" y="500"/>
                  <a:pt x="493" y="510"/>
                </a:cubicBezTo>
                <a:cubicBezTo>
                  <a:pt x="505" y="502"/>
                  <a:pt x="517" y="495"/>
                  <a:pt x="524" y="495"/>
                </a:cubicBezTo>
                <a:cubicBezTo>
                  <a:pt x="527" y="493"/>
                  <a:pt x="530" y="491"/>
                  <a:pt x="532" y="489"/>
                </a:cubicBezTo>
                <a:close/>
                <a:moveTo>
                  <a:pt x="493" y="510"/>
                </a:moveTo>
                <a:cubicBezTo>
                  <a:pt x="491" y="511"/>
                  <a:pt x="490" y="513"/>
                  <a:pt x="488" y="514"/>
                </a:cubicBezTo>
                <a:cubicBezTo>
                  <a:pt x="489" y="513"/>
                  <a:pt x="490" y="513"/>
                  <a:pt x="491" y="512"/>
                </a:cubicBezTo>
                <a:cubicBezTo>
                  <a:pt x="492" y="511"/>
                  <a:pt x="493" y="511"/>
                  <a:pt x="493" y="510"/>
                </a:cubicBezTo>
                <a:close/>
                <a:moveTo>
                  <a:pt x="569" y="541"/>
                </a:moveTo>
                <a:cubicBezTo>
                  <a:pt x="552" y="532"/>
                  <a:pt x="536" y="558"/>
                  <a:pt x="534" y="561"/>
                </a:cubicBezTo>
                <a:cubicBezTo>
                  <a:pt x="531" y="571"/>
                  <a:pt x="535" y="578"/>
                  <a:pt x="538" y="586"/>
                </a:cubicBezTo>
                <a:cubicBezTo>
                  <a:pt x="545" y="590"/>
                  <a:pt x="546" y="591"/>
                  <a:pt x="557" y="592"/>
                </a:cubicBezTo>
                <a:cubicBezTo>
                  <a:pt x="558" y="589"/>
                  <a:pt x="560" y="585"/>
                  <a:pt x="561" y="582"/>
                </a:cubicBezTo>
                <a:cubicBezTo>
                  <a:pt x="550" y="580"/>
                  <a:pt x="551" y="578"/>
                  <a:pt x="545" y="574"/>
                </a:cubicBezTo>
                <a:cubicBezTo>
                  <a:pt x="545" y="555"/>
                  <a:pt x="551" y="549"/>
                  <a:pt x="569" y="549"/>
                </a:cubicBezTo>
                <a:cubicBezTo>
                  <a:pt x="578" y="558"/>
                  <a:pt x="584" y="566"/>
                  <a:pt x="590" y="578"/>
                </a:cubicBezTo>
                <a:cubicBezTo>
                  <a:pt x="582" y="599"/>
                  <a:pt x="568" y="615"/>
                  <a:pt x="538" y="615"/>
                </a:cubicBezTo>
                <a:cubicBezTo>
                  <a:pt x="532" y="609"/>
                  <a:pt x="525" y="602"/>
                  <a:pt x="518" y="596"/>
                </a:cubicBezTo>
                <a:cubicBezTo>
                  <a:pt x="528" y="616"/>
                  <a:pt x="529" y="626"/>
                  <a:pt x="516" y="643"/>
                </a:cubicBezTo>
                <a:cubicBezTo>
                  <a:pt x="509" y="646"/>
                  <a:pt x="502" y="648"/>
                  <a:pt x="495" y="650"/>
                </a:cubicBezTo>
                <a:cubicBezTo>
                  <a:pt x="456" y="649"/>
                  <a:pt x="466" y="627"/>
                  <a:pt x="450" y="604"/>
                </a:cubicBezTo>
                <a:cubicBezTo>
                  <a:pt x="450" y="600"/>
                  <a:pt x="450" y="600"/>
                  <a:pt x="450" y="600"/>
                </a:cubicBezTo>
                <a:cubicBezTo>
                  <a:pt x="448" y="605"/>
                  <a:pt x="450" y="641"/>
                  <a:pt x="450" y="650"/>
                </a:cubicBezTo>
                <a:cubicBezTo>
                  <a:pt x="429" y="675"/>
                  <a:pt x="401" y="667"/>
                  <a:pt x="374" y="656"/>
                </a:cubicBezTo>
                <a:cubicBezTo>
                  <a:pt x="367" y="643"/>
                  <a:pt x="368" y="634"/>
                  <a:pt x="370" y="615"/>
                </a:cubicBezTo>
                <a:cubicBezTo>
                  <a:pt x="364" y="622"/>
                  <a:pt x="363" y="638"/>
                  <a:pt x="362" y="650"/>
                </a:cubicBezTo>
                <a:cubicBezTo>
                  <a:pt x="337" y="665"/>
                  <a:pt x="311" y="655"/>
                  <a:pt x="290" y="643"/>
                </a:cubicBezTo>
                <a:cubicBezTo>
                  <a:pt x="293" y="628"/>
                  <a:pt x="321" y="583"/>
                  <a:pt x="331" y="567"/>
                </a:cubicBezTo>
                <a:cubicBezTo>
                  <a:pt x="391" y="556"/>
                  <a:pt x="416" y="608"/>
                  <a:pt x="477" y="563"/>
                </a:cubicBezTo>
                <a:cubicBezTo>
                  <a:pt x="487" y="567"/>
                  <a:pt x="497" y="570"/>
                  <a:pt x="508" y="574"/>
                </a:cubicBezTo>
                <a:cubicBezTo>
                  <a:pt x="509" y="573"/>
                  <a:pt x="510" y="572"/>
                  <a:pt x="512" y="571"/>
                </a:cubicBezTo>
                <a:cubicBezTo>
                  <a:pt x="513" y="567"/>
                  <a:pt x="515" y="563"/>
                  <a:pt x="516" y="559"/>
                </a:cubicBezTo>
                <a:cubicBezTo>
                  <a:pt x="498" y="559"/>
                  <a:pt x="493" y="558"/>
                  <a:pt x="483" y="559"/>
                </a:cubicBezTo>
                <a:cubicBezTo>
                  <a:pt x="478" y="552"/>
                  <a:pt x="473" y="544"/>
                  <a:pt x="469" y="537"/>
                </a:cubicBezTo>
                <a:cubicBezTo>
                  <a:pt x="469" y="528"/>
                  <a:pt x="469" y="528"/>
                  <a:pt x="469" y="528"/>
                </a:cubicBezTo>
                <a:cubicBezTo>
                  <a:pt x="474" y="525"/>
                  <a:pt x="481" y="519"/>
                  <a:pt x="488" y="514"/>
                </a:cubicBezTo>
                <a:cubicBezTo>
                  <a:pt x="468" y="524"/>
                  <a:pt x="447" y="501"/>
                  <a:pt x="434" y="547"/>
                </a:cubicBezTo>
                <a:cubicBezTo>
                  <a:pt x="385" y="553"/>
                  <a:pt x="343" y="515"/>
                  <a:pt x="304" y="502"/>
                </a:cubicBezTo>
                <a:cubicBezTo>
                  <a:pt x="302" y="490"/>
                  <a:pt x="300" y="476"/>
                  <a:pt x="294" y="469"/>
                </a:cubicBezTo>
                <a:cubicBezTo>
                  <a:pt x="295" y="480"/>
                  <a:pt x="296" y="491"/>
                  <a:pt x="298" y="502"/>
                </a:cubicBezTo>
                <a:cubicBezTo>
                  <a:pt x="312" y="510"/>
                  <a:pt x="325" y="519"/>
                  <a:pt x="339" y="528"/>
                </a:cubicBezTo>
                <a:cubicBezTo>
                  <a:pt x="343" y="532"/>
                  <a:pt x="341" y="528"/>
                  <a:pt x="343" y="534"/>
                </a:cubicBezTo>
                <a:cubicBezTo>
                  <a:pt x="317" y="564"/>
                  <a:pt x="309" y="564"/>
                  <a:pt x="300" y="615"/>
                </a:cubicBezTo>
                <a:cubicBezTo>
                  <a:pt x="299" y="615"/>
                  <a:pt x="297" y="616"/>
                  <a:pt x="296" y="617"/>
                </a:cubicBezTo>
                <a:cubicBezTo>
                  <a:pt x="273" y="612"/>
                  <a:pt x="264" y="596"/>
                  <a:pt x="246" y="588"/>
                </a:cubicBezTo>
                <a:cubicBezTo>
                  <a:pt x="252" y="597"/>
                  <a:pt x="258" y="599"/>
                  <a:pt x="261" y="611"/>
                </a:cubicBezTo>
                <a:cubicBezTo>
                  <a:pt x="245" y="613"/>
                  <a:pt x="238" y="603"/>
                  <a:pt x="228" y="594"/>
                </a:cubicBezTo>
                <a:cubicBezTo>
                  <a:pt x="239" y="716"/>
                  <a:pt x="552" y="681"/>
                  <a:pt x="598" y="588"/>
                </a:cubicBezTo>
                <a:cubicBezTo>
                  <a:pt x="599" y="562"/>
                  <a:pt x="590" y="544"/>
                  <a:pt x="569" y="541"/>
                </a:cubicBezTo>
                <a:close/>
                <a:moveTo>
                  <a:pt x="413" y="551"/>
                </a:moveTo>
                <a:cubicBezTo>
                  <a:pt x="409" y="548"/>
                  <a:pt x="412" y="551"/>
                  <a:pt x="409" y="547"/>
                </a:cubicBezTo>
                <a:cubicBezTo>
                  <a:pt x="410" y="548"/>
                  <a:pt x="412" y="550"/>
                  <a:pt x="413" y="551"/>
                </a:cubicBezTo>
                <a:close/>
                <a:moveTo>
                  <a:pt x="510" y="586"/>
                </a:moveTo>
                <a:cubicBezTo>
                  <a:pt x="511" y="587"/>
                  <a:pt x="512" y="589"/>
                  <a:pt x="514" y="590"/>
                </a:cubicBezTo>
                <a:cubicBezTo>
                  <a:pt x="516" y="590"/>
                  <a:pt x="516" y="590"/>
                  <a:pt x="516" y="590"/>
                </a:cubicBezTo>
                <a:cubicBezTo>
                  <a:pt x="515" y="587"/>
                  <a:pt x="513" y="585"/>
                  <a:pt x="512" y="582"/>
                </a:cubicBezTo>
                <a:cubicBezTo>
                  <a:pt x="511" y="583"/>
                  <a:pt x="510" y="585"/>
                  <a:pt x="510" y="586"/>
                </a:cubicBezTo>
                <a:close/>
              </a:path>
            </a:pathLst>
          </a:custGeom>
          <a:solidFill>
            <a:srgbClr val="304758"/>
          </a:solidFill>
          <a:ln>
            <a:noFill/>
          </a:ln>
        </p:spPr>
        <p:txBody>
          <a:bodyPr vert="horz" wrap="square" lIns="91438" tIns="45719" rIns="91438" bIns="45719" numCol="1" anchor="t" anchorCtr="0" compatLnSpc="1"/>
          <a:lstStyle/>
          <a:p>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78" name="矩形 77"/>
          <p:cNvSpPr/>
          <p:nvPr/>
        </p:nvSpPr>
        <p:spPr>
          <a:xfrm>
            <a:off x="8262130" y="4291607"/>
            <a:ext cx="1924233" cy="492443"/>
          </a:xfrm>
          <a:prstGeom prst="rect">
            <a:avLst/>
          </a:prstGeom>
        </p:spPr>
        <p:txBody>
          <a:bodyPr vert="horz" wrap="square" lIns="121917" tIns="60958" rIns="121917" bIns="60958">
            <a:spAutoFit/>
          </a:bodyPr>
          <a:lstStyle/>
          <a:p>
            <a:r>
              <a:rPr lang="zh-CN" altLang="en-US" sz="2400" spc="300" dirty="0">
                <a:solidFill>
                  <a:srgbClr val="304758"/>
                </a:solidFill>
                <a:latin typeface="楷体" panose="02010609060101010101" pitchFamily="49" charset="-122"/>
                <a:ea typeface="楷体" panose="02010609060101010101" pitchFamily="49" charset="-122"/>
                <a:sym typeface="Arial" panose="020B0604020202020204" pitchFamily="34" charset="0"/>
              </a:rPr>
              <a:t>添加标题</a:t>
            </a:r>
            <a:endParaRPr lang="zh-CN" altLang="en-US" sz="2400" spc="300" dirty="0">
              <a:solidFill>
                <a:srgbClr val="304758"/>
              </a:solidFill>
              <a:latin typeface="楷体" panose="02010609060101010101" pitchFamily="49" charset="-122"/>
              <a:ea typeface="楷体" panose="02010609060101010101" pitchFamily="49" charset="-122"/>
              <a:sym typeface="Arial" panose="020B0604020202020204" pitchFamily="34" charset="0"/>
            </a:endParaRPr>
          </a:p>
        </p:txBody>
      </p:sp>
      <p:sp>
        <p:nvSpPr>
          <p:cNvPr id="79" name="Freeform 5"/>
          <p:cNvSpPr>
            <a:spLocks noEditPoints="1"/>
          </p:cNvSpPr>
          <p:nvPr/>
        </p:nvSpPr>
        <p:spPr bwMode="auto">
          <a:xfrm>
            <a:off x="7920629" y="4388255"/>
            <a:ext cx="284948" cy="304568"/>
          </a:xfrm>
          <a:custGeom>
            <a:avLst/>
            <a:gdLst>
              <a:gd name="T0" fmla="*/ 748 w 796"/>
              <a:gd name="T1" fmla="*/ 238 h 851"/>
              <a:gd name="T2" fmla="*/ 160 w 796"/>
              <a:gd name="T3" fmla="*/ 78 h 851"/>
              <a:gd name="T4" fmla="*/ 63 w 796"/>
              <a:gd name="T5" fmla="*/ 600 h 851"/>
              <a:gd name="T6" fmla="*/ 720 w 796"/>
              <a:gd name="T7" fmla="*/ 222 h 851"/>
              <a:gd name="T8" fmla="*/ 701 w 796"/>
              <a:gd name="T9" fmla="*/ 189 h 851"/>
              <a:gd name="T10" fmla="*/ 366 w 796"/>
              <a:gd name="T11" fmla="*/ 16 h 851"/>
              <a:gd name="T12" fmla="*/ 366 w 796"/>
              <a:gd name="T13" fmla="*/ 43 h 851"/>
              <a:gd name="T14" fmla="*/ 33 w 796"/>
              <a:gd name="T15" fmla="*/ 506 h 851"/>
              <a:gd name="T16" fmla="*/ 57 w 796"/>
              <a:gd name="T17" fmla="*/ 487 h 851"/>
              <a:gd name="T18" fmla="*/ 220 w 796"/>
              <a:gd name="T19" fmla="*/ 707 h 851"/>
              <a:gd name="T20" fmla="*/ 701 w 796"/>
              <a:gd name="T21" fmla="*/ 621 h 851"/>
              <a:gd name="T22" fmla="*/ 557 w 796"/>
              <a:gd name="T23" fmla="*/ 718 h 851"/>
              <a:gd name="T24" fmla="*/ 109 w 796"/>
              <a:gd name="T25" fmla="*/ 193 h 851"/>
              <a:gd name="T26" fmla="*/ 479 w 796"/>
              <a:gd name="T27" fmla="*/ 57 h 851"/>
              <a:gd name="T28" fmla="*/ 754 w 796"/>
              <a:gd name="T29" fmla="*/ 271 h 851"/>
              <a:gd name="T30" fmla="*/ 90 w 796"/>
              <a:gd name="T31" fmla="*/ 327 h 851"/>
              <a:gd name="T32" fmla="*/ 123 w 796"/>
              <a:gd name="T33" fmla="*/ 267 h 851"/>
              <a:gd name="T34" fmla="*/ 246 w 796"/>
              <a:gd name="T35" fmla="*/ 203 h 851"/>
              <a:gd name="T36" fmla="*/ 244 w 796"/>
              <a:gd name="T37" fmla="*/ 177 h 851"/>
              <a:gd name="T38" fmla="*/ 343 w 796"/>
              <a:gd name="T39" fmla="*/ 187 h 851"/>
              <a:gd name="T40" fmla="*/ 417 w 796"/>
              <a:gd name="T41" fmla="*/ 181 h 851"/>
              <a:gd name="T42" fmla="*/ 452 w 796"/>
              <a:gd name="T43" fmla="*/ 234 h 851"/>
              <a:gd name="T44" fmla="*/ 309 w 796"/>
              <a:gd name="T45" fmla="*/ 249 h 851"/>
              <a:gd name="T46" fmla="*/ 469 w 796"/>
              <a:gd name="T47" fmla="*/ 281 h 851"/>
              <a:gd name="T48" fmla="*/ 522 w 796"/>
              <a:gd name="T49" fmla="*/ 179 h 851"/>
              <a:gd name="T50" fmla="*/ 454 w 796"/>
              <a:gd name="T51" fmla="*/ 265 h 851"/>
              <a:gd name="T52" fmla="*/ 275 w 796"/>
              <a:gd name="T53" fmla="*/ 259 h 851"/>
              <a:gd name="T54" fmla="*/ 565 w 796"/>
              <a:gd name="T55" fmla="*/ 212 h 851"/>
              <a:gd name="T56" fmla="*/ 555 w 796"/>
              <a:gd name="T57" fmla="*/ 238 h 851"/>
              <a:gd name="T58" fmla="*/ 623 w 796"/>
              <a:gd name="T59" fmla="*/ 265 h 851"/>
              <a:gd name="T60" fmla="*/ 650 w 796"/>
              <a:gd name="T61" fmla="*/ 323 h 851"/>
              <a:gd name="T62" fmla="*/ 582 w 796"/>
              <a:gd name="T63" fmla="*/ 440 h 851"/>
              <a:gd name="T64" fmla="*/ 538 w 796"/>
              <a:gd name="T65" fmla="*/ 277 h 851"/>
              <a:gd name="T66" fmla="*/ 489 w 796"/>
              <a:gd name="T67" fmla="*/ 487 h 851"/>
              <a:gd name="T68" fmla="*/ 627 w 796"/>
              <a:gd name="T69" fmla="*/ 526 h 851"/>
              <a:gd name="T70" fmla="*/ 251 w 796"/>
              <a:gd name="T71" fmla="*/ 551 h 851"/>
              <a:gd name="T72" fmla="*/ 238 w 796"/>
              <a:gd name="T73" fmla="*/ 543 h 851"/>
              <a:gd name="T74" fmla="*/ 162 w 796"/>
              <a:gd name="T75" fmla="*/ 514 h 851"/>
              <a:gd name="T76" fmla="*/ 179 w 796"/>
              <a:gd name="T77" fmla="*/ 370 h 851"/>
              <a:gd name="T78" fmla="*/ 224 w 796"/>
              <a:gd name="T79" fmla="*/ 314 h 851"/>
              <a:gd name="T80" fmla="*/ 255 w 796"/>
              <a:gd name="T81" fmla="*/ 452 h 851"/>
              <a:gd name="T82" fmla="*/ 345 w 796"/>
              <a:gd name="T83" fmla="*/ 290 h 851"/>
              <a:gd name="T84" fmla="*/ 168 w 796"/>
              <a:gd name="T85" fmla="*/ 292 h 851"/>
              <a:gd name="T86" fmla="*/ 201 w 796"/>
              <a:gd name="T87" fmla="*/ 244 h 851"/>
              <a:gd name="T88" fmla="*/ 220 w 796"/>
              <a:gd name="T89" fmla="*/ 407 h 851"/>
              <a:gd name="T90" fmla="*/ 259 w 796"/>
              <a:gd name="T91" fmla="*/ 325 h 851"/>
              <a:gd name="T92" fmla="*/ 368 w 796"/>
              <a:gd name="T93" fmla="*/ 489 h 851"/>
              <a:gd name="T94" fmla="*/ 372 w 796"/>
              <a:gd name="T95" fmla="*/ 450 h 851"/>
              <a:gd name="T96" fmla="*/ 386 w 796"/>
              <a:gd name="T97" fmla="*/ 364 h 851"/>
              <a:gd name="T98" fmla="*/ 386 w 796"/>
              <a:gd name="T99" fmla="*/ 364 h 851"/>
              <a:gd name="T100" fmla="*/ 493 w 796"/>
              <a:gd name="T101" fmla="*/ 510 h 851"/>
              <a:gd name="T102" fmla="*/ 493 w 796"/>
              <a:gd name="T103" fmla="*/ 510 h 851"/>
              <a:gd name="T104" fmla="*/ 545 w 796"/>
              <a:gd name="T105" fmla="*/ 574 h 851"/>
              <a:gd name="T106" fmla="*/ 495 w 796"/>
              <a:gd name="T107" fmla="*/ 650 h 851"/>
              <a:gd name="T108" fmla="*/ 362 w 796"/>
              <a:gd name="T109" fmla="*/ 650 h 851"/>
              <a:gd name="T110" fmla="*/ 516 w 796"/>
              <a:gd name="T111" fmla="*/ 559 h 851"/>
              <a:gd name="T112" fmla="*/ 304 w 796"/>
              <a:gd name="T113" fmla="*/ 502 h 851"/>
              <a:gd name="T114" fmla="*/ 296 w 796"/>
              <a:gd name="T115" fmla="*/ 617 h 851"/>
              <a:gd name="T116" fmla="*/ 413 w 796"/>
              <a:gd name="T117" fmla="*/ 551 h 851"/>
              <a:gd name="T118" fmla="*/ 512 w 796"/>
              <a:gd name="T119" fmla="*/ 582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6" h="851">
                <a:moveTo>
                  <a:pt x="787" y="376"/>
                </a:moveTo>
                <a:cubicBezTo>
                  <a:pt x="787" y="372"/>
                  <a:pt x="787" y="372"/>
                  <a:pt x="787" y="372"/>
                </a:cubicBezTo>
                <a:cubicBezTo>
                  <a:pt x="777" y="375"/>
                  <a:pt x="777" y="378"/>
                  <a:pt x="771" y="384"/>
                </a:cubicBezTo>
                <a:cubicBezTo>
                  <a:pt x="770" y="383"/>
                  <a:pt x="768" y="382"/>
                  <a:pt x="767" y="380"/>
                </a:cubicBezTo>
                <a:cubicBezTo>
                  <a:pt x="770" y="356"/>
                  <a:pt x="786" y="321"/>
                  <a:pt x="779" y="290"/>
                </a:cubicBezTo>
                <a:cubicBezTo>
                  <a:pt x="775" y="268"/>
                  <a:pt x="756" y="252"/>
                  <a:pt x="748" y="238"/>
                </a:cubicBezTo>
                <a:cubicBezTo>
                  <a:pt x="744" y="230"/>
                  <a:pt x="748" y="218"/>
                  <a:pt x="742" y="207"/>
                </a:cubicBezTo>
                <a:cubicBezTo>
                  <a:pt x="725" y="176"/>
                  <a:pt x="705" y="166"/>
                  <a:pt x="680" y="144"/>
                </a:cubicBezTo>
                <a:cubicBezTo>
                  <a:pt x="667" y="132"/>
                  <a:pt x="663" y="104"/>
                  <a:pt x="645" y="90"/>
                </a:cubicBezTo>
                <a:cubicBezTo>
                  <a:pt x="579" y="38"/>
                  <a:pt x="499" y="4"/>
                  <a:pt x="395" y="2"/>
                </a:cubicBezTo>
                <a:cubicBezTo>
                  <a:pt x="385" y="11"/>
                  <a:pt x="335" y="0"/>
                  <a:pt x="320" y="4"/>
                </a:cubicBezTo>
                <a:cubicBezTo>
                  <a:pt x="267" y="17"/>
                  <a:pt x="200" y="46"/>
                  <a:pt x="160" y="78"/>
                </a:cubicBezTo>
                <a:cubicBezTo>
                  <a:pt x="148" y="87"/>
                  <a:pt x="93" y="132"/>
                  <a:pt x="104" y="154"/>
                </a:cubicBezTo>
                <a:cubicBezTo>
                  <a:pt x="96" y="162"/>
                  <a:pt x="78" y="160"/>
                  <a:pt x="67" y="172"/>
                </a:cubicBezTo>
                <a:cubicBezTo>
                  <a:pt x="31" y="218"/>
                  <a:pt x="15" y="284"/>
                  <a:pt x="4" y="343"/>
                </a:cubicBezTo>
                <a:cubicBezTo>
                  <a:pt x="0" y="364"/>
                  <a:pt x="17" y="398"/>
                  <a:pt x="14" y="413"/>
                </a:cubicBezTo>
                <a:cubicBezTo>
                  <a:pt x="4" y="459"/>
                  <a:pt x="21" y="555"/>
                  <a:pt x="65" y="594"/>
                </a:cubicBezTo>
                <a:cubicBezTo>
                  <a:pt x="65" y="596"/>
                  <a:pt x="64" y="598"/>
                  <a:pt x="63" y="600"/>
                </a:cubicBezTo>
                <a:cubicBezTo>
                  <a:pt x="67" y="610"/>
                  <a:pt x="72" y="619"/>
                  <a:pt x="76" y="629"/>
                </a:cubicBezTo>
                <a:cubicBezTo>
                  <a:pt x="87" y="650"/>
                  <a:pt x="113" y="676"/>
                  <a:pt x="131" y="691"/>
                </a:cubicBezTo>
                <a:cubicBezTo>
                  <a:pt x="333" y="851"/>
                  <a:pt x="615" y="816"/>
                  <a:pt x="734" y="592"/>
                </a:cubicBezTo>
                <a:cubicBezTo>
                  <a:pt x="762" y="539"/>
                  <a:pt x="785" y="477"/>
                  <a:pt x="781" y="393"/>
                </a:cubicBezTo>
                <a:cubicBezTo>
                  <a:pt x="781" y="382"/>
                  <a:pt x="790" y="386"/>
                  <a:pt x="787" y="376"/>
                </a:cubicBezTo>
                <a:close/>
                <a:moveTo>
                  <a:pt x="720" y="222"/>
                </a:moveTo>
                <a:cubicBezTo>
                  <a:pt x="719" y="223"/>
                  <a:pt x="718" y="225"/>
                  <a:pt x="717" y="226"/>
                </a:cubicBezTo>
                <a:cubicBezTo>
                  <a:pt x="717" y="225"/>
                  <a:pt x="716" y="223"/>
                  <a:pt x="715" y="222"/>
                </a:cubicBezTo>
                <a:lnTo>
                  <a:pt x="720" y="222"/>
                </a:lnTo>
                <a:close/>
                <a:moveTo>
                  <a:pt x="701" y="183"/>
                </a:moveTo>
                <a:cubicBezTo>
                  <a:pt x="702" y="185"/>
                  <a:pt x="704" y="187"/>
                  <a:pt x="705" y="189"/>
                </a:cubicBezTo>
                <a:cubicBezTo>
                  <a:pt x="701" y="189"/>
                  <a:pt x="701" y="189"/>
                  <a:pt x="701" y="189"/>
                </a:cubicBezTo>
                <a:lnTo>
                  <a:pt x="701" y="183"/>
                </a:lnTo>
                <a:close/>
                <a:moveTo>
                  <a:pt x="536" y="37"/>
                </a:moveTo>
                <a:cubicBezTo>
                  <a:pt x="530" y="34"/>
                  <a:pt x="534" y="37"/>
                  <a:pt x="530" y="33"/>
                </a:cubicBezTo>
                <a:cubicBezTo>
                  <a:pt x="536" y="35"/>
                  <a:pt x="533" y="32"/>
                  <a:pt x="536" y="37"/>
                </a:cubicBezTo>
                <a:close/>
                <a:moveTo>
                  <a:pt x="362" y="10"/>
                </a:moveTo>
                <a:cubicBezTo>
                  <a:pt x="366" y="14"/>
                  <a:pt x="363" y="10"/>
                  <a:pt x="366" y="16"/>
                </a:cubicBezTo>
                <a:cubicBezTo>
                  <a:pt x="362" y="16"/>
                  <a:pt x="362" y="16"/>
                  <a:pt x="362" y="16"/>
                </a:cubicBezTo>
                <a:lnTo>
                  <a:pt x="362" y="10"/>
                </a:lnTo>
                <a:close/>
                <a:moveTo>
                  <a:pt x="366" y="43"/>
                </a:moveTo>
                <a:cubicBezTo>
                  <a:pt x="366" y="45"/>
                  <a:pt x="366" y="45"/>
                  <a:pt x="366" y="45"/>
                </a:cubicBezTo>
                <a:cubicBezTo>
                  <a:pt x="358" y="42"/>
                  <a:pt x="361" y="45"/>
                  <a:pt x="357" y="39"/>
                </a:cubicBezTo>
                <a:cubicBezTo>
                  <a:pt x="360" y="40"/>
                  <a:pt x="363" y="41"/>
                  <a:pt x="366" y="43"/>
                </a:cubicBezTo>
                <a:close/>
                <a:moveTo>
                  <a:pt x="146" y="148"/>
                </a:moveTo>
                <a:cubicBezTo>
                  <a:pt x="142" y="145"/>
                  <a:pt x="144" y="148"/>
                  <a:pt x="142" y="144"/>
                </a:cubicBezTo>
                <a:cubicBezTo>
                  <a:pt x="143" y="145"/>
                  <a:pt x="144" y="146"/>
                  <a:pt x="146" y="148"/>
                </a:cubicBezTo>
                <a:close/>
                <a:moveTo>
                  <a:pt x="28" y="512"/>
                </a:moveTo>
                <a:cubicBezTo>
                  <a:pt x="29" y="510"/>
                  <a:pt x="30" y="508"/>
                  <a:pt x="30" y="506"/>
                </a:cubicBezTo>
                <a:cubicBezTo>
                  <a:pt x="33" y="506"/>
                  <a:pt x="33" y="506"/>
                  <a:pt x="33" y="506"/>
                </a:cubicBezTo>
                <a:cubicBezTo>
                  <a:pt x="30" y="512"/>
                  <a:pt x="33" y="508"/>
                  <a:pt x="28" y="512"/>
                </a:cubicBezTo>
                <a:close/>
                <a:moveTo>
                  <a:pt x="49" y="331"/>
                </a:moveTo>
                <a:cubicBezTo>
                  <a:pt x="48" y="329"/>
                  <a:pt x="48" y="328"/>
                  <a:pt x="47" y="327"/>
                </a:cubicBezTo>
                <a:cubicBezTo>
                  <a:pt x="51" y="329"/>
                  <a:pt x="48" y="329"/>
                  <a:pt x="49" y="331"/>
                </a:cubicBezTo>
                <a:close/>
                <a:moveTo>
                  <a:pt x="57" y="491"/>
                </a:moveTo>
                <a:cubicBezTo>
                  <a:pt x="57" y="487"/>
                  <a:pt x="57" y="487"/>
                  <a:pt x="57" y="487"/>
                </a:cubicBezTo>
                <a:cubicBezTo>
                  <a:pt x="59" y="491"/>
                  <a:pt x="59" y="488"/>
                  <a:pt x="57" y="491"/>
                </a:cubicBezTo>
                <a:close/>
                <a:moveTo>
                  <a:pt x="187" y="715"/>
                </a:moveTo>
                <a:cubicBezTo>
                  <a:pt x="187" y="713"/>
                  <a:pt x="188" y="711"/>
                  <a:pt x="189" y="709"/>
                </a:cubicBezTo>
                <a:cubicBezTo>
                  <a:pt x="191" y="714"/>
                  <a:pt x="190" y="711"/>
                  <a:pt x="187" y="715"/>
                </a:cubicBezTo>
                <a:close/>
                <a:moveTo>
                  <a:pt x="211" y="705"/>
                </a:moveTo>
                <a:cubicBezTo>
                  <a:pt x="214" y="706"/>
                  <a:pt x="217" y="707"/>
                  <a:pt x="220" y="707"/>
                </a:cubicBezTo>
                <a:cubicBezTo>
                  <a:pt x="214" y="709"/>
                  <a:pt x="216" y="709"/>
                  <a:pt x="211" y="705"/>
                </a:cubicBezTo>
                <a:close/>
                <a:moveTo>
                  <a:pt x="320" y="761"/>
                </a:moveTo>
                <a:cubicBezTo>
                  <a:pt x="320" y="755"/>
                  <a:pt x="320" y="755"/>
                  <a:pt x="320" y="755"/>
                </a:cubicBezTo>
                <a:cubicBezTo>
                  <a:pt x="323" y="756"/>
                  <a:pt x="325" y="757"/>
                  <a:pt x="327" y="759"/>
                </a:cubicBezTo>
                <a:cubicBezTo>
                  <a:pt x="322" y="763"/>
                  <a:pt x="326" y="760"/>
                  <a:pt x="320" y="761"/>
                </a:cubicBezTo>
                <a:close/>
                <a:moveTo>
                  <a:pt x="701" y="621"/>
                </a:moveTo>
                <a:cubicBezTo>
                  <a:pt x="701" y="615"/>
                  <a:pt x="701" y="615"/>
                  <a:pt x="701" y="615"/>
                </a:cubicBezTo>
                <a:cubicBezTo>
                  <a:pt x="703" y="615"/>
                  <a:pt x="703" y="615"/>
                  <a:pt x="703" y="615"/>
                </a:cubicBezTo>
                <a:cubicBezTo>
                  <a:pt x="702" y="617"/>
                  <a:pt x="702" y="619"/>
                  <a:pt x="701" y="621"/>
                </a:cubicBezTo>
                <a:close/>
                <a:moveTo>
                  <a:pt x="631" y="658"/>
                </a:moveTo>
                <a:cubicBezTo>
                  <a:pt x="614" y="677"/>
                  <a:pt x="587" y="684"/>
                  <a:pt x="565" y="699"/>
                </a:cubicBezTo>
                <a:cubicBezTo>
                  <a:pt x="558" y="704"/>
                  <a:pt x="562" y="710"/>
                  <a:pt x="557" y="718"/>
                </a:cubicBezTo>
                <a:cubicBezTo>
                  <a:pt x="507" y="728"/>
                  <a:pt x="457" y="739"/>
                  <a:pt x="407" y="750"/>
                </a:cubicBezTo>
                <a:cubicBezTo>
                  <a:pt x="381" y="739"/>
                  <a:pt x="342" y="737"/>
                  <a:pt x="310" y="730"/>
                </a:cubicBezTo>
                <a:cubicBezTo>
                  <a:pt x="303" y="731"/>
                  <a:pt x="296" y="731"/>
                  <a:pt x="290" y="732"/>
                </a:cubicBezTo>
                <a:cubicBezTo>
                  <a:pt x="263" y="719"/>
                  <a:pt x="225" y="705"/>
                  <a:pt x="199" y="685"/>
                </a:cubicBezTo>
                <a:cubicBezTo>
                  <a:pt x="77" y="586"/>
                  <a:pt x="14" y="444"/>
                  <a:pt x="82" y="259"/>
                </a:cubicBezTo>
                <a:cubicBezTo>
                  <a:pt x="91" y="237"/>
                  <a:pt x="100" y="215"/>
                  <a:pt x="109" y="193"/>
                </a:cubicBezTo>
                <a:cubicBezTo>
                  <a:pt x="118" y="186"/>
                  <a:pt x="126" y="179"/>
                  <a:pt x="135" y="172"/>
                </a:cubicBezTo>
                <a:cubicBezTo>
                  <a:pt x="139" y="167"/>
                  <a:pt x="140" y="156"/>
                  <a:pt x="142" y="154"/>
                </a:cubicBezTo>
                <a:cubicBezTo>
                  <a:pt x="184" y="115"/>
                  <a:pt x="241" y="78"/>
                  <a:pt x="300" y="57"/>
                </a:cubicBezTo>
                <a:cubicBezTo>
                  <a:pt x="320" y="50"/>
                  <a:pt x="357" y="61"/>
                  <a:pt x="378" y="49"/>
                </a:cubicBezTo>
                <a:cubicBezTo>
                  <a:pt x="412" y="52"/>
                  <a:pt x="447" y="55"/>
                  <a:pt x="481" y="58"/>
                </a:cubicBezTo>
                <a:cubicBezTo>
                  <a:pt x="481" y="58"/>
                  <a:pt x="480" y="58"/>
                  <a:pt x="479" y="57"/>
                </a:cubicBezTo>
                <a:cubicBezTo>
                  <a:pt x="483" y="58"/>
                  <a:pt x="487" y="59"/>
                  <a:pt x="491" y="59"/>
                </a:cubicBezTo>
                <a:cubicBezTo>
                  <a:pt x="488" y="59"/>
                  <a:pt x="485" y="59"/>
                  <a:pt x="481" y="58"/>
                </a:cubicBezTo>
                <a:cubicBezTo>
                  <a:pt x="518" y="75"/>
                  <a:pt x="554" y="92"/>
                  <a:pt x="590" y="109"/>
                </a:cubicBezTo>
                <a:cubicBezTo>
                  <a:pt x="649" y="163"/>
                  <a:pt x="706" y="221"/>
                  <a:pt x="732" y="314"/>
                </a:cubicBezTo>
                <a:cubicBezTo>
                  <a:pt x="770" y="453"/>
                  <a:pt x="701" y="579"/>
                  <a:pt x="631" y="658"/>
                </a:cubicBezTo>
                <a:close/>
                <a:moveTo>
                  <a:pt x="754" y="271"/>
                </a:moveTo>
                <a:cubicBezTo>
                  <a:pt x="760" y="275"/>
                  <a:pt x="757" y="272"/>
                  <a:pt x="761" y="277"/>
                </a:cubicBezTo>
                <a:cubicBezTo>
                  <a:pt x="757" y="274"/>
                  <a:pt x="757" y="275"/>
                  <a:pt x="754" y="271"/>
                </a:cubicBezTo>
                <a:close/>
                <a:moveTo>
                  <a:pt x="483" y="94"/>
                </a:moveTo>
                <a:cubicBezTo>
                  <a:pt x="447" y="84"/>
                  <a:pt x="402" y="89"/>
                  <a:pt x="370" y="84"/>
                </a:cubicBezTo>
                <a:cubicBezTo>
                  <a:pt x="337" y="98"/>
                  <a:pt x="299" y="94"/>
                  <a:pt x="269" y="107"/>
                </a:cubicBezTo>
                <a:cubicBezTo>
                  <a:pt x="179" y="146"/>
                  <a:pt x="120" y="240"/>
                  <a:pt x="90" y="327"/>
                </a:cubicBezTo>
                <a:cubicBezTo>
                  <a:pt x="80" y="357"/>
                  <a:pt x="86" y="399"/>
                  <a:pt x="90" y="427"/>
                </a:cubicBezTo>
                <a:cubicBezTo>
                  <a:pt x="115" y="587"/>
                  <a:pt x="250" y="745"/>
                  <a:pt x="452" y="703"/>
                </a:cubicBezTo>
                <a:cubicBezTo>
                  <a:pt x="648" y="663"/>
                  <a:pt x="789" y="436"/>
                  <a:pt x="662" y="232"/>
                </a:cubicBezTo>
                <a:cubicBezTo>
                  <a:pt x="627" y="176"/>
                  <a:pt x="554" y="114"/>
                  <a:pt x="483" y="94"/>
                </a:cubicBezTo>
                <a:close/>
                <a:moveTo>
                  <a:pt x="450" y="693"/>
                </a:moveTo>
                <a:cubicBezTo>
                  <a:pt x="210" y="731"/>
                  <a:pt x="24" y="495"/>
                  <a:pt x="123" y="267"/>
                </a:cubicBezTo>
                <a:cubicBezTo>
                  <a:pt x="154" y="197"/>
                  <a:pt x="215" y="144"/>
                  <a:pt x="288" y="115"/>
                </a:cubicBezTo>
                <a:cubicBezTo>
                  <a:pt x="317" y="108"/>
                  <a:pt x="347" y="101"/>
                  <a:pt x="376" y="94"/>
                </a:cubicBezTo>
                <a:cubicBezTo>
                  <a:pt x="768" y="91"/>
                  <a:pt x="796" y="638"/>
                  <a:pt x="450" y="693"/>
                </a:cubicBezTo>
                <a:close/>
                <a:moveTo>
                  <a:pt x="246" y="251"/>
                </a:moveTo>
                <a:cubicBezTo>
                  <a:pt x="254" y="244"/>
                  <a:pt x="260" y="241"/>
                  <a:pt x="265" y="232"/>
                </a:cubicBezTo>
                <a:cubicBezTo>
                  <a:pt x="265" y="213"/>
                  <a:pt x="260" y="209"/>
                  <a:pt x="246" y="203"/>
                </a:cubicBezTo>
                <a:cubicBezTo>
                  <a:pt x="246" y="204"/>
                  <a:pt x="245" y="205"/>
                  <a:pt x="244" y="205"/>
                </a:cubicBezTo>
                <a:cubicBezTo>
                  <a:pt x="248" y="210"/>
                  <a:pt x="253" y="215"/>
                  <a:pt x="257" y="220"/>
                </a:cubicBezTo>
                <a:cubicBezTo>
                  <a:pt x="255" y="225"/>
                  <a:pt x="254" y="231"/>
                  <a:pt x="253" y="236"/>
                </a:cubicBezTo>
                <a:cubicBezTo>
                  <a:pt x="245" y="238"/>
                  <a:pt x="238" y="239"/>
                  <a:pt x="230" y="240"/>
                </a:cubicBezTo>
                <a:cubicBezTo>
                  <a:pt x="218" y="233"/>
                  <a:pt x="212" y="224"/>
                  <a:pt x="209" y="207"/>
                </a:cubicBezTo>
                <a:cubicBezTo>
                  <a:pt x="218" y="192"/>
                  <a:pt x="226" y="183"/>
                  <a:pt x="244" y="177"/>
                </a:cubicBezTo>
                <a:cubicBezTo>
                  <a:pt x="262" y="178"/>
                  <a:pt x="268" y="186"/>
                  <a:pt x="273" y="199"/>
                </a:cubicBezTo>
                <a:cubicBezTo>
                  <a:pt x="276" y="201"/>
                  <a:pt x="279" y="203"/>
                  <a:pt x="281" y="205"/>
                </a:cubicBezTo>
                <a:cubicBezTo>
                  <a:pt x="282" y="204"/>
                  <a:pt x="283" y="203"/>
                  <a:pt x="283" y="201"/>
                </a:cubicBezTo>
                <a:cubicBezTo>
                  <a:pt x="277" y="192"/>
                  <a:pt x="271" y="183"/>
                  <a:pt x="265" y="175"/>
                </a:cubicBezTo>
                <a:cubicBezTo>
                  <a:pt x="268" y="128"/>
                  <a:pt x="333" y="146"/>
                  <a:pt x="337" y="183"/>
                </a:cubicBezTo>
                <a:cubicBezTo>
                  <a:pt x="339" y="184"/>
                  <a:pt x="341" y="185"/>
                  <a:pt x="343" y="187"/>
                </a:cubicBezTo>
                <a:cubicBezTo>
                  <a:pt x="345" y="187"/>
                  <a:pt x="345" y="187"/>
                  <a:pt x="345" y="187"/>
                </a:cubicBezTo>
                <a:cubicBezTo>
                  <a:pt x="340" y="174"/>
                  <a:pt x="336" y="161"/>
                  <a:pt x="331" y="148"/>
                </a:cubicBezTo>
                <a:cubicBezTo>
                  <a:pt x="331" y="145"/>
                  <a:pt x="332" y="142"/>
                  <a:pt x="333" y="140"/>
                </a:cubicBezTo>
                <a:cubicBezTo>
                  <a:pt x="351" y="127"/>
                  <a:pt x="405" y="109"/>
                  <a:pt x="419" y="140"/>
                </a:cubicBezTo>
                <a:cubicBezTo>
                  <a:pt x="424" y="150"/>
                  <a:pt x="419" y="165"/>
                  <a:pt x="415" y="175"/>
                </a:cubicBezTo>
                <a:cubicBezTo>
                  <a:pt x="416" y="177"/>
                  <a:pt x="416" y="179"/>
                  <a:pt x="417" y="181"/>
                </a:cubicBezTo>
                <a:cubicBezTo>
                  <a:pt x="422" y="165"/>
                  <a:pt x="427" y="149"/>
                  <a:pt x="432" y="133"/>
                </a:cubicBezTo>
                <a:cubicBezTo>
                  <a:pt x="458" y="128"/>
                  <a:pt x="473" y="137"/>
                  <a:pt x="489" y="146"/>
                </a:cubicBezTo>
                <a:cubicBezTo>
                  <a:pt x="490" y="148"/>
                  <a:pt x="491" y="151"/>
                  <a:pt x="491" y="154"/>
                </a:cubicBezTo>
                <a:cubicBezTo>
                  <a:pt x="470" y="178"/>
                  <a:pt x="468" y="190"/>
                  <a:pt x="469" y="228"/>
                </a:cubicBezTo>
                <a:cubicBezTo>
                  <a:pt x="462" y="232"/>
                  <a:pt x="462" y="232"/>
                  <a:pt x="462" y="232"/>
                </a:cubicBezTo>
                <a:cubicBezTo>
                  <a:pt x="457" y="235"/>
                  <a:pt x="459" y="236"/>
                  <a:pt x="452" y="234"/>
                </a:cubicBezTo>
                <a:cubicBezTo>
                  <a:pt x="427" y="222"/>
                  <a:pt x="403" y="209"/>
                  <a:pt x="378" y="197"/>
                </a:cubicBezTo>
                <a:cubicBezTo>
                  <a:pt x="362" y="192"/>
                  <a:pt x="347" y="202"/>
                  <a:pt x="337" y="201"/>
                </a:cubicBezTo>
                <a:cubicBezTo>
                  <a:pt x="328" y="197"/>
                  <a:pt x="319" y="193"/>
                  <a:pt x="310" y="189"/>
                </a:cubicBezTo>
                <a:cubicBezTo>
                  <a:pt x="321" y="204"/>
                  <a:pt x="332" y="217"/>
                  <a:pt x="343" y="234"/>
                </a:cubicBezTo>
                <a:cubicBezTo>
                  <a:pt x="342" y="236"/>
                  <a:pt x="342" y="237"/>
                  <a:pt x="341" y="238"/>
                </a:cubicBezTo>
                <a:cubicBezTo>
                  <a:pt x="330" y="242"/>
                  <a:pt x="319" y="246"/>
                  <a:pt x="309" y="249"/>
                </a:cubicBezTo>
                <a:cubicBezTo>
                  <a:pt x="324" y="250"/>
                  <a:pt x="340" y="251"/>
                  <a:pt x="355" y="253"/>
                </a:cubicBezTo>
                <a:cubicBezTo>
                  <a:pt x="364" y="250"/>
                  <a:pt x="369" y="240"/>
                  <a:pt x="382" y="242"/>
                </a:cubicBezTo>
                <a:cubicBezTo>
                  <a:pt x="419" y="249"/>
                  <a:pt x="502" y="295"/>
                  <a:pt x="510" y="333"/>
                </a:cubicBezTo>
                <a:cubicBezTo>
                  <a:pt x="516" y="333"/>
                  <a:pt x="516" y="333"/>
                  <a:pt x="516" y="333"/>
                </a:cubicBezTo>
                <a:cubicBezTo>
                  <a:pt x="510" y="319"/>
                  <a:pt x="505" y="305"/>
                  <a:pt x="499" y="292"/>
                </a:cubicBezTo>
                <a:cubicBezTo>
                  <a:pt x="489" y="288"/>
                  <a:pt x="479" y="285"/>
                  <a:pt x="469" y="281"/>
                </a:cubicBezTo>
                <a:cubicBezTo>
                  <a:pt x="473" y="270"/>
                  <a:pt x="483" y="271"/>
                  <a:pt x="487" y="261"/>
                </a:cubicBezTo>
                <a:cubicBezTo>
                  <a:pt x="497" y="238"/>
                  <a:pt x="482" y="212"/>
                  <a:pt x="481" y="187"/>
                </a:cubicBezTo>
                <a:cubicBezTo>
                  <a:pt x="484" y="184"/>
                  <a:pt x="488" y="181"/>
                  <a:pt x="491" y="179"/>
                </a:cubicBezTo>
                <a:cubicBezTo>
                  <a:pt x="504" y="173"/>
                  <a:pt x="511" y="194"/>
                  <a:pt x="524" y="201"/>
                </a:cubicBezTo>
                <a:cubicBezTo>
                  <a:pt x="520" y="193"/>
                  <a:pt x="519" y="192"/>
                  <a:pt x="520" y="183"/>
                </a:cubicBezTo>
                <a:cubicBezTo>
                  <a:pt x="521" y="181"/>
                  <a:pt x="521" y="180"/>
                  <a:pt x="522" y="179"/>
                </a:cubicBezTo>
                <a:cubicBezTo>
                  <a:pt x="538" y="180"/>
                  <a:pt x="541" y="188"/>
                  <a:pt x="545" y="201"/>
                </a:cubicBezTo>
                <a:cubicBezTo>
                  <a:pt x="546" y="202"/>
                  <a:pt x="547" y="203"/>
                  <a:pt x="549" y="203"/>
                </a:cubicBezTo>
                <a:cubicBezTo>
                  <a:pt x="563" y="148"/>
                  <a:pt x="443" y="111"/>
                  <a:pt x="380" y="113"/>
                </a:cubicBezTo>
                <a:cubicBezTo>
                  <a:pt x="312" y="140"/>
                  <a:pt x="201" y="134"/>
                  <a:pt x="199" y="224"/>
                </a:cubicBezTo>
                <a:cubicBezTo>
                  <a:pt x="212" y="238"/>
                  <a:pt x="219" y="251"/>
                  <a:pt x="246" y="251"/>
                </a:cubicBezTo>
                <a:close/>
                <a:moveTo>
                  <a:pt x="454" y="265"/>
                </a:moveTo>
                <a:cubicBezTo>
                  <a:pt x="455" y="264"/>
                  <a:pt x="456" y="262"/>
                  <a:pt x="456" y="261"/>
                </a:cubicBezTo>
                <a:cubicBezTo>
                  <a:pt x="460" y="261"/>
                  <a:pt x="460" y="261"/>
                  <a:pt x="460" y="261"/>
                </a:cubicBezTo>
                <a:cubicBezTo>
                  <a:pt x="464" y="267"/>
                  <a:pt x="460" y="264"/>
                  <a:pt x="454" y="265"/>
                </a:cubicBezTo>
                <a:close/>
                <a:moveTo>
                  <a:pt x="271" y="267"/>
                </a:moveTo>
                <a:cubicBezTo>
                  <a:pt x="281" y="262"/>
                  <a:pt x="292" y="256"/>
                  <a:pt x="302" y="251"/>
                </a:cubicBezTo>
                <a:cubicBezTo>
                  <a:pt x="293" y="253"/>
                  <a:pt x="284" y="256"/>
                  <a:pt x="275" y="259"/>
                </a:cubicBezTo>
                <a:cubicBezTo>
                  <a:pt x="274" y="262"/>
                  <a:pt x="272" y="264"/>
                  <a:pt x="271" y="267"/>
                </a:cubicBezTo>
                <a:close/>
                <a:moveTo>
                  <a:pt x="302" y="251"/>
                </a:moveTo>
                <a:cubicBezTo>
                  <a:pt x="304" y="250"/>
                  <a:pt x="306" y="249"/>
                  <a:pt x="309" y="249"/>
                </a:cubicBezTo>
                <a:cubicBezTo>
                  <a:pt x="308" y="249"/>
                  <a:pt x="307" y="249"/>
                  <a:pt x="306" y="249"/>
                </a:cubicBezTo>
                <a:cubicBezTo>
                  <a:pt x="305" y="249"/>
                  <a:pt x="303" y="250"/>
                  <a:pt x="302" y="251"/>
                </a:cubicBezTo>
                <a:close/>
                <a:moveTo>
                  <a:pt x="565" y="212"/>
                </a:moveTo>
                <a:cubicBezTo>
                  <a:pt x="553" y="216"/>
                  <a:pt x="551" y="222"/>
                  <a:pt x="545" y="232"/>
                </a:cubicBezTo>
                <a:cubicBezTo>
                  <a:pt x="549" y="247"/>
                  <a:pt x="548" y="257"/>
                  <a:pt x="561" y="263"/>
                </a:cubicBezTo>
                <a:cubicBezTo>
                  <a:pt x="569" y="264"/>
                  <a:pt x="578" y="264"/>
                  <a:pt x="586" y="265"/>
                </a:cubicBezTo>
                <a:cubicBezTo>
                  <a:pt x="588" y="261"/>
                  <a:pt x="590" y="257"/>
                  <a:pt x="592" y="253"/>
                </a:cubicBezTo>
                <a:cubicBezTo>
                  <a:pt x="573" y="255"/>
                  <a:pt x="566" y="254"/>
                  <a:pt x="553" y="242"/>
                </a:cubicBezTo>
                <a:cubicBezTo>
                  <a:pt x="554" y="241"/>
                  <a:pt x="554" y="240"/>
                  <a:pt x="555" y="238"/>
                </a:cubicBezTo>
                <a:cubicBezTo>
                  <a:pt x="554" y="230"/>
                  <a:pt x="555" y="231"/>
                  <a:pt x="559" y="224"/>
                </a:cubicBezTo>
                <a:cubicBezTo>
                  <a:pt x="570" y="221"/>
                  <a:pt x="582" y="218"/>
                  <a:pt x="594" y="222"/>
                </a:cubicBezTo>
                <a:cubicBezTo>
                  <a:pt x="606" y="226"/>
                  <a:pt x="620" y="242"/>
                  <a:pt x="615" y="257"/>
                </a:cubicBezTo>
                <a:cubicBezTo>
                  <a:pt x="610" y="264"/>
                  <a:pt x="604" y="267"/>
                  <a:pt x="594" y="269"/>
                </a:cubicBezTo>
                <a:cubicBezTo>
                  <a:pt x="594" y="275"/>
                  <a:pt x="594" y="275"/>
                  <a:pt x="594" y="275"/>
                </a:cubicBezTo>
                <a:cubicBezTo>
                  <a:pt x="604" y="272"/>
                  <a:pt x="613" y="268"/>
                  <a:pt x="623" y="265"/>
                </a:cubicBezTo>
                <a:cubicBezTo>
                  <a:pt x="626" y="266"/>
                  <a:pt x="628" y="266"/>
                  <a:pt x="631" y="267"/>
                </a:cubicBezTo>
                <a:cubicBezTo>
                  <a:pt x="637" y="275"/>
                  <a:pt x="640" y="282"/>
                  <a:pt x="643" y="294"/>
                </a:cubicBezTo>
                <a:cubicBezTo>
                  <a:pt x="642" y="300"/>
                  <a:pt x="641" y="306"/>
                  <a:pt x="639" y="312"/>
                </a:cubicBezTo>
                <a:cubicBezTo>
                  <a:pt x="630" y="316"/>
                  <a:pt x="620" y="321"/>
                  <a:pt x="610" y="325"/>
                </a:cubicBezTo>
                <a:cubicBezTo>
                  <a:pt x="610" y="327"/>
                  <a:pt x="610" y="327"/>
                  <a:pt x="610" y="327"/>
                </a:cubicBezTo>
                <a:cubicBezTo>
                  <a:pt x="623" y="323"/>
                  <a:pt x="636" y="320"/>
                  <a:pt x="650" y="323"/>
                </a:cubicBezTo>
                <a:cubicBezTo>
                  <a:pt x="660" y="338"/>
                  <a:pt x="673" y="368"/>
                  <a:pt x="658" y="384"/>
                </a:cubicBezTo>
                <a:cubicBezTo>
                  <a:pt x="649" y="399"/>
                  <a:pt x="631" y="395"/>
                  <a:pt x="615" y="393"/>
                </a:cubicBezTo>
                <a:cubicBezTo>
                  <a:pt x="621" y="400"/>
                  <a:pt x="645" y="402"/>
                  <a:pt x="656" y="405"/>
                </a:cubicBezTo>
                <a:cubicBezTo>
                  <a:pt x="670" y="425"/>
                  <a:pt x="669" y="441"/>
                  <a:pt x="662" y="465"/>
                </a:cubicBezTo>
                <a:cubicBezTo>
                  <a:pt x="659" y="467"/>
                  <a:pt x="656" y="469"/>
                  <a:pt x="654" y="471"/>
                </a:cubicBezTo>
                <a:cubicBezTo>
                  <a:pt x="652" y="470"/>
                  <a:pt x="583" y="441"/>
                  <a:pt x="582" y="440"/>
                </a:cubicBezTo>
                <a:cubicBezTo>
                  <a:pt x="564" y="414"/>
                  <a:pt x="597" y="387"/>
                  <a:pt x="598" y="358"/>
                </a:cubicBezTo>
                <a:cubicBezTo>
                  <a:pt x="600" y="328"/>
                  <a:pt x="583" y="318"/>
                  <a:pt x="588" y="290"/>
                </a:cubicBezTo>
                <a:cubicBezTo>
                  <a:pt x="581" y="294"/>
                  <a:pt x="582" y="296"/>
                  <a:pt x="582" y="308"/>
                </a:cubicBezTo>
                <a:cubicBezTo>
                  <a:pt x="549" y="309"/>
                  <a:pt x="546" y="297"/>
                  <a:pt x="543" y="275"/>
                </a:cubicBezTo>
                <a:cubicBezTo>
                  <a:pt x="530" y="268"/>
                  <a:pt x="517" y="260"/>
                  <a:pt x="504" y="253"/>
                </a:cubicBezTo>
                <a:cubicBezTo>
                  <a:pt x="501" y="262"/>
                  <a:pt x="527" y="275"/>
                  <a:pt x="538" y="277"/>
                </a:cubicBezTo>
                <a:cubicBezTo>
                  <a:pt x="538" y="291"/>
                  <a:pt x="537" y="305"/>
                  <a:pt x="536" y="318"/>
                </a:cubicBezTo>
                <a:cubicBezTo>
                  <a:pt x="543" y="328"/>
                  <a:pt x="549" y="332"/>
                  <a:pt x="559" y="337"/>
                </a:cubicBezTo>
                <a:cubicBezTo>
                  <a:pt x="553" y="379"/>
                  <a:pt x="515" y="448"/>
                  <a:pt x="491" y="477"/>
                </a:cubicBezTo>
                <a:cubicBezTo>
                  <a:pt x="477" y="483"/>
                  <a:pt x="464" y="489"/>
                  <a:pt x="450" y="495"/>
                </a:cubicBezTo>
                <a:cubicBezTo>
                  <a:pt x="450" y="497"/>
                  <a:pt x="450" y="497"/>
                  <a:pt x="450" y="497"/>
                </a:cubicBezTo>
                <a:cubicBezTo>
                  <a:pt x="463" y="494"/>
                  <a:pt x="476" y="491"/>
                  <a:pt x="489" y="487"/>
                </a:cubicBezTo>
                <a:cubicBezTo>
                  <a:pt x="498" y="468"/>
                  <a:pt x="509" y="446"/>
                  <a:pt x="530" y="440"/>
                </a:cubicBezTo>
                <a:cubicBezTo>
                  <a:pt x="544" y="483"/>
                  <a:pt x="609" y="451"/>
                  <a:pt x="635" y="483"/>
                </a:cubicBezTo>
                <a:cubicBezTo>
                  <a:pt x="625" y="497"/>
                  <a:pt x="615" y="510"/>
                  <a:pt x="604" y="524"/>
                </a:cubicBezTo>
                <a:cubicBezTo>
                  <a:pt x="603" y="525"/>
                  <a:pt x="602" y="526"/>
                  <a:pt x="600" y="526"/>
                </a:cubicBezTo>
                <a:cubicBezTo>
                  <a:pt x="609" y="528"/>
                  <a:pt x="615" y="522"/>
                  <a:pt x="627" y="520"/>
                </a:cubicBezTo>
                <a:cubicBezTo>
                  <a:pt x="627" y="526"/>
                  <a:pt x="627" y="526"/>
                  <a:pt x="627" y="526"/>
                </a:cubicBezTo>
                <a:cubicBezTo>
                  <a:pt x="620" y="532"/>
                  <a:pt x="613" y="537"/>
                  <a:pt x="606" y="543"/>
                </a:cubicBezTo>
                <a:cubicBezTo>
                  <a:pt x="606" y="545"/>
                  <a:pt x="605" y="547"/>
                  <a:pt x="604" y="549"/>
                </a:cubicBezTo>
                <a:cubicBezTo>
                  <a:pt x="672" y="546"/>
                  <a:pt x="689" y="411"/>
                  <a:pt x="672" y="335"/>
                </a:cubicBezTo>
                <a:cubicBezTo>
                  <a:pt x="666" y="308"/>
                  <a:pt x="649" y="279"/>
                  <a:pt x="641" y="261"/>
                </a:cubicBezTo>
                <a:cubicBezTo>
                  <a:pt x="631" y="238"/>
                  <a:pt x="607" y="194"/>
                  <a:pt x="565" y="212"/>
                </a:cubicBezTo>
                <a:close/>
                <a:moveTo>
                  <a:pt x="251" y="551"/>
                </a:moveTo>
                <a:cubicBezTo>
                  <a:pt x="244" y="537"/>
                  <a:pt x="239" y="524"/>
                  <a:pt x="226" y="516"/>
                </a:cubicBezTo>
                <a:cubicBezTo>
                  <a:pt x="221" y="517"/>
                  <a:pt x="216" y="517"/>
                  <a:pt x="211" y="518"/>
                </a:cubicBezTo>
                <a:cubicBezTo>
                  <a:pt x="205" y="521"/>
                  <a:pt x="205" y="522"/>
                  <a:pt x="201" y="528"/>
                </a:cubicBezTo>
                <a:cubicBezTo>
                  <a:pt x="202" y="530"/>
                  <a:pt x="203" y="532"/>
                  <a:pt x="203" y="534"/>
                </a:cubicBezTo>
                <a:cubicBezTo>
                  <a:pt x="212" y="529"/>
                  <a:pt x="214" y="520"/>
                  <a:pt x="226" y="528"/>
                </a:cubicBezTo>
                <a:cubicBezTo>
                  <a:pt x="233" y="532"/>
                  <a:pt x="235" y="536"/>
                  <a:pt x="238" y="543"/>
                </a:cubicBezTo>
                <a:cubicBezTo>
                  <a:pt x="238" y="549"/>
                  <a:pt x="237" y="555"/>
                  <a:pt x="236" y="561"/>
                </a:cubicBezTo>
                <a:cubicBezTo>
                  <a:pt x="233" y="564"/>
                  <a:pt x="229" y="567"/>
                  <a:pt x="226" y="569"/>
                </a:cubicBezTo>
                <a:cubicBezTo>
                  <a:pt x="201" y="575"/>
                  <a:pt x="180" y="567"/>
                  <a:pt x="172" y="549"/>
                </a:cubicBezTo>
                <a:cubicBezTo>
                  <a:pt x="172" y="524"/>
                  <a:pt x="172" y="524"/>
                  <a:pt x="172" y="524"/>
                </a:cubicBezTo>
                <a:cubicBezTo>
                  <a:pt x="179" y="518"/>
                  <a:pt x="186" y="512"/>
                  <a:pt x="193" y="506"/>
                </a:cubicBezTo>
                <a:cubicBezTo>
                  <a:pt x="181" y="509"/>
                  <a:pt x="175" y="517"/>
                  <a:pt x="162" y="514"/>
                </a:cubicBezTo>
                <a:cubicBezTo>
                  <a:pt x="138" y="503"/>
                  <a:pt x="135" y="478"/>
                  <a:pt x="142" y="448"/>
                </a:cubicBezTo>
                <a:cubicBezTo>
                  <a:pt x="154" y="445"/>
                  <a:pt x="166" y="441"/>
                  <a:pt x="179" y="438"/>
                </a:cubicBezTo>
                <a:cubicBezTo>
                  <a:pt x="180" y="437"/>
                  <a:pt x="181" y="436"/>
                  <a:pt x="183" y="436"/>
                </a:cubicBezTo>
                <a:cubicBezTo>
                  <a:pt x="168" y="436"/>
                  <a:pt x="154" y="437"/>
                  <a:pt x="139" y="438"/>
                </a:cubicBezTo>
                <a:cubicBezTo>
                  <a:pt x="114" y="425"/>
                  <a:pt x="119" y="386"/>
                  <a:pt x="133" y="368"/>
                </a:cubicBezTo>
                <a:cubicBezTo>
                  <a:pt x="147" y="365"/>
                  <a:pt x="167" y="365"/>
                  <a:pt x="179" y="370"/>
                </a:cubicBezTo>
                <a:cubicBezTo>
                  <a:pt x="180" y="369"/>
                  <a:pt x="181" y="369"/>
                  <a:pt x="183" y="368"/>
                </a:cubicBezTo>
                <a:cubicBezTo>
                  <a:pt x="183" y="366"/>
                  <a:pt x="183" y="366"/>
                  <a:pt x="183" y="366"/>
                </a:cubicBezTo>
                <a:cubicBezTo>
                  <a:pt x="171" y="357"/>
                  <a:pt x="144" y="351"/>
                  <a:pt x="133" y="345"/>
                </a:cubicBezTo>
                <a:cubicBezTo>
                  <a:pt x="132" y="324"/>
                  <a:pt x="133" y="304"/>
                  <a:pt x="148" y="294"/>
                </a:cubicBezTo>
                <a:cubicBezTo>
                  <a:pt x="151" y="299"/>
                  <a:pt x="155" y="305"/>
                  <a:pt x="158" y="310"/>
                </a:cubicBezTo>
                <a:cubicBezTo>
                  <a:pt x="177" y="314"/>
                  <a:pt x="208" y="301"/>
                  <a:pt x="224" y="314"/>
                </a:cubicBezTo>
                <a:cubicBezTo>
                  <a:pt x="230" y="318"/>
                  <a:pt x="231" y="320"/>
                  <a:pt x="234" y="327"/>
                </a:cubicBezTo>
                <a:cubicBezTo>
                  <a:pt x="232" y="355"/>
                  <a:pt x="217" y="363"/>
                  <a:pt x="211" y="384"/>
                </a:cubicBezTo>
                <a:cubicBezTo>
                  <a:pt x="203" y="415"/>
                  <a:pt x="208" y="448"/>
                  <a:pt x="201" y="475"/>
                </a:cubicBezTo>
                <a:cubicBezTo>
                  <a:pt x="211" y="472"/>
                  <a:pt x="212" y="470"/>
                  <a:pt x="214" y="458"/>
                </a:cubicBezTo>
                <a:cubicBezTo>
                  <a:pt x="222" y="460"/>
                  <a:pt x="231" y="462"/>
                  <a:pt x="240" y="465"/>
                </a:cubicBezTo>
                <a:cubicBezTo>
                  <a:pt x="245" y="460"/>
                  <a:pt x="250" y="456"/>
                  <a:pt x="255" y="452"/>
                </a:cubicBezTo>
                <a:cubicBezTo>
                  <a:pt x="261" y="461"/>
                  <a:pt x="281" y="512"/>
                  <a:pt x="283" y="522"/>
                </a:cubicBezTo>
                <a:cubicBezTo>
                  <a:pt x="290" y="526"/>
                  <a:pt x="290" y="526"/>
                  <a:pt x="290" y="526"/>
                </a:cubicBezTo>
                <a:cubicBezTo>
                  <a:pt x="292" y="526"/>
                  <a:pt x="292" y="526"/>
                  <a:pt x="292" y="526"/>
                </a:cubicBezTo>
                <a:cubicBezTo>
                  <a:pt x="282" y="492"/>
                  <a:pt x="258" y="454"/>
                  <a:pt x="248" y="423"/>
                </a:cubicBezTo>
                <a:cubicBezTo>
                  <a:pt x="232" y="368"/>
                  <a:pt x="285" y="327"/>
                  <a:pt x="298" y="296"/>
                </a:cubicBezTo>
                <a:cubicBezTo>
                  <a:pt x="310" y="289"/>
                  <a:pt x="329" y="287"/>
                  <a:pt x="345" y="290"/>
                </a:cubicBezTo>
                <a:cubicBezTo>
                  <a:pt x="345" y="286"/>
                  <a:pt x="345" y="286"/>
                  <a:pt x="345" y="286"/>
                </a:cubicBezTo>
                <a:cubicBezTo>
                  <a:pt x="329" y="284"/>
                  <a:pt x="316" y="283"/>
                  <a:pt x="300" y="288"/>
                </a:cubicBezTo>
                <a:cubicBezTo>
                  <a:pt x="290" y="292"/>
                  <a:pt x="283" y="310"/>
                  <a:pt x="277" y="318"/>
                </a:cubicBezTo>
                <a:cubicBezTo>
                  <a:pt x="269" y="318"/>
                  <a:pt x="269" y="318"/>
                  <a:pt x="269" y="318"/>
                </a:cubicBezTo>
                <a:cubicBezTo>
                  <a:pt x="231" y="289"/>
                  <a:pt x="225" y="294"/>
                  <a:pt x="170" y="296"/>
                </a:cubicBezTo>
                <a:cubicBezTo>
                  <a:pt x="170" y="294"/>
                  <a:pt x="169" y="293"/>
                  <a:pt x="168" y="292"/>
                </a:cubicBezTo>
                <a:cubicBezTo>
                  <a:pt x="176" y="283"/>
                  <a:pt x="188" y="274"/>
                  <a:pt x="201" y="271"/>
                </a:cubicBezTo>
                <a:cubicBezTo>
                  <a:pt x="202" y="270"/>
                  <a:pt x="203" y="268"/>
                  <a:pt x="203" y="267"/>
                </a:cubicBezTo>
                <a:cubicBezTo>
                  <a:pt x="196" y="266"/>
                  <a:pt x="190" y="266"/>
                  <a:pt x="183" y="265"/>
                </a:cubicBezTo>
                <a:cubicBezTo>
                  <a:pt x="181" y="264"/>
                  <a:pt x="179" y="262"/>
                  <a:pt x="176" y="261"/>
                </a:cubicBezTo>
                <a:cubicBezTo>
                  <a:pt x="183" y="253"/>
                  <a:pt x="189" y="251"/>
                  <a:pt x="201" y="249"/>
                </a:cubicBezTo>
                <a:cubicBezTo>
                  <a:pt x="201" y="244"/>
                  <a:pt x="201" y="244"/>
                  <a:pt x="201" y="244"/>
                </a:cubicBezTo>
                <a:cubicBezTo>
                  <a:pt x="193" y="244"/>
                  <a:pt x="185" y="243"/>
                  <a:pt x="176" y="242"/>
                </a:cubicBezTo>
                <a:cubicBezTo>
                  <a:pt x="143" y="280"/>
                  <a:pt x="124" y="311"/>
                  <a:pt x="113" y="374"/>
                </a:cubicBezTo>
                <a:cubicBezTo>
                  <a:pt x="97" y="462"/>
                  <a:pt x="163" y="610"/>
                  <a:pt x="242" y="571"/>
                </a:cubicBezTo>
                <a:cubicBezTo>
                  <a:pt x="245" y="565"/>
                  <a:pt x="248" y="558"/>
                  <a:pt x="251" y="551"/>
                </a:cubicBezTo>
                <a:close/>
                <a:moveTo>
                  <a:pt x="230" y="403"/>
                </a:moveTo>
                <a:cubicBezTo>
                  <a:pt x="227" y="404"/>
                  <a:pt x="223" y="406"/>
                  <a:pt x="220" y="407"/>
                </a:cubicBezTo>
                <a:cubicBezTo>
                  <a:pt x="221" y="405"/>
                  <a:pt x="222" y="403"/>
                  <a:pt x="224" y="401"/>
                </a:cubicBezTo>
                <a:cubicBezTo>
                  <a:pt x="230" y="401"/>
                  <a:pt x="230" y="401"/>
                  <a:pt x="230" y="401"/>
                </a:cubicBezTo>
                <a:lnTo>
                  <a:pt x="230" y="403"/>
                </a:lnTo>
                <a:close/>
                <a:moveTo>
                  <a:pt x="263" y="325"/>
                </a:moveTo>
                <a:cubicBezTo>
                  <a:pt x="262" y="326"/>
                  <a:pt x="262" y="327"/>
                  <a:pt x="261" y="329"/>
                </a:cubicBezTo>
                <a:cubicBezTo>
                  <a:pt x="260" y="327"/>
                  <a:pt x="259" y="326"/>
                  <a:pt x="259" y="325"/>
                </a:cubicBezTo>
                <a:lnTo>
                  <a:pt x="263" y="325"/>
                </a:lnTo>
                <a:close/>
                <a:moveTo>
                  <a:pt x="386" y="294"/>
                </a:moveTo>
                <a:cubicBezTo>
                  <a:pt x="350" y="307"/>
                  <a:pt x="315" y="310"/>
                  <a:pt x="300" y="343"/>
                </a:cubicBezTo>
                <a:cubicBezTo>
                  <a:pt x="267" y="414"/>
                  <a:pt x="314" y="516"/>
                  <a:pt x="401" y="502"/>
                </a:cubicBezTo>
                <a:cubicBezTo>
                  <a:pt x="539" y="479"/>
                  <a:pt x="523" y="289"/>
                  <a:pt x="386" y="294"/>
                </a:cubicBezTo>
                <a:close/>
                <a:moveTo>
                  <a:pt x="368" y="489"/>
                </a:moveTo>
                <a:cubicBezTo>
                  <a:pt x="306" y="470"/>
                  <a:pt x="275" y="379"/>
                  <a:pt x="327" y="329"/>
                </a:cubicBezTo>
                <a:cubicBezTo>
                  <a:pt x="345" y="311"/>
                  <a:pt x="374" y="316"/>
                  <a:pt x="401" y="306"/>
                </a:cubicBezTo>
                <a:cubicBezTo>
                  <a:pt x="537" y="335"/>
                  <a:pt x="484" y="525"/>
                  <a:pt x="368" y="489"/>
                </a:cubicBezTo>
                <a:close/>
                <a:moveTo>
                  <a:pt x="384" y="341"/>
                </a:moveTo>
                <a:cubicBezTo>
                  <a:pt x="373" y="346"/>
                  <a:pt x="362" y="351"/>
                  <a:pt x="351" y="356"/>
                </a:cubicBezTo>
                <a:cubicBezTo>
                  <a:pt x="335" y="395"/>
                  <a:pt x="338" y="429"/>
                  <a:pt x="372" y="450"/>
                </a:cubicBezTo>
                <a:cubicBezTo>
                  <a:pt x="468" y="472"/>
                  <a:pt x="474" y="337"/>
                  <a:pt x="384" y="341"/>
                </a:cubicBezTo>
                <a:close/>
                <a:moveTo>
                  <a:pt x="392" y="446"/>
                </a:moveTo>
                <a:cubicBezTo>
                  <a:pt x="372" y="435"/>
                  <a:pt x="351" y="429"/>
                  <a:pt x="347" y="401"/>
                </a:cubicBezTo>
                <a:cubicBezTo>
                  <a:pt x="337" y="372"/>
                  <a:pt x="368" y="358"/>
                  <a:pt x="386" y="349"/>
                </a:cubicBezTo>
                <a:cubicBezTo>
                  <a:pt x="458" y="351"/>
                  <a:pt x="452" y="430"/>
                  <a:pt x="392" y="446"/>
                </a:cubicBezTo>
                <a:close/>
                <a:moveTo>
                  <a:pt x="386" y="364"/>
                </a:moveTo>
                <a:cubicBezTo>
                  <a:pt x="380" y="367"/>
                  <a:pt x="374" y="371"/>
                  <a:pt x="368" y="374"/>
                </a:cubicBezTo>
                <a:cubicBezTo>
                  <a:pt x="358" y="392"/>
                  <a:pt x="363" y="400"/>
                  <a:pt x="368" y="417"/>
                </a:cubicBezTo>
                <a:cubicBezTo>
                  <a:pt x="380" y="426"/>
                  <a:pt x="387" y="427"/>
                  <a:pt x="405" y="427"/>
                </a:cubicBezTo>
                <a:cubicBezTo>
                  <a:pt x="412" y="420"/>
                  <a:pt x="419" y="415"/>
                  <a:pt x="425" y="407"/>
                </a:cubicBezTo>
                <a:cubicBezTo>
                  <a:pt x="423" y="397"/>
                  <a:pt x="421" y="386"/>
                  <a:pt x="419" y="376"/>
                </a:cubicBezTo>
                <a:cubicBezTo>
                  <a:pt x="410" y="369"/>
                  <a:pt x="403" y="364"/>
                  <a:pt x="386" y="364"/>
                </a:cubicBezTo>
                <a:close/>
                <a:moveTo>
                  <a:pt x="401" y="395"/>
                </a:moveTo>
                <a:cubicBezTo>
                  <a:pt x="401" y="390"/>
                  <a:pt x="401" y="390"/>
                  <a:pt x="401" y="390"/>
                </a:cubicBezTo>
                <a:cubicBezTo>
                  <a:pt x="403" y="394"/>
                  <a:pt x="403" y="391"/>
                  <a:pt x="401" y="395"/>
                </a:cubicBezTo>
                <a:close/>
                <a:moveTo>
                  <a:pt x="532" y="489"/>
                </a:moveTo>
                <a:cubicBezTo>
                  <a:pt x="530" y="489"/>
                  <a:pt x="528" y="488"/>
                  <a:pt x="526" y="487"/>
                </a:cubicBezTo>
                <a:cubicBezTo>
                  <a:pt x="508" y="476"/>
                  <a:pt x="503" y="500"/>
                  <a:pt x="493" y="510"/>
                </a:cubicBezTo>
                <a:cubicBezTo>
                  <a:pt x="505" y="502"/>
                  <a:pt x="517" y="495"/>
                  <a:pt x="524" y="495"/>
                </a:cubicBezTo>
                <a:cubicBezTo>
                  <a:pt x="527" y="493"/>
                  <a:pt x="530" y="491"/>
                  <a:pt x="532" y="489"/>
                </a:cubicBezTo>
                <a:close/>
                <a:moveTo>
                  <a:pt x="493" y="510"/>
                </a:moveTo>
                <a:cubicBezTo>
                  <a:pt x="491" y="511"/>
                  <a:pt x="490" y="513"/>
                  <a:pt x="488" y="514"/>
                </a:cubicBezTo>
                <a:cubicBezTo>
                  <a:pt x="489" y="513"/>
                  <a:pt x="490" y="513"/>
                  <a:pt x="491" y="512"/>
                </a:cubicBezTo>
                <a:cubicBezTo>
                  <a:pt x="492" y="511"/>
                  <a:pt x="493" y="511"/>
                  <a:pt x="493" y="510"/>
                </a:cubicBezTo>
                <a:close/>
                <a:moveTo>
                  <a:pt x="569" y="541"/>
                </a:moveTo>
                <a:cubicBezTo>
                  <a:pt x="552" y="532"/>
                  <a:pt x="536" y="558"/>
                  <a:pt x="534" y="561"/>
                </a:cubicBezTo>
                <a:cubicBezTo>
                  <a:pt x="531" y="571"/>
                  <a:pt x="535" y="578"/>
                  <a:pt x="538" y="586"/>
                </a:cubicBezTo>
                <a:cubicBezTo>
                  <a:pt x="545" y="590"/>
                  <a:pt x="546" y="591"/>
                  <a:pt x="557" y="592"/>
                </a:cubicBezTo>
                <a:cubicBezTo>
                  <a:pt x="558" y="589"/>
                  <a:pt x="560" y="585"/>
                  <a:pt x="561" y="582"/>
                </a:cubicBezTo>
                <a:cubicBezTo>
                  <a:pt x="550" y="580"/>
                  <a:pt x="551" y="578"/>
                  <a:pt x="545" y="574"/>
                </a:cubicBezTo>
                <a:cubicBezTo>
                  <a:pt x="545" y="555"/>
                  <a:pt x="551" y="549"/>
                  <a:pt x="569" y="549"/>
                </a:cubicBezTo>
                <a:cubicBezTo>
                  <a:pt x="578" y="558"/>
                  <a:pt x="584" y="566"/>
                  <a:pt x="590" y="578"/>
                </a:cubicBezTo>
                <a:cubicBezTo>
                  <a:pt x="582" y="599"/>
                  <a:pt x="568" y="615"/>
                  <a:pt x="538" y="615"/>
                </a:cubicBezTo>
                <a:cubicBezTo>
                  <a:pt x="532" y="609"/>
                  <a:pt x="525" y="602"/>
                  <a:pt x="518" y="596"/>
                </a:cubicBezTo>
                <a:cubicBezTo>
                  <a:pt x="528" y="616"/>
                  <a:pt x="529" y="626"/>
                  <a:pt x="516" y="643"/>
                </a:cubicBezTo>
                <a:cubicBezTo>
                  <a:pt x="509" y="646"/>
                  <a:pt x="502" y="648"/>
                  <a:pt x="495" y="650"/>
                </a:cubicBezTo>
                <a:cubicBezTo>
                  <a:pt x="456" y="649"/>
                  <a:pt x="466" y="627"/>
                  <a:pt x="450" y="604"/>
                </a:cubicBezTo>
                <a:cubicBezTo>
                  <a:pt x="450" y="600"/>
                  <a:pt x="450" y="600"/>
                  <a:pt x="450" y="600"/>
                </a:cubicBezTo>
                <a:cubicBezTo>
                  <a:pt x="448" y="605"/>
                  <a:pt x="450" y="641"/>
                  <a:pt x="450" y="650"/>
                </a:cubicBezTo>
                <a:cubicBezTo>
                  <a:pt x="429" y="675"/>
                  <a:pt x="401" y="667"/>
                  <a:pt x="374" y="656"/>
                </a:cubicBezTo>
                <a:cubicBezTo>
                  <a:pt x="367" y="643"/>
                  <a:pt x="368" y="634"/>
                  <a:pt x="370" y="615"/>
                </a:cubicBezTo>
                <a:cubicBezTo>
                  <a:pt x="364" y="622"/>
                  <a:pt x="363" y="638"/>
                  <a:pt x="362" y="650"/>
                </a:cubicBezTo>
                <a:cubicBezTo>
                  <a:pt x="337" y="665"/>
                  <a:pt x="311" y="655"/>
                  <a:pt x="290" y="643"/>
                </a:cubicBezTo>
                <a:cubicBezTo>
                  <a:pt x="293" y="628"/>
                  <a:pt x="321" y="583"/>
                  <a:pt x="331" y="567"/>
                </a:cubicBezTo>
                <a:cubicBezTo>
                  <a:pt x="391" y="556"/>
                  <a:pt x="416" y="608"/>
                  <a:pt x="477" y="563"/>
                </a:cubicBezTo>
                <a:cubicBezTo>
                  <a:pt x="487" y="567"/>
                  <a:pt x="497" y="570"/>
                  <a:pt x="508" y="574"/>
                </a:cubicBezTo>
                <a:cubicBezTo>
                  <a:pt x="509" y="573"/>
                  <a:pt x="510" y="572"/>
                  <a:pt x="512" y="571"/>
                </a:cubicBezTo>
                <a:cubicBezTo>
                  <a:pt x="513" y="567"/>
                  <a:pt x="515" y="563"/>
                  <a:pt x="516" y="559"/>
                </a:cubicBezTo>
                <a:cubicBezTo>
                  <a:pt x="498" y="559"/>
                  <a:pt x="493" y="558"/>
                  <a:pt x="483" y="559"/>
                </a:cubicBezTo>
                <a:cubicBezTo>
                  <a:pt x="478" y="552"/>
                  <a:pt x="473" y="544"/>
                  <a:pt x="469" y="537"/>
                </a:cubicBezTo>
                <a:cubicBezTo>
                  <a:pt x="469" y="528"/>
                  <a:pt x="469" y="528"/>
                  <a:pt x="469" y="528"/>
                </a:cubicBezTo>
                <a:cubicBezTo>
                  <a:pt x="474" y="525"/>
                  <a:pt x="481" y="519"/>
                  <a:pt x="488" y="514"/>
                </a:cubicBezTo>
                <a:cubicBezTo>
                  <a:pt x="468" y="524"/>
                  <a:pt x="447" y="501"/>
                  <a:pt x="434" y="547"/>
                </a:cubicBezTo>
                <a:cubicBezTo>
                  <a:pt x="385" y="553"/>
                  <a:pt x="343" y="515"/>
                  <a:pt x="304" y="502"/>
                </a:cubicBezTo>
                <a:cubicBezTo>
                  <a:pt x="302" y="490"/>
                  <a:pt x="300" y="476"/>
                  <a:pt x="294" y="469"/>
                </a:cubicBezTo>
                <a:cubicBezTo>
                  <a:pt x="295" y="480"/>
                  <a:pt x="296" y="491"/>
                  <a:pt x="298" y="502"/>
                </a:cubicBezTo>
                <a:cubicBezTo>
                  <a:pt x="312" y="510"/>
                  <a:pt x="325" y="519"/>
                  <a:pt x="339" y="528"/>
                </a:cubicBezTo>
                <a:cubicBezTo>
                  <a:pt x="343" y="532"/>
                  <a:pt x="341" y="528"/>
                  <a:pt x="343" y="534"/>
                </a:cubicBezTo>
                <a:cubicBezTo>
                  <a:pt x="317" y="564"/>
                  <a:pt x="309" y="564"/>
                  <a:pt x="300" y="615"/>
                </a:cubicBezTo>
                <a:cubicBezTo>
                  <a:pt x="299" y="615"/>
                  <a:pt x="297" y="616"/>
                  <a:pt x="296" y="617"/>
                </a:cubicBezTo>
                <a:cubicBezTo>
                  <a:pt x="273" y="612"/>
                  <a:pt x="264" y="596"/>
                  <a:pt x="246" y="588"/>
                </a:cubicBezTo>
                <a:cubicBezTo>
                  <a:pt x="252" y="597"/>
                  <a:pt x="258" y="599"/>
                  <a:pt x="261" y="611"/>
                </a:cubicBezTo>
                <a:cubicBezTo>
                  <a:pt x="245" y="613"/>
                  <a:pt x="238" y="603"/>
                  <a:pt x="228" y="594"/>
                </a:cubicBezTo>
                <a:cubicBezTo>
                  <a:pt x="239" y="716"/>
                  <a:pt x="552" y="681"/>
                  <a:pt x="598" y="588"/>
                </a:cubicBezTo>
                <a:cubicBezTo>
                  <a:pt x="599" y="562"/>
                  <a:pt x="590" y="544"/>
                  <a:pt x="569" y="541"/>
                </a:cubicBezTo>
                <a:close/>
                <a:moveTo>
                  <a:pt x="413" y="551"/>
                </a:moveTo>
                <a:cubicBezTo>
                  <a:pt x="409" y="548"/>
                  <a:pt x="412" y="551"/>
                  <a:pt x="409" y="547"/>
                </a:cubicBezTo>
                <a:cubicBezTo>
                  <a:pt x="410" y="548"/>
                  <a:pt x="412" y="550"/>
                  <a:pt x="413" y="551"/>
                </a:cubicBezTo>
                <a:close/>
                <a:moveTo>
                  <a:pt x="510" y="586"/>
                </a:moveTo>
                <a:cubicBezTo>
                  <a:pt x="511" y="587"/>
                  <a:pt x="512" y="589"/>
                  <a:pt x="514" y="590"/>
                </a:cubicBezTo>
                <a:cubicBezTo>
                  <a:pt x="516" y="590"/>
                  <a:pt x="516" y="590"/>
                  <a:pt x="516" y="590"/>
                </a:cubicBezTo>
                <a:cubicBezTo>
                  <a:pt x="515" y="587"/>
                  <a:pt x="513" y="585"/>
                  <a:pt x="512" y="582"/>
                </a:cubicBezTo>
                <a:cubicBezTo>
                  <a:pt x="511" y="583"/>
                  <a:pt x="510" y="585"/>
                  <a:pt x="510" y="586"/>
                </a:cubicBezTo>
                <a:close/>
              </a:path>
            </a:pathLst>
          </a:custGeom>
          <a:solidFill>
            <a:srgbClr val="304758"/>
          </a:solidFill>
          <a:ln>
            <a:noFill/>
          </a:ln>
        </p:spPr>
        <p:txBody>
          <a:bodyPr vert="horz" wrap="square" lIns="91438" tIns="45719" rIns="91438" bIns="45719" numCol="1" anchor="t" anchorCtr="0" compatLnSpc="1"/>
          <a:lstStyle/>
          <a:p>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sp>
        <p:nvSpPr>
          <p:cNvPr id="80" name="矩形 79"/>
          <p:cNvSpPr/>
          <p:nvPr/>
        </p:nvSpPr>
        <p:spPr>
          <a:xfrm>
            <a:off x="2481766" y="4333023"/>
            <a:ext cx="1924233" cy="492443"/>
          </a:xfrm>
          <a:prstGeom prst="rect">
            <a:avLst/>
          </a:prstGeom>
        </p:spPr>
        <p:txBody>
          <a:bodyPr vert="horz" wrap="square" lIns="121917" tIns="60958" rIns="121917" bIns="60958">
            <a:spAutoFit/>
          </a:bodyPr>
          <a:lstStyle/>
          <a:p>
            <a:r>
              <a:rPr lang="zh-CN" altLang="en-US" sz="2400" spc="300" dirty="0">
                <a:solidFill>
                  <a:srgbClr val="304758"/>
                </a:solidFill>
                <a:latin typeface="楷体" panose="02010609060101010101" pitchFamily="49" charset="-122"/>
                <a:ea typeface="楷体" panose="02010609060101010101" pitchFamily="49" charset="-122"/>
                <a:sym typeface="Arial" panose="020B0604020202020204" pitchFamily="34" charset="0"/>
              </a:rPr>
              <a:t>添加标题</a:t>
            </a:r>
            <a:endParaRPr lang="zh-CN" altLang="en-US" sz="2400" spc="300" dirty="0">
              <a:solidFill>
                <a:srgbClr val="304758"/>
              </a:solidFill>
              <a:latin typeface="楷体" panose="02010609060101010101" pitchFamily="49" charset="-122"/>
              <a:ea typeface="楷体" panose="02010609060101010101" pitchFamily="49" charset="-122"/>
              <a:sym typeface="Arial" panose="020B0604020202020204" pitchFamily="34" charset="0"/>
            </a:endParaRPr>
          </a:p>
        </p:txBody>
      </p:sp>
      <p:sp>
        <p:nvSpPr>
          <p:cNvPr id="81" name="Freeform 5"/>
          <p:cNvSpPr>
            <a:spLocks noEditPoints="1"/>
          </p:cNvSpPr>
          <p:nvPr/>
        </p:nvSpPr>
        <p:spPr bwMode="auto">
          <a:xfrm>
            <a:off x="2140265" y="4429672"/>
            <a:ext cx="284948" cy="304568"/>
          </a:xfrm>
          <a:custGeom>
            <a:avLst/>
            <a:gdLst>
              <a:gd name="T0" fmla="*/ 748 w 796"/>
              <a:gd name="T1" fmla="*/ 238 h 851"/>
              <a:gd name="T2" fmla="*/ 160 w 796"/>
              <a:gd name="T3" fmla="*/ 78 h 851"/>
              <a:gd name="T4" fmla="*/ 63 w 796"/>
              <a:gd name="T5" fmla="*/ 600 h 851"/>
              <a:gd name="T6" fmla="*/ 720 w 796"/>
              <a:gd name="T7" fmla="*/ 222 h 851"/>
              <a:gd name="T8" fmla="*/ 701 w 796"/>
              <a:gd name="T9" fmla="*/ 189 h 851"/>
              <a:gd name="T10" fmla="*/ 366 w 796"/>
              <a:gd name="T11" fmla="*/ 16 h 851"/>
              <a:gd name="T12" fmla="*/ 366 w 796"/>
              <a:gd name="T13" fmla="*/ 43 h 851"/>
              <a:gd name="T14" fmla="*/ 33 w 796"/>
              <a:gd name="T15" fmla="*/ 506 h 851"/>
              <a:gd name="T16" fmla="*/ 57 w 796"/>
              <a:gd name="T17" fmla="*/ 487 h 851"/>
              <a:gd name="T18" fmla="*/ 220 w 796"/>
              <a:gd name="T19" fmla="*/ 707 h 851"/>
              <a:gd name="T20" fmla="*/ 701 w 796"/>
              <a:gd name="T21" fmla="*/ 621 h 851"/>
              <a:gd name="T22" fmla="*/ 557 w 796"/>
              <a:gd name="T23" fmla="*/ 718 h 851"/>
              <a:gd name="T24" fmla="*/ 109 w 796"/>
              <a:gd name="T25" fmla="*/ 193 h 851"/>
              <a:gd name="T26" fmla="*/ 479 w 796"/>
              <a:gd name="T27" fmla="*/ 57 h 851"/>
              <a:gd name="T28" fmla="*/ 754 w 796"/>
              <a:gd name="T29" fmla="*/ 271 h 851"/>
              <a:gd name="T30" fmla="*/ 90 w 796"/>
              <a:gd name="T31" fmla="*/ 327 h 851"/>
              <a:gd name="T32" fmla="*/ 123 w 796"/>
              <a:gd name="T33" fmla="*/ 267 h 851"/>
              <a:gd name="T34" fmla="*/ 246 w 796"/>
              <a:gd name="T35" fmla="*/ 203 h 851"/>
              <a:gd name="T36" fmla="*/ 244 w 796"/>
              <a:gd name="T37" fmla="*/ 177 h 851"/>
              <a:gd name="T38" fmla="*/ 343 w 796"/>
              <a:gd name="T39" fmla="*/ 187 h 851"/>
              <a:gd name="T40" fmla="*/ 417 w 796"/>
              <a:gd name="T41" fmla="*/ 181 h 851"/>
              <a:gd name="T42" fmla="*/ 452 w 796"/>
              <a:gd name="T43" fmla="*/ 234 h 851"/>
              <a:gd name="T44" fmla="*/ 309 w 796"/>
              <a:gd name="T45" fmla="*/ 249 h 851"/>
              <a:gd name="T46" fmla="*/ 469 w 796"/>
              <a:gd name="T47" fmla="*/ 281 h 851"/>
              <a:gd name="T48" fmla="*/ 522 w 796"/>
              <a:gd name="T49" fmla="*/ 179 h 851"/>
              <a:gd name="T50" fmla="*/ 454 w 796"/>
              <a:gd name="T51" fmla="*/ 265 h 851"/>
              <a:gd name="T52" fmla="*/ 275 w 796"/>
              <a:gd name="T53" fmla="*/ 259 h 851"/>
              <a:gd name="T54" fmla="*/ 565 w 796"/>
              <a:gd name="T55" fmla="*/ 212 h 851"/>
              <a:gd name="T56" fmla="*/ 555 w 796"/>
              <a:gd name="T57" fmla="*/ 238 h 851"/>
              <a:gd name="T58" fmla="*/ 623 w 796"/>
              <a:gd name="T59" fmla="*/ 265 h 851"/>
              <a:gd name="T60" fmla="*/ 650 w 796"/>
              <a:gd name="T61" fmla="*/ 323 h 851"/>
              <a:gd name="T62" fmla="*/ 582 w 796"/>
              <a:gd name="T63" fmla="*/ 440 h 851"/>
              <a:gd name="T64" fmla="*/ 538 w 796"/>
              <a:gd name="T65" fmla="*/ 277 h 851"/>
              <a:gd name="T66" fmla="*/ 489 w 796"/>
              <a:gd name="T67" fmla="*/ 487 h 851"/>
              <a:gd name="T68" fmla="*/ 627 w 796"/>
              <a:gd name="T69" fmla="*/ 526 h 851"/>
              <a:gd name="T70" fmla="*/ 251 w 796"/>
              <a:gd name="T71" fmla="*/ 551 h 851"/>
              <a:gd name="T72" fmla="*/ 238 w 796"/>
              <a:gd name="T73" fmla="*/ 543 h 851"/>
              <a:gd name="T74" fmla="*/ 162 w 796"/>
              <a:gd name="T75" fmla="*/ 514 h 851"/>
              <a:gd name="T76" fmla="*/ 179 w 796"/>
              <a:gd name="T77" fmla="*/ 370 h 851"/>
              <a:gd name="T78" fmla="*/ 224 w 796"/>
              <a:gd name="T79" fmla="*/ 314 h 851"/>
              <a:gd name="T80" fmla="*/ 255 w 796"/>
              <a:gd name="T81" fmla="*/ 452 h 851"/>
              <a:gd name="T82" fmla="*/ 345 w 796"/>
              <a:gd name="T83" fmla="*/ 290 h 851"/>
              <a:gd name="T84" fmla="*/ 168 w 796"/>
              <a:gd name="T85" fmla="*/ 292 h 851"/>
              <a:gd name="T86" fmla="*/ 201 w 796"/>
              <a:gd name="T87" fmla="*/ 244 h 851"/>
              <a:gd name="T88" fmla="*/ 220 w 796"/>
              <a:gd name="T89" fmla="*/ 407 h 851"/>
              <a:gd name="T90" fmla="*/ 259 w 796"/>
              <a:gd name="T91" fmla="*/ 325 h 851"/>
              <a:gd name="T92" fmla="*/ 368 w 796"/>
              <a:gd name="T93" fmla="*/ 489 h 851"/>
              <a:gd name="T94" fmla="*/ 372 w 796"/>
              <a:gd name="T95" fmla="*/ 450 h 851"/>
              <a:gd name="T96" fmla="*/ 386 w 796"/>
              <a:gd name="T97" fmla="*/ 364 h 851"/>
              <a:gd name="T98" fmla="*/ 386 w 796"/>
              <a:gd name="T99" fmla="*/ 364 h 851"/>
              <a:gd name="T100" fmla="*/ 493 w 796"/>
              <a:gd name="T101" fmla="*/ 510 h 851"/>
              <a:gd name="T102" fmla="*/ 493 w 796"/>
              <a:gd name="T103" fmla="*/ 510 h 851"/>
              <a:gd name="T104" fmla="*/ 545 w 796"/>
              <a:gd name="T105" fmla="*/ 574 h 851"/>
              <a:gd name="T106" fmla="*/ 495 w 796"/>
              <a:gd name="T107" fmla="*/ 650 h 851"/>
              <a:gd name="T108" fmla="*/ 362 w 796"/>
              <a:gd name="T109" fmla="*/ 650 h 851"/>
              <a:gd name="T110" fmla="*/ 516 w 796"/>
              <a:gd name="T111" fmla="*/ 559 h 851"/>
              <a:gd name="T112" fmla="*/ 304 w 796"/>
              <a:gd name="T113" fmla="*/ 502 h 851"/>
              <a:gd name="T114" fmla="*/ 296 w 796"/>
              <a:gd name="T115" fmla="*/ 617 h 851"/>
              <a:gd name="T116" fmla="*/ 413 w 796"/>
              <a:gd name="T117" fmla="*/ 551 h 851"/>
              <a:gd name="T118" fmla="*/ 512 w 796"/>
              <a:gd name="T119" fmla="*/ 582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6" h="851">
                <a:moveTo>
                  <a:pt x="787" y="376"/>
                </a:moveTo>
                <a:cubicBezTo>
                  <a:pt x="787" y="372"/>
                  <a:pt x="787" y="372"/>
                  <a:pt x="787" y="372"/>
                </a:cubicBezTo>
                <a:cubicBezTo>
                  <a:pt x="777" y="375"/>
                  <a:pt x="777" y="378"/>
                  <a:pt x="771" y="384"/>
                </a:cubicBezTo>
                <a:cubicBezTo>
                  <a:pt x="770" y="383"/>
                  <a:pt x="768" y="382"/>
                  <a:pt x="767" y="380"/>
                </a:cubicBezTo>
                <a:cubicBezTo>
                  <a:pt x="770" y="356"/>
                  <a:pt x="786" y="321"/>
                  <a:pt x="779" y="290"/>
                </a:cubicBezTo>
                <a:cubicBezTo>
                  <a:pt x="775" y="268"/>
                  <a:pt x="756" y="252"/>
                  <a:pt x="748" y="238"/>
                </a:cubicBezTo>
                <a:cubicBezTo>
                  <a:pt x="744" y="230"/>
                  <a:pt x="748" y="218"/>
                  <a:pt x="742" y="207"/>
                </a:cubicBezTo>
                <a:cubicBezTo>
                  <a:pt x="725" y="176"/>
                  <a:pt x="705" y="166"/>
                  <a:pt x="680" y="144"/>
                </a:cubicBezTo>
                <a:cubicBezTo>
                  <a:pt x="667" y="132"/>
                  <a:pt x="663" y="104"/>
                  <a:pt x="645" y="90"/>
                </a:cubicBezTo>
                <a:cubicBezTo>
                  <a:pt x="579" y="38"/>
                  <a:pt x="499" y="4"/>
                  <a:pt x="395" y="2"/>
                </a:cubicBezTo>
                <a:cubicBezTo>
                  <a:pt x="385" y="11"/>
                  <a:pt x="335" y="0"/>
                  <a:pt x="320" y="4"/>
                </a:cubicBezTo>
                <a:cubicBezTo>
                  <a:pt x="267" y="17"/>
                  <a:pt x="200" y="46"/>
                  <a:pt x="160" y="78"/>
                </a:cubicBezTo>
                <a:cubicBezTo>
                  <a:pt x="148" y="87"/>
                  <a:pt x="93" y="132"/>
                  <a:pt x="104" y="154"/>
                </a:cubicBezTo>
                <a:cubicBezTo>
                  <a:pt x="96" y="162"/>
                  <a:pt x="78" y="160"/>
                  <a:pt x="67" y="172"/>
                </a:cubicBezTo>
                <a:cubicBezTo>
                  <a:pt x="31" y="218"/>
                  <a:pt x="15" y="284"/>
                  <a:pt x="4" y="343"/>
                </a:cubicBezTo>
                <a:cubicBezTo>
                  <a:pt x="0" y="364"/>
                  <a:pt x="17" y="398"/>
                  <a:pt x="14" y="413"/>
                </a:cubicBezTo>
                <a:cubicBezTo>
                  <a:pt x="4" y="459"/>
                  <a:pt x="21" y="555"/>
                  <a:pt x="65" y="594"/>
                </a:cubicBezTo>
                <a:cubicBezTo>
                  <a:pt x="65" y="596"/>
                  <a:pt x="64" y="598"/>
                  <a:pt x="63" y="600"/>
                </a:cubicBezTo>
                <a:cubicBezTo>
                  <a:pt x="67" y="610"/>
                  <a:pt x="72" y="619"/>
                  <a:pt x="76" y="629"/>
                </a:cubicBezTo>
                <a:cubicBezTo>
                  <a:pt x="87" y="650"/>
                  <a:pt x="113" y="676"/>
                  <a:pt x="131" y="691"/>
                </a:cubicBezTo>
                <a:cubicBezTo>
                  <a:pt x="333" y="851"/>
                  <a:pt x="615" y="816"/>
                  <a:pt x="734" y="592"/>
                </a:cubicBezTo>
                <a:cubicBezTo>
                  <a:pt x="762" y="539"/>
                  <a:pt x="785" y="477"/>
                  <a:pt x="781" y="393"/>
                </a:cubicBezTo>
                <a:cubicBezTo>
                  <a:pt x="781" y="382"/>
                  <a:pt x="790" y="386"/>
                  <a:pt x="787" y="376"/>
                </a:cubicBezTo>
                <a:close/>
                <a:moveTo>
                  <a:pt x="720" y="222"/>
                </a:moveTo>
                <a:cubicBezTo>
                  <a:pt x="719" y="223"/>
                  <a:pt x="718" y="225"/>
                  <a:pt x="717" y="226"/>
                </a:cubicBezTo>
                <a:cubicBezTo>
                  <a:pt x="717" y="225"/>
                  <a:pt x="716" y="223"/>
                  <a:pt x="715" y="222"/>
                </a:cubicBezTo>
                <a:lnTo>
                  <a:pt x="720" y="222"/>
                </a:lnTo>
                <a:close/>
                <a:moveTo>
                  <a:pt x="701" y="183"/>
                </a:moveTo>
                <a:cubicBezTo>
                  <a:pt x="702" y="185"/>
                  <a:pt x="704" y="187"/>
                  <a:pt x="705" y="189"/>
                </a:cubicBezTo>
                <a:cubicBezTo>
                  <a:pt x="701" y="189"/>
                  <a:pt x="701" y="189"/>
                  <a:pt x="701" y="189"/>
                </a:cubicBezTo>
                <a:lnTo>
                  <a:pt x="701" y="183"/>
                </a:lnTo>
                <a:close/>
                <a:moveTo>
                  <a:pt x="536" y="37"/>
                </a:moveTo>
                <a:cubicBezTo>
                  <a:pt x="530" y="34"/>
                  <a:pt x="534" y="37"/>
                  <a:pt x="530" y="33"/>
                </a:cubicBezTo>
                <a:cubicBezTo>
                  <a:pt x="536" y="35"/>
                  <a:pt x="533" y="32"/>
                  <a:pt x="536" y="37"/>
                </a:cubicBezTo>
                <a:close/>
                <a:moveTo>
                  <a:pt x="362" y="10"/>
                </a:moveTo>
                <a:cubicBezTo>
                  <a:pt x="366" y="14"/>
                  <a:pt x="363" y="10"/>
                  <a:pt x="366" y="16"/>
                </a:cubicBezTo>
                <a:cubicBezTo>
                  <a:pt x="362" y="16"/>
                  <a:pt x="362" y="16"/>
                  <a:pt x="362" y="16"/>
                </a:cubicBezTo>
                <a:lnTo>
                  <a:pt x="362" y="10"/>
                </a:lnTo>
                <a:close/>
                <a:moveTo>
                  <a:pt x="366" y="43"/>
                </a:moveTo>
                <a:cubicBezTo>
                  <a:pt x="366" y="45"/>
                  <a:pt x="366" y="45"/>
                  <a:pt x="366" y="45"/>
                </a:cubicBezTo>
                <a:cubicBezTo>
                  <a:pt x="358" y="42"/>
                  <a:pt x="361" y="45"/>
                  <a:pt x="357" y="39"/>
                </a:cubicBezTo>
                <a:cubicBezTo>
                  <a:pt x="360" y="40"/>
                  <a:pt x="363" y="41"/>
                  <a:pt x="366" y="43"/>
                </a:cubicBezTo>
                <a:close/>
                <a:moveTo>
                  <a:pt x="146" y="148"/>
                </a:moveTo>
                <a:cubicBezTo>
                  <a:pt x="142" y="145"/>
                  <a:pt x="144" y="148"/>
                  <a:pt x="142" y="144"/>
                </a:cubicBezTo>
                <a:cubicBezTo>
                  <a:pt x="143" y="145"/>
                  <a:pt x="144" y="146"/>
                  <a:pt x="146" y="148"/>
                </a:cubicBezTo>
                <a:close/>
                <a:moveTo>
                  <a:pt x="28" y="512"/>
                </a:moveTo>
                <a:cubicBezTo>
                  <a:pt x="29" y="510"/>
                  <a:pt x="30" y="508"/>
                  <a:pt x="30" y="506"/>
                </a:cubicBezTo>
                <a:cubicBezTo>
                  <a:pt x="33" y="506"/>
                  <a:pt x="33" y="506"/>
                  <a:pt x="33" y="506"/>
                </a:cubicBezTo>
                <a:cubicBezTo>
                  <a:pt x="30" y="512"/>
                  <a:pt x="33" y="508"/>
                  <a:pt x="28" y="512"/>
                </a:cubicBezTo>
                <a:close/>
                <a:moveTo>
                  <a:pt x="49" y="331"/>
                </a:moveTo>
                <a:cubicBezTo>
                  <a:pt x="48" y="329"/>
                  <a:pt x="48" y="328"/>
                  <a:pt x="47" y="327"/>
                </a:cubicBezTo>
                <a:cubicBezTo>
                  <a:pt x="51" y="329"/>
                  <a:pt x="48" y="329"/>
                  <a:pt x="49" y="331"/>
                </a:cubicBezTo>
                <a:close/>
                <a:moveTo>
                  <a:pt x="57" y="491"/>
                </a:moveTo>
                <a:cubicBezTo>
                  <a:pt x="57" y="487"/>
                  <a:pt x="57" y="487"/>
                  <a:pt x="57" y="487"/>
                </a:cubicBezTo>
                <a:cubicBezTo>
                  <a:pt x="59" y="491"/>
                  <a:pt x="59" y="488"/>
                  <a:pt x="57" y="491"/>
                </a:cubicBezTo>
                <a:close/>
                <a:moveTo>
                  <a:pt x="187" y="715"/>
                </a:moveTo>
                <a:cubicBezTo>
                  <a:pt x="187" y="713"/>
                  <a:pt x="188" y="711"/>
                  <a:pt x="189" y="709"/>
                </a:cubicBezTo>
                <a:cubicBezTo>
                  <a:pt x="191" y="714"/>
                  <a:pt x="190" y="711"/>
                  <a:pt x="187" y="715"/>
                </a:cubicBezTo>
                <a:close/>
                <a:moveTo>
                  <a:pt x="211" y="705"/>
                </a:moveTo>
                <a:cubicBezTo>
                  <a:pt x="214" y="706"/>
                  <a:pt x="217" y="707"/>
                  <a:pt x="220" y="707"/>
                </a:cubicBezTo>
                <a:cubicBezTo>
                  <a:pt x="214" y="709"/>
                  <a:pt x="216" y="709"/>
                  <a:pt x="211" y="705"/>
                </a:cubicBezTo>
                <a:close/>
                <a:moveTo>
                  <a:pt x="320" y="761"/>
                </a:moveTo>
                <a:cubicBezTo>
                  <a:pt x="320" y="755"/>
                  <a:pt x="320" y="755"/>
                  <a:pt x="320" y="755"/>
                </a:cubicBezTo>
                <a:cubicBezTo>
                  <a:pt x="323" y="756"/>
                  <a:pt x="325" y="757"/>
                  <a:pt x="327" y="759"/>
                </a:cubicBezTo>
                <a:cubicBezTo>
                  <a:pt x="322" y="763"/>
                  <a:pt x="326" y="760"/>
                  <a:pt x="320" y="761"/>
                </a:cubicBezTo>
                <a:close/>
                <a:moveTo>
                  <a:pt x="701" y="621"/>
                </a:moveTo>
                <a:cubicBezTo>
                  <a:pt x="701" y="615"/>
                  <a:pt x="701" y="615"/>
                  <a:pt x="701" y="615"/>
                </a:cubicBezTo>
                <a:cubicBezTo>
                  <a:pt x="703" y="615"/>
                  <a:pt x="703" y="615"/>
                  <a:pt x="703" y="615"/>
                </a:cubicBezTo>
                <a:cubicBezTo>
                  <a:pt x="702" y="617"/>
                  <a:pt x="702" y="619"/>
                  <a:pt x="701" y="621"/>
                </a:cubicBezTo>
                <a:close/>
                <a:moveTo>
                  <a:pt x="631" y="658"/>
                </a:moveTo>
                <a:cubicBezTo>
                  <a:pt x="614" y="677"/>
                  <a:pt x="587" y="684"/>
                  <a:pt x="565" y="699"/>
                </a:cubicBezTo>
                <a:cubicBezTo>
                  <a:pt x="558" y="704"/>
                  <a:pt x="562" y="710"/>
                  <a:pt x="557" y="718"/>
                </a:cubicBezTo>
                <a:cubicBezTo>
                  <a:pt x="507" y="728"/>
                  <a:pt x="457" y="739"/>
                  <a:pt x="407" y="750"/>
                </a:cubicBezTo>
                <a:cubicBezTo>
                  <a:pt x="381" y="739"/>
                  <a:pt x="342" y="737"/>
                  <a:pt x="310" y="730"/>
                </a:cubicBezTo>
                <a:cubicBezTo>
                  <a:pt x="303" y="731"/>
                  <a:pt x="296" y="731"/>
                  <a:pt x="290" y="732"/>
                </a:cubicBezTo>
                <a:cubicBezTo>
                  <a:pt x="263" y="719"/>
                  <a:pt x="225" y="705"/>
                  <a:pt x="199" y="685"/>
                </a:cubicBezTo>
                <a:cubicBezTo>
                  <a:pt x="77" y="586"/>
                  <a:pt x="14" y="444"/>
                  <a:pt x="82" y="259"/>
                </a:cubicBezTo>
                <a:cubicBezTo>
                  <a:pt x="91" y="237"/>
                  <a:pt x="100" y="215"/>
                  <a:pt x="109" y="193"/>
                </a:cubicBezTo>
                <a:cubicBezTo>
                  <a:pt x="118" y="186"/>
                  <a:pt x="126" y="179"/>
                  <a:pt x="135" y="172"/>
                </a:cubicBezTo>
                <a:cubicBezTo>
                  <a:pt x="139" y="167"/>
                  <a:pt x="140" y="156"/>
                  <a:pt x="142" y="154"/>
                </a:cubicBezTo>
                <a:cubicBezTo>
                  <a:pt x="184" y="115"/>
                  <a:pt x="241" y="78"/>
                  <a:pt x="300" y="57"/>
                </a:cubicBezTo>
                <a:cubicBezTo>
                  <a:pt x="320" y="50"/>
                  <a:pt x="357" y="61"/>
                  <a:pt x="378" y="49"/>
                </a:cubicBezTo>
                <a:cubicBezTo>
                  <a:pt x="412" y="52"/>
                  <a:pt x="447" y="55"/>
                  <a:pt x="481" y="58"/>
                </a:cubicBezTo>
                <a:cubicBezTo>
                  <a:pt x="481" y="58"/>
                  <a:pt x="480" y="58"/>
                  <a:pt x="479" y="57"/>
                </a:cubicBezTo>
                <a:cubicBezTo>
                  <a:pt x="483" y="58"/>
                  <a:pt x="487" y="59"/>
                  <a:pt x="491" y="59"/>
                </a:cubicBezTo>
                <a:cubicBezTo>
                  <a:pt x="488" y="59"/>
                  <a:pt x="485" y="59"/>
                  <a:pt x="481" y="58"/>
                </a:cubicBezTo>
                <a:cubicBezTo>
                  <a:pt x="518" y="75"/>
                  <a:pt x="554" y="92"/>
                  <a:pt x="590" y="109"/>
                </a:cubicBezTo>
                <a:cubicBezTo>
                  <a:pt x="649" y="163"/>
                  <a:pt x="706" y="221"/>
                  <a:pt x="732" y="314"/>
                </a:cubicBezTo>
                <a:cubicBezTo>
                  <a:pt x="770" y="453"/>
                  <a:pt x="701" y="579"/>
                  <a:pt x="631" y="658"/>
                </a:cubicBezTo>
                <a:close/>
                <a:moveTo>
                  <a:pt x="754" y="271"/>
                </a:moveTo>
                <a:cubicBezTo>
                  <a:pt x="760" y="275"/>
                  <a:pt x="757" y="272"/>
                  <a:pt x="761" y="277"/>
                </a:cubicBezTo>
                <a:cubicBezTo>
                  <a:pt x="757" y="274"/>
                  <a:pt x="757" y="275"/>
                  <a:pt x="754" y="271"/>
                </a:cubicBezTo>
                <a:close/>
                <a:moveTo>
                  <a:pt x="483" y="94"/>
                </a:moveTo>
                <a:cubicBezTo>
                  <a:pt x="447" y="84"/>
                  <a:pt x="402" y="89"/>
                  <a:pt x="370" y="84"/>
                </a:cubicBezTo>
                <a:cubicBezTo>
                  <a:pt x="337" y="98"/>
                  <a:pt x="299" y="94"/>
                  <a:pt x="269" y="107"/>
                </a:cubicBezTo>
                <a:cubicBezTo>
                  <a:pt x="179" y="146"/>
                  <a:pt x="120" y="240"/>
                  <a:pt x="90" y="327"/>
                </a:cubicBezTo>
                <a:cubicBezTo>
                  <a:pt x="80" y="357"/>
                  <a:pt x="86" y="399"/>
                  <a:pt x="90" y="427"/>
                </a:cubicBezTo>
                <a:cubicBezTo>
                  <a:pt x="115" y="587"/>
                  <a:pt x="250" y="745"/>
                  <a:pt x="452" y="703"/>
                </a:cubicBezTo>
                <a:cubicBezTo>
                  <a:pt x="648" y="663"/>
                  <a:pt x="789" y="436"/>
                  <a:pt x="662" y="232"/>
                </a:cubicBezTo>
                <a:cubicBezTo>
                  <a:pt x="627" y="176"/>
                  <a:pt x="554" y="114"/>
                  <a:pt x="483" y="94"/>
                </a:cubicBezTo>
                <a:close/>
                <a:moveTo>
                  <a:pt x="450" y="693"/>
                </a:moveTo>
                <a:cubicBezTo>
                  <a:pt x="210" y="731"/>
                  <a:pt x="24" y="495"/>
                  <a:pt x="123" y="267"/>
                </a:cubicBezTo>
                <a:cubicBezTo>
                  <a:pt x="154" y="197"/>
                  <a:pt x="215" y="144"/>
                  <a:pt x="288" y="115"/>
                </a:cubicBezTo>
                <a:cubicBezTo>
                  <a:pt x="317" y="108"/>
                  <a:pt x="347" y="101"/>
                  <a:pt x="376" y="94"/>
                </a:cubicBezTo>
                <a:cubicBezTo>
                  <a:pt x="768" y="91"/>
                  <a:pt x="796" y="638"/>
                  <a:pt x="450" y="693"/>
                </a:cubicBezTo>
                <a:close/>
                <a:moveTo>
                  <a:pt x="246" y="251"/>
                </a:moveTo>
                <a:cubicBezTo>
                  <a:pt x="254" y="244"/>
                  <a:pt x="260" y="241"/>
                  <a:pt x="265" y="232"/>
                </a:cubicBezTo>
                <a:cubicBezTo>
                  <a:pt x="265" y="213"/>
                  <a:pt x="260" y="209"/>
                  <a:pt x="246" y="203"/>
                </a:cubicBezTo>
                <a:cubicBezTo>
                  <a:pt x="246" y="204"/>
                  <a:pt x="245" y="205"/>
                  <a:pt x="244" y="205"/>
                </a:cubicBezTo>
                <a:cubicBezTo>
                  <a:pt x="248" y="210"/>
                  <a:pt x="253" y="215"/>
                  <a:pt x="257" y="220"/>
                </a:cubicBezTo>
                <a:cubicBezTo>
                  <a:pt x="255" y="225"/>
                  <a:pt x="254" y="231"/>
                  <a:pt x="253" y="236"/>
                </a:cubicBezTo>
                <a:cubicBezTo>
                  <a:pt x="245" y="238"/>
                  <a:pt x="238" y="239"/>
                  <a:pt x="230" y="240"/>
                </a:cubicBezTo>
                <a:cubicBezTo>
                  <a:pt x="218" y="233"/>
                  <a:pt x="212" y="224"/>
                  <a:pt x="209" y="207"/>
                </a:cubicBezTo>
                <a:cubicBezTo>
                  <a:pt x="218" y="192"/>
                  <a:pt x="226" y="183"/>
                  <a:pt x="244" y="177"/>
                </a:cubicBezTo>
                <a:cubicBezTo>
                  <a:pt x="262" y="178"/>
                  <a:pt x="268" y="186"/>
                  <a:pt x="273" y="199"/>
                </a:cubicBezTo>
                <a:cubicBezTo>
                  <a:pt x="276" y="201"/>
                  <a:pt x="279" y="203"/>
                  <a:pt x="281" y="205"/>
                </a:cubicBezTo>
                <a:cubicBezTo>
                  <a:pt x="282" y="204"/>
                  <a:pt x="283" y="203"/>
                  <a:pt x="283" y="201"/>
                </a:cubicBezTo>
                <a:cubicBezTo>
                  <a:pt x="277" y="192"/>
                  <a:pt x="271" y="183"/>
                  <a:pt x="265" y="175"/>
                </a:cubicBezTo>
                <a:cubicBezTo>
                  <a:pt x="268" y="128"/>
                  <a:pt x="333" y="146"/>
                  <a:pt x="337" y="183"/>
                </a:cubicBezTo>
                <a:cubicBezTo>
                  <a:pt x="339" y="184"/>
                  <a:pt x="341" y="185"/>
                  <a:pt x="343" y="187"/>
                </a:cubicBezTo>
                <a:cubicBezTo>
                  <a:pt x="345" y="187"/>
                  <a:pt x="345" y="187"/>
                  <a:pt x="345" y="187"/>
                </a:cubicBezTo>
                <a:cubicBezTo>
                  <a:pt x="340" y="174"/>
                  <a:pt x="336" y="161"/>
                  <a:pt x="331" y="148"/>
                </a:cubicBezTo>
                <a:cubicBezTo>
                  <a:pt x="331" y="145"/>
                  <a:pt x="332" y="142"/>
                  <a:pt x="333" y="140"/>
                </a:cubicBezTo>
                <a:cubicBezTo>
                  <a:pt x="351" y="127"/>
                  <a:pt x="405" y="109"/>
                  <a:pt x="419" y="140"/>
                </a:cubicBezTo>
                <a:cubicBezTo>
                  <a:pt x="424" y="150"/>
                  <a:pt x="419" y="165"/>
                  <a:pt x="415" y="175"/>
                </a:cubicBezTo>
                <a:cubicBezTo>
                  <a:pt x="416" y="177"/>
                  <a:pt x="416" y="179"/>
                  <a:pt x="417" y="181"/>
                </a:cubicBezTo>
                <a:cubicBezTo>
                  <a:pt x="422" y="165"/>
                  <a:pt x="427" y="149"/>
                  <a:pt x="432" y="133"/>
                </a:cubicBezTo>
                <a:cubicBezTo>
                  <a:pt x="458" y="128"/>
                  <a:pt x="473" y="137"/>
                  <a:pt x="489" y="146"/>
                </a:cubicBezTo>
                <a:cubicBezTo>
                  <a:pt x="490" y="148"/>
                  <a:pt x="491" y="151"/>
                  <a:pt x="491" y="154"/>
                </a:cubicBezTo>
                <a:cubicBezTo>
                  <a:pt x="470" y="178"/>
                  <a:pt x="468" y="190"/>
                  <a:pt x="469" y="228"/>
                </a:cubicBezTo>
                <a:cubicBezTo>
                  <a:pt x="462" y="232"/>
                  <a:pt x="462" y="232"/>
                  <a:pt x="462" y="232"/>
                </a:cubicBezTo>
                <a:cubicBezTo>
                  <a:pt x="457" y="235"/>
                  <a:pt x="459" y="236"/>
                  <a:pt x="452" y="234"/>
                </a:cubicBezTo>
                <a:cubicBezTo>
                  <a:pt x="427" y="222"/>
                  <a:pt x="403" y="209"/>
                  <a:pt x="378" y="197"/>
                </a:cubicBezTo>
                <a:cubicBezTo>
                  <a:pt x="362" y="192"/>
                  <a:pt x="347" y="202"/>
                  <a:pt x="337" y="201"/>
                </a:cubicBezTo>
                <a:cubicBezTo>
                  <a:pt x="328" y="197"/>
                  <a:pt x="319" y="193"/>
                  <a:pt x="310" y="189"/>
                </a:cubicBezTo>
                <a:cubicBezTo>
                  <a:pt x="321" y="204"/>
                  <a:pt x="332" y="217"/>
                  <a:pt x="343" y="234"/>
                </a:cubicBezTo>
                <a:cubicBezTo>
                  <a:pt x="342" y="236"/>
                  <a:pt x="342" y="237"/>
                  <a:pt x="341" y="238"/>
                </a:cubicBezTo>
                <a:cubicBezTo>
                  <a:pt x="330" y="242"/>
                  <a:pt x="319" y="246"/>
                  <a:pt x="309" y="249"/>
                </a:cubicBezTo>
                <a:cubicBezTo>
                  <a:pt x="324" y="250"/>
                  <a:pt x="340" y="251"/>
                  <a:pt x="355" y="253"/>
                </a:cubicBezTo>
                <a:cubicBezTo>
                  <a:pt x="364" y="250"/>
                  <a:pt x="369" y="240"/>
                  <a:pt x="382" y="242"/>
                </a:cubicBezTo>
                <a:cubicBezTo>
                  <a:pt x="419" y="249"/>
                  <a:pt x="502" y="295"/>
                  <a:pt x="510" y="333"/>
                </a:cubicBezTo>
                <a:cubicBezTo>
                  <a:pt x="516" y="333"/>
                  <a:pt x="516" y="333"/>
                  <a:pt x="516" y="333"/>
                </a:cubicBezTo>
                <a:cubicBezTo>
                  <a:pt x="510" y="319"/>
                  <a:pt x="505" y="305"/>
                  <a:pt x="499" y="292"/>
                </a:cubicBezTo>
                <a:cubicBezTo>
                  <a:pt x="489" y="288"/>
                  <a:pt x="479" y="285"/>
                  <a:pt x="469" y="281"/>
                </a:cubicBezTo>
                <a:cubicBezTo>
                  <a:pt x="473" y="270"/>
                  <a:pt x="483" y="271"/>
                  <a:pt x="487" y="261"/>
                </a:cubicBezTo>
                <a:cubicBezTo>
                  <a:pt x="497" y="238"/>
                  <a:pt x="482" y="212"/>
                  <a:pt x="481" y="187"/>
                </a:cubicBezTo>
                <a:cubicBezTo>
                  <a:pt x="484" y="184"/>
                  <a:pt x="488" y="181"/>
                  <a:pt x="491" y="179"/>
                </a:cubicBezTo>
                <a:cubicBezTo>
                  <a:pt x="504" y="173"/>
                  <a:pt x="511" y="194"/>
                  <a:pt x="524" y="201"/>
                </a:cubicBezTo>
                <a:cubicBezTo>
                  <a:pt x="520" y="193"/>
                  <a:pt x="519" y="192"/>
                  <a:pt x="520" y="183"/>
                </a:cubicBezTo>
                <a:cubicBezTo>
                  <a:pt x="521" y="181"/>
                  <a:pt x="521" y="180"/>
                  <a:pt x="522" y="179"/>
                </a:cubicBezTo>
                <a:cubicBezTo>
                  <a:pt x="538" y="180"/>
                  <a:pt x="541" y="188"/>
                  <a:pt x="545" y="201"/>
                </a:cubicBezTo>
                <a:cubicBezTo>
                  <a:pt x="546" y="202"/>
                  <a:pt x="547" y="203"/>
                  <a:pt x="549" y="203"/>
                </a:cubicBezTo>
                <a:cubicBezTo>
                  <a:pt x="563" y="148"/>
                  <a:pt x="443" y="111"/>
                  <a:pt x="380" y="113"/>
                </a:cubicBezTo>
                <a:cubicBezTo>
                  <a:pt x="312" y="140"/>
                  <a:pt x="201" y="134"/>
                  <a:pt x="199" y="224"/>
                </a:cubicBezTo>
                <a:cubicBezTo>
                  <a:pt x="212" y="238"/>
                  <a:pt x="219" y="251"/>
                  <a:pt x="246" y="251"/>
                </a:cubicBezTo>
                <a:close/>
                <a:moveTo>
                  <a:pt x="454" y="265"/>
                </a:moveTo>
                <a:cubicBezTo>
                  <a:pt x="455" y="264"/>
                  <a:pt x="456" y="262"/>
                  <a:pt x="456" y="261"/>
                </a:cubicBezTo>
                <a:cubicBezTo>
                  <a:pt x="460" y="261"/>
                  <a:pt x="460" y="261"/>
                  <a:pt x="460" y="261"/>
                </a:cubicBezTo>
                <a:cubicBezTo>
                  <a:pt x="464" y="267"/>
                  <a:pt x="460" y="264"/>
                  <a:pt x="454" y="265"/>
                </a:cubicBezTo>
                <a:close/>
                <a:moveTo>
                  <a:pt x="271" y="267"/>
                </a:moveTo>
                <a:cubicBezTo>
                  <a:pt x="281" y="262"/>
                  <a:pt x="292" y="256"/>
                  <a:pt x="302" y="251"/>
                </a:cubicBezTo>
                <a:cubicBezTo>
                  <a:pt x="293" y="253"/>
                  <a:pt x="284" y="256"/>
                  <a:pt x="275" y="259"/>
                </a:cubicBezTo>
                <a:cubicBezTo>
                  <a:pt x="274" y="262"/>
                  <a:pt x="272" y="264"/>
                  <a:pt x="271" y="267"/>
                </a:cubicBezTo>
                <a:close/>
                <a:moveTo>
                  <a:pt x="302" y="251"/>
                </a:moveTo>
                <a:cubicBezTo>
                  <a:pt x="304" y="250"/>
                  <a:pt x="306" y="249"/>
                  <a:pt x="309" y="249"/>
                </a:cubicBezTo>
                <a:cubicBezTo>
                  <a:pt x="308" y="249"/>
                  <a:pt x="307" y="249"/>
                  <a:pt x="306" y="249"/>
                </a:cubicBezTo>
                <a:cubicBezTo>
                  <a:pt x="305" y="249"/>
                  <a:pt x="303" y="250"/>
                  <a:pt x="302" y="251"/>
                </a:cubicBezTo>
                <a:close/>
                <a:moveTo>
                  <a:pt x="565" y="212"/>
                </a:moveTo>
                <a:cubicBezTo>
                  <a:pt x="553" y="216"/>
                  <a:pt x="551" y="222"/>
                  <a:pt x="545" y="232"/>
                </a:cubicBezTo>
                <a:cubicBezTo>
                  <a:pt x="549" y="247"/>
                  <a:pt x="548" y="257"/>
                  <a:pt x="561" y="263"/>
                </a:cubicBezTo>
                <a:cubicBezTo>
                  <a:pt x="569" y="264"/>
                  <a:pt x="578" y="264"/>
                  <a:pt x="586" y="265"/>
                </a:cubicBezTo>
                <a:cubicBezTo>
                  <a:pt x="588" y="261"/>
                  <a:pt x="590" y="257"/>
                  <a:pt x="592" y="253"/>
                </a:cubicBezTo>
                <a:cubicBezTo>
                  <a:pt x="573" y="255"/>
                  <a:pt x="566" y="254"/>
                  <a:pt x="553" y="242"/>
                </a:cubicBezTo>
                <a:cubicBezTo>
                  <a:pt x="554" y="241"/>
                  <a:pt x="554" y="240"/>
                  <a:pt x="555" y="238"/>
                </a:cubicBezTo>
                <a:cubicBezTo>
                  <a:pt x="554" y="230"/>
                  <a:pt x="555" y="231"/>
                  <a:pt x="559" y="224"/>
                </a:cubicBezTo>
                <a:cubicBezTo>
                  <a:pt x="570" y="221"/>
                  <a:pt x="582" y="218"/>
                  <a:pt x="594" y="222"/>
                </a:cubicBezTo>
                <a:cubicBezTo>
                  <a:pt x="606" y="226"/>
                  <a:pt x="620" y="242"/>
                  <a:pt x="615" y="257"/>
                </a:cubicBezTo>
                <a:cubicBezTo>
                  <a:pt x="610" y="264"/>
                  <a:pt x="604" y="267"/>
                  <a:pt x="594" y="269"/>
                </a:cubicBezTo>
                <a:cubicBezTo>
                  <a:pt x="594" y="275"/>
                  <a:pt x="594" y="275"/>
                  <a:pt x="594" y="275"/>
                </a:cubicBezTo>
                <a:cubicBezTo>
                  <a:pt x="604" y="272"/>
                  <a:pt x="613" y="268"/>
                  <a:pt x="623" y="265"/>
                </a:cubicBezTo>
                <a:cubicBezTo>
                  <a:pt x="626" y="266"/>
                  <a:pt x="628" y="266"/>
                  <a:pt x="631" y="267"/>
                </a:cubicBezTo>
                <a:cubicBezTo>
                  <a:pt x="637" y="275"/>
                  <a:pt x="640" y="282"/>
                  <a:pt x="643" y="294"/>
                </a:cubicBezTo>
                <a:cubicBezTo>
                  <a:pt x="642" y="300"/>
                  <a:pt x="641" y="306"/>
                  <a:pt x="639" y="312"/>
                </a:cubicBezTo>
                <a:cubicBezTo>
                  <a:pt x="630" y="316"/>
                  <a:pt x="620" y="321"/>
                  <a:pt x="610" y="325"/>
                </a:cubicBezTo>
                <a:cubicBezTo>
                  <a:pt x="610" y="327"/>
                  <a:pt x="610" y="327"/>
                  <a:pt x="610" y="327"/>
                </a:cubicBezTo>
                <a:cubicBezTo>
                  <a:pt x="623" y="323"/>
                  <a:pt x="636" y="320"/>
                  <a:pt x="650" y="323"/>
                </a:cubicBezTo>
                <a:cubicBezTo>
                  <a:pt x="660" y="338"/>
                  <a:pt x="673" y="368"/>
                  <a:pt x="658" y="384"/>
                </a:cubicBezTo>
                <a:cubicBezTo>
                  <a:pt x="649" y="399"/>
                  <a:pt x="631" y="395"/>
                  <a:pt x="615" y="393"/>
                </a:cubicBezTo>
                <a:cubicBezTo>
                  <a:pt x="621" y="400"/>
                  <a:pt x="645" y="402"/>
                  <a:pt x="656" y="405"/>
                </a:cubicBezTo>
                <a:cubicBezTo>
                  <a:pt x="670" y="425"/>
                  <a:pt x="669" y="441"/>
                  <a:pt x="662" y="465"/>
                </a:cubicBezTo>
                <a:cubicBezTo>
                  <a:pt x="659" y="467"/>
                  <a:pt x="656" y="469"/>
                  <a:pt x="654" y="471"/>
                </a:cubicBezTo>
                <a:cubicBezTo>
                  <a:pt x="652" y="470"/>
                  <a:pt x="583" y="441"/>
                  <a:pt x="582" y="440"/>
                </a:cubicBezTo>
                <a:cubicBezTo>
                  <a:pt x="564" y="414"/>
                  <a:pt x="597" y="387"/>
                  <a:pt x="598" y="358"/>
                </a:cubicBezTo>
                <a:cubicBezTo>
                  <a:pt x="600" y="328"/>
                  <a:pt x="583" y="318"/>
                  <a:pt x="588" y="290"/>
                </a:cubicBezTo>
                <a:cubicBezTo>
                  <a:pt x="581" y="294"/>
                  <a:pt x="582" y="296"/>
                  <a:pt x="582" y="308"/>
                </a:cubicBezTo>
                <a:cubicBezTo>
                  <a:pt x="549" y="309"/>
                  <a:pt x="546" y="297"/>
                  <a:pt x="543" y="275"/>
                </a:cubicBezTo>
                <a:cubicBezTo>
                  <a:pt x="530" y="268"/>
                  <a:pt x="517" y="260"/>
                  <a:pt x="504" y="253"/>
                </a:cubicBezTo>
                <a:cubicBezTo>
                  <a:pt x="501" y="262"/>
                  <a:pt x="527" y="275"/>
                  <a:pt x="538" y="277"/>
                </a:cubicBezTo>
                <a:cubicBezTo>
                  <a:pt x="538" y="291"/>
                  <a:pt x="537" y="305"/>
                  <a:pt x="536" y="318"/>
                </a:cubicBezTo>
                <a:cubicBezTo>
                  <a:pt x="543" y="328"/>
                  <a:pt x="549" y="332"/>
                  <a:pt x="559" y="337"/>
                </a:cubicBezTo>
                <a:cubicBezTo>
                  <a:pt x="553" y="379"/>
                  <a:pt x="515" y="448"/>
                  <a:pt x="491" y="477"/>
                </a:cubicBezTo>
                <a:cubicBezTo>
                  <a:pt x="477" y="483"/>
                  <a:pt x="464" y="489"/>
                  <a:pt x="450" y="495"/>
                </a:cubicBezTo>
                <a:cubicBezTo>
                  <a:pt x="450" y="497"/>
                  <a:pt x="450" y="497"/>
                  <a:pt x="450" y="497"/>
                </a:cubicBezTo>
                <a:cubicBezTo>
                  <a:pt x="463" y="494"/>
                  <a:pt x="476" y="491"/>
                  <a:pt x="489" y="487"/>
                </a:cubicBezTo>
                <a:cubicBezTo>
                  <a:pt x="498" y="468"/>
                  <a:pt x="509" y="446"/>
                  <a:pt x="530" y="440"/>
                </a:cubicBezTo>
                <a:cubicBezTo>
                  <a:pt x="544" y="483"/>
                  <a:pt x="609" y="451"/>
                  <a:pt x="635" y="483"/>
                </a:cubicBezTo>
                <a:cubicBezTo>
                  <a:pt x="625" y="497"/>
                  <a:pt x="615" y="510"/>
                  <a:pt x="604" y="524"/>
                </a:cubicBezTo>
                <a:cubicBezTo>
                  <a:pt x="603" y="525"/>
                  <a:pt x="602" y="526"/>
                  <a:pt x="600" y="526"/>
                </a:cubicBezTo>
                <a:cubicBezTo>
                  <a:pt x="609" y="528"/>
                  <a:pt x="615" y="522"/>
                  <a:pt x="627" y="520"/>
                </a:cubicBezTo>
                <a:cubicBezTo>
                  <a:pt x="627" y="526"/>
                  <a:pt x="627" y="526"/>
                  <a:pt x="627" y="526"/>
                </a:cubicBezTo>
                <a:cubicBezTo>
                  <a:pt x="620" y="532"/>
                  <a:pt x="613" y="537"/>
                  <a:pt x="606" y="543"/>
                </a:cubicBezTo>
                <a:cubicBezTo>
                  <a:pt x="606" y="545"/>
                  <a:pt x="605" y="547"/>
                  <a:pt x="604" y="549"/>
                </a:cubicBezTo>
                <a:cubicBezTo>
                  <a:pt x="672" y="546"/>
                  <a:pt x="689" y="411"/>
                  <a:pt x="672" y="335"/>
                </a:cubicBezTo>
                <a:cubicBezTo>
                  <a:pt x="666" y="308"/>
                  <a:pt x="649" y="279"/>
                  <a:pt x="641" y="261"/>
                </a:cubicBezTo>
                <a:cubicBezTo>
                  <a:pt x="631" y="238"/>
                  <a:pt x="607" y="194"/>
                  <a:pt x="565" y="212"/>
                </a:cubicBezTo>
                <a:close/>
                <a:moveTo>
                  <a:pt x="251" y="551"/>
                </a:moveTo>
                <a:cubicBezTo>
                  <a:pt x="244" y="537"/>
                  <a:pt x="239" y="524"/>
                  <a:pt x="226" y="516"/>
                </a:cubicBezTo>
                <a:cubicBezTo>
                  <a:pt x="221" y="517"/>
                  <a:pt x="216" y="517"/>
                  <a:pt x="211" y="518"/>
                </a:cubicBezTo>
                <a:cubicBezTo>
                  <a:pt x="205" y="521"/>
                  <a:pt x="205" y="522"/>
                  <a:pt x="201" y="528"/>
                </a:cubicBezTo>
                <a:cubicBezTo>
                  <a:pt x="202" y="530"/>
                  <a:pt x="203" y="532"/>
                  <a:pt x="203" y="534"/>
                </a:cubicBezTo>
                <a:cubicBezTo>
                  <a:pt x="212" y="529"/>
                  <a:pt x="214" y="520"/>
                  <a:pt x="226" y="528"/>
                </a:cubicBezTo>
                <a:cubicBezTo>
                  <a:pt x="233" y="532"/>
                  <a:pt x="235" y="536"/>
                  <a:pt x="238" y="543"/>
                </a:cubicBezTo>
                <a:cubicBezTo>
                  <a:pt x="238" y="549"/>
                  <a:pt x="237" y="555"/>
                  <a:pt x="236" y="561"/>
                </a:cubicBezTo>
                <a:cubicBezTo>
                  <a:pt x="233" y="564"/>
                  <a:pt x="229" y="567"/>
                  <a:pt x="226" y="569"/>
                </a:cubicBezTo>
                <a:cubicBezTo>
                  <a:pt x="201" y="575"/>
                  <a:pt x="180" y="567"/>
                  <a:pt x="172" y="549"/>
                </a:cubicBezTo>
                <a:cubicBezTo>
                  <a:pt x="172" y="524"/>
                  <a:pt x="172" y="524"/>
                  <a:pt x="172" y="524"/>
                </a:cubicBezTo>
                <a:cubicBezTo>
                  <a:pt x="179" y="518"/>
                  <a:pt x="186" y="512"/>
                  <a:pt x="193" y="506"/>
                </a:cubicBezTo>
                <a:cubicBezTo>
                  <a:pt x="181" y="509"/>
                  <a:pt x="175" y="517"/>
                  <a:pt x="162" y="514"/>
                </a:cubicBezTo>
                <a:cubicBezTo>
                  <a:pt x="138" y="503"/>
                  <a:pt x="135" y="478"/>
                  <a:pt x="142" y="448"/>
                </a:cubicBezTo>
                <a:cubicBezTo>
                  <a:pt x="154" y="445"/>
                  <a:pt x="166" y="441"/>
                  <a:pt x="179" y="438"/>
                </a:cubicBezTo>
                <a:cubicBezTo>
                  <a:pt x="180" y="437"/>
                  <a:pt x="181" y="436"/>
                  <a:pt x="183" y="436"/>
                </a:cubicBezTo>
                <a:cubicBezTo>
                  <a:pt x="168" y="436"/>
                  <a:pt x="154" y="437"/>
                  <a:pt x="139" y="438"/>
                </a:cubicBezTo>
                <a:cubicBezTo>
                  <a:pt x="114" y="425"/>
                  <a:pt x="119" y="386"/>
                  <a:pt x="133" y="368"/>
                </a:cubicBezTo>
                <a:cubicBezTo>
                  <a:pt x="147" y="365"/>
                  <a:pt x="167" y="365"/>
                  <a:pt x="179" y="370"/>
                </a:cubicBezTo>
                <a:cubicBezTo>
                  <a:pt x="180" y="369"/>
                  <a:pt x="181" y="369"/>
                  <a:pt x="183" y="368"/>
                </a:cubicBezTo>
                <a:cubicBezTo>
                  <a:pt x="183" y="366"/>
                  <a:pt x="183" y="366"/>
                  <a:pt x="183" y="366"/>
                </a:cubicBezTo>
                <a:cubicBezTo>
                  <a:pt x="171" y="357"/>
                  <a:pt x="144" y="351"/>
                  <a:pt x="133" y="345"/>
                </a:cubicBezTo>
                <a:cubicBezTo>
                  <a:pt x="132" y="324"/>
                  <a:pt x="133" y="304"/>
                  <a:pt x="148" y="294"/>
                </a:cubicBezTo>
                <a:cubicBezTo>
                  <a:pt x="151" y="299"/>
                  <a:pt x="155" y="305"/>
                  <a:pt x="158" y="310"/>
                </a:cubicBezTo>
                <a:cubicBezTo>
                  <a:pt x="177" y="314"/>
                  <a:pt x="208" y="301"/>
                  <a:pt x="224" y="314"/>
                </a:cubicBezTo>
                <a:cubicBezTo>
                  <a:pt x="230" y="318"/>
                  <a:pt x="231" y="320"/>
                  <a:pt x="234" y="327"/>
                </a:cubicBezTo>
                <a:cubicBezTo>
                  <a:pt x="232" y="355"/>
                  <a:pt x="217" y="363"/>
                  <a:pt x="211" y="384"/>
                </a:cubicBezTo>
                <a:cubicBezTo>
                  <a:pt x="203" y="415"/>
                  <a:pt x="208" y="448"/>
                  <a:pt x="201" y="475"/>
                </a:cubicBezTo>
                <a:cubicBezTo>
                  <a:pt x="211" y="472"/>
                  <a:pt x="212" y="470"/>
                  <a:pt x="214" y="458"/>
                </a:cubicBezTo>
                <a:cubicBezTo>
                  <a:pt x="222" y="460"/>
                  <a:pt x="231" y="462"/>
                  <a:pt x="240" y="465"/>
                </a:cubicBezTo>
                <a:cubicBezTo>
                  <a:pt x="245" y="460"/>
                  <a:pt x="250" y="456"/>
                  <a:pt x="255" y="452"/>
                </a:cubicBezTo>
                <a:cubicBezTo>
                  <a:pt x="261" y="461"/>
                  <a:pt x="281" y="512"/>
                  <a:pt x="283" y="522"/>
                </a:cubicBezTo>
                <a:cubicBezTo>
                  <a:pt x="290" y="526"/>
                  <a:pt x="290" y="526"/>
                  <a:pt x="290" y="526"/>
                </a:cubicBezTo>
                <a:cubicBezTo>
                  <a:pt x="292" y="526"/>
                  <a:pt x="292" y="526"/>
                  <a:pt x="292" y="526"/>
                </a:cubicBezTo>
                <a:cubicBezTo>
                  <a:pt x="282" y="492"/>
                  <a:pt x="258" y="454"/>
                  <a:pt x="248" y="423"/>
                </a:cubicBezTo>
                <a:cubicBezTo>
                  <a:pt x="232" y="368"/>
                  <a:pt x="285" y="327"/>
                  <a:pt x="298" y="296"/>
                </a:cubicBezTo>
                <a:cubicBezTo>
                  <a:pt x="310" y="289"/>
                  <a:pt x="329" y="287"/>
                  <a:pt x="345" y="290"/>
                </a:cubicBezTo>
                <a:cubicBezTo>
                  <a:pt x="345" y="286"/>
                  <a:pt x="345" y="286"/>
                  <a:pt x="345" y="286"/>
                </a:cubicBezTo>
                <a:cubicBezTo>
                  <a:pt x="329" y="284"/>
                  <a:pt x="316" y="283"/>
                  <a:pt x="300" y="288"/>
                </a:cubicBezTo>
                <a:cubicBezTo>
                  <a:pt x="290" y="292"/>
                  <a:pt x="283" y="310"/>
                  <a:pt x="277" y="318"/>
                </a:cubicBezTo>
                <a:cubicBezTo>
                  <a:pt x="269" y="318"/>
                  <a:pt x="269" y="318"/>
                  <a:pt x="269" y="318"/>
                </a:cubicBezTo>
                <a:cubicBezTo>
                  <a:pt x="231" y="289"/>
                  <a:pt x="225" y="294"/>
                  <a:pt x="170" y="296"/>
                </a:cubicBezTo>
                <a:cubicBezTo>
                  <a:pt x="170" y="294"/>
                  <a:pt x="169" y="293"/>
                  <a:pt x="168" y="292"/>
                </a:cubicBezTo>
                <a:cubicBezTo>
                  <a:pt x="176" y="283"/>
                  <a:pt x="188" y="274"/>
                  <a:pt x="201" y="271"/>
                </a:cubicBezTo>
                <a:cubicBezTo>
                  <a:pt x="202" y="270"/>
                  <a:pt x="203" y="268"/>
                  <a:pt x="203" y="267"/>
                </a:cubicBezTo>
                <a:cubicBezTo>
                  <a:pt x="196" y="266"/>
                  <a:pt x="190" y="266"/>
                  <a:pt x="183" y="265"/>
                </a:cubicBezTo>
                <a:cubicBezTo>
                  <a:pt x="181" y="264"/>
                  <a:pt x="179" y="262"/>
                  <a:pt x="176" y="261"/>
                </a:cubicBezTo>
                <a:cubicBezTo>
                  <a:pt x="183" y="253"/>
                  <a:pt x="189" y="251"/>
                  <a:pt x="201" y="249"/>
                </a:cubicBezTo>
                <a:cubicBezTo>
                  <a:pt x="201" y="244"/>
                  <a:pt x="201" y="244"/>
                  <a:pt x="201" y="244"/>
                </a:cubicBezTo>
                <a:cubicBezTo>
                  <a:pt x="193" y="244"/>
                  <a:pt x="185" y="243"/>
                  <a:pt x="176" y="242"/>
                </a:cubicBezTo>
                <a:cubicBezTo>
                  <a:pt x="143" y="280"/>
                  <a:pt x="124" y="311"/>
                  <a:pt x="113" y="374"/>
                </a:cubicBezTo>
                <a:cubicBezTo>
                  <a:pt x="97" y="462"/>
                  <a:pt x="163" y="610"/>
                  <a:pt x="242" y="571"/>
                </a:cubicBezTo>
                <a:cubicBezTo>
                  <a:pt x="245" y="565"/>
                  <a:pt x="248" y="558"/>
                  <a:pt x="251" y="551"/>
                </a:cubicBezTo>
                <a:close/>
                <a:moveTo>
                  <a:pt x="230" y="403"/>
                </a:moveTo>
                <a:cubicBezTo>
                  <a:pt x="227" y="404"/>
                  <a:pt x="223" y="406"/>
                  <a:pt x="220" y="407"/>
                </a:cubicBezTo>
                <a:cubicBezTo>
                  <a:pt x="221" y="405"/>
                  <a:pt x="222" y="403"/>
                  <a:pt x="224" y="401"/>
                </a:cubicBezTo>
                <a:cubicBezTo>
                  <a:pt x="230" y="401"/>
                  <a:pt x="230" y="401"/>
                  <a:pt x="230" y="401"/>
                </a:cubicBezTo>
                <a:lnTo>
                  <a:pt x="230" y="403"/>
                </a:lnTo>
                <a:close/>
                <a:moveTo>
                  <a:pt x="263" y="325"/>
                </a:moveTo>
                <a:cubicBezTo>
                  <a:pt x="262" y="326"/>
                  <a:pt x="262" y="327"/>
                  <a:pt x="261" y="329"/>
                </a:cubicBezTo>
                <a:cubicBezTo>
                  <a:pt x="260" y="327"/>
                  <a:pt x="259" y="326"/>
                  <a:pt x="259" y="325"/>
                </a:cubicBezTo>
                <a:lnTo>
                  <a:pt x="263" y="325"/>
                </a:lnTo>
                <a:close/>
                <a:moveTo>
                  <a:pt x="386" y="294"/>
                </a:moveTo>
                <a:cubicBezTo>
                  <a:pt x="350" y="307"/>
                  <a:pt x="315" y="310"/>
                  <a:pt x="300" y="343"/>
                </a:cubicBezTo>
                <a:cubicBezTo>
                  <a:pt x="267" y="414"/>
                  <a:pt x="314" y="516"/>
                  <a:pt x="401" y="502"/>
                </a:cubicBezTo>
                <a:cubicBezTo>
                  <a:pt x="539" y="479"/>
                  <a:pt x="523" y="289"/>
                  <a:pt x="386" y="294"/>
                </a:cubicBezTo>
                <a:close/>
                <a:moveTo>
                  <a:pt x="368" y="489"/>
                </a:moveTo>
                <a:cubicBezTo>
                  <a:pt x="306" y="470"/>
                  <a:pt x="275" y="379"/>
                  <a:pt x="327" y="329"/>
                </a:cubicBezTo>
                <a:cubicBezTo>
                  <a:pt x="345" y="311"/>
                  <a:pt x="374" y="316"/>
                  <a:pt x="401" y="306"/>
                </a:cubicBezTo>
                <a:cubicBezTo>
                  <a:pt x="537" y="335"/>
                  <a:pt x="484" y="525"/>
                  <a:pt x="368" y="489"/>
                </a:cubicBezTo>
                <a:close/>
                <a:moveTo>
                  <a:pt x="384" y="341"/>
                </a:moveTo>
                <a:cubicBezTo>
                  <a:pt x="373" y="346"/>
                  <a:pt x="362" y="351"/>
                  <a:pt x="351" y="356"/>
                </a:cubicBezTo>
                <a:cubicBezTo>
                  <a:pt x="335" y="395"/>
                  <a:pt x="338" y="429"/>
                  <a:pt x="372" y="450"/>
                </a:cubicBezTo>
                <a:cubicBezTo>
                  <a:pt x="468" y="472"/>
                  <a:pt x="474" y="337"/>
                  <a:pt x="384" y="341"/>
                </a:cubicBezTo>
                <a:close/>
                <a:moveTo>
                  <a:pt x="392" y="446"/>
                </a:moveTo>
                <a:cubicBezTo>
                  <a:pt x="372" y="435"/>
                  <a:pt x="351" y="429"/>
                  <a:pt x="347" y="401"/>
                </a:cubicBezTo>
                <a:cubicBezTo>
                  <a:pt x="337" y="372"/>
                  <a:pt x="368" y="358"/>
                  <a:pt x="386" y="349"/>
                </a:cubicBezTo>
                <a:cubicBezTo>
                  <a:pt x="458" y="351"/>
                  <a:pt x="452" y="430"/>
                  <a:pt x="392" y="446"/>
                </a:cubicBezTo>
                <a:close/>
                <a:moveTo>
                  <a:pt x="386" y="364"/>
                </a:moveTo>
                <a:cubicBezTo>
                  <a:pt x="380" y="367"/>
                  <a:pt x="374" y="371"/>
                  <a:pt x="368" y="374"/>
                </a:cubicBezTo>
                <a:cubicBezTo>
                  <a:pt x="358" y="392"/>
                  <a:pt x="363" y="400"/>
                  <a:pt x="368" y="417"/>
                </a:cubicBezTo>
                <a:cubicBezTo>
                  <a:pt x="380" y="426"/>
                  <a:pt x="387" y="427"/>
                  <a:pt x="405" y="427"/>
                </a:cubicBezTo>
                <a:cubicBezTo>
                  <a:pt x="412" y="420"/>
                  <a:pt x="419" y="415"/>
                  <a:pt x="425" y="407"/>
                </a:cubicBezTo>
                <a:cubicBezTo>
                  <a:pt x="423" y="397"/>
                  <a:pt x="421" y="386"/>
                  <a:pt x="419" y="376"/>
                </a:cubicBezTo>
                <a:cubicBezTo>
                  <a:pt x="410" y="369"/>
                  <a:pt x="403" y="364"/>
                  <a:pt x="386" y="364"/>
                </a:cubicBezTo>
                <a:close/>
                <a:moveTo>
                  <a:pt x="401" y="395"/>
                </a:moveTo>
                <a:cubicBezTo>
                  <a:pt x="401" y="390"/>
                  <a:pt x="401" y="390"/>
                  <a:pt x="401" y="390"/>
                </a:cubicBezTo>
                <a:cubicBezTo>
                  <a:pt x="403" y="394"/>
                  <a:pt x="403" y="391"/>
                  <a:pt x="401" y="395"/>
                </a:cubicBezTo>
                <a:close/>
                <a:moveTo>
                  <a:pt x="532" y="489"/>
                </a:moveTo>
                <a:cubicBezTo>
                  <a:pt x="530" y="489"/>
                  <a:pt x="528" y="488"/>
                  <a:pt x="526" y="487"/>
                </a:cubicBezTo>
                <a:cubicBezTo>
                  <a:pt x="508" y="476"/>
                  <a:pt x="503" y="500"/>
                  <a:pt x="493" y="510"/>
                </a:cubicBezTo>
                <a:cubicBezTo>
                  <a:pt x="505" y="502"/>
                  <a:pt x="517" y="495"/>
                  <a:pt x="524" y="495"/>
                </a:cubicBezTo>
                <a:cubicBezTo>
                  <a:pt x="527" y="493"/>
                  <a:pt x="530" y="491"/>
                  <a:pt x="532" y="489"/>
                </a:cubicBezTo>
                <a:close/>
                <a:moveTo>
                  <a:pt x="493" y="510"/>
                </a:moveTo>
                <a:cubicBezTo>
                  <a:pt x="491" y="511"/>
                  <a:pt x="490" y="513"/>
                  <a:pt x="488" y="514"/>
                </a:cubicBezTo>
                <a:cubicBezTo>
                  <a:pt x="489" y="513"/>
                  <a:pt x="490" y="513"/>
                  <a:pt x="491" y="512"/>
                </a:cubicBezTo>
                <a:cubicBezTo>
                  <a:pt x="492" y="511"/>
                  <a:pt x="493" y="511"/>
                  <a:pt x="493" y="510"/>
                </a:cubicBezTo>
                <a:close/>
                <a:moveTo>
                  <a:pt x="569" y="541"/>
                </a:moveTo>
                <a:cubicBezTo>
                  <a:pt x="552" y="532"/>
                  <a:pt x="536" y="558"/>
                  <a:pt x="534" y="561"/>
                </a:cubicBezTo>
                <a:cubicBezTo>
                  <a:pt x="531" y="571"/>
                  <a:pt x="535" y="578"/>
                  <a:pt x="538" y="586"/>
                </a:cubicBezTo>
                <a:cubicBezTo>
                  <a:pt x="545" y="590"/>
                  <a:pt x="546" y="591"/>
                  <a:pt x="557" y="592"/>
                </a:cubicBezTo>
                <a:cubicBezTo>
                  <a:pt x="558" y="589"/>
                  <a:pt x="560" y="585"/>
                  <a:pt x="561" y="582"/>
                </a:cubicBezTo>
                <a:cubicBezTo>
                  <a:pt x="550" y="580"/>
                  <a:pt x="551" y="578"/>
                  <a:pt x="545" y="574"/>
                </a:cubicBezTo>
                <a:cubicBezTo>
                  <a:pt x="545" y="555"/>
                  <a:pt x="551" y="549"/>
                  <a:pt x="569" y="549"/>
                </a:cubicBezTo>
                <a:cubicBezTo>
                  <a:pt x="578" y="558"/>
                  <a:pt x="584" y="566"/>
                  <a:pt x="590" y="578"/>
                </a:cubicBezTo>
                <a:cubicBezTo>
                  <a:pt x="582" y="599"/>
                  <a:pt x="568" y="615"/>
                  <a:pt x="538" y="615"/>
                </a:cubicBezTo>
                <a:cubicBezTo>
                  <a:pt x="532" y="609"/>
                  <a:pt x="525" y="602"/>
                  <a:pt x="518" y="596"/>
                </a:cubicBezTo>
                <a:cubicBezTo>
                  <a:pt x="528" y="616"/>
                  <a:pt x="529" y="626"/>
                  <a:pt x="516" y="643"/>
                </a:cubicBezTo>
                <a:cubicBezTo>
                  <a:pt x="509" y="646"/>
                  <a:pt x="502" y="648"/>
                  <a:pt x="495" y="650"/>
                </a:cubicBezTo>
                <a:cubicBezTo>
                  <a:pt x="456" y="649"/>
                  <a:pt x="466" y="627"/>
                  <a:pt x="450" y="604"/>
                </a:cubicBezTo>
                <a:cubicBezTo>
                  <a:pt x="450" y="600"/>
                  <a:pt x="450" y="600"/>
                  <a:pt x="450" y="600"/>
                </a:cubicBezTo>
                <a:cubicBezTo>
                  <a:pt x="448" y="605"/>
                  <a:pt x="450" y="641"/>
                  <a:pt x="450" y="650"/>
                </a:cubicBezTo>
                <a:cubicBezTo>
                  <a:pt x="429" y="675"/>
                  <a:pt x="401" y="667"/>
                  <a:pt x="374" y="656"/>
                </a:cubicBezTo>
                <a:cubicBezTo>
                  <a:pt x="367" y="643"/>
                  <a:pt x="368" y="634"/>
                  <a:pt x="370" y="615"/>
                </a:cubicBezTo>
                <a:cubicBezTo>
                  <a:pt x="364" y="622"/>
                  <a:pt x="363" y="638"/>
                  <a:pt x="362" y="650"/>
                </a:cubicBezTo>
                <a:cubicBezTo>
                  <a:pt x="337" y="665"/>
                  <a:pt x="311" y="655"/>
                  <a:pt x="290" y="643"/>
                </a:cubicBezTo>
                <a:cubicBezTo>
                  <a:pt x="293" y="628"/>
                  <a:pt x="321" y="583"/>
                  <a:pt x="331" y="567"/>
                </a:cubicBezTo>
                <a:cubicBezTo>
                  <a:pt x="391" y="556"/>
                  <a:pt x="416" y="608"/>
                  <a:pt x="477" y="563"/>
                </a:cubicBezTo>
                <a:cubicBezTo>
                  <a:pt x="487" y="567"/>
                  <a:pt x="497" y="570"/>
                  <a:pt x="508" y="574"/>
                </a:cubicBezTo>
                <a:cubicBezTo>
                  <a:pt x="509" y="573"/>
                  <a:pt x="510" y="572"/>
                  <a:pt x="512" y="571"/>
                </a:cubicBezTo>
                <a:cubicBezTo>
                  <a:pt x="513" y="567"/>
                  <a:pt x="515" y="563"/>
                  <a:pt x="516" y="559"/>
                </a:cubicBezTo>
                <a:cubicBezTo>
                  <a:pt x="498" y="559"/>
                  <a:pt x="493" y="558"/>
                  <a:pt x="483" y="559"/>
                </a:cubicBezTo>
                <a:cubicBezTo>
                  <a:pt x="478" y="552"/>
                  <a:pt x="473" y="544"/>
                  <a:pt x="469" y="537"/>
                </a:cubicBezTo>
                <a:cubicBezTo>
                  <a:pt x="469" y="528"/>
                  <a:pt x="469" y="528"/>
                  <a:pt x="469" y="528"/>
                </a:cubicBezTo>
                <a:cubicBezTo>
                  <a:pt x="474" y="525"/>
                  <a:pt x="481" y="519"/>
                  <a:pt x="488" y="514"/>
                </a:cubicBezTo>
                <a:cubicBezTo>
                  <a:pt x="468" y="524"/>
                  <a:pt x="447" y="501"/>
                  <a:pt x="434" y="547"/>
                </a:cubicBezTo>
                <a:cubicBezTo>
                  <a:pt x="385" y="553"/>
                  <a:pt x="343" y="515"/>
                  <a:pt x="304" y="502"/>
                </a:cubicBezTo>
                <a:cubicBezTo>
                  <a:pt x="302" y="490"/>
                  <a:pt x="300" y="476"/>
                  <a:pt x="294" y="469"/>
                </a:cubicBezTo>
                <a:cubicBezTo>
                  <a:pt x="295" y="480"/>
                  <a:pt x="296" y="491"/>
                  <a:pt x="298" y="502"/>
                </a:cubicBezTo>
                <a:cubicBezTo>
                  <a:pt x="312" y="510"/>
                  <a:pt x="325" y="519"/>
                  <a:pt x="339" y="528"/>
                </a:cubicBezTo>
                <a:cubicBezTo>
                  <a:pt x="343" y="532"/>
                  <a:pt x="341" y="528"/>
                  <a:pt x="343" y="534"/>
                </a:cubicBezTo>
                <a:cubicBezTo>
                  <a:pt x="317" y="564"/>
                  <a:pt x="309" y="564"/>
                  <a:pt x="300" y="615"/>
                </a:cubicBezTo>
                <a:cubicBezTo>
                  <a:pt x="299" y="615"/>
                  <a:pt x="297" y="616"/>
                  <a:pt x="296" y="617"/>
                </a:cubicBezTo>
                <a:cubicBezTo>
                  <a:pt x="273" y="612"/>
                  <a:pt x="264" y="596"/>
                  <a:pt x="246" y="588"/>
                </a:cubicBezTo>
                <a:cubicBezTo>
                  <a:pt x="252" y="597"/>
                  <a:pt x="258" y="599"/>
                  <a:pt x="261" y="611"/>
                </a:cubicBezTo>
                <a:cubicBezTo>
                  <a:pt x="245" y="613"/>
                  <a:pt x="238" y="603"/>
                  <a:pt x="228" y="594"/>
                </a:cubicBezTo>
                <a:cubicBezTo>
                  <a:pt x="239" y="716"/>
                  <a:pt x="552" y="681"/>
                  <a:pt x="598" y="588"/>
                </a:cubicBezTo>
                <a:cubicBezTo>
                  <a:pt x="599" y="562"/>
                  <a:pt x="590" y="544"/>
                  <a:pt x="569" y="541"/>
                </a:cubicBezTo>
                <a:close/>
                <a:moveTo>
                  <a:pt x="413" y="551"/>
                </a:moveTo>
                <a:cubicBezTo>
                  <a:pt x="409" y="548"/>
                  <a:pt x="412" y="551"/>
                  <a:pt x="409" y="547"/>
                </a:cubicBezTo>
                <a:cubicBezTo>
                  <a:pt x="410" y="548"/>
                  <a:pt x="412" y="550"/>
                  <a:pt x="413" y="551"/>
                </a:cubicBezTo>
                <a:close/>
                <a:moveTo>
                  <a:pt x="510" y="586"/>
                </a:moveTo>
                <a:cubicBezTo>
                  <a:pt x="511" y="587"/>
                  <a:pt x="512" y="589"/>
                  <a:pt x="514" y="590"/>
                </a:cubicBezTo>
                <a:cubicBezTo>
                  <a:pt x="516" y="590"/>
                  <a:pt x="516" y="590"/>
                  <a:pt x="516" y="590"/>
                </a:cubicBezTo>
                <a:cubicBezTo>
                  <a:pt x="515" y="587"/>
                  <a:pt x="513" y="585"/>
                  <a:pt x="512" y="582"/>
                </a:cubicBezTo>
                <a:cubicBezTo>
                  <a:pt x="511" y="583"/>
                  <a:pt x="510" y="585"/>
                  <a:pt x="510" y="586"/>
                </a:cubicBezTo>
                <a:close/>
              </a:path>
            </a:pathLst>
          </a:custGeom>
          <a:solidFill>
            <a:srgbClr val="304758"/>
          </a:solidFill>
          <a:ln>
            <a:noFill/>
          </a:ln>
        </p:spPr>
        <p:txBody>
          <a:bodyPr vert="horz" wrap="square" lIns="91438" tIns="45719" rIns="91438" bIns="45719" numCol="1" anchor="t" anchorCtr="0" compatLnSpc="1"/>
          <a:lstStyle/>
          <a:p>
            <a:endParaRPr lang="zh-CN" altLang="en-US" sz="1400" dirty="0">
              <a:latin typeface="楷体" panose="02010609060101010101" pitchFamily="49" charset="-122"/>
              <a:ea typeface="楷体" panose="02010609060101010101" pitchFamily="49" charset="-122"/>
              <a:sym typeface="Arial" panose="020B0604020202020204" pitchFamily="34" charset="0"/>
            </a:endParaRPr>
          </a:p>
        </p:txBody>
      </p:sp>
      <p:pic>
        <p:nvPicPr>
          <p:cNvPr id="8" name="图片占位符 7"/>
          <p:cNvPicPr>
            <a:picLocks noGrp="1" noChangeAspect="1"/>
          </p:cNvPicPr>
          <p:nvPr>
            <p:ph type="pic" sz="quarter" idx="11"/>
          </p:nvPr>
        </p:nvPicPr>
        <p:blipFill>
          <a:blip r:embed="rId1" cstate="print">
            <a:extLst>
              <a:ext uri="{28A0092B-C50C-407E-A947-70E740481C1C}">
                <a14:useLocalDpi xmlns:a14="http://schemas.microsoft.com/office/drawing/2010/main" val="0"/>
              </a:ext>
            </a:extLst>
          </a:blip>
          <a:srcRect l="16650" r="16650"/>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fade">
                                      <p:cBhvr>
                                        <p:cTn id="15" dur="500"/>
                                        <p:tgtEl>
                                          <p:spTgt spid="71"/>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1000"/>
                                        <p:tgtEl>
                                          <p:spTgt spid="67"/>
                                        </p:tgtEl>
                                      </p:cBhvr>
                                    </p:animEffect>
                                    <p:anim calcmode="lin" valueType="num">
                                      <p:cBhvr>
                                        <p:cTn id="20" dur="1000" fill="hold"/>
                                        <p:tgtEl>
                                          <p:spTgt spid="67"/>
                                        </p:tgtEl>
                                        <p:attrNameLst>
                                          <p:attrName>ppt_x</p:attrName>
                                        </p:attrNameLst>
                                      </p:cBhvr>
                                      <p:tavLst>
                                        <p:tav tm="0">
                                          <p:val>
                                            <p:strVal val="#ppt_x"/>
                                          </p:val>
                                        </p:tav>
                                        <p:tav tm="100000">
                                          <p:val>
                                            <p:strVal val="#ppt_x"/>
                                          </p:val>
                                        </p:tav>
                                      </p:tavLst>
                                    </p:anim>
                                    <p:anim calcmode="lin" valueType="num">
                                      <p:cBhvr>
                                        <p:cTn id="21" dur="1000" fill="hold"/>
                                        <p:tgtEl>
                                          <p:spTgt spid="6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500"/>
                                        <p:tgtEl>
                                          <p:spTgt spid="7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500"/>
                                        <p:tgtEl>
                                          <p:spTgt spid="76"/>
                                        </p:tgtEl>
                                      </p:cBhvr>
                                    </p:animEffect>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anim calcmode="lin" valueType="num">
                                      <p:cBhvr>
                                        <p:cTn id="38" dur="1000" fill="hold"/>
                                        <p:tgtEl>
                                          <p:spTgt spid="70"/>
                                        </p:tgtEl>
                                        <p:attrNameLst>
                                          <p:attrName>ppt_x</p:attrName>
                                        </p:attrNameLst>
                                      </p:cBhvr>
                                      <p:tavLst>
                                        <p:tav tm="0">
                                          <p:val>
                                            <p:strVal val="#ppt_x"/>
                                          </p:val>
                                        </p:tav>
                                        <p:tav tm="100000">
                                          <p:val>
                                            <p:strVal val="#ppt_x"/>
                                          </p:val>
                                        </p:tav>
                                      </p:tavLst>
                                    </p:anim>
                                    <p:anim calcmode="lin" valueType="num">
                                      <p:cBhvr>
                                        <p:cTn id="39" dur="1000" fill="hold"/>
                                        <p:tgtEl>
                                          <p:spTgt spid="70"/>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22" presetClass="entr" presetSubtype="4"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fade">
                                      <p:cBhvr>
                                        <p:cTn id="47" dur="500"/>
                                        <p:tgtEl>
                                          <p:spTgt spid="81"/>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childTnLst>
                          </p:cTn>
                        </p:par>
                        <p:par>
                          <p:cTn id="52" fill="hold">
                            <p:stCondLst>
                              <p:cond delay="6500"/>
                            </p:stCondLst>
                            <p:childTnLst>
                              <p:par>
                                <p:cTn id="53" presetID="42" presetClass="entr" presetSubtype="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1000"/>
                                        <p:tgtEl>
                                          <p:spTgt spid="68"/>
                                        </p:tgtEl>
                                      </p:cBhvr>
                                    </p:animEffect>
                                    <p:anim calcmode="lin" valueType="num">
                                      <p:cBhvr>
                                        <p:cTn id="56" dur="1000" fill="hold"/>
                                        <p:tgtEl>
                                          <p:spTgt spid="68"/>
                                        </p:tgtEl>
                                        <p:attrNameLst>
                                          <p:attrName>ppt_x</p:attrName>
                                        </p:attrNameLst>
                                      </p:cBhvr>
                                      <p:tavLst>
                                        <p:tav tm="0">
                                          <p:val>
                                            <p:strVal val="#ppt_x"/>
                                          </p:val>
                                        </p:tav>
                                        <p:tav tm="100000">
                                          <p:val>
                                            <p:strVal val="#ppt_x"/>
                                          </p:val>
                                        </p:tav>
                                      </p:tavLst>
                                    </p:anim>
                                    <p:anim calcmode="lin" valueType="num">
                                      <p:cBhvr>
                                        <p:cTn id="57" dur="1000" fill="hold"/>
                                        <p:tgtEl>
                                          <p:spTgt spid="68"/>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22" presetClass="entr" presetSubtype="4"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down)">
                                      <p:cBhvr>
                                        <p:cTn id="61" dur="500"/>
                                        <p:tgtEl>
                                          <p:spTgt spid="5"/>
                                        </p:tgtEl>
                                      </p:cBhvr>
                                    </p:animEffect>
                                  </p:childTnLst>
                                </p:cTn>
                              </p:par>
                            </p:childTnLst>
                          </p:cTn>
                        </p:par>
                        <p:par>
                          <p:cTn id="62" fill="hold">
                            <p:stCondLst>
                              <p:cond delay="8000"/>
                            </p:stCondLst>
                            <p:childTnLst>
                              <p:par>
                                <p:cTn id="63" presetID="10" presetClass="entr" presetSubtype="0" fill="hold" grpId="0" nodeType="after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childTnLst>
                                </p:cTn>
                              </p:par>
                            </p:childTnLst>
                          </p:cTn>
                        </p:par>
                        <p:par>
                          <p:cTn id="66" fill="hold">
                            <p:stCondLst>
                              <p:cond delay="8500"/>
                            </p:stCondLst>
                            <p:childTnLst>
                              <p:par>
                                <p:cTn id="67" presetID="10" presetClass="entr" presetSubtype="0" fill="hold" grpId="0" nodeType="afterEffect">
                                  <p:stCondLst>
                                    <p:cond delay="0"/>
                                  </p:stCondLst>
                                  <p:childTnLst>
                                    <p:set>
                                      <p:cBhvr>
                                        <p:cTn id="68" dur="1" fill="hold">
                                          <p:stCondLst>
                                            <p:cond delay="0"/>
                                          </p:stCondLst>
                                        </p:cTn>
                                        <p:tgtEl>
                                          <p:spTgt spid="78"/>
                                        </p:tgtEl>
                                        <p:attrNameLst>
                                          <p:attrName>style.visibility</p:attrName>
                                        </p:attrNameLst>
                                      </p:cBhvr>
                                      <p:to>
                                        <p:strVal val="visible"/>
                                      </p:to>
                                    </p:set>
                                    <p:animEffect transition="in" filter="fade">
                                      <p:cBhvr>
                                        <p:cTn id="69" dur="500"/>
                                        <p:tgtEl>
                                          <p:spTgt spid="78"/>
                                        </p:tgtEl>
                                      </p:cBhvr>
                                    </p:animEffect>
                                  </p:childTnLst>
                                </p:cTn>
                              </p:par>
                            </p:childTnLst>
                          </p:cTn>
                        </p:par>
                        <p:par>
                          <p:cTn id="70" fill="hold">
                            <p:stCondLst>
                              <p:cond delay="9000"/>
                            </p:stCondLst>
                            <p:childTnLst>
                              <p:par>
                                <p:cTn id="71" presetID="42" presetClass="entr" presetSubtype="0" fill="hold" grpId="0"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1000"/>
                                        <p:tgtEl>
                                          <p:spTgt spid="69"/>
                                        </p:tgtEl>
                                      </p:cBhvr>
                                    </p:animEffect>
                                    <p:anim calcmode="lin" valueType="num">
                                      <p:cBhvr>
                                        <p:cTn id="74" dur="1000" fill="hold"/>
                                        <p:tgtEl>
                                          <p:spTgt spid="69"/>
                                        </p:tgtEl>
                                        <p:attrNameLst>
                                          <p:attrName>ppt_x</p:attrName>
                                        </p:attrNameLst>
                                      </p:cBhvr>
                                      <p:tavLst>
                                        <p:tav tm="0">
                                          <p:val>
                                            <p:strVal val="#ppt_x"/>
                                          </p:val>
                                        </p:tav>
                                        <p:tav tm="100000">
                                          <p:val>
                                            <p:strVal val="#ppt_x"/>
                                          </p:val>
                                        </p:tav>
                                      </p:tavLst>
                                    </p:anim>
                                    <p:anim calcmode="lin" valueType="num">
                                      <p:cBhvr>
                                        <p:cTn id="75"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11" grpId="0" animBg="1"/>
      <p:bldP spid="76" grpId="0"/>
      <p:bldP spid="77" grpId="0" animBg="1"/>
      <p:bldP spid="78" grpId="0"/>
      <p:bldP spid="79" grpId="0" animBg="1"/>
      <p:bldP spid="80" grpId="0"/>
      <p:bldP spid="8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71161" y="1859016"/>
            <a:ext cx="1448785" cy="937008"/>
            <a:chOff x="1171161" y="1859016"/>
            <a:chExt cx="1448785" cy="937008"/>
          </a:xfrm>
        </p:grpSpPr>
        <p:sp>
          <p:nvSpPr>
            <p:cNvPr id="2051" name="MH_Other_1"/>
            <p:cNvSpPr>
              <a:spLocks noChangeArrowheads="1"/>
            </p:cNvSpPr>
            <p:nvPr>
              <p:custDataLst>
                <p:tags r:id="rId1"/>
              </p:custDataLst>
            </p:nvPr>
          </p:nvSpPr>
          <p:spPr bwMode="auto">
            <a:xfrm>
              <a:off x="1280289" y="1859016"/>
              <a:ext cx="1191016" cy="777077"/>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bIns="144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rgbClr val="FFFFFF"/>
                  </a:solidFill>
                </a:rPr>
                <a:t>A</a:t>
              </a:r>
              <a:endParaRPr lang="zh-CN" altLang="en-US" sz="2400" dirty="0">
                <a:solidFill>
                  <a:srgbClr val="FFFFFF"/>
                </a:solidFill>
              </a:endParaRPr>
            </a:p>
          </p:txBody>
        </p:sp>
        <p:sp>
          <p:nvSpPr>
            <p:cNvPr id="5" name="MH_Other_2"/>
            <p:cNvSpPr/>
            <p:nvPr>
              <p:custDataLst>
                <p:tags r:id="rId2"/>
              </p:custDataLst>
            </p:nvPr>
          </p:nvSpPr>
          <p:spPr>
            <a:xfrm>
              <a:off x="1372486" y="1859016"/>
              <a:ext cx="415820" cy="308573"/>
            </a:xfrm>
            <a:prstGeom prst="triangle">
              <a:avLst/>
            </a:prstGeom>
            <a:solidFill>
              <a:schemeClr val="accent1">
                <a:lumMod val="20000"/>
                <a:lumOff val="8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6" name="MH_Other_3"/>
            <p:cNvSpPr/>
            <p:nvPr>
              <p:custDataLst>
                <p:tags r:id="rId3"/>
              </p:custDataLst>
            </p:nvPr>
          </p:nvSpPr>
          <p:spPr>
            <a:xfrm>
              <a:off x="2083709" y="2481807"/>
              <a:ext cx="425228" cy="314217"/>
            </a:xfrm>
            <a:prstGeom prst="triangle">
              <a:avLst/>
            </a:prstGeom>
            <a:solidFill>
              <a:schemeClr val="accent1">
                <a:lumMod val="20000"/>
                <a:lumOff val="8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7" name="MH_Other_4"/>
            <p:cNvSpPr/>
            <p:nvPr>
              <p:custDataLst>
                <p:tags r:id="rId4"/>
              </p:custDataLst>
            </p:nvPr>
          </p:nvSpPr>
          <p:spPr>
            <a:xfrm>
              <a:off x="2296321" y="2007658"/>
              <a:ext cx="323625" cy="238955"/>
            </a:xfrm>
            <a:prstGeom prst="triangle">
              <a:avLst/>
            </a:prstGeom>
            <a:solidFill>
              <a:schemeClr val="accent1">
                <a:lumMod val="40000"/>
                <a:lumOff val="6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8" name="MH_Other_5"/>
            <p:cNvSpPr/>
            <p:nvPr>
              <p:custDataLst>
                <p:tags r:id="rId5"/>
              </p:custDataLst>
            </p:nvPr>
          </p:nvSpPr>
          <p:spPr>
            <a:xfrm>
              <a:off x="1171161" y="2555187"/>
              <a:ext cx="216378" cy="161812"/>
            </a:xfrm>
            <a:prstGeom prst="triangle">
              <a:avLst/>
            </a:prstGeom>
            <a:solidFill>
              <a:schemeClr val="accent1">
                <a:lumMod val="40000"/>
                <a:lumOff val="6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grpSp>
      <p:grpSp>
        <p:nvGrpSpPr>
          <p:cNvPr id="4" name="组合 3"/>
          <p:cNvGrpSpPr/>
          <p:nvPr/>
        </p:nvGrpSpPr>
        <p:grpSpPr>
          <a:xfrm>
            <a:off x="1171161" y="4362514"/>
            <a:ext cx="1448785" cy="937007"/>
            <a:chOff x="1171161" y="4362514"/>
            <a:chExt cx="1448785" cy="937007"/>
          </a:xfrm>
        </p:grpSpPr>
        <p:sp>
          <p:nvSpPr>
            <p:cNvPr id="10" name="MH_Other_6"/>
            <p:cNvSpPr/>
            <p:nvPr>
              <p:custDataLst>
                <p:tags r:id="rId6"/>
              </p:custDataLst>
            </p:nvPr>
          </p:nvSpPr>
          <p:spPr>
            <a:xfrm>
              <a:off x="1280289" y="4362514"/>
              <a:ext cx="1191016" cy="777077"/>
            </a:xfrm>
            <a:prstGeom prst="triangle">
              <a:avLst/>
            </a:prstGeom>
            <a:solidFill>
              <a:schemeClr val="accent3"/>
            </a:solidFill>
          </p:spPr>
          <p:txBody>
            <a:bodyPr bIns="144000" anchor="ctr"/>
            <a:lstStyle/>
            <a:p>
              <a:pPr algn="ctr">
                <a:defRPr/>
              </a:pPr>
              <a:r>
                <a:rPr lang="en-US" altLang="zh-CN" sz="2400" dirty="0">
                  <a:solidFill>
                    <a:srgbClr val="FFFFFF"/>
                  </a:solidFill>
                  <a:ea typeface="汉仪夏日体W" panose="00020600040101010101" pitchFamily="18" charset="-122"/>
                </a:rPr>
                <a:t>C</a:t>
              </a:r>
              <a:endParaRPr lang="zh-CN" altLang="en-US" sz="2400" dirty="0" err="1">
                <a:solidFill>
                  <a:srgbClr val="FFFFFF"/>
                </a:solidFill>
                <a:ea typeface="汉仪夏日体W" panose="00020600040101010101" pitchFamily="18" charset="-122"/>
              </a:endParaRPr>
            </a:p>
          </p:txBody>
        </p:sp>
        <p:sp>
          <p:nvSpPr>
            <p:cNvPr id="11" name="MH_Other_7"/>
            <p:cNvSpPr/>
            <p:nvPr>
              <p:custDataLst>
                <p:tags r:id="rId7"/>
              </p:custDataLst>
            </p:nvPr>
          </p:nvSpPr>
          <p:spPr>
            <a:xfrm>
              <a:off x="1372486" y="4362514"/>
              <a:ext cx="415820" cy="308573"/>
            </a:xfrm>
            <a:prstGeom prst="triangle">
              <a:avLst/>
            </a:prstGeom>
            <a:solidFill>
              <a:schemeClr val="accent3">
                <a:lumMod val="20000"/>
                <a:lumOff val="8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12" name="MH_Other_8"/>
            <p:cNvSpPr/>
            <p:nvPr>
              <p:custDataLst>
                <p:tags r:id="rId8"/>
              </p:custDataLst>
            </p:nvPr>
          </p:nvSpPr>
          <p:spPr>
            <a:xfrm>
              <a:off x="2083709" y="4985304"/>
              <a:ext cx="425228" cy="314217"/>
            </a:xfrm>
            <a:prstGeom prst="triangle">
              <a:avLst/>
            </a:prstGeom>
            <a:solidFill>
              <a:schemeClr val="accent3">
                <a:lumMod val="20000"/>
                <a:lumOff val="8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13" name="MH_Other_9"/>
            <p:cNvSpPr/>
            <p:nvPr>
              <p:custDataLst>
                <p:tags r:id="rId9"/>
              </p:custDataLst>
            </p:nvPr>
          </p:nvSpPr>
          <p:spPr>
            <a:xfrm>
              <a:off x="2296321" y="4511156"/>
              <a:ext cx="323625" cy="238955"/>
            </a:xfrm>
            <a:prstGeom prst="triangle">
              <a:avLst/>
            </a:prstGeom>
            <a:solidFill>
              <a:schemeClr val="accent3">
                <a:lumMod val="40000"/>
                <a:lumOff val="6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14" name="MH_Other_10"/>
            <p:cNvSpPr/>
            <p:nvPr>
              <p:custDataLst>
                <p:tags r:id="rId10"/>
              </p:custDataLst>
            </p:nvPr>
          </p:nvSpPr>
          <p:spPr>
            <a:xfrm>
              <a:off x="1171161" y="5058685"/>
              <a:ext cx="216378" cy="161812"/>
            </a:xfrm>
            <a:prstGeom prst="triangle">
              <a:avLst/>
            </a:prstGeom>
            <a:solidFill>
              <a:schemeClr val="accent3">
                <a:lumMod val="40000"/>
                <a:lumOff val="6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grpSp>
      <p:grpSp>
        <p:nvGrpSpPr>
          <p:cNvPr id="16" name="组合 15"/>
          <p:cNvGrpSpPr/>
          <p:nvPr/>
        </p:nvGrpSpPr>
        <p:grpSpPr>
          <a:xfrm>
            <a:off x="6339283" y="1859016"/>
            <a:ext cx="1448786" cy="937008"/>
            <a:chOff x="6339283" y="1859016"/>
            <a:chExt cx="1448786" cy="937008"/>
          </a:xfrm>
        </p:grpSpPr>
        <p:sp>
          <p:nvSpPr>
            <p:cNvPr id="2063" name="MH_Other_11"/>
            <p:cNvSpPr>
              <a:spLocks noChangeArrowheads="1"/>
            </p:cNvSpPr>
            <p:nvPr>
              <p:custDataLst>
                <p:tags r:id="rId11"/>
              </p:custDataLst>
            </p:nvPr>
          </p:nvSpPr>
          <p:spPr bwMode="auto">
            <a:xfrm>
              <a:off x="6446531" y="1859016"/>
              <a:ext cx="1192897" cy="777077"/>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bIns="144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a:solidFill>
                    <a:srgbClr val="FFFFFF"/>
                  </a:solidFill>
                </a:rPr>
                <a:t>B</a:t>
              </a:r>
              <a:endParaRPr lang="zh-CN" altLang="en-US" sz="2400">
                <a:solidFill>
                  <a:srgbClr val="FFFFFF"/>
                </a:solidFill>
              </a:endParaRPr>
            </a:p>
          </p:txBody>
        </p:sp>
        <p:sp>
          <p:nvSpPr>
            <p:cNvPr id="17" name="MH_Other_12"/>
            <p:cNvSpPr/>
            <p:nvPr>
              <p:custDataLst>
                <p:tags r:id="rId12"/>
              </p:custDataLst>
            </p:nvPr>
          </p:nvSpPr>
          <p:spPr>
            <a:xfrm>
              <a:off x="6540607" y="1859016"/>
              <a:ext cx="415821" cy="308573"/>
            </a:xfrm>
            <a:prstGeom prst="triangle">
              <a:avLst/>
            </a:prstGeom>
            <a:solidFill>
              <a:schemeClr val="accent2">
                <a:lumMod val="20000"/>
                <a:lumOff val="8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18" name="MH_Other_13"/>
            <p:cNvSpPr/>
            <p:nvPr>
              <p:custDataLst>
                <p:tags r:id="rId13"/>
              </p:custDataLst>
            </p:nvPr>
          </p:nvSpPr>
          <p:spPr>
            <a:xfrm>
              <a:off x="7251829" y="2481807"/>
              <a:ext cx="423347" cy="314217"/>
            </a:xfrm>
            <a:prstGeom prst="triangle">
              <a:avLst/>
            </a:prstGeom>
            <a:solidFill>
              <a:schemeClr val="accent2">
                <a:lumMod val="20000"/>
                <a:lumOff val="8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19" name="MH_Other_14"/>
            <p:cNvSpPr/>
            <p:nvPr>
              <p:custDataLst>
                <p:tags r:id="rId14"/>
              </p:custDataLst>
            </p:nvPr>
          </p:nvSpPr>
          <p:spPr>
            <a:xfrm>
              <a:off x="7464444" y="2007658"/>
              <a:ext cx="323625" cy="238955"/>
            </a:xfrm>
            <a:prstGeom prst="triangle">
              <a:avLst/>
            </a:prstGeom>
            <a:solidFill>
              <a:schemeClr val="accent2">
                <a:lumMod val="40000"/>
                <a:lumOff val="6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20" name="MH_Other_15"/>
            <p:cNvSpPr/>
            <p:nvPr>
              <p:custDataLst>
                <p:tags r:id="rId15"/>
              </p:custDataLst>
            </p:nvPr>
          </p:nvSpPr>
          <p:spPr>
            <a:xfrm>
              <a:off x="6339283" y="2555187"/>
              <a:ext cx="216377" cy="161812"/>
            </a:xfrm>
            <a:prstGeom prst="triangle">
              <a:avLst/>
            </a:prstGeom>
            <a:solidFill>
              <a:schemeClr val="accent2">
                <a:lumMod val="40000"/>
                <a:lumOff val="6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grpSp>
      <p:grpSp>
        <p:nvGrpSpPr>
          <p:cNvPr id="2048" name="组合 2047"/>
          <p:cNvGrpSpPr/>
          <p:nvPr/>
        </p:nvGrpSpPr>
        <p:grpSpPr>
          <a:xfrm>
            <a:off x="6339283" y="4362514"/>
            <a:ext cx="1448786" cy="937007"/>
            <a:chOff x="6339283" y="4362514"/>
            <a:chExt cx="1448786" cy="937007"/>
          </a:xfrm>
        </p:grpSpPr>
        <p:sp>
          <p:nvSpPr>
            <p:cNvPr id="22" name="MH_Other_16"/>
            <p:cNvSpPr/>
            <p:nvPr>
              <p:custDataLst>
                <p:tags r:id="rId16"/>
              </p:custDataLst>
            </p:nvPr>
          </p:nvSpPr>
          <p:spPr>
            <a:xfrm>
              <a:off x="6446531" y="4362514"/>
              <a:ext cx="1192897" cy="777077"/>
            </a:xfrm>
            <a:prstGeom prst="triangle">
              <a:avLst/>
            </a:prstGeom>
            <a:solidFill>
              <a:schemeClr val="accent4"/>
            </a:solidFill>
          </p:spPr>
          <p:txBody>
            <a:bodyPr bIns="144000" anchor="ctr"/>
            <a:lstStyle/>
            <a:p>
              <a:pPr algn="ctr">
                <a:defRPr/>
              </a:pPr>
              <a:r>
                <a:rPr lang="en-US" altLang="zh-CN" sz="2400" dirty="0">
                  <a:solidFill>
                    <a:srgbClr val="FFFFFF"/>
                  </a:solidFill>
                  <a:ea typeface="汉仪夏日体W" panose="00020600040101010101" pitchFamily="18" charset="-122"/>
                </a:rPr>
                <a:t>D</a:t>
              </a:r>
              <a:endParaRPr lang="zh-CN" altLang="en-US" sz="2400" dirty="0" err="1">
                <a:solidFill>
                  <a:srgbClr val="FFFFFF"/>
                </a:solidFill>
                <a:ea typeface="汉仪夏日体W" panose="00020600040101010101" pitchFamily="18" charset="-122"/>
              </a:endParaRPr>
            </a:p>
          </p:txBody>
        </p:sp>
        <p:sp>
          <p:nvSpPr>
            <p:cNvPr id="23" name="MH_Other_17"/>
            <p:cNvSpPr/>
            <p:nvPr>
              <p:custDataLst>
                <p:tags r:id="rId17"/>
              </p:custDataLst>
            </p:nvPr>
          </p:nvSpPr>
          <p:spPr>
            <a:xfrm>
              <a:off x="6540607" y="4362514"/>
              <a:ext cx="415821" cy="308573"/>
            </a:xfrm>
            <a:prstGeom prst="triangle">
              <a:avLst/>
            </a:prstGeom>
            <a:solidFill>
              <a:schemeClr val="accent4">
                <a:lumMod val="20000"/>
                <a:lumOff val="8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24" name="MH_Other_18"/>
            <p:cNvSpPr/>
            <p:nvPr>
              <p:custDataLst>
                <p:tags r:id="rId18"/>
              </p:custDataLst>
            </p:nvPr>
          </p:nvSpPr>
          <p:spPr>
            <a:xfrm>
              <a:off x="7251829" y="4985304"/>
              <a:ext cx="423347" cy="314217"/>
            </a:xfrm>
            <a:prstGeom prst="triangle">
              <a:avLst/>
            </a:prstGeom>
            <a:solidFill>
              <a:schemeClr val="accent4">
                <a:lumMod val="20000"/>
                <a:lumOff val="8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25" name="MH_Other_19"/>
            <p:cNvSpPr/>
            <p:nvPr>
              <p:custDataLst>
                <p:tags r:id="rId19"/>
              </p:custDataLst>
            </p:nvPr>
          </p:nvSpPr>
          <p:spPr>
            <a:xfrm>
              <a:off x="7464444" y="4511156"/>
              <a:ext cx="323625" cy="238955"/>
            </a:xfrm>
            <a:prstGeom prst="triangle">
              <a:avLst/>
            </a:prstGeom>
            <a:solidFill>
              <a:schemeClr val="accent4">
                <a:lumMod val="40000"/>
                <a:lumOff val="6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sp>
          <p:nvSpPr>
            <p:cNvPr id="26" name="MH_Other_20"/>
            <p:cNvSpPr/>
            <p:nvPr>
              <p:custDataLst>
                <p:tags r:id="rId20"/>
              </p:custDataLst>
            </p:nvPr>
          </p:nvSpPr>
          <p:spPr>
            <a:xfrm>
              <a:off x="6339283" y="5058685"/>
              <a:ext cx="216377" cy="161812"/>
            </a:xfrm>
            <a:prstGeom prst="triangle">
              <a:avLst/>
            </a:prstGeom>
            <a:solidFill>
              <a:schemeClr val="accent4">
                <a:lumMod val="40000"/>
                <a:lumOff val="60000"/>
              </a:schemeClr>
            </a:solidFill>
          </p:spPr>
          <p:txBody>
            <a:bodyPr anchor="ctr"/>
            <a:lstStyle/>
            <a:p>
              <a:pPr algn="just">
                <a:lnSpc>
                  <a:spcPct val="130000"/>
                </a:lnSpc>
                <a:defRPr/>
              </a:pPr>
              <a:endParaRPr lang="zh-CN" altLang="en-US" dirty="0" err="1">
                <a:solidFill>
                  <a:srgbClr val="FFFFFF"/>
                </a:solidFill>
                <a:ea typeface="汉仪夏日体W" panose="00020600040101010101" pitchFamily="18" charset="-122"/>
              </a:endParaRPr>
            </a:p>
          </p:txBody>
        </p:sp>
      </p:grpSp>
      <p:grpSp>
        <p:nvGrpSpPr>
          <p:cNvPr id="35" name="组合 34"/>
          <p:cNvGrpSpPr/>
          <p:nvPr/>
        </p:nvGrpSpPr>
        <p:grpSpPr>
          <a:xfrm>
            <a:off x="2701663" y="2167589"/>
            <a:ext cx="3327636" cy="1220554"/>
            <a:chOff x="874713" y="3325188"/>
            <a:chExt cx="3327636" cy="1220554"/>
          </a:xfrm>
        </p:grpSpPr>
        <p:sp>
          <p:nvSpPr>
            <p:cNvPr id="36" name="矩形 35"/>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ea typeface="汉仪夏日体W" panose="00020600040101010101" pitchFamily="18" charset="-122"/>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a typeface="汉仪夏日体W" panose="00020600040101010101" pitchFamily="18" charset="-122"/>
              </a:endParaRPr>
            </a:p>
          </p:txBody>
        </p:sp>
        <p:sp>
          <p:nvSpPr>
            <p:cNvPr id="37" name="矩形 3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ea typeface="汉仪夏日体W" panose="00020600040101010101" pitchFamily="18" charset="-122"/>
                </a:rPr>
                <a:t>标题文字添加</a:t>
              </a:r>
              <a:endParaRPr lang="zh-CN" altLang="en-US" b="1" dirty="0">
                <a:solidFill>
                  <a:schemeClr val="tx1">
                    <a:lumMod val="65000"/>
                    <a:lumOff val="35000"/>
                  </a:schemeClr>
                </a:solidFill>
                <a:ea typeface="汉仪夏日体W" panose="00020600040101010101" pitchFamily="18" charset="-122"/>
              </a:endParaRPr>
            </a:p>
          </p:txBody>
        </p:sp>
      </p:grpSp>
      <p:grpSp>
        <p:nvGrpSpPr>
          <p:cNvPr id="38" name="组合 37"/>
          <p:cNvGrpSpPr/>
          <p:nvPr/>
        </p:nvGrpSpPr>
        <p:grpSpPr>
          <a:xfrm>
            <a:off x="2701663" y="4689244"/>
            <a:ext cx="3327636" cy="1220554"/>
            <a:chOff x="874713" y="3325188"/>
            <a:chExt cx="3327636" cy="1220554"/>
          </a:xfrm>
        </p:grpSpPr>
        <p:sp>
          <p:nvSpPr>
            <p:cNvPr id="39" name="矩形 38"/>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ea typeface="汉仪夏日体W" panose="00020600040101010101" pitchFamily="18" charset="-122"/>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a typeface="汉仪夏日体W" panose="00020600040101010101" pitchFamily="18" charset="-122"/>
              </a:endParaRPr>
            </a:p>
          </p:txBody>
        </p:sp>
        <p:sp>
          <p:nvSpPr>
            <p:cNvPr id="40" name="矩形 3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ea typeface="汉仪夏日体W" panose="00020600040101010101" pitchFamily="18" charset="-122"/>
                </a:rPr>
                <a:t>标题文字添加</a:t>
              </a:r>
              <a:endParaRPr lang="zh-CN" altLang="en-US" b="1" dirty="0">
                <a:solidFill>
                  <a:schemeClr val="tx1">
                    <a:lumMod val="65000"/>
                    <a:lumOff val="35000"/>
                  </a:schemeClr>
                </a:solidFill>
                <a:ea typeface="汉仪夏日体W" panose="00020600040101010101" pitchFamily="18" charset="-122"/>
              </a:endParaRPr>
            </a:p>
          </p:txBody>
        </p:sp>
      </p:grpSp>
      <p:grpSp>
        <p:nvGrpSpPr>
          <p:cNvPr id="41" name="组合 40"/>
          <p:cNvGrpSpPr/>
          <p:nvPr/>
        </p:nvGrpSpPr>
        <p:grpSpPr>
          <a:xfrm>
            <a:off x="7767144" y="2167589"/>
            <a:ext cx="3327636" cy="1220554"/>
            <a:chOff x="874713" y="3325188"/>
            <a:chExt cx="3327636" cy="1220554"/>
          </a:xfrm>
        </p:grpSpPr>
        <p:sp>
          <p:nvSpPr>
            <p:cNvPr id="42" name="矩形 41"/>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ea typeface="汉仪夏日体W" panose="00020600040101010101" pitchFamily="18" charset="-122"/>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a typeface="汉仪夏日体W" panose="00020600040101010101" pitchFamily="18" charset="-122"/>
              </a:endParaRPr>
            </a:p>
          </p:txBody>
        </p:sp>
        <p:sp>
          <p:nvSpPr>
            <p:cNvPr id="43" name="矩形 4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ea typeface="汉仪夏日体W" panose="00020600040101010101" pitchFamily="18" charset="-122"/>
                </a:rPr>
                <a:t>标题文字添加</a:t>
              </a:r>
              <a:endParaRPr lang="zh-CN" altLang="en-US" b="1" dirty="0">
                <a:solidFill>
                  <a:schemeClr val="tx1">
                    <a:lumMod val="65000"/>
                    <a:lumOff val="35000"/>
                  </a:schemeClr>
                </a:solidFill>
                <a:ea typeface="汉仪夏日体W" panose="00020600040101010101" pitchFamily="18" charset="-122"/>
              </a:endParaRPr>
            </a:p>
          </p:txBody>
        </p:sp>
      </p:grpSp>
      <p:grpSp>
        <p:nvGrpSpPr>
          <p:cNvPr id="44" name="组合 43"/>
          <p:cNvGrpSpPr/>
          <p:nvPr/>
        </p:nvGrpSpPr>
        <p:grpSpPr>
          <a:xfrm>
            <a:off x="7767144" y="4689244"/>
            <a:ext cx="3327636" cy="1220554"/>
            <a:chOff x="874713" y="3325188"/>
            <a:chExt cx="3327636" cy="1220554"/>
          </a:xfrm>
        </p:grpSpPr>
        <p:sp>
          <p:nvSpPr>
            <p:cNvPr id="45" name="矩形 44"/>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ea typeface="汉仪夏日体W" panose="00020600040101010101" pitchFamily="18" charset="-122"/>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a typeface="汉仪夏日体W" panose="00020600040101010101" pitchFamily="18" charset="-122"/>
              </a:endParaRPr>
            </a:p>
          </p:txBody>
        </p:sp>
        <p:sp>
          <p:nvSpPr>
            <p:cNvPr id="46" name="矩形 4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ea typeface="汉仪夏日体W" panose="00020600040101010101" pitchFamily="18" charset="-122"/>
                </a:rPr>
                <a:t>标题文字添加</a:t>
              </a:r>
              <a:endParaRPr lang="zh-CN" altLang="en-US" b="1" dirty="0">
                <a:solidFill>
                  <a:schemeClr val="tx1">
                    <a:lumMod val="65000"/>
                    <a:lumOff val="35000"/>
                  </a:schemeClr>
                </a:solidFill>
                <a:ea typeface="汉仪夏日体W" panose="00020600040101010101" pitchFamily="18" charset="-122"/>
              </a:endParaRPr>
            </a:p>
          </p:txBody>
        </p:sp>
      </p:grpSp>
    </p:spTree>
    <p:custDataLst>
      <p:tags r:id="rId21"/>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1+#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2" fill="hold"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1+#ppt_w/2"/>
                                          </p:val>
                                        </p:tav>
                                        <p:tav tm="100000">
                                          <p:val>
                                            <p:strVal val="#ppt_x"/>
                                          </p:val>
                                        </p:tav>
                                      </p:tavLst>
                                    </p:anim>
                                    <p:anim calcmode="lin" valueType="num">
                                      <p:cBhvr additive="base">
                                        <p:cTn id="25" dur="500" fill="hold"/>
                                        <p:tgtEl>
                                          <p:spTgt spid="41"/>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 presetClass="entr" presetSubtype="2"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42" presetClass="entr" presetSubtype="0" fill="hold" nodeType="afterEffect">
                                  <p:stCondLst>
                                    <p:cond delay="0"/>
                                  </p:stCondLst>
                                  <p:childTnLst>
                                    <p:set>
                                      <p:cBhvr>
                                        <p:cTn id="39" dur="1" fill="hold">
                                          <p:stCondLst>
                                            <p:cond delay="0"/>
                                          </p:stCondLst>
                                        </p:cTn>
                                        <p:tgtEl>
                                          <p:spTgt spid="2048"/>
                                        </p:tgtEl>
                                        <p:attrNameLst>
                                          <p:attrName>style.visibility</p:attrName>
                                        </p:attrNameLst>
                                      </p:cBhvr>
                                      <p:to>
                                        <p:strVal val="visible"/>
                                      </p:to>
                                    </p:set>
                                    <p:animEffect transition="in" filter="fade">
                                      <p:cBhvr>
                                        <p:cTn id="40" dur="1000"/>
                                        <p:tgtEl>
                                          <p:spTgt spid="2048"/>
                                        </p:tgtEl>
                                      </p:cBhvr>
                                    </p:animEffect>
                                    <p:anim calcmode="lin" valueType="num">
                                      <p:cBhvr>
                                        <p:cTn id="41" dur="1000" fill="hold"/>
                                        <p:tgtEl>
                                          <p:spTgt spid="2048"/>
                                        </p:tgtEl>
                                        <p:attrNameLst>
                                          <p:attrName>ppt_x</p:attrName>
                                        </p:attrNameLst>
                                      </p:cBhvr>
                                      <p:tavLst>
                                        <p:tav tm="0">
                                          <p:val>
                                            <p:strVal val="#ppt_x"/>
                                          </p:val>
                                        </p:tav>
                                        <p:tav tm="100000">
                                          <p:val>
                                            <p:strVal val="#ppt_x"/>
                                          </p:val>
                                        </p:tav>
                                      </p:tavLst>
                                    </p:anim>
                                    <p:anim calcmode="lin" valueType="num">
                                      <p:cBhvr>
                                        <p:cTn id="42" dur="1000" fill="hold"/>
                                        <p:tgtEl>
                                          <p:spTgt spid="2048"/>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fill="hold"/>
                                        <p:tgtEl>
                                          <p:spTgt spid="44"/>
                                        </p:tgtEl>
                                        <p:attrNameLst>
                                          <p:attrName>ppt_x</p:attrName>
                                        </p:attrNameLst>
                                      </p:cBhvr>
                                      <p:tavLst>
                                        <p:tav tm="0">
                                          <p:val>
                                            <p:strVal val="1+#ppt_w/2"/>
                                          </p:val>
                                        </p:tav>
                                        <p:tav tm="100000">
                                          <p:val>
                                            <p:strVal val="#ppt_x"/>
                                          </p:val>
                                        </p:tav>
                                      </p:tavLst>
                                    </p:anim>
                                    <p:anim calcmode="lin" valueType="num">
                                      <p:cBhvr additive="base">
                                        <p:cTn id="47"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211063" y="246743"/>
            <a:ext cx="11705167" cy="6284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31774" y="848740"/>
            <a:ext cx="6048900" cy="4784680"/>
          </a:xfrm>
          <a:prstGeom prst="rect">
            <a:avLst/>
          </a:prstGeom>
        </p:spPr>
      </p:pic>
      <p:sp>
        <p:nvSpPr>
          <p:cNvPr id="81" name="Rectangle 3"/>
          <p:cNvSpPr txBox="1">
            <a:spLocks noChangeArrowheads="1"/>
          </p:cNvSpPr>
          <p:nvPr/>
        </p:nvSpPr>
        <p:spPr bwMode="auto">
          <a:xfrm>
            <a:off x="889715" y="2353481"/>
            <a:ext cx="6283326" cy="1187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200" b="1" spc="600" dirty="0" smtClean="0">
                <a:solidFill>
                  <a:schemeClr val="accent1"/>
                </a:solidFill>
                <a:latin typeface="微软雅黑" panose="020B0503020204020204" pitchFamily="34" charset="-122"/>
                <a:ea typeface="微软雅黑" panose="020B0503020204020204" pitchFamily="34" charset="-122"/>
              </a:rPr>
              <a:t>感谢您的收看</a:t>
            </a:r>
            <a:endParaRPr lang="zh-CN" altLang="en-US" sz="7200" b="1" spc="600" dirty="0">
              <a:solidFill>
                <a:schemeClr val="accent1"/>
              </a:solidFill>
              <a:latin typeface="微软雅黑" panose="020B0503020204020204" pitchFamily="34" charset="-122"/>
              <a:ea typeface="微软雅黑" panose="020B0503020204020204" pitchFamily="34" charset="-122"/>
            </a:endParaRPr>
          </a:p>
        </p:txBody>
      </p:sp>
      <p:sp>
        <p:nvSpPr>
          <p:cNvPr id="82" name="Rectangle 4"/>
          <p:cNvSpPr txBox="1">
            <a:spLocks noChangeArrowheads="1"/>
          </p:cNvSpPr>
          <p:nvPr/>
        </p:nvSpPr>
        <p:spPr bwMode="auto">
          <a:xfrm>
            <a:off x="889715" y="1791079"/>
            <a:ext cx="5519839" cy="554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b="0" dirty="0">
                <a:solidFill>
                  <a:schemeClr val="tx1">
                    <a:lumMod val="75000"/>
                    <a:lumOff val="25000"/>
                  </a:schemeClr>
                </a:solidFill>
                <a:latin typeface="微软雅黑" panose="020B0503020204020204" pitchFamily="34" charset="-122"/>
                <a:ea typeface="微软雅黑" panose="020B0503020204020204" pitchFamily="34" charset="-122"/>
              </a:rPr>
              <a:t>这里可以简要的描述您</a:t>
            </a:r>
            <a:r>
              <a:rPr lang="zh-CN" altLang="en-US" b="0" dirty="0" smtClean="0">
                <a:solidFill>
                  <a:schemeClr val="tx1">
                    <a:lumMod val="75000"/>
                    <a:lumOff val="25000"/>
                  </a:schemeClr>
                </a:solidFill>
                <a:latin typeface="微软雅黑" panose="020B0503020204020204" pitchFamily="34" charset="-122"/>
                <a:ea typeface="微软雅黑" panose="020B0503020204020204" pitchFamily="34" charset="-122"/>
              </a:rPr>
              <a:t>的标题</a:t>
            </a:r>
            <a:endParaRPr lang="zh-CN" altLang="zh-CN"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Rectangle 4"/>
          <p:cNvSpPr txBox="1">
            <a:spLocks noChangeArrowheads="1"/>
          </p:cNvSpPr>
          <p:nvPr/>
        </p:nvSpPr>
        <p:spPr bwMode="auto">
          <a:xfrm>
            <a:off x="787807" y="4067897"/>
            <a:ext cx="2159677" cy="482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b="0" dirty="0" smtClean="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b="0" dirty="0" smtClean="0">
                <a:solidFill>
                  <a:schemeClr val="tx1">
                    <a:lumMod val="75000"/>
                    <a:lumOff val="25000"/>
                  </a:schemeClr>
                </a:solidFill>
                <a:latin typeface="微软雅黑" panose="020B0503020204020204" pitchFamily="34" charset="-122"/>
                <a:ea typeface="微软雅黑" panose="020B0503020204020204" pitchFamily="34" charset="-122"/>
              </a:rPr>
              <a:t>XXX</a:t>
            </a:r>
            <a:endParaRPr lang="en-US" altLang="zh-CN" b="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Rectangle 4"/>
          <p:cNvSpPr txBox="1">
            <a:spLocks noChangeArrowheads="1"/>
          </p:cNvSpPr>
          <p:nvPr/>
        </p:nvSpPr>
        <p:spPr bwMode="auto">
          <a:xfrm>
            <a:off x="2852234" y="4058669"/>
            <a:ext cx="2159677" cy="482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b="0" dirty="0" smtClean="0">
                <a:solidFill>
                  <a:schemeClr val="tx1">
                    <a:lumMod val="75000"/>
                    <a:lumOff val="25000"/>
                  </a:schemeClr>
                </a:solidFill>
                <a:latin typeface="微软雅黑" panose="020B0503020204020204" pitchFamily="34" charset="-122"/>
                <a:ea typeface="微软雅黑" panose="020B0503020204020204" pitchFamily="34" charset="-122"/>
              </a:rPr>
              <a:t>日期：</a:t>
            </a:r>
            <a:r>
              <a:rPr lang="en-US" altLang="zh-CN" b="0" dirty="0" smtClean="0">
                <a:solidFill>
                  <a:schemeClr val="tx1">
                    <a:lumMod val="75000"/>
                    <a:lumOff val="25000"/>
                  </a:schemeClr>
                </a:solidFill>
                <a:latin typeface="微软雅黑" panose="020B0503020204020204" pitchFamily="34" charset="-122"/>
                <a:ea typeface="微软雅黑" panose="020B0503020204020204" pitchFamily="34" charset="-122"/>
              </a:rPr>
              <a:t>2019.3.21</a:t>
            </a:r>
            <a:endParaRPr lang="zh-CN" altLang="zh-CN"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Rectangle 4"/>
          <p:cNvSpPr txBox="1">
            <a:spLocks noChangeArrowheads="1"/>
          </p:cNvSpPr>
          <p:nvPr/>
        </p:nvSpPr>
        <p:spPr bwMode="auto">
          <a:xfrm>
            <a:off x="889715" y="3457321"/>
            <a:ext cx="6773953" cy="376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lnSpc>
                <a:spcPct val="150000"/>
              </a:lnSpc>
            </a:pPr>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Introduction Of </a:t>
            </a:r>
            <a:r>
              <a:rPr lang="en-US" altLang="zh-CN" sz="1200" b="0" dirty="0" err="1" smtClean="0">
                <a:solidFill>
                  <a:schemeClr val="tx1">
                    <a:lumMod val="50000"/>
                    <a:lumOff val="50000"/>
                  </a:schemeClr>
                </a:solidFill>
                <a:latin typeface="方正兰亭黑简体" panose="02000000000000000000" pitchFamily="2" charset="-122"/>
                <a:ea typeface="方正兰亭黑简体" panose="02000000000000000000" pitchFamily="2" charset="-122"/>
              </a:rPr>
              <a:t>AtmosphericBusiness</a:t>
            </a:r>
            <a:r>
              <a:rPr lang="en-US" altLang="zh-CN" sz="1200" b="0" dirty="0" smtClean="0">
                <a:solidFill>
                  <a:schemeClr val="tx1">
                    <a:lumMod val="50000"/>
                    <a:lumOff val="50000"/>
                  </a:schemeClr>
                </a:solidFill>
                <a:latin typeface="方正兰亭黑简体" panose="02000000000000000000" pitchFamily="2" charset="-122"/>
                <a:ea typeface="方正兰亭黑简体" panose="02000000000000000000" pitchFamily="2" charset="-122"/>
              </a:rPr>
              <a:t> </a:t>
            </a:r>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Plan Startup Plan </a:t>
            </a:r>
            <a:r>
              <a:rPr lang="en-US" altLang="zh-CN" sz="1200" b="0" dirty="0" smtClean="0">
                <a:solidFill>
                  <a:schemeClr val="tx1">
                    <a:lumMod val="50000"/>
                    <a:lumOff val="50000"/>
                  </a:schemeClr>
                </a:solidFill>
                <a:latin typeface="方正兰亭黑简体" panose="02000000000000000000" pitchFamily="2" charset="-122"/>
                <a:ea typeface="方正兰亭黑简体" panose="02000000000000000000" pitchFamily="2" charset="-122"/>
              </a:rPr>
              <a:t>PPT </a:t>
            </a:r>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Template, Complete Framework</a:t>
            </a:r>
            <a:endParaRPr lang="zh-CN" altLang="en-US" sz="1200" b="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81"/>
                                        </p:tgtEl>
                                        <p:attrNameLst>
                                          <p:attrName>style.visibility</p:attrName>
                                        </p:attrNameLst>
                                      </p:cBhvr>
                                      <p:to>
                                        <p:strVal val="visible"/>
                                      </p:to>
                                    </p:set>
                                    <p:anim by="(-#ppt_w*2)" calcmode="lin" valueType="num">
                                      <p:cBhvr rctx="PPT">
                                        <p:cTn id="7" dur="500" autoRev="1" fill="hold">
                                          <p:stCondLst>
                                            <p:cond delay="0"/>
                                          </p:stCondLst>
                                        </p:cTn>
                                        <p:tgtEl>
                                          <p:spTgt spid="81"/>
                                        </p:tgtEl>
                                        <p:attrNameLst>
                                          <p:attrName>ppt_w</p:attrName>
                                        </p:attrNameLst>
                                      </p:cBhvr>
                                    </p:anim>
                                    <p:anim by="(#ppt_w*0.50)" calcmode="lin" valueType="num">
                                      <p:cBhvr>
                                        <p:cTn id="8" dur="500" decel="50000" autoRev="1" fill="hold">
                                          <p:stCondLst>
                                            <p:cond delay="0"/>
                                          </p:stCondLst>
                                        </p:cTn>
                                        <p:tgtEl>
                                          <p:spTgt spid="81"/>
                                        </p:tgtEl>
                                        <p:attrNameLst>
                                          <p:attrName>ppt_x</p:attrName>
                                        </p:attrNameLst>
                                      </p:cBhvr>
                                    </p:anim>
                                    <p:anim from="(-#ppt_h/2)" to="(#ppt_y)" calcmode="lin" valueType="num">
                                      <p:cBhvr>
                                        <p:cTn id="9" dur="1000" fill="hold">
                                          <p:stCondLst>
                                            <p:cond delay="0"/>
                                          </p:stCondLst>
                                        </p:cTn>
                                        <p:tgtEl>
                                          <p:spTgt spid="81"/>
                                        </p:tgtEl>
                                        <p:attrNameLst>
                                          <p:attrName>ppt_y</p:attrName>
                                        </p:attrNameLst>
                                      </p:cBhvr>
                                    </p:anim>
                                    <p:animRot by="21600000">
                                      <p:cBhvr>
                                        <p:cTn id="10" dur="1000" fill="hold">
                                          <p:stCondLst>
                                            <p:cond delay="0"/>
                                          </p:stCondLst>
                                        </p:cTn>
                                        <p:tgtEl>
                                          <p:spTgt spid="81"/>
                                        </p:tgtEl>
                                        <p:attrNameLst>
                                          <p:attrName>r</p:attrName>
                                        </p:attrNameLst>
                                      </p:cBhvr>
                                    </p:animRot>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wipe(left)">
                                      <p:cBhvr>
                                        <p:cTn id="14" dur="500"/>
                                        <p:tgtEl>
                                          <p:spTgt spid="82"/>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wipe(left)">
                                      <p:cBhvr>
                                        <p:cTn id="18" dur="500"/>
                                        <p:tgtEl>
                                          <p:spTgt spid="83"/>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left)">
                                      <p:cBhvr>
                                        <p:cTn id="22" dur="500"/>
                                        <p:tgtEl>
                                          <p:spTgt spid="84"/>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wipe(left)">
                                      <p:cBhvr>
                                        <p:cTn id="2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P spid="85" grpId="0"/>
    </p:bldLst>
  </p:timing>
</p:sld>
</file>

<file path=ppt/tags/tag1.xml><?xml version="1.0" encoding="utf-8"?>
<p:tagLst xmlns:p="http://schemas.openxmlformats.org/presentationml/2006/main">
  <p:tag name="MH_TYPE" val="#NeiR#"/>
  <p:tag name="MH_NUMBER" val="4"/>
  <p:tag name="MH_CATEGORY" val="#BingLLB#"/>
  <p:tag name="MH_LAYOUT" val="SubTitleText"/>
  <p:tag name="MH" val="20170620191002"/>
  <p:tag name="MH_LIBRARY" val="GRAPHIC"/>
</p:tagLst>
</file>

<file path=ppt/tags/tag2.xml><?xml version="1.0" encoding="utf-8"?>
<p:tagLst xmlns:p="http://schemas.openxmlformats.org/presentationml/2006/main">
  <p:tag name="MH" val="20170405114652"/>
  <p:tag name="MH_LIBRARY" val="GRAPHIC"/>
  <p:tag name="MH_TYPE" val="SubTitle"/>
  <p:tag name="MH_ORDER" val="1"/>
</p:tagLst>
</file>

<file path=ppt/tags/tag3.xml><?xml version="1.0" encoding="utf-8"?>
<p:tagLst xmlns:p="http://schemas.openxmlformats.org/presentationml/2006/main">
  <p:tag name="MH" val="20170405114652"/>
  <p:tag name="MH_LIBRARY" val="GRAPHIC"/>
  <p:tag name="MH_TYPE" val="Other"/>
  <p:tag name="MH_ORDER" val="1"/>
</p:tagLst>
</file>

<file path=ppt/tags/tag4.xml><?xml version="1.0" encoding="utf-8"?>
<p:tagLst xmlns:p="http://schemas.openxmlformats.org/presentationml/2006/main">
  <p:tag name="MH" val="20170405114652"/>
  <p:tag name="MH_LIBRARY" val="GRAPHIC"/>
  <p:tag name="MH_TYPE" val="Other"/>
  <p:tag name="MH_ORDER" val="2"/>
</p:tagLst>
</file>

<file path=ppt/tags/tag5.xml><?xml version="1.0" encoding="utf-8"?>
<p:tagLst xmlns:p="http://schemas.openxmlformats.org/presentationml/2006/main">
  <p:tag name="MH" val="20170405114652"/>
  <p:tag name="MH_LIBRARY" val="GRAPHIC"/>
  <p:tag name="MH_TYPE" val="Other"/>
  <p:tag name="MH_ORDER" val="3"/>
</p:tagLst>
</file>

<file path=ppt/tags/tag6.xml><?xml version="1.0" encoding="utf-8"?>
<p:tagLst xmlns:p="http://schemas.openxmlformats.org/presentationml/2006/main">
  <p:tag name="MH" val="20170620191312"/>
  <p:tag name="MH_LIBRARY" val="GRAPHIC"/>
  <p:tag name="MH_TYPE" val="Other"/>
  <p:tag name="MH_ORDER" val="1"/>
</p:tagLst>
</file>

<file path=ppt/tags/tag7.xml><?xml version="1.0" encoding="utf-8"?>
<p:tagLst xmlns:p="http://schemas.openxmlformats.org/presentationml/2006/main">
  <p:tag name="MH" val="20170620191312"/>
  <p:tag name="MH_LIBRARY" val="GRAPHIC"/>
  <p:tag name="MH_TYPE" val="Other"/>
  <p:tag name="MH_ORDER" val="2"/>
</p:tagLst>
</file>

<file path=ppt/tags/tag8.xml><?xml version="1.0" encoding="utf-8"?>
<p:tagLst xmlns:p="http://schemas.openxmlformats.org/presentationml/2006/main">
  <p:tag name="MH" val="20170620191312"/>
  <p:tag name="MH_LIBRARY" val="GRAPHIC"/>
  <p:tag name="MH_TYPE" val="Other"/>
  <p:tag name="MH_ORDER" val="3"/>
</p:tagLst>
</file>

<file path=ppt/tags/tag9.xml><?xml version="1.0" encoding="utf-8"?>
<p:tagLst xmlns:p="http://schemas.openxmlformats.org/presentationml/2006/main">
  <p:tag name="MH" val="20170620191312"/>
  <p:tag name="MH_LIBRARY" val="GRAPHIC"/>
  <p:tag name="MH_TYPE" val="Other"/>
  <p:tag name="MH_ORDER" val="4"/>
</p:tagLst>
</file>

<file path=ppt/tags/tag10.xml><?xml version="1.0" encoding="utf-8"?>
<p:tagLst xmlns:p="http://schemas.openxmlformats.org/presentationml/2006/main">
  <p:tag name="MH" val="20170620191312"/>
  <p:tag name="MH_LIBRARY" val="GRAPHIC"/>
  <p:tag name="MH_TYPE" val="Other"/>
  <p:tag name="MH_ORDER" val="5"/>
</p:tagLst>
</file>

<file path=ppt/tags/tag11.xml><?xml version="1.0" encoding="utf-8"?>
<p:tagLst xmlns:p="http://schemas.openxmlformats.org/presentationml/2006/main">
  <p:tag name="MH" val="20170620191312"/>
  <p:tag name="MH_LIBRARY" val="GRAPHIC"/>
  <p:tag name="MH_TYPE" val="Other"/>
  <p:tag name="MH_ORDER" val="6"/>
</p:tagLst>
</file>

<file path=ppt/tags/tag12.xml><?xml version="1.0" encoding="utf-8"?>
<p:tagLst xmlns:p="http://schemas.openxmlformats.org/presentationml/2006/main">
  <p:tag name="MH" val="20170620191312"/>
  <p:tag name="MH_LIBRARY" val="GRAPHIC"/>
  <p:tag name="MH_TYPE" val="Other"/>
  <p:tag name="MH_ORDER" val="7"/>
</p:tagLst>
</file>

<file path=ppt/tags/tag13.xml><?xml version="1.0" encoding="utf-8"?>
<p:tagLst xmlns:p="http://schemas.openxmlformats.org/presentationml/2006/main">
  <p:tag name="MH" val="20170620191312"/>
  <p:tag name="MH_LIBRARY" val="GRAPHIC"/>
  <p:tag name="MH_TYPE" val="Other"/>
  <p:tag name="MH_ORDER" val="8"/>
</p:tagLst>
</file>

<file path=ppt/tags/tag14.xml><?xml version="1.0" encoding="utf-8"?>
<p:tagLst xmlns:p="http://schemas.openxmlformats.org/presentationml/2006/main">
  <p:tag name="MH" val="20170620191312"/>
  <p:tag name="MH_LIBRARY" val="GRAPHIC"/>
  <p:tag name="MH_TYPE" val="Other"/>
  <p:tag name="MH_ORDER" val="9"/>
</p:tagLst>
</file>

<file path=ppt/tags/tag15.xml><?xml version="1.0" encoding="utf-8"?>
<p:tagLst xmlns:p="http://schemas.openxmlformats.org/presentationml/2006/main">
  <p:tag name="MH" val="20170620191312"/>
  <p:tag name="MH_LIBRARY" val="GRAPHIC"/>
  <p:tag name="MH_TYPE" val="Other"/>
  <p:tag name="MH_ORDER" val="10"/>
</p:tagLst>
</file>

<file path=ppt/tags/tag16.xml><?xml version="1.0" encoding="utf-8"?>
<p:tagLst xmlns:p="http://schemas.openxmlformats.org/presentationml/2006/main">
  <p:tag name="MH" val="20170620191312"/>
  <p:tag name="MH_LIBRARY" val="GRAPHIC"/>
  <p:tag name="MH_TYPE" val="Other"/>
  <p:tag name="MH_ORDER" val="11"/>
</p:tagLst>
</file>

<file path=ppt/tags/tag17.xml><?xml version="1.0" encoding="utf-8"?>
<p:tagLst xmlns:p="http://schemas.openxmlformats.org/presentationml/2006/main">
  <p:tag name="MH" val="20170620191312"/>
  <p:tag name="MH_LIBRARY" val="GRAPHIC"/>
  <p:tag name="MH_TYPE" val="Other"/>
  <p:tag name="MH_ORDER" val="12"/>
</p:tagLst>
</file>

<file path=ppt/tags/tag18.xml><?xml version="1.0" encoding="utf-8"?>
<p:tagLst xmlns:p="http://schemas.openxmlformats.org/presentationml/2006/main">
  <p:tag name="MH" val="20170620191312"/>
  <p:tag name="MH_LIBRARY" val="GRAPHIC"/>
  <p:tag name="MH_TYPE" val="Other"/>
  <p:tag name="MH_ORDER" val="13"/>
</p:tagLst>
</file>

<file path=ppt/tags/tag19.xml><?xml version="1.0" encoding="utf-8"?>
<p:tagLst xmlns:p="http://schemas.openxmlformats.org/presentationml/2006/main">
  <p:tag name="MH" val="20170620191312"/>
  <p:tag name="MH_LIBRARY" val="GRAPHIC"/>
  <p:tag name="MH_TYPE" val="Other"/>
  <p:tag name="MH_ORDER" val="14"/>
</p:tagLst>
</file>

<file path=ppt/tags/tag20.xml><?xml version="1.0" encoding="utf-8"?>
<p:tagLst xmlns:p="http://schemas.openxmlformats.org/presentationml/2006/main">
  <p:tag name="MH" val="20170620191312"/>
  <p:tag name="MH_LIBRARY" val="GRAPHIC"/>
  <p:tag name="MH_TYPE" val="Other"/>
  <p:tag name="MH_ORDER" val="15"/>
</p:tagLst>
</file>

<file path=ppt/tags/tag21.xml><?xml version="1.0" encoding="utf-8"?>
<p:tagLst xmlns:p="http://schemas.openxmlformats.org/presentationml/2006/main">
  <p:tag name="MH" val="20170620191312"/>
  <p:tag name="MH_LIBRARY" val="GRAPHIC"/>
  <p:tag name="MH_TYPE" val="Other"/>
  <p:tag name="MH_ORDER" val="16"/>
</p:tagLst>
</file>

<file path=ppt/tags/tag22.xml><?xml version="1.0" encoding="utf-8"?>
<p:tagLst xmlns:p="http://schemas.openxmlformats.org/presentationml/2006/main">
  <p:tag name="MH" val="20170620191312"/>
  <p:tag name="MH_LIBRARY" val="GRAPHIC"/>
  <p:tag name="MH_TYPE" val="SubTitle"/>
  <p:tag name="MH_ORDER" val="1"/>
</p:tagLst>
</file>

<file path=ppt/tags/tag23.xml><?xml version="1.0" encoding="utf-8"?>
<p:tagLst xmlns:p="http://schemas.openxmlformats.org/presentationml/2006/main">
  <p:tag name="MH" val="20170620191312"/>
  <p:tag name="MH_LIBRARY" val="GRAPHIC"/>
  <p:tag name="MH_TYPE" val="SubTitle"/>
  <p:tag name="MH_ORDER" val="1"/>
</p:tagLst>
</file>

<file path=ppt/tags/tag24.xml><?xml version="1.0" encoding="utf-8"?>
<p:tagLst xmlns:p="http://schemas.openxmlformats.org/presentationml/2006/main">
  <p:tag name="MH" val="20170620191312"/>
  <p:tag name="MH_LIBRARY" val="GRAPHIC"/>
  <p:tag name="MH_TYPE" val="SubTitle"/>
  <p:tag name="MH_ORDER" val="2"/>
</p:tagLst>
</file>

<file path=ppt/tags/tag25.xml><?xml version="1.0" encoding="utf-8"?>
<p:tagLst xmlns:p="http://schemas.openxmlformats.org/presentationml/2006/main">
  <p:tag name="MH" val="20170620191312"/>
  <p:tag name="MH_LIBRARY" val="GRAPHIC"/>
  <p:tag name="MH_TYPE" val="SubTitle"/>
  <p:tag name="MH_ORDER" val="3"/>
</p:tagLst>
</file>

<file path=ppt/tags/tag26.xml><?xml version="1.0" encoding="utf-8"?>
<p:tagLst xmlns:p="http://schemas.openxmlformats.org/presentationml/2006/main">
  <p:tag name="MH" val="20170620191312"/>
  <p:tag name="MH_LIBRARY" val="GRAPHIC"/>
  <p:tag name="MH_TYPE" val="SubTitle"/>
  <p:tag name="MH_ORDER" val="4"/>
</p:tagLst>
</file>

<file path=ppt/tags/tag27.xml><?xml version="1.0" encoding="utf-8"?>
<p:tagLst xmlns:p="http://schemas.openxmlformats.org/presentationml/2006/main">
  <p:tag name="MH" val="20170620191312"/>
  <p:tag name="MH_LIBRARY" val="GRAPHIC"/>
  <p:tag name="MH_TYPE" val="SubTitle"/>
  <p:tag name="MH_ORDER" val="5"/>
</p:tagLst>
</file>

<file path=ppt/tags/tag28.xml><?xml version="1.0" encoding="utf-8"?>
<p:tagLst xmlns:p="http://schemas.openxmlformats.org/presentationml/2006/main">
  <p:tag name="MH" val="20170620191312"/>
  <p:tag name="MH_LIBRARY" val="GRAPHIC"/>
  <p:tag name="MH_TYPE" val="SubTitle"/>
  <p:tag name="MH_ORDER" val="6"/>
</p:tagLst>
</file>

<file path=ppt/tags/tag29.xml><?xml version="1.0" encoding="utf-8"?>
<p:tagLst xmlns:p="http://schemas.openxmlformats.org/presentationml/2006/main">
  <p:tag name="MH" val="20170620191312"/>
  <p:tag name="MH_LIBRARY" val="GRAPHIC"/>
  <p:tag name="MH_TYPE" val="SubTitle"/>
  <p:tag name="MH_ORDER" val="7"/>
</p:tagLst>
</file>

<file path=ppt/tags/tag30.xml><?xml version="1.0" encoding="utf-8"?>
<p:tagLst xmlns:p="http://schemas.openxmlformats.org/presentationml/2006/main">
  <p:tag name="MH" val="20170620191312"/>
  <p:tag name="MH_LIBRARY" val="GRAPHIC"/>
  <p:tag name="MH_TYPE" val="SubTitle"/>
  <p:tag name="MH_ORDER" val="8"/>
</p:tagLst>
</file>

<file path=ppt/tags/tag31.xml><?xml version="1.0" encoding="utf-8"?>
<p:tagLst xmlns:p="http://schemas.openxmlformats.org/presentationml/2006/main">
  <p:tag name="MH_TYPE" val="#NeiR#"/>
  <p:tag name="MH_NUMBER" val="大于六"/>
  <p:tag name="MH_CATEGORY" val="#YinZJG#"/>
  <p:tag name="MH_LAYOUT" val="SubTitle"/>
  <p:tag name="MH" val="20170620191312"/>
  <p:tag name="MH_LIBRARY" val="GRAPHIC"/>
</p:tagLst>
</file>

<file path=ppt/tags/tag32.xml><?xml version="1.0" encoding="utf-8"?>
<p:tagLst xmlns:p="http://schemas.openxmlformats.org/presentationml/2006/main">
  <p:tag name="MH" val="20170405114652"/>
  <p:tag name="MH_LIBRARY" val="GRAPHIC"/>
  <p:tag name="MH_TYPE" val="SubTitle"/>
  <p:tag name="MH_ORDER" val="1"/>
</p:tagLst>
</file>

<file path=ppt/tags/tag33.xml><?xml version="1.0" encoding="utf-8"?>
<p:tagLst xmlns:p="http://schemas.openxmlformats.org/presentationml/2006/main">
  <p:tag name="MH" val="20170405114652"/>
  <p:tag name="MH_LIBRARY" val="GRAPHIC"/>
  <p:tag name="MH_TYPE" val="Other"/>
  <p:tag name="MH_ORDER" val="1"/>
</p:tagLst>
</file>

<file path=ppt/tags/tag34.xml><?xml version="1.0" encoding="utf-8"?>
<p:tagLst xmlns:p="http://schemas.openxmlformats.org/presentationml/2006/main">
  <p:tag name="MH" val="20170405114652"/>
  <p:tag name="MH_LIBRARY" val="GRAPHIC"/>
  <p:tag name="MH_TYPE" val="Other"/>
  <p:tag name="MH_ORDER" val="2"/>
</p:tagLst>
</file>

<file path=ppt/tags/tag35.xml><?xml version="1.0" encoding="utf-8"?>
<p:tagLst xmlns:p="http://schemas.openxmlformats.org/presentationml/2006/main">
  <p:tag name="MH" val="20170405114652"/>
  <p:tag name="MH_LIBRARY" val="GRAPHIC"/>
  <p:tag name="MH_TYPE" val="Other"/>
  <p:tag name="MH_ORDER" val="3"/>
</p:tagLst>
</file>

<file path=ppt/tags/tag36.xml><?xml version="1.0" encoding="utf-8"?>
<p:tagLst xmlns:p="http://schemas.openxmlformats.org/presentationml/2006/main">
  <p:tag name="MH" val="20170621101817"/>
  <p:tag name="MH_LIBRARY" val="GRAPHIC"/>
  <p:tag name="MH_TYPE" val="Other"/>
  <p:tag name="MH_ORDER" val="1"/>
</p:tagLst>
</file>

<file path=ppt/tags/tag37.xml><?xml version="1.0" encoding="utf-8"?>
<p:tagLst xmlns:p="http://schemas.openxmlformats.org/presentationml/2006/main">
  <p:tag name="MH" val="20170621101817"/>
  <p:tag name="MH_LIBRARY" val="GRAPHIC"/>
  <p:tag name="MH_TYPE" val="SubTitle"/>
  <p:tag name="MH_ORDER" val="1"/>
</p:tagLst>
</file>

<file path=ppt/tags/tag38.xml><?xml version="1.0" encoding="utf-8"?>
<p:tagLst xmlns:p="http://schemas.openxmlformats.org/presentationml/2006/main">
  <p:tag name="MH" val="20170621101817"/>
  <p:tag name="MH_LIBRARY" val="GRAPHIC"/>
  <p:tag name="MH_TYPE" val="Other"/>
  <p:tag name="MH_ORDER" val="2"/>
</p:tagLst>
</file>

<file path=ppt/tags/tag39.xml><?xml version="1.0" encoding="utf-8"?>
<p:tagLst xmlns:p="http://schemas.openxmlformats.org/presentationml/2006/main">
  <p:tag name="MH" val="20170621101817"/>
  <p:tag name="MH_LIBRARY" val="GRAPHIC"/>
  <p:tag name="MH_TYPE" val="SubTitle"/>
  <p:tag name="MH_ORDER" val="3"/>
</p:tagLst>
</file>

<file path=ppt/tags/tag40.xml><?xml version="1.0" encoding="utf-8"?>
<p:tagLst xmlns:p="http://schemas.openxmlformats.org/presentationml/2006/main">
  <p:tag name="MH" val="20170621101817"/>
  <p:tag name="MH_LIBRARY" val="GRAPHIC"/>
  <p:tag name="MH_TYPE" val="Other"/>
  <p:tag name="MH_ORDER" val="3"/>
</p:tagLst>
</file>

<file path=ppt/tags/tag41.xml><?xml version="1.0" encoding="utf-8"?>
<p:tagLst xmlns:p="http://schemas.openxmlformats.org/presentationml/2006/main">
  <p:tag name="MH" val="20170621101817"/>
  <p:tag name="MH_LIBRARY" val="GRAPHIC"/>
  <p:tag name="MH_TYPE" val="Other"/>
  <p:tag name="MH_ORDER" val="4"/>
</p:tagLst>
</file>

<file path=ppt/tags/tag42.xml><?xml version="1.0" encoding="utf-8"?>
<p:tagLst xmlns:p="http://schemas.openxmlformats.org/presentationml/2006/main">
  <p:tag name="MH" val="20170621101817"/>
  <p:tag name="MH_LIBRARY" val="GRAPHIC"/>
  <p:tag name="MH_TYPE" val="SubTitle"/>
  <p:tag name="MH_ORDER" val="4"/>
</p:tagLst>
</file>

<file path=ppt/tags/tag43.xml><?xml version="1.0" encoding="utf-8"?>
<p:tagLst xmlns:p="http://schemas.openxmlformats.org/presentationml/2006/main">
  <p:tag name="MH" val="20170621101817"/>
  <p:tag name="MH_LIBRARY" val="GRAPHIC"/>
  <p:tag name="MH_TYPE" val="Other"/>
  <p:tag name="MH_ORDER" val="5"/>
</p:tagLst>
</file>

<file path=ppt/tags/tag44.xml><?xml version="1.0" encoding="utf-8"?>
<p:tagLst xmlns:p="http://schemas.openxmlformats.org/presentationml/2006/main">
  <p:tag name="MH" val="20170621101817"/>
  <p:tag name="MH_LIBRARY" val="GRAPHIC"/>
  <p:tag name="MH_TYPE" val="Other"/>
  <p:tag name="MH_ORDER" val="6"/>
</p:tagLst>
</file>

<file path=ppt/tags/tag45.xml><?xml version="1.0" encoding="utf-8"?>
<p:tagLst xmlns:p="http://schemas.openxmlformats.org/presentationml/2006/main">
  <p:tag name="MH" val="20170621101817"/>
  <p:tag name="MH_LIBRARY" val="GRAPHIC"/>
  <p:tag name="MH_TYPE" val="SubTitle"/>
  <p:tag name="MH_ORDER" val="2"/>
</p:tagLst>
</file>

<file path=ppt/tags/tag46.xml><?xml version="1.0" encoding="utf-8"?>
<p:tagLst xmlns:p="http://schemas.openxmlformats.org/presentationml/2006/main">
  <p:tag name="MH" val="20170621101817"/>
  <p:tag name="MH_LIBRARY" val="GRAPHIC"/>
  <p:tag name="MH_TYPE" val="Other"/>
  <p:tag name="MH_ORDER" val="7"/>
</p:tagLst>
</file>

<file path=ppt/tags/tag47.xml><?xml version="1.0" encoding="utf-8"?>
<p:tagLst xmlns:p="http://schemas.openxmlformats.org/presentationml/2006/main">
  <p:tag name="MH" val="20170621101817"/>
  <p:tag name="MH_LIBRARY" val="GRAPHIC"/>
  <p:tag name="MH_TYPE" val="Other"/>
  <p:tag name="MH_ORDER" val="8"/>
</p:tagLst>
</file>

<file path=ppt/tags/tag48.xml><?xml version="1.0" encoding="utf-8"?>
<p:tagLst xmlns:p="http://schemas.openxmlformats.org/presentationml/2006/main">
  <p:tag name="MH_TYPE" val="#NeiR#"/>
  <p:tag name="MH_NUMBER" val="4"/>
  <p:tag name="MH_CATEGORY" val="#BingLLB#"/>
  <p:tag name="MH_LAYOUT" val="SubTitleText"/>
  <p:tag name="MH" val="20170621101817"/>
  <p:tag name="MH_LIBRARY" val="GRAPHIC"/>
</p:tagLst>
</file>

<file path=ppt/tags/tag49.xml><?xml version="1.0" encoding="utf-8"?>
<p:tagLst xmlns:p="http://schemas.openxmlformats.org/presentationml/2006/main">
  <p:tag name="MH" val="20170405114652"/>
  <p:tag name="MH_LIBRARY" val="GRAPHIC"/>
  <p:tag name="MH_TYPE" val="SubTitle"/>
  <p:tag name="MH_ORDER" val="1"/>
</p:tagLst>
</file>

<file path=ppt/tags/tag50.xml><?xml version="1.0" encoding="utf-8"?>
<p:tagLst xmlns:p="http://schemas.openxmlformats.org/presentationml/2006/main">
  <p:tag name="MH" val="20170405114652"/>
  <p:tag name="MH_LIBRARY" val="GRAPHIC"/>
  <p:tag name="MH_TYPE" val="Other"/>
  <p:tag name="MH_ORDER" val="1"/>
</p:tagLst>
</file>

<file path=ppt/tags/tag51.xml><?xml version="1.0" encoding="utf-8"?>
<p:tagLst xmlns:p="http://schemas.openxmlformats.org/presentationml/2006/main">
  <p:tag name="MH" val="20170405114652"/>
  <p:tag name="MH_LIBRARY" val="GRAPHIC"/>
  <p:tag name="MH_TYPE" val="Other"/>
  <p:tag name="MH_ORDER" val="2"/>
</p:tagLst>
</file>

<file path=ppt/tags/tag52.xml><?xml version="1.0" encoding="utf-8"?>
<p:tagLst xmlns:p="http://schemas.openxmlformats.org/presentationml/2006/main">
  <p:tag name="MH" val="20170405114652"/>
  <p:tag name="MH_LIBRARY" val="GRAPHIC"/>
  <p:tag name="MH_TYPE" val="Other"/>
  <p:tag name="MH_ORDER" val="3"/>
</p:tagLst>
</file>

<file path=ppt/tags/tag53.xml><?xml version="1.0" encoding="utf-8"?>
<p:tagLst xmlns:p="http://schemas.openxmlformats.org/presentationml/2006/main">
  <p:tag name="MH" val="20170405134415"/>
  <p:tag name="MH_LIBRARY" val="GRAPHIC"/>
  <p:tag name="MH_TYPE" val="Other"/>
  <p:tag name="MH_ORDER" val="1"/>
</p:tagLst>
</file>

<file path=ppt/tags/tag54.xml><?xml version="1.0" encoding="utf-8"?>
<p:tagLst xmlns:p="http://schemas.openxmlformats.org/presentationml/2006/main">
  <p:tag name="MH" val="20170405134415"/>
  <p:tag name="MH_LIBRARY" val="GRAPHIC"/>
  <p:tag name="MH_TYPE" val="Other"/>
  <p:tag name="MH_ORDER" val="2"/>
</p:tagLst>
</file>

<file path=ppt/tags/tag55.xml><?xml version="1.0" encoding="utf-8"?>
<p:tagLst xmlns:p="http://schemas.openxmlformats.org/presentationml/2006/main">
  <p:tag name="MH" val="20170405134415"/>
  <p:tag name="MH_LIBRARY" val="GRAPHIC"/>
  <p:tag name="MH_TYPE" val="Other"/>
  <p:tag name="MH_ORDER" val="3"/>
</p:tagLst>
</file>

<file path=ppt/tags/tag56.xml><?xml version="1.0" encoding="utf-8"?>
<p:tagLst xmlns:p="http://schemas.openxmlformats.org/presentationml/2006/main">
  <p:tag name="MH" val="20170405134415"/>
  <p:tag name="MH_LIBRARY" val="GRAPHIC"/>
  <p:tag name="MH_TYPE" val="Other"/>
  <p:tag name="MH_ORDER" val="4"/>
</p:tagLst>
</file>

<file path=ppt/tags/tag57.xml><?xml version="1.0" encoding="utf-8"?>
<p:tagLst xmlns:p="http://schemas.openxmlformats.org/presentationml/2006/main">
  <p:tag name="MH" val="20170405134415"/>
  <p:tag name="MH_LIBRARY" val="GRAPHIC"/>
  <p:tag name="MH_TYPE" val="Other"/>
  <p:tag name="MH_ORDER" val="5"/>
</p:tagLst>
</file>

<file path=ppt/tags/tag58.xml><?xml version="1.0" encoding="utf-8"?>
<p:tagLst xmlns:p="http://schemas.openxmlformats.org/presentationml/2006/main">
  <p:tag name="MH" val="20170405134415"/>
  <p:tag name="MH_LIBRARY" val="GRAPHIC"/>
  <p:tag name="MH_TYPE" val="SubTitle"/>
  <p:tag name="MH_ORDER" val="1"/>
</p:tagLst>
</file>

<file path=ppt/tags/tag59.xml><?xml version="1.0" encoding="utf-8"?>
<p:tagLst xmlns:p="http://schemas.openxmlformats.org/presentationml/2006/main">
  <p:tag name="MH" val="20170405134415"/>
  <p:tag name="MH_LIBRARY" val="GRAPHIC"/>
  <p:tag name="MH_TYPE" val="SubTitle"/>
  <p:tag name="MH_ORDER" val="2"/>
</p:tagLst>
</file>

<file path=ppt/tags/tag60.xml><?xml version="1.0" encoding="utf-8"?>
<p:tagLst xmlns:p="http://schemas.openxmlformats.org/presentationml/2006/main">
  <p:tag name="MH" val="20170405134415"/>
  <p:tag name="MH_LIBRARY" val="GRAPHIC"/>
  <p:tag name="MH_TYPE" val="SubTitle"/>
  <p:tag name="MH_ORDER" val="3"/>
</p:tagLst>
</file>

<file path=ppt/tags/tag61.xml><?xml version="1.0" encoding="utf-8"?>
<p:tagLst xmlns:p="http://schemas.openxmlformats.org/presentationml/2006/main">
  <p:tag name="MH" val="20170405134415"/>
  <p:tag name="MH_LIBRARY" val="GRAPHIC"/>
  <p:tag name="MH_TYPE" val="SubTitle"/>
  <p:tag name="MH_ORDER" val="4"/>
</p:tagLst>
</file>

<file path=ppt/tags/tag62.xml><?xml version="1.0" encoding="utf-8"?>
<p:tagLst xmlns:p="http://schemas.openxmlformats.org/presentationml/2006/main">
  <p:tag name="MH" val="20170405134415"/>
  <p:tag name="MH_LIBRARY" val="GRAPHIC"/>
  <p:tag name="MH_TYPE" val="SubTitle"/>
  <p:tag name="MH_ORDER" val="5"/>
</p:tagLst>
</file>

<file path=ppt/tags/tag63.xml><?xml version="1.0" encoding="utf-8"?>
<p:tagLst xmlns:p="http://schemas.openxmlformats.org/presentationml/2006/main">
  <p:tag name="MH" val="20170405134415"/>
  <p:tag name="MH_LIBRARY" val="GRAPHIC"/>
  <p:tag name="MH_TYPE" val="Other"/>
  <p:tag name="MH_ORDER" val="6"/>
</p:tagLst>
</file>

<file path=ppt/tags/tag64.xml><?xml version="1.0" encoding="utf-8"?>
<p:tagLst xmlns:p="http://schemas.openxmlformats.org/presentationml/2006/main">
  <p:tag name="MH" val="20170405134415"/>
  <p:tag name="MH_LIBRARY" val="GRAPHIC"/>
  <p:tag name="MH_TYPE" val="Other"/>
  <p:tag name="MH_ORDER" val="7"/>
</p:tagLst>
</file>

<file path=ppt/tags/tag65.xml><?xml version="1.0" encoding="utf-8"?>
<p:tagLst xmlns:p="http://schemas.openxmlformats.org/presentationml/2006/main">
  <p:tag name="MH" val="20170621102137"/>
  <p:tag name="MH_LIBRARY" val="GRAPHIC"/>
  <p:tag name="MH_TYPE" val="Other"/>
  <p:tag name="MH_ORDER" val="1"/>
</p:tagLst>
</file>

<file path=ppt/tags/tag66.xml><?xml version="1.0" encoding="utf-8"?>
<p:tagLst xmlns:p="http://schemas.openxmlformats.org/presentationml/2006/main">
  <p:tag name="MH" val="20170621102137"/>
  <p:tag name="MH_LIBRARY" val="GRAPHIC"/>
  <p:tag name="MH_TYPE" val="SubTitle"/>
  <p:tag name="MH_ORDER" val="3"/>
</p:tagLst>
</file>

<file path=ppt/tags/tag67.xml><?xml version="1.0" encoding="utf-8"?>
<p:tagLst xmlns:p="http://schemas.openxmlformats.org/presentationml/2006/main">
  <p:tag name="MH" val="20170621102137"/>
  <p:tag name="MH_LIBRARY" val="GRAPHIC"/>
  <p:tag name="MH_TYPE" val="SubTitle"/>
  <p:tag name="MH_ORDER" val="1"/>
</p:tagLst>
</file>

<file path=ppt/tags/tag68.xml><?xml version="1.0" encoding="utf-8"?>
<p:tagLst xmlns:p="http://schemas.openxmlformats.org/presentationml/2006/main">
  <p:tag name="MH" val="20170621102137"/>
  <p:tag name="MH_LIBRARY" val="GRAPHIC"/>
  <p:tag name="MH_TYPE" val="SubTitle"/>
  <p:tag name="MH_ORDER" val="2"/>
</p:tagLst>
</file>

<file path=ppt/tags/tag69.xml><?xml version="1.0" encoding="utf-8"?>
<p:tagLst xmlns:p="http://schemas.openxmlformats.org/presentationml/2006/main">
  <p:tag name="MH" val="20170621102137"/>
  <p:tag name="MH_LIBRARY" val="GRAPHIC"/>
  <p:tag name="MH_TYPE" val="Other"/>
  <p:tag name="MH_ORDER" val="2"/>
</p:tagLst>
</file>

<file path=ppt/tags/tag70.xml><?xml version="1.0" encoding="utf-8"?>
<p:tagLst xmlns:p="http://schemas.openxmlformats.org/presentationml/2006/main">
  <p:tag name="MH" val="20170621102137"/>
  <p:tag name="MH_LIBRARY" val="GRAPHIC"/>
  <p:tag name="MH_TYPE" val="Other"/>
  <p:tag name="MH_ORDER" val="3"/>
</p:tagLst>
</file>

<file path=ppt/tags/tag71.xml><?xml version="1.0" encoding="utf-8"?>
<p:tagLst xmlns:p="http://schemas.openxmlformats.org/presentationml/2006/main">
  <p:tag name="MH" val="20170621102137"/>
  <p:tag name="MH_LIBRARY" val="GRAPHIC"/>
  <p:tag name="MH_TYPE" val="Other"/>
  <p:tag name="MH_ORDER" val="4"/>
</p:tagLst>
</file>

<file path=ppt/tags/tag72.xml><?xml version="1.0" encoding="utf-8"?>
<p:tagLst xmlns:p="http://schemas.openxmlformats.org/presentationml/2006/main">
  <p:tag name="MH" val="20170621102137"/>
  <p:tag name="MH_LIBRARY" val="GRAPHIC"/>
  <p:tag name="MH_TYPE" val="Other"/>
  <p:tag name="MH_ORDER" val="5"/>
</p:tagLst>
</file>

<file path=ppt/tags/tag73.xml><?xml version="1.0" encoding="utf-8"?>
<p:tagLst xmlns:p="http://schemas.openxmlformats.org/presentationml/2006/main">
  <p:tag name="MH" val="20170621102137"/>
  <p:tag name="MH_LIBRARY" val="GRAPHIC"/>
  <p:tag name="MH_TYPE" val="Other"/>
  <p:tag name="MH_ORDER" val="6"/>
</p:tagLst>
</file>

<file path=ppt/tags/tag74.xml><?xml version="1.0" encoding="utf-8"?>
<p:tagLst xmlns:p="http://schemas.openxmlformats.org/presentationml/2006/main">
  <p:tag name="MH" val="20170621102137"/>
  <p:tag name="MH_LIBRARY" val="GRAPHIC"/>
  <p:tag name="MH_TYPE" val="Other"/>
  <p:tag name="MH_ORDER" val="7"/>
</p:tagLst>
</file>

<file path=ppt/tags/tag75.xml><?xml version="1.0" encoding="utf-8"?>
<p:tagLst xmlns:p="http://schemas.openxmlformats.org/presentationml/2006/main">
  <p:tag name="MH" val="20170621102137"/>
  <p:tag name="MH_LIBRARY" val="GRAPHIC"/>
  <p:tag name="MH_TYPE" val="SubTitle"/>
  <p:tag name="MH_ORDER" val="5"/>
</p:tagLst>
</file>

<file path=ppt/tags/tag76.xml><?xml version="1.0" encoding="utf-8"?>
<p:tagLst xmlns:p="http://schemas.openxmlformats.org/presentationml/2006/main">
  <p:tag name="MH" val="20170621102137"/>
  <p:tag name="MH_LIBRARY" val="GRAPHIC"/>
  <p:tag name="MH_TYPE" val="Other"/>
  <p:tag name="MH_ORDER" val="8"/>
</p:tagLst>
</file>

<file path=ppt/tags/tag77.xml><?xml version="1.0" encoding="utf-8"?>
<p:tagLst xmlns:p="http://schemas.openxmlformats.org/presentationml/2006/main">
  <p:tag name="MH" val="20170621102137"/>
  <p:tag name="MH_LIBRARY" val="GRAPHIC"/>
  <p:tag name="MH_TYPE" val="Other"/>
  <p:tag name="MH_ORDER" val="9"/>
</p:tagLst>
</file>

<file path=ppt/tags/tag78.xml><?xml version="1.0" encoding="utf-8"?>
<p:tagLst xmlns:p="http://schemas.openxmlformats.org/presentationml/2006/main">
  <p:tag name="MH" val="20170621102137"/>
  <p:tag name="MH_LIBRARY" val="GRAPHIC"/>
  <p:tag name="MH_TYPE" val="Other"/>
  <p:tag name="MH_ORDER" val="10"/>
</p:tagLst>
</file>

<file path=ppt/tags/tag79.xml><?xml version="1.0" encoding="utf-8"?>
<p:tagLst xmlns:p="http://schemas.openxmlformats.org/presentationml/2006/main">
  <p:tag name="MH" val="20170621102137"/>
  <p:tag name="MH_LIBRARY" val="GRAPHIC"/>
  <p:tag name="MH_TYPE" val="Other"/>
  <p:tag name="MH_ORDER" val="11"/>
</p:tagLst>
</file>

<file path=ppt/tags/tag80.xml><?xml version="1.0" encoding="utf-8"?>
<p:tagLst xmlns:p="http://schemas.openxmlformats.org/presentationml/2006/main">
  <p:tag name="MH" val="20170621102137"/>
  <p:tag name="MH_LIBRARY" val="GRAPHIC"/>
  <p:tag name="MH_TYPE" val="Other"/>
  <p:tag name="MH_ORDER" val="12"/>
</p:tagLst>
</file>

<file path=ppt/tags/tag81.xml><?xml version="1.0" encoding="utf-8"?>
<p:tagLst xmlns:p="http://schemas.openxmlformats.org/presentationml/2006/main">
  <p:tag name="MH" val="20170621102137"/>
  <p:tag name="MH_LIBRARY" val="GRAPHIC"/>
  <p:tag name="MH_TYPE" val="Other"/>
  <p:tag name="MH_ORDER" val="13"/>
</p:tagLst>
</file>

<file path=ppt/tags/tag82.xml><?xml version="1.0" encoding="utf-8"?>
<p:tagLst xmlns:p="http://schemas.openxmlformats.org/presentationml/2006/main">
  <p:tag name="MH" val="20170621102137"/>
  <p:tag name="MH_LIBRARY" val="GRAPHIC"/>
  <p:tag name="MH_TYPE" val="Other"/>
  <p:tag name="MH_ORDER" val="14"/>
</p:tagLst>
</file>

<file path=ppt/tags/tag83.xml><?xml version="1.0" encoding="utf-8"?>
<p:tagLst xmlns:p="http://schemas.openxmlformats.org/presentationml/2006/main">
  <p:tag name="MH" val="20170621102137"/>
  <p:tag name="MH_LIBRARY" val="GRAPHIC"/>
  <p:tag name="MH_TYPE" val="Other"/>
  <p:tag name="MH_ORDER" val="15"/>
</p:tagLst>
</file>

<file path=ppt/tags/tag84.xml><?xml version="1.0" encoding="utf-8"?>
<p:tagLst xmlns:p="http://schemas.openxmlformats.org/presentationml/2006/main">
  <p:tag name="MH" val="20170621102137"/>
  <p:tag name="MH_LIBRARY" val="GRAPHIC"/>
  <p:tag name="MH_TYPE" val="SubTitle"/>
  <p:tag name="MH_ORDER" val="4"/>
</p:tagLst>
</file>

<file path=ppt/tags/tag85.xml><?xml version="1.0" encoding="utf-8"?>
<p:tagLst xmlns:p="http://schemas.openxmlformats.org/presentationml/2006/main">
  <p:tag name="MH" val="20170621102137"/>
  <p:tag name="MH_LIBRARY" val="GRAPHIC"/>
  <p:tag name="MH_TYPE" val="Other"/>
  <p:tag name="MH_ORDER" val="16"/>
</p:tagLst>
</file>

<file path=ppt/tags/tag86.xml><?xml version="1.0" encoding="utf-8"?>
<p:tagLst xmlns:p="http://schemas.openxmlformats.org/presentationml/2006/main">
  <p:tag name="MH" val="20170621102000"/>
  <p:tag name="MH_LIBRARY" val="GRAPHIC"/>
  <p:tag name="MH_TYPE" val="Text"/>
  <p:tag name="MH_ORDER" val="8"/>
</p:tagLst>
</file>

<file path=ppt/tags/tag87.xml><?xml version="1.0" encoding="utf-8"?>
<p:tagLst xmlns:p="http://schemas.openxmlformats.org/presentationml/2006/main">
  <p:tag name="MH" val="20170621102000"/>
  <p:tag name="MH_LIBRARY" val="GRAPHIC"/>
  <p:tag name="MH_TYPE" val="Text"/>
  <p:tag name="MH_ORDER" val="8"/>
</p:tagLst>
</file>

<file path=ppt/tags/tag88.xml><?xml version="1.0" encoding="utf-8"?>
<p:tagLst xmlns:p="http://schemas.openxmlformats.org/presentationml/2006/main">
  <p:tag name="MH" val="20170621102000"/>
  <p:tag name="MH_LIBRARY" val="GRAPHIC"/>
  <p:tag name="MH_TYPE" val="Text"/>
  <p:tag name="MH_ORDER" val="8"/>
</p:tagLst>
</file>

<file path=ppt/tags/tag89.xml><?xml version="1.0" encoding="utf-8"?>
<p:tagLst xmlns:p="http://schemas.openxmlformats.org/presentationml/2006/main">
  <p:tag name="MH" val="20170621102000"/>
  <p:tag name="MH_LIBRARY" val="GRAPHIC"/>
  <p:tag name="MH_TYPE" val="Text"/>
  <p:tag name="MH_ORDER" val="8"/>
</p:tagLst>
</file>

<file path=ppt/tags/tag90.xml><?xml version="1.0" encoding="utf-8"?>
<p:tagLst xmlns:p="http://schemas.openxmlformats.org/presentationml/2006/main">
  <p:tag name="MH_TYPE" val="#NeiR#"/>
  <p:tag name="MH_NUMBER" val="4"/>
  <p:tag name="MH_CATEGORY" val="#YinZJG#"/>
  <p:tag name="MH_LAYOUT" val="SubTitle"/>
  <p:tag name="MH" val="20170621102137"/>
  <p:tag name="MH_LIBRARY" val="GRAPHIC"/>
</p:tagLst>
</file>

<file path=ppt/tags/tag91.xml><?xml version="1.0" encoding="utf-8"?>
<p:tagLst xmlns:p="http://schemas.openxmlformats.org/presentationml/2006/main">
  <p:tag name="MH" val="20170405114652"/>
  <p:tag name="MH_LIBRARY" val="GRAPHIC"/>
  <p:tag name="MH_TYPE" val="SubTitle"/>
  <p:tag name="MH_ORDER" val="1"/>
</p:tagLst>
</file>

<file path=ppt/tags/tag92.xml><?xml version="1.0" encoding="utf-8"?>
<p:tagLst xmlns:p="http://schemas.openxmlformats.org/presentationml/2006/main">
  <p:tag name="MH" val="20170405114652"/>
  <p:tag name="MH_LIBRARY" val="GRAPHIC"/>
  <p:tag name="MH_TYPE" val="Other"/>
  <p:tag name="MH_ORDER" val="1"/>
</p:tagLst>
</file>

<file path=ppt/tags/tag93.xml><?xml version="1.0" encoding="utf-8"?>
<p:tagLst xmlns:p="http://schemas.openxmlformats.org/presentationml/2006/main">
  <p:tag name="MH" val="20170405114652"/>
  <p:tag name="MH_LIBRARY" val="GRAPHIC"/>
  <p:tag name="MH_TYPE" val="Other"/>
  <p:tag name="MH_ORDER" val="2"/>
</p:tagLst>
</file>

<file path=ppt/tags/tag94.xml><?xml version="1.0" encoding="utf-8"?>
<p:tagLst xmlns:p="http://schemas.openxmlformats.org/presentationml/2006/main">
  <p:tag name="MH" val="20170405114652"/>
  <p:tag name="MH_LIBRARY" val="GRAPHIC"/>
  <p:tag name="MH_TYPE" val="Other"/>
  <p:tag name="MH_ORDER" val="3"/>
</p:tagLst>
</file>

<file path=ppt/tags/tag95.xml><?xml version="1.0" encoding="utf-8"?>
<p:tagLst xmlns:p="http://schemas.openxmlformats.org/presentationml/2006/main">
  <p:tag name="MH" val="20170621145020"/>
  <p:tag name="MH_LIBRARY" val="GRAPHIC"/>
  <p:tag name="MH_TYPE" val="Other"/>
  <p:tag name="MH_ORDER" val="1"/>
</p:tagLst>
</file>

<file path=ppt/tags/tag96.xml><?xml version="1.0" encoding="utf-8"?>
<p:tagLst xmlns:p="http://schemas.openxmlformats.org/presentationml/2006/main">
  <p:tag name="MH" val="20170621145020"/>
  <p:tag name="MH_LIBRARY" val="GRAPHIC"/>
  <p:tag name="MH_TYPE" val="SubTitle"/>
  <p:tag name="MH_ORDER" val="1"/>
</p:tagLst>
</file>

<file path=ppt/tags/tag97.xml><?xml version="1.0" encoding="utf-8"?>
<p:tagLst xmlns:p="http://schemas.openxmlformats.org/presentationml/2006/main">
  <p:tag name="MH" val="20170621145020"/>
  <p:tag name="MH_LIBRARY" val="GRAPHIC"/>
  <p:tag name="MH_TYPE" val="Other"/>
  <p:tag name="MH_ORDER" val="2"/>
</p:tagLst>
</file>

<file path=ppt/tags/tag98.xml><?xml version="1.0" encoding="utf-8"?>
<p:tagLst xmlns:p="http://schemas.openxmlformats.org/presentationml/2006/main">
  <p:tag name="MH" val="20170621145020"/>
  <p:tag name="MH_LIBRARY" val="GRAPHIC"/>
  <p:tag name="MH_TYPE" val="SubTitle"/>
  <p:tag name="MH_ORDER" val="2"/>
</p:tagLst>
</file>

<file path=ppt/tags/tag99.xml><?xml version="1.0" encoding="utf-8"?>
<p:tagLst xmlns:p="http://schemas.openxmlformats.org/presentationml/2006/main">
  <p:tag name="MH" val="20170621145020"/>
  <p:tag name="MH_LIBRARY" val="GRAPHIC"/>
  <p:tag name="MH_TYPE" val="Other"/>
  <p:tag name="MH_ORDER" val="3"/>
</p:tagLst>
</file>

<file path=ppt/tags/tag100.xml><?xml version="1.0" encoding="utf-8"?>
<p:tagLst xmlns:p="http://schemas.openxmlformats.org/presentationml/2006/main">
  <p:tag name="MH" val="20170621145020"/>
  <p:tag name="MH_LIBRARY" val="GRAPHIC"/>
  <p:tag name="MH_TYPE" val="SubTitle"/>
  <p:tag name="MH_ORDER" val="3"/>
</p:tagLst>
</file>

<file path=ppt/tags/tag101.xml><?xml version="1.0" encoding="utf-8"?>
<p:tagLst xmlns:p="http://schemas.openxmlformats.org/presentationml/2006/main">
  <p:tag name="MH" val="20170621145020"/>
  <p:tag name="MH_LIBRARY" val="GRAPHIC"/>
  <p:tag name="MH_TYPE" val="Other"/>
  <p:tag name="MH_ORDER" val="4"/>
</p:tagLst>
</file>

<file path=ppt/tags/tag102.xml><?xml version="1.0" encoding="utf-8"?>
<p:tagLst xmlns:p="http://schemas.openxmlformats.org/presentationml/2006/main">
  <p:tag name="MH" val="20170621145020"/>
  <p:tag name="MH_LIBRARY" val="GRAPHIC"/>
  <p:tag name="MH_TYPE" val="SubTitle"/>
  <p:tag name="MH_ORDER" val="4"/>
</p:tagLst>
</file>

<file path=ppt/tags/tag103.xml><?xml version="1.0" encoding="utf-8"?>
<p:tagLst xmlns:p="http://schemas.openxmlformats.org/presentationml/2006/main">
  <p:tag name="MH" val="20170621145020"/>
  <p:tag name="MH_LIBRARY" val="GRAPHIC"/>
  <p:tag name="MH_TYPE" val="Other"/>
  <p:tag name="MH_ORDER" val="5"/>
</p:tagLst>
</file>

<file path=ppt/tags/tag104.xml><?xml version="1.0" encoding="utf-8"?>
<p:tagLst xmlns:p="http://schemas.openxmlformats.org/presentationml/2006/main">
  <p:tag name="MH" val="20170621145020"/>
  <p:tag name="MH_LIBRARY" val="GRAPHIC"/>
  <p:tag name="MH_TYPE" val="SubTitle"/>
  <p:tag name="MH_ORDER" val="5"/>
</p:tagLst>
</file>

<file path=ppt/tags/tag105.xml><?xml version="1.0" encoding="utf-8"?>
<p:tagLst xmlns:p="http://schemas.openxmlformats.org/presentationml/2006/main">
  <p:tag name="MH" val="20170621145020"/>
  <p:tag name="MH_LIBRARY" val="GRAPHIC"/>
  <p:tag name="MH_TYPE" val="Other"/>
  <p:tag name="MH_ORDER" val="6"/>
</p:tagLst>
</file>

<file path=ppt/tags/tag106.xml><?xml version="1.0" encoding="utf-8"?>
<p:tagLst xmlns:p="http://schemas.openxmlformats.org/presentationml/2006/main">
  <p:tag name="MH" val="20170621145020"/>
  <p:tag name="MH_LIBRARY" val="GRAPHIC"/>
  <p:tag name="MH_TYPE" val="Other"/>
  <p:tag name="MH_ORDER" val="7"/>
</p:tagLst>
</file>

<file path=ppt/tags/tag107.xml><?xml version="1.0" encoding="utf-8"?>
<p:tagLst xmlns:p="http://schemas.openxmlformats.org/presentationml/2006/main">
  <p:tag name="MH" val="20170621145020"/>
  <p:tag name="MH_LIBRARY" val="GRAPHIC"/>
  <p:tag name="MH_TYPE" val="Other"/>
  <p:tag name="MH_ORDER" val="8"/>
</p:tagLst>
</file>

<file path=ppt/tags/tag108.xml><?xml version="1.0" encoding="utf-8"?>
<p:tagLst xmlns:p="http://schemas.openxmlformats.org/presentationml/2006/main">
  <p:tag name="MH" val="20170621145020"/>
  <p:tag name="MH_LIBRARY" val="GRAPHIC"/>
  <p:tag name="MH_TYPE" val="Other"/>
  <p:tag name="MH_ORDER" val="9"/>
</p:tagLst>
</file>

<file path=ppt/tags/tag109.xml><?xml version="1.0" encoding="utf-8"?>
<p:tagLst xmlns:p="http://schemas.openxmlformats.org/presentationml/2006/main">
  <p:tag name="MH" val="20170621145020"/>
  <p:tag name="MH_LIBRARY" val="GRAPHIC"/>
  <p:tag name="MH_TYPE" val="Other"/>
  <p:tag name="MH_ORDER" val="10"/>
</p:tagLst>
</file>

<file path=ppt/tags/tag110.xml><?xml version="1.0" encoding="utf-8"?>
<p:tagLst xmlns:p="http://schemas.openxmlformats.org/presentationml/2006/main">
  <p:tag name="MH" val="20170621145020"/>
  <p:tag name="MH_LIBRARY" val="GRAPHIC"/>
  <p:tag name="MH_TYPE" val="Other"/>
  <p:tag name="MH_ORDER" val="11"/>
</p:tagLst>
</file>

<file path=ppt/tags/tag111.xml><?xml version="1.0" encoding="utf-8"?>
<p:tagLst xmlns:p="http://schemas.openxmlformats.org/presentationml/2006/main">
  <p:tag name="MH" val="20170621145020"/>
  <p:tag name="MH_LIBRARY" val="GRAPHIC"/>
  <p:tag name="MH_TYPE" val="Other"/>
  <p:tag name="MH_ORDER" val="12"/>
</p:tagLst>
</file>

<file path=ppt/tags/tag112.xml><?xml version="1.0" encoding="utf-8"?>
<p:tagLst xmlns:p="http://schemas.openxmlformats.org/presentationml/2006/main">
  <p:tag name="MH" val="20170621145020"/>
  <p:tag name="MH_LIBRARY" val="GRAPHIC"/>
  <p:tag name="MH_TYPE" val="Other"/>
  <p:tag name="MH_ORDER" val="13"/>
</p:tagLst>
</file>

<file path=ppt/tags/tag113.xml><?xml version="1.0" encoding="utf-8"?>
<p:tagLst xmlns:p="http://schemas.openxmlformats.org/presentationml/2006/main">
  <p:tag name="MH" val="20170621145020"/>
  <p:tag name="MH_LIBRARY" val="GRAPHIC"/>
  <p:tag name="MH_TYPE" val="Other"/>
  <p:tag name="MH_ORDER" val="14"/>
</p:tagLst>
</file>

<file path=ppt/tags/tag114.xml><?xml version="1.0" encoding="utf-8"?>
<p:tagLst xmlns:p="http://schemas.openxmlformats.org/presentationml/2006/main">
  <p:tag name="MH" val="20170621145020"/>
  <p:tag name="MH_LIBRARY" val="GRAPHIC"/>
  <p:tag name="MH_TYPE" val="Other"/>
  <p:tag name="MH_ORDER" val="15"/>
</p:tagLst>
</file>

<file path=ppt/tags/tag115.xml><?xml version="1.0" encoding="utf-8"?>
<p:tagLst xmlns:p="http://schemas.openxmlformats.org/presentationml/2006/main">
  <p:tag name="MH" val="20170621145020"/>
  <p:tag name="MH_LIBRARY" val="GRAPHIC"/>
  <p:tag name="MH_TYPE" val="Other"/>
  <p:tag name="MH_ORDER" val="16"/>
</p:tagLst>
</file>

<file path=ppt/tags/tag116.xml><?xml version="1.0" encoding="utf-8"?>
<p:tagLst xmlns:p="http://schemas.openxmlformats.org/presentationml/2006/main">
  <p:tag name="MH" val="20170621145020"/>
  <p:tag name="MH_LIBRARY" val="GRAPHIC"/>
  <p:tag name="MH_TYPE" val="Other"/>
  <p:tag name="MH_ORDER" val="17"/>
</p:tagLst>
</file>

<file path=ppt/tags/tag117.xml><?xml version="1.0" encoding="utf-8"?>
<p:tagLst xmlns:p="http://schemas.openxmlformats.org/presentationml/2006/main">
  <p:tag name="MH" val="20170621145020"/>
  <p:tag name="MH_LIBRARY" val="GRAPHIC"/>
  <p:tag name="MH_TYPE" val="Other"/>
  <p:tag name="MH_ORDER" val="18"/>
</p:tagLst>
</file>

<file path=ppt/tags/tag118.xml><?xml version="1.0" encoding="utf-8"?>
<p:tagLst xmlns:p="http://schemas.openxmlformats.org/presentationml/2006/main">
  <p:tag name="MH" val="20170621145020"/>
  <p:tag name="MH_LIBRARY" val="GRAPHIC"/>
  <p:tag name="MH_TYPE" val="Other"/>
  <p:tag name="MH_ORDER" val="19"/>
</p:tagLst>
</file>

<file path=ppt/tags/tag119.xml><?xml version="1.0" encoding="utf-8"?>
<p:tagLst xmlns:p="http://schemas.openxmlformats.org/presentationml/2006/main">
  <p:tag name="MH" val="20170621145020"/>
  <p:tag name="MH_LIBRARY" val="GRAPHIC"/>
  <p:tag name="MH_TYPE" val="Other"/>
  <p:tag name="MH_ORDER" val="20"/>
</p:tagLst>
</file>

<file path=ppt/tags/tag120.xml><?xml version="1.0" encoding="utf-8"?>
<p:tagLst xmlns:p="http://schemas.openxmlformats.org/presentationml/2006/main">
  <p:tag name="MH_TYPE" val="#NeiR#"/>
  <p:tag name="MH_NUMBER" val="5"/>
  <p:tag name="MH_CATEGORY" val="#BingLLB#"/>
  <p:tag name="MH_LAYOUT" val="SubTitleText"/>
  <p:tag name="MH" val="20170621145020"/>
  <p:tag name="MH_LIBRARY" val="GRAPHIC"/>
</p:tagLst>
</file>

<file path=ppt/tags/tag121.xml><?xml version="1.0" encoding="utf-8"?>
<p:tagLst xmlns:p="http://schemas.openxmlformats.org/presentationml/2006/main">
  <p:tag name="MH" val="20170620093641"/>
  <p:tag name="MH_LIBRARY" val="GRAPHIC"/>
  <p:tag name="MH_TYPE" val="Other"/>
  <p:tag name="MH_ORDER" val="1"/>
</p:tagLst>
</file>

<file path=ppt/tags/tag122.xml><?xml version="1.0" encoding="utf-8"?>
<p:tagLst xmlns:p="http://schemas.openxmlformats.org/presentationml/2006/main">
  <p:tag name="MH" val="20170620093641"/>
  <p:tag name="MH_LIBRARY" val="GRAPHIC"/>
  <p:tag name="MH_TYPE" val="Other"/>
  <p:tag name="MH_ORDER" val="2"/>
</p:tagLst>
</file>

<file path=ppt/tags/tag123.xml><?xml version="1.0" encoding="utf-8"?>
<p:tagLst xmlns:p="http://schemas.openxmlformats.org/presentationml/2006/main">
  <p:tag name="MH" val="20170620093641"/>
  <p:tag name="MH_LIBRARY" val="GRAPHIC"/>
  <p:tag name="MH_TYPE" val="Other"/>
  <p:tag name="MH_ORDER" val="3"/>
</p:tagLst>
</file>

<file path=ppt/tags/tag124.xml><?xml version="1.0" encoding="utf-8"?>
<p:tagLst xmlns:p="http://schemas.openxmlformats.org/presentationml/2006/main">
  <p:tag name="MH" val="20170620093641"/>
  <p:tag name="MH_LIBRARY" val="GRAPHIC"/>
  <p:tag name="MH_TYPE" val="Other"/>
  <p:tag name="MH_ORDER" val="4"/>
</p:tagLst>
</file>

<file path=ppt/tags/tag125.xml><?xml version="1.0" encoding="utf-8"?>
<p:tagLst xmlns:p="http://schemas.openxmlformats.org/presentationml/2006/main">
  <p:tag name="MH" val="20170620093641"/>
  <p:tag name="MH_LIBRARY" val="GRAPHIC"/>
  <p:tag name="MH_TYPE" val="Other"/>
  <p:tag name="MH_ORDER" val="5"/>
</p:tagLst>
</file>

<file path=ppt/tags/tag126.xml><?xml version="1.0" encoding="utf-8"?>
<p:tagLst xmlns:p="http://schemas.openxmlformats.org/presentationml/2006/main">
  <p:tag name="MH" val="20170620093641"/>
  <p:tag name="MH_LIBRARY" val="GRAPHIC"/>
  <p:tag name="MH_TYPE" val="Other"/>
  <p:tag name="MH_ORDER" val="6"/>
</p:tagLst>
</file>

<file path=ppt/tags/tag127.xml><?xml version="1.0" encoding="utf-8"?>
<p:tagLst xmlns:p="http://schemas.openxmlformats.org/presentationml/2006/main">
  <p:tag name="MH" val="20170620093641"/>
  <p:tag name="MH_LIBRARY" val="GRAPHIC"/>
  <p:tag name="MH_TYPE" val="Other"/>
  <p:tag name="MH_ORDER" val="7"/>
</p:tagLst>
</file>

<file path=ppt/tags/tag128.xml><?xml version="1.0" encoding="utf-8"?>
<p:tagLst xmlns:p="http://schemas.openxmlformats.org/presentationml/2006/main">
  <p:tag name="MH" val="20170620093641"/>
  <p:tag name="MH_LIBRARY" val="GRAPHIC"/>
  <p:tag name="MH_TYPE" val="Other"/>
  <p:tag name="MH_ORDER" val="8"/>
</p:tagLst>
</file>

<file path=ppt/tags/tag129.xml><?xml version="1.0" encoding="utf-8"?>
<p:tagLst xmlns:p="http://schemas.openxmlformats.org/presentationml/2006/main">
  <p:tag name="MH" val="20170620093641"/>
  <p:tag name="MH_LIBRARY" val="GRAPHIC"/>
  <p:tag name="MH_TYPE" val="Other"/>
  <p:tag name="MH_ORDER" val="9"/>
</p:tagLst>
</file>

<file path=ppt/tags/tag130.xml><?xml version="1.0" encoding="utf-8"?>
<p:tagLst xmlns:p="http://schemas.openxmlformats.org/presentationml/2006/main">
  <p:tag name="MH" val="20170620093641"/>
  <p:tag name="MH_LIBRARY" val="GRAPHIC"/>
  <p:tag name="MH_TYPE" val="Other"/>
  <p:tag name="MH_ORDER" val="10"/>
</p:tagLst>
</file>

<file path=ppt/tags/tag131.xml><?xml version="1.0" encoding="utf-8"?>
<p:tagLst xmlns:p="http://schemas.openxmlformats.org/presentationml/2006/main">
  <p:tag name="MH" val="20170620093641"/>
  <p:tag name="MH_LIBRARY" val="GRAPHIC"/>
  <p:tag name="MH_TYPE" val="Other"/>
  <p:tag name="MH_ORDER" val="11"/>
</p:tagLst>
</file>

<file path=ppt/tags/tag132.xml><?xml version="1.0" encoding="utf-8"?>
<p:tagLst xmlns:p="http://schemas.openxmlformats.org/presentationml/2006/main">
  <p:tag name="MH" val="20170620093641"/>
  <p:tag name="MH_LIBRARY" val="GRAPHIC"/>
  <p:tag name="MH_TYPE" val="Other"/>
  <p:tag name="MH_ORDER" val="12"/>
</p:tagLst>
</file>

<file path=ppt/tags/tag133.xml><?xml version="1.0" encoding="utf-8"?>
<p:tagLst xmlns:p="http://schemas.openxmlformats.org/presentationml/2006/main">
  <p:tag name="MH" val="20170620093641"/>
  <p:tag name="MH_LIBRARY" val="GRAPHIC"/>
  <p:tag name="MH_TYPE" val="Other"/>
  <p:tag name="MH_ORDER" val="13"/>
</p:tagLst>
</file>

<file path=ppt/tags/tag134.xml><?xml version="1.0" encoding="utf-8"?>
<p:tagLst xmlns:p="http://schemas.openxmlformats.org/presentationml/2006/main">
  <p:tag name="MH" val="20170620093641"/>
  <p:tag name="MH_LIBRARY" val="GRAPHIC"/>
  <p:tag name="MH_TYPE" val="Other"/>
  <p:tag name="MH_ORDER" val="14"/>
</p:tagLst>
</file>

<file path=ppt/tags/tag135.xml><?xml version="1.0" encoding="utf-8"?>
<p:tagLst xmlns:p="http://schemas.openxmlformats.org/presentationml/2006/main">
  <p:tag name="MH" val="20170620093641"/>
  <p:tag name="MH_LIBRARY" val="GRAPHIC"/>
  <p:tag name="MH_TYPE" val="Other"/>
  <p:tag name="MH_ORDER" val="15"/>
</p:tagLst>
</file>

<file path=ppt/tags/tag136.xml><?xml version="1.0" encoding="utf-8"?>
<p:tagLst xmlns:p="http://schemas.openxmlformats.org/presentationml/2006/main">
  <p:tag name="MH" val="20170620093641"/>
  <p:tag name="MH_LIBRARY" val="GRAPHIC"/>
  <p:tag name="MH_TYPE" val="Other"/>
  <p:tag name="MH_ORDER" val="16"/>
</p:tagLst>
</file>

<file path=ppt/tags/tag137.xml><?xml version="1.0" encoding="utf-8"?>
<p:tagLst xmlns:p="http://schemas.openxmlformats.org/presentationml/2006/main">
  <p:tag name="MH" val="20170620093641"/>
  <p:tag name="MH_LIBRARY" val="GRAPHIC"/>
  <p:tag name="MH_TYPE" val="Other"/>
  <p:tag name="MH_ORDER" val="17"/>
</p:tagLst>
</file>

<file path=ppt/tags/tag138.xml><?xml version="1.0" encoding="utf-8"?>
<p:tagLst xmlns:p="http://schemas.openxmlformats.org/presentationml/2006/main">
  <p:tag name="MH" val="20170620093641"/>
  <p:tag name="MH_LIBRARY" val="GRAPHIC"/>
  <p:tag name="MH_TYPE" val="Other"/>
  <p:tag name="MH_ORDER" val="18"/>
</p:tagLst>
</file>

<file path=ppt/tags/tag139.xml><?xml version="1.0" encoding="utf-8"?>
<p:tagLst xmlns:p="http://schemas.openxmlformats.org/presentationml/2006/main">
  <p:tag name="MH" val="20170620093641"/>
  <p:tag name="MH_LIBRARY" val="GRAPHIC"/>
  <p:tag name="MH_TYPE" val="Other"/>
  <p:tag name="MH_ORDER" val="19"/>
</p:tagLst>
</file>

<file path=ppt/tags/tag140.xml><?xml version="1.0" encoding="utf-8"?>
<p:tagLst xmlns:p="http://schemas.openxmlformats.org/presentationml/2006/main">
  <p:tag name="MH" val="20170620093641"/>
  <p:tag name="MH_LIBRARY" val="GRAPHIC"/>
  <p:tag name="MH_TYPE" val="Other"/>
  <p:tag name="MH_ORDER" val="20"/>
</p:tagLst>
</file>

<file path=ppt/tags/tag141.xml><?xml version="1.0" encoding="utf-8"?>
<p:tagLst xmlns:p="http://schemas.openxmlformats.org/presentationml/2006/main">
  <p:tag name="MH_TYPE" val="#NeiR#"/>
  <p:tag name="MH_NUMBER" val="4"/>
  <p:tag name="MH_CATEGORY" val="#BingLLB#"/>
  <p:tag name="MH_LAYOUT" val="SubTitle"/>
  <p:tag name="MH" val="20170620093641"/>
  <p:tag name="MH_LIBRARY" val="GRAPHIC"/>
</p:tagLst>
</file>

<file path=ppt/theme/theme1.xml><?xml version="1.0" encoding="utf-8"?>
<a:theme xmlns:a="http://schemas.openxmlformats.org/drawingml/2006/main" name="包图主题2">
  <a:themeElements>
    <a:clrScheme name="自定义 19">
      <a:dk1>
        <a:sysClr val="windowText" lastClr="000000"/>
      </a:dk1>
      <a:lt1>
        <a:sysClr val="window" lastClr="FFFFFF"/>
      </a:lt1>
      <a:dk2>
        <a:srgbClr val="444D26"/>
      </a:dk2>
      <a:lt2>
        <a:srgbClr val="FF7C80"/>
      </a:lt2>
      <a:accent1>
        <a:srgbClr val="FF7C80"/>
      </a:accent1>
      <a:accent2>
        <a:srgbClr val="FF7C80"/>
      </a:accent2>
      <a:accent3>
        <a:srgbClr val="FF7C80"/>
      </a:accent3>
      <a:accent4>
        <a:srgbClr val="FF7C80"/>
      </a:accent4>
      <a:accent5>
        <a:srgbClr val="FF7C80"/>
      </a:accent5>
      <a:accent6>
        <a:srgbClr val="FF7C80"/>
      </a:accent6>
      <a:hlink>
        <a:srgbClr val="FF7C80"/>
      </a:hlink>
      <a:folHlink>
        <a:srgbClr val="7F6F6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2544</Words>
  <Application>WPS 演示</Application>
  <PresentationFormat>宽屏</PresentationFormat>
  <Paragraphs>259</Paragraphs>
  <Slides>19</Slides>
  <Notes>19</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19</vt:i4>
      </vt:variant>
    </vt:vector>
  </HeadingPairs>
  <TitlesOfParts>
    <vt:vector size="44" baseType="lpstr">
      <vt:lpstr>Arial</vt:lpstr>
      <vt:lpstr>宋体</vt:lpstr>
      <vt:lpstr>Wingdings</vt:lpstr>
      <vt:lpstr>微软雅黑</vt:lpstr>
      <vt:lpstr>仿宋_GB2312</vt:lpstr>
      <vt:lpstr>方正兰亭黑简体</vt:lpstr>
      <vt:lpstr>Adobe 黑体 Std R</vt:lpstr>
      <vt:lpstr>方正综艺简体</vt:lpstr>
      <vt:lpstr>Calibri</vt:lpstr>
      <vt:lpstr>汉仪夏日体W</vt:lpstr>
      <vt:lpstr>方正细等线简体</vt:lpstr>
      <vt:lpstr>楷体</vt:lpstr>
      <vt:lpstr>Britannic Bold</vt:lpstr>
      <vt:lpstr>Microsoft YaHei UI</vt:lpstr>
      <vt:lpstr>Aharoni</vt:lpstr>
      <vt:lpstr>Arial Narrow</vt:lpstr>
      <vt:lpstr>华康少女文字W5(P)</vt:lpstr>
      <vt:lpstr>Verdana</vt:lpstr>
      <vt:lpstr>Century Gothic</vt:lpstr>
      <vt:lpstr>黑体</vt:lpstr>
      <vt:lpstr>Arial Unicode MS</vt:lpstr>
      <vt:lpstr>等线</vt:lpstr>
      <vt:lpstr>Segoe Print</vt:lpstr>
      <vt:lpstr>仿宋</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66</cp:revision>
  <dcterms:created xsi:type="dcterms:W3CDTF">2017-10-10T06:46:00Z</dcterms:created>
  <dcterms:modified xsi:type="dcterms:W3CDTF">2018-10-12T06:14:34Z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