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1"/>
  </p:notesMasterIdLst>
  <p:sldIdLst>
    <p:sldId id="257" r:id="rId3"/>
    <p:sldId id="266" r:id="rId4"/>
    <p:sldId id="260" r:id="rId5"/>
    <p:sldId id="259" r:id="rId6"/>
    <p:sldId id="267" r:id="rId7"/>
    <p:sldId id="268" r:id="rId8"/>
    <p:sldId id="270" r:id="rId9"/>
    <p:sldId id="262" r:id="rId10"/>
    <p:sldId id="269" r:id="rId11"/>
    <p:sldId id="263" r:id="rId12"/>
    <p:sldId id="264" r:id="rId13"/>
    <p:sldId id="265" r:id="rId14"/>
    <p:sldId id="271" r:id="rId15"/>
    <p:sldId id="272" r:id="rId16"/>
    <p:sldId id="273" r:id="rId17"/>
    <p:sldId id="274" r:id="rId18"/>
    <p:sldId id="275" r:id="rId19"/>
    <p:sldId id="276"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480D"/>
    <a:srgbClr val="843C0B"/>
    <a:srgbClr val="D28234"/>
    <a:srgbClr val="D0744B"/>
    <a:srgbClr val="C0C2CC"/>
    <a:srgbClr val="D58C45"/>
    <a:srgbClr val="D7954F"/>
    <a:srgbClr val="DEA66B"/>
    <a:srgbClr val="59B9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4660"/>
  </p:normalViewPr>
  <p:slideViewPr>
    <p:cSldViewPr snapToGrid="0">
      <p:cViewPr varScale="1">
        <p:scale>
          <a:sx n="115" d="100"/>
          <a:sy n="115"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userDrawn="1">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hemeOverride" Target="../theme/themeOverride1.xml"/><Relationship Id="rId6" Type="http://schemas.openxmlformats.org/officeDocument/2006/relationships/tags" Target="../tags/tag7.xml"/><Relationship Id="rId5" Type="http://schemas.openxmlformats.org/officeDocument/2006/relationships/image" Target="../media/image3.png"/><Relationship Id="rId4" Type="http://schemas.openxmlformats.org/officeDocument/2006/relationships/tags" Target="../tags/tag6.xml"/><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2.xml"/><Relationship Id="rId3" Type="http://schemas.openxmlformats.org/officeDocument/2006/relationships/tags" Target="../tags/tag8.xml"/><Relationship Id="rId2" Type="http://schemas.openxmlformats.org/officeDocument/2006/relationships/image" Target="../media/image6.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hemeOverride" Target="../theme/themeOverride3.xml"/><Relationship Id="rId6" Type="http://schemas.openxmlformats.org/officeDocument/2006/relationships/tags" Target="../tags/tag10.xml"/><Relationship Id="rId5" Type="http://schemas.openxmlformats.org/officeDocument/2006/relationships/image" Target="../media/image8.png"/><Relationship Id="rId4" Type="http://schemas.openxmlformats.org/officeDocument/2006/relationships/image" Target="../media/image3.png"/><Relationship Id="rId3" Type="http://schemas.openxmlformats.org/officeDocument/2006/relationships/tags" Target="../tags/tag9.xml"/><Relationship Id="rId2" Type="http://schemas.openxmlformats.org/officeDocument/2006/relationships/image" Target="../media/image7.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hemeOverride" Target="../theme/themeOverride4.xml"/><Relationship Id="rId6" Type="http://schemas.openxmlformats.org/officeDocument/2006/relationships/tags" Target="../tags/tag12.xml"/><Relationship Id="rId5" Type="http://schemas.openxmlformats.org/officeDocument/2006/relationships/image" Target="../media/image8.png"/><Relationship Id="rId4" Type="http://schemas.openxmlformats.org/officeDocument/2006/relationships/image" Target="../media/image3.png"/><Relationship Id="rId3" Type="http://schemas.openxmlformats.org/officeDocument/2006/relationships/tags" Target="../tags/tag11.xml"/><Relationship Id="rId2" Type="http://schemas.openxmlformats.org/officeDocument/2006/relationships/image" Target="../media/image7.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hemeOverride" Target="../theme/themeOverride5.xml"/><Relationship Id="rId6" Type="http://schemas.openxmlformats.org/officeDocument/2006/relationships/tags" Target="../tags/tag14.xml"/><Relationship Id="rId5" Type="http://schemas.openxmlformats.org/officeDocument/2006/relationships/image" Target="../media/image8.png"/><Relationship Id="rId4" Type="http://schemas.openxmlformats.org/officeDocument/2006/relationships/image" Target="../media/image3.png"/><Relationship Id="rId3" Type="http://schemas.openxmlformats.org/officeDocument/2006/relationships/tags" Target="../tags/tag13.xml"/><Relationship Id="rId2" Type="http://schemas.openxmlformats.org/officeDocument/2006/relationships/image" Target="../media/image7.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hemeOverride" Target="../theme/themeOverride6.xml"/><Relationship Id="rId5" Type="http://schemas.openxmlformats.org/officeDocument/2006/relationships/tags" Target="../tags/tag16.xml"/><Relationship Id="rId4" Type="http://schemas.openxmlformats.org/officeDocument/2006/relationships/image" Target="../media/image3.png"/><Relationship Id="rId3" Type="http://schemas.openxmlformats.org/officeDocument/2006/relationships/tags" Target="../tags/tag15.xml"/><Relationship Id="rId2" Type="http://schemas.openxmlformats.org/officeDocument/2006/relationships/image" Target="../media/image7.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7.xml"/><Relationship Id="rId3" Type="http://schemas.openxmlformats.org/officeDocument/2006/relationships/tags" Target="../tags/tag17.xml"/><Relationship Id="rId2" Type="http://schemas.openxmlformats.org/officeDocument/2006/relationships/image" Target="../media/image9.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8.xml"/><Relationship Id="rId3" Type="http://schemas.openxmlformats.org/officeDocument/2006/relationships/tags" Target="../tags/tag18.xml"/><Relationship Id="rId2" Type="http://schemas.openxmlformats.org/officeDocument/2006/relationships/image" Target="../media/image9.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9.xml"/><Relationship Id="rId3" Type="http://schemas.openxmlformats.org/officeDocument/2006/relationships/tags" Target="../tags/tag19.xml"/><Relationship Id="rId2" Type="http://schemas.openxmlformats.org/officeDocument/2006/relationships/image" Target="../media/image9.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image" Target="../media/image11.png"/><Relationship Id="rId7" Type="http://schemas.openxmlformats.org/officeDocument/2006/relationships/tags" Target="../tags/tag22.xml"/><Relationship Id="rId6" Type="http://schemas.openxmlformats.org/officeDocument/2006/relationships/image" Target="../media/image10.png"/><Relationship Id="rId5" Type="http://schemas.openxmlformats.org/officeDocument/2006/relationships/tags" Target="../tags/tag21.xml"/><Relationship Id="rId4" Type="http://schemas.openxmlformats.org/officeDocument/2006/relationships/image" Target="../media/image3.png"/><Relationship Id="rId3" Type="http://schemas.openxmlformats.org/officeDocument/2006/relationships/tags" Target="../tags/tag20.xml"/><Relationship Id="rId2" Type="http://schemas.openxmlformats.org/officeDocument/2006/relationships/image" Target="../media/image7.png"/><Relationship Id="rId11" Type="http://schemas.openxmlformats.org/officeDocument/2006/relationships/slideLayout" Target="../slideLayouts/slideLayout7.xml"/><Relationship Id="rId10" Type="http://schemas.openxmlformats.org/officeDocument/2006/relationships/themeOverride" Target="../theme/themeOverride10.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hemeOverride" Target="../theme/themeOverride11.xml"/><Relationship Id="rId5" Type="http://schemas.openxmlformats.org/officeDocument/2006/relationships/tags" Target="../tags/tag25.xml"/><Relationship Id="rId4" Type="http://schemas.openxmlformats.org/officeDocument/2006/relationships/image" Target="../media/image3.png"/><Relationship Id="rId3" Type="http://schemas.openxmlformats.org/officeDocument/2006/relationships/tags" Target="../tags/tag24.xml"/><Relationship Id="rId2" Type="http://schemas.openxmlformats.org/officeDocument/2006/relationships/image" Target="../media/image4.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12.xml"/><Relationship Id="rId3" Type="http://schemas.openxmlformats.org/officeDocument/2006/relationships/tags" Target="../tags/tag26.xml"/><Relationship Id="rId2" Type="http://schemas.openxmlformats.org/officeDocument/2006/relationships/image" Target="../media/image6.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13.xml"/><Relationship Id="rId3" Type="http://schemas.openxmlformats.org/officeDocument/2006/relationships/tags" Target="../tags/tag27.xml"/><Relationship Id="rId2" Type="http://schemas.openxmlformats.org/officeDocument/2006/relationships/image" Target="../media/image12.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hemeOverride" Target="../theme/themeOverride14.xml"/><Relationship Id="rId4" Type="http://schemas.openxmlformats.org/officeDocument/2006/relationships/tags" Target="../tags/tag28.xml"/><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15.xml"/><Relationship Id="rId3" Type="http://schemas.openxmlformats.org/officeDocument/2006/relationships/tags" Target="../tags/tag29.xml"/><Relationship Id="rId2" Type="http://schemas.openxmlformats.org/officeDocument/2006/relationships/image" Target="../media/image14.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hemeOverride" Target="../theme/themeOverride16.xml"/><Relationship Id="rId4" Type="http://schemas.openxmlformats.org/officeDocument/2006/relationships/tags" Target="../tags/tag30.xml"/><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hemeOverride" Target="../theme/themeOverride17.xml"/><Relationship Id="rId5" Type="http://schemas.openxmlformats.org/officeDocument/2006/relationships/tags" Target="../tags/tag31.xml"/><Relationship Id="rId4" Type="http://schemas.openxmlformats.org/officeDocument/2006/relationships/image" Target="../media/image16.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任意多边形 6"/>
          <p:cNvSpPr/>
          <p:nvPr/>
        </p:nvSpPr>
        <p:spPr>
          <a:xfrm rot="10800000" flipV="1">
            <a:off x="6278245" y="141351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0" name="任意多边形 9"/>
          <p:cNvSpPr/>
          <p:nvPr/>
        </p:nvSpPr>
        <p:spPr>
          <a:xfrm rot="10800000" flipV="1">
            <a:off x="5513070" y="485076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pic>
        <p:nvPicPr>
          <p:cNvPr id="15" name="图片 14" descr="A000220150322H25PPIC"/>
          <p:cNvPicPr>
            <a:picLocks noChangeAspect="1"/>
          </p:cNvPicPr>
          <p:nvPr/>
        </p:nvPicPr>
        <p:blipFill>
          <a:blip r:embed="rId2"/>
          <a:stretch>
            <a:fillRect/>
          </a:stretch>
        </p:blipFill>
        <p:spPr>
          <a:xfrm>
            <a:off x="1002665" y="644525"/>
            <a:ext cx="2072640" cy="2966085"/>
          </a:xfrm>
          <a:prstGeom prst="rect">
            <a:avLst/>
          </a:prstGeom>
        </p:spPr>
      </p:pic>
      <p:pic>
        <p:nvPicPr>
          <p:cNvPr id="12" name="图片 11"/>
          <p:cNvPicPr>
            <a:picLocks noChangeAspect="1"/>
          </p:cNvPicPr>
          <p:nvPr>
            <p:custDataLst>
              <p:tags r:id="rId3"/>
            </p:custDataLst>
          </p:nvPr>
        </p:nvPicPr>
        <p:blipFill>
          <a:blip r:embed="rId4"/>
          <a:stretch>
            <a:fillRect/>
          </a:stretch>
        </p:blipFill>
        <p:spPr>
          <a:xfrm>
            <a:off x="1212215" y="869950"/>
            <a:ext cx="2338705" cy="2332990"/>
          </a:xfrm>
          <a:prstGeom prst="rect">
            <a:avLst/>
          </a:prstGeom>
        </p:spPr>
      </p:pic>
      <p:pic>
        <p:nvPicPr>
          <p:cNvPr id="13319" name="图片 12"/>
          <p:cNvPicPr>
            <a:picLocks noChangeAspect="1" noChangeArrowheads="1"/>
          </p:cNvPicPr>
          <p:nvPr/>
        </p:nvPicPr>
        <p:blipFill>
          <a:blip r:embed="rId5" cstate="screen"/>
          <a:srcRect/>
          <a:stretch>
            <a:fillRect/>
          </a:stretch>
        </p:blipFill>
        <p:spPr bwMode="auto">
          <a:xfrm>
            <a:off x="9109075" y="2212975"/>
            <a:ext cx="210629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任意多边形 20"/>
          <p:cNvSpPr/>
          <p:nvPr/>
        </p:nvSpPr>
        <p:spPr>
          <a:xfrm>
            <a:off x="6777990" y="3610610"/>
            <a:ext cx="2012315" cy="746125"/>
          </a:xfrm>
          <a:custGeom>
            <a:avLst/>
            <a:gdLst>
              <a:gd name="connisteX0" fmla="*/ 0 w 2462530"/>
              <a:gd name="connsiteY0" fmla="*/ 61216 h 803959"/>
              <a:gd name="connisteX1" fmla="*/ 1906270 w 2462530"/>
              <a:gd name="connsiteY1" fmla="*/ 61216 h 803959"/>
              <a:gd name="connisteX2" fmla="*/ 125730 w 2462530"/>
              <a:gd name="connsiteY2" fmla="*/ 715266 h 803959"/>
              <a:gd name="connisteX3" fmla="*/ 2462530 w 2462530"/>
              <a:gd name="connsiteY3" fmla="*/ 784481 h 803959"/>
            </a:gdLst>
            <a:ahLst/>
            <a:cxnLst>
              <a:cxn ang="0">
                <a:pos x="connisteX0" y="connsiteY0"/>
              </a:cxn>
              <a:cxn ang="0">
                <a:pos x="connisteX1" y="connsiteY1"/>
              </a:cxn>
              <a:cxn ang="0">
                <a:pos x="connisteX2" y="connsiteY2"/>
              </a:cxn>
              <a:cxn ang="0">
                <a:pos x="connisteX3" y="connsiteY3"/>
              </a:cxn>
            </a:cxnLst>
            <a:rect l="l" t="t" r="r" b="b"/>
            <a:pathLst>
              <a:path w="2462530" h="803959">
                <a:moveTo>
                  <a:pt x="0" y="61216"/>
                </a:moveTo>
                <a:cubicBezTo>
                  <a:pt x="416560" y="47881"/>
                  <a:pt x="1880870" y="-69594"/>
                  <a:pt x="1906270" y="61216"/>
                </a:cubicBezTo>
                <a:cubicBezTo>
                  <a:pt x="1931670" y="192026"/>
                  <a:pt x="14605" y="570486"/>
                  <a:pt x="125730" y="715266"/>
                </a:cubicBezTo>
                <a:cubicBezTo>
                  <a:pt x="236855" y="860046"/>
                  <a:pt x="1959610" y="783846"/>
                  <a:pt x="2462530" y="784481"/>
                </a:cubicBezTo>
              </a:path>
            </a:pathLst>
          </a:custGeom>
          <a:noFill/>
          <a:ln>
            <a:solidFill>
              <a:srgbClr val="843C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5513070" y="1413510"/>
            <a:ext cx="1264920" cy="370649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文本框 22"/>
          <p:cNvSpPr txBox="1"/>
          <p:nvPr/>
        </p:nvSpPr>
        <p:spPr>
          <a:xfrm>
            <a:off x="5450840" y="1786890"/>
            <a:ext cx="1290320" cy="2933065"/>
          </a:xfrm>
          <a:prstGeom prst="rect">
            <a:avLst/>
          </a:prstGeom>
          <a:noFill/>
          <a:ln>
            <a:noFill/>
          </a:ln>
        </p:spPr>
        <p:txBody>
          <a:bodyPr vert="eaVert" wrap="square" rtlCol="0">
            <a:spAutoFit/>
          </a:bodyPr>
          <a:p>
            <a:r>
              <a:rPr lang="zh-CN" altLang="en-US" sz="7200">
                <a:solidFill>
                  <a:srgbClr val="A0480D"/>
                </a:solidFill>
                <a:latin typeface="华文新魏" panose="02010800040101010101" charset="-122"/>
                <a:ea typeface="华文新魏" panose="02010800040101010101" charset="-122"/>
              </a:rPr>
              <a:t>小清新</a:t>
            </a:r>
            <a:endParaRPr lang="zh-CN" altLang="en-US" sz="7200">
              <a:solidFill>
                <a:srgbClr val="A0480D"/>
              </a:solidFill>
              <a:latin typeface="华文新魏" panose="02010800040101010101" charset="-122"/>
              <a:ea typeface="华文新魏" panose="02010800040101010101" charset="-122"/>
            </a:endParaRPr>
          </a:p>
        </p:txBody>
      </p:sp>
      <p:pic>
        <p:nvPicPr>
          <p:cNvPr id="24" name="图片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45222">
            <a:off x="9992995" y="1626870"/>
            <a:ext cx="654050" cy="817880"/>
          </a:xfrm>
          <a:prstGeom prst="rect">
            <a:avLst/>
          </a:prstGeom>
        </p:spPr>
      </p:pic>
      <p:sp>
        <p:nvSpPr>
          <p:cNvPr id="2" name="任意多边形 1"/>
          <p:cNvSpPr/>
          <p:nvPr/>
        </p:nvSpPr>
        <p:spPr>
          <a:xfrm>
            <a:off x="4170680" y="1786890"/>
            <a:ext cx="1342390" cy="746125"/>
          </a:xfrm>
          <a:custGeom>
            <a:avLst/>
            <a:gdLst>
              <a:gd name="connisteX0" fmla="*/ 0 w 2462530"/>
              <a:gd name="connsiteY0" fmla="*/ 61216 h 803959"/>
              <a:gd name="connisteX1" fmla="*/ 1906270 w 2462530"/>
              <a:gd name="connsiteY1" fmla="*/ 61216 h 803959"/>
              <a:gd name="connisteX2" fmla="*/ 125730 w 2462530"/>
              <a:gd name="connsiteY2" fmla="*/ 715266 h 803959"/>
              <a:gd name="connisteX3" fmla="*/ 2462530 w 2462530"/>
              <a:gd name="connsiteY3" fmla="*/ 784481 h 803959"/>
            </a:gdLst>
            <a:ahLst/>
            <a:cxnLst>
              <a:cxn ang="0">
                <a:pos x="connisteX0" y="connsiteY0"/>
              </a:cxn>
              <a:cxn ang="0">
                <a:pos x="connisteX1" y="connsiteY1"/>
              </a:cxn>
              <a:cxn ang="0">
                <a:pos x="connisteX2" y="connsiteY2"/>
              </a:cxn>
              <a:cxn ang="0">
                <a:pos x="connisteX3" y="connsiteY3"/>
              </a:cxn>
            </a:cxnLst>
            <a:rect l="l" t="t" r="r" b="b"/>
            <a:pathLst>
              <a:path w="2462530" h="803959">
                <a:moveTo>
                  <a:pt x="0" y="61216"/>
                </a:moveTo>
                <a:cubicBezTo>
                  <a:pt x="416560" y="47881"/>
                  <a:pt x="1880870" y="-69594"/>
                  <a:pt x="1906270" y="61216"/>
                </a:cubicBezTo>
                <a:cubicBezTo>
                  <a:pt x="1931670" y="192026"/>
                  <a:pt x="14605" y="570486"/>
                  <a:pt x="125730" y="715266"/>
                </a:cubicBezTo>
                <a:cubicBezTo>
                  <a:pt x="236855" y="860046"/>
                  <a:pt x="1959610" y="783846"/>
                  <a:pt x="2462530" y="784481"/>
                </a:cubicBezTo>
              </a:path>
            </a:pathLst>
          </a:custGeom>
          <a:noFill/>
          <a:ln>
            <a:solidFill>
              <a:srgbClr val="843C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descr="A000220150322H25PPIC"/>
          <p:cNvPicPr>
            <a:picLocks noChangeAspect="1"/>
          </p:cNvPicPr>
          <p:nvPr/>
        </p:nvPicPr>
        <p:blipFill>
          <a:blip r:embed="rId2"/>
          <a:stretch>
            <a:fillRect/>
          </a:stretch>
        </p:blipFill>
        <p:spPr>
          <a:xfrm>
            <a:off x="1002665" y="644525"/>
            <a:ext cx="2072640" cy="2966085"/>
          </a:xfrm>
          <a:prstGeom prst="rect">
            <a:avLst/>
          </a:prstGeom>
        </p:spPr>
      </p:pic>
      <p:pic>
        <p:nvPicPr>
          <p:cNvPr id="13319" name="图片 12"/>
          <p:cNvPicPr>
            <a:picLocks noChangeAspect="1" noChangeArrowheads="1"/>
          </p:cNvPicPr>
          <p:nvPr/>
        </p:nvPicPr>
        <p:blipFill>
          <a:blip r:embed="rId3" cstate="screen"/>
          <a:srcRect/>
          <a:stretch>
            <a:fillRect/>
          </a:stretch>
        </p:blipFill>
        <p:spPr bwMode="auto">
          <a:xfrm>
            <a:off x="9109075" y="2212975"/>
            <a:ext cx="210629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custDataLst>
              <p:tags r:id="rId4"/>
            </p:custDataLst>
          </p:nvPr>
        </p:nvPicPr>
        <p:blipFill>
          <a:blip r:embed="rId5"/>
          <a:stretch>
            <a:fillRect/>
          </a:stretch>
        </p:blipFill>
        <p:spPr>
          <a:xfrm>
            <a:off x="1212215" y="869950"/>
            <a:ext cx="2338705" cy="2332990"/>
          </a:xfrm>
          <a:prstGeom prst="rect">
            <a:avLst/>
          </a:prstGeom>
        </p:spPr>
      </p:pic>
      <p:sp>
        <p:nvSpPr>
          <p:cNvPr id="22" name="矩形 21"/>
          <p:cNvSpPr/>
          <p:nvPr/>
        </p:nvSpPr>
        <p:spPr>
          <a:xfrm>
            <a:off x="5513070" y="1413510"/>
            <a:ext cx="1264920" cy="403288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任意多边形 6"/>
          <p:cNvSpPr/>
          <p:nvPr/>
        </p:nvSpPr>
        <p:spPr>
          <a:xfrm rot="10800000" flipV="1">
            <a:off x="6278245" y="141351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2" name="任意多边形 1"/>
          <p:cNvSpPr/>
          <p:nvPr/>
        </p:nvSpPr>
        <p:spPr>
          <a:xfrm rot="10800000" flipV="1">
            <a:off x="5513070" y="51771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23" name="文本框 22"/>
          <p:cNvSpPr txBox="1"/>
          <p:nvPr/>
        </p:nvSpPr>
        <p:spPr>
          <a:xfrm>
            <a:off x="5592445" y="1760855"/>
            <a:ext cx="1106170" cy="3911600"/>
          </a:xfrm>
          <a:prstGeom prst="rect">
            <a:avLst/>
          </a:prstGeom>
          <a:noFill/>
          <a:ln>
            <a:noFill/>
          </a:ln>
        </p:spPr>
        <p:txBody>
          <a:bodyPr vert="eaVert" wrap="square" rtlCol="0">
            <a:spAutoFit/>
          </a:bodyPr>
          <a:p>
            <a:r>
              <a:rPr lang="zh-CN" altLang="en-US" sz="6000">
                <a:solidFill>
                  <a:srgbClr val="A0480D"/>
                </a:solidFill>
                <a:latin typeface="华文新魏" panose="02010800040101010101" charset="-122"/>
                <a:ea typeface="华文新魏" panose="02010800040101010101" charset="-122"/>
              </a:rPr>
              <a:t>谢谢观赏</a:t>
            </a:r>
            <a:endParaRPr lang="zh-CN" altLang="en-US" sz="6000">
              <a:solidFill>
                <a:srgbClr val="A0480D"/>
              </a:solidFill>
              <a:latin typeface="华文新魏" panose="02010800040101010101" charset="-122"/>
              <a:ea typeface="华文新魏" panose="02010800040101010101" charset="-122"/>
            </a:endParaRPr>
          </a:p>
        </p:txBody>
      </p:sp>
    </p:spTree>
    <p:custDataLst>
      <p:tags r:id="rId6"/>
    </p:custData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5341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A000220150321I37PPIC"/>
          <p:cNvPicPr>
            <a:picLocks noChangeAspect="1"/>
          </p:cNvPicPr>
          <p:nvPr/>
        </p:nvPicPr>
        <p:blipFill>
          <a:blip r:embed="rId2"/>
          <a:srcRect l="10293"/>
          <a:stretch>
            <a:fillRect/>
          </a:stretch>
        </p:blipFill>
        <p:spPr>
          <a:xfrm>
            <a:off x="707390" y="1683385"/>
            <a:ext cx="2722880" cy="3281680"/>
          </a:xfrm>
          <a:prstGeom prst="rect">
            <a:avLst/>
          </a:prstGeom>
        </p:spPr>
      </p:pic>
      <p:sp>
        <p:nvSpPr>
          <p:cNvPr id="22" name="矩形 21"/>
          <p:cNvSpPr/>
          <p:nvPr/>
        </p:nvSpPr>
        <p:spPr>
          <a:xfrm>
            <a:off x="3341370" y="1338580"/>
            <a:ext cx="7393940" cy="418338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任意多边形 1"/>
          <p:cNvSpPr/>
          <p:nvPr/>
        </p:nvSpPr>
        <p:spPr>
          <a:xfrm rot="10800000" flipV="1">
            <a:off x="10235565" y="133858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3" name="任意多边形 2"/>
          <p:cNvSpPr/>
          <p:nvPr/>
        </p:nvSpPr>
        <p:spPr>
          <a:xfrm rot="10800000" flipV="1">
            <a:off x="3341370" y="525272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cxnSp>
        <p:nvCxnSpPr>
          <p:cNvPr id="5" name="直接连接符 4"/>
          <p:cNvCxnSpPr/>
          <p:nvPr/>
        </p:nvCxnSpPr>
        <p:spPr>
          <a:xfrm>
            <a:off x="4337685" y="1338580"/>
            <a:ext cx="0" cy="4197985"/>
          </a:xfrm>
          <a:prstGeom prst="line">
            <a:avLst/>
          </a:prstGeom>
          <a:ln>
            <a:solidFill>
              <a:srgbClr val="A0480D"/>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197090" y="1331595"/>
            <a:ext cx="0" cy="4197985"/>
          </a:xfrm>
          <a:prstGeom prst="line">
            <a:avLst/>
          </a:prstGeom>
          <a:ln>
            <a:solidFill>
              <a:srgbClr val="A0480D"/>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082915" y="1338580"/>
            <a:ext cx="0" cy="4197985"/>
          </a:xfrm>
          <a:prstGeom prst="line">
            <a:avLst/>
          </a:prstGeom>
          <a:ln>
            <a:solidFill>
              <a:srgbClr val="A0480D"/>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969375" y="1323975"/>
            <a:ext cx="0" cy="4197985"/>
          </a:xfrm>
          <a:prstGeom prst="line">
            <a:avLst/>
          </a:prstGeom>
          <a:ln>
            <a:solidFill>
              <a:srgbClr val="A0480D"/>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855835" y="1338580"/>
            <a:ext cx="0" cy="4197985"/>
          </a:xfrm>
          <a:prstGeom prst="line">
            <a:avLst/>
          </a:prstGeom>
          <a:ln>
            <a:solidFill>
              <a:srgbClr val="A0480D"/>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279390" y="1338580"/>
            <a:ext cx="0" cy="4197985"/>
          </a:xfrm>
          <a:prstGeom prst="line">
            <a:avLst/>
          </a:prstGeom>
          <a:ln>
            <a:solidFill>
              <a:srgbClr val="A0480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221095" y="1338580"/>
            <a:ext cx="0" cy="4197985"/>
          </a:xfrm>
          <a:prstGeom prst="line">
            <a:avLst/>
          </a:prstGeom>
          <a:ln>
            <a:solidFill>
              <a:srgbClr val="A0480D"/>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430270" y="2580005"/>
            <a:ext cx="798195" cy="1488440"/>
          </a:xfrm>
          <a:prstGeom prst="rect">
            <a:avLst/>
          </a:prstGeom>
          <a:noFill/>
        </p:spPr>
        <p:txBody>
          <a:bodyPr vert="eaVert" wrap="square" rtlCol="0">
            <a:spAutoFit/>
          </a:bodyPr>
          <a:p>
            <a:r>
              <a:rPr lang="zh-CN" altLang="en-US" sz="4000">
                <a:solidFill>
                  <a:srgbClr val="843C0B"/>
                </a:solidFill>
                <a:latin typeface="幼圆" panose="02010509060101010101" charset="-122"/>
                <a:ea typeface="幼圆" panose="02010509060101010101" charset="-122"/>
              </a:rPr>
              <a:t>成 员</a:t>
            </a:r>
            <a:endParaRPr lang="zh-CN" altLang="en-US" sz="4000">
              <a:solidFill>
                <a:srgbClr val="843C0B"/>
              </a:solidFill>
              <a:latin typeface="幼圆" panose="02010509060101010101" charset="-122"/>
              <a:ea typeface="幼圆" panose="02010509060101010101" charset="-122"/>
            </a:endParaRPr>
          </a:p>
        </p:txBody>
      </p:sp>
      <p:sp>
        <p:nvSpPr>
          <p:cNvPr id="12" name="文本框 11"/>
          <p:cNvSpPr txBox="1"/>
          <p:nvPr/>
        </p:nvSpPr>
        <p:spPr>
          <a:xfrm>
            <a:off x="4471035" y="1683385"/>
            <a:ext cx="675005" cy="2978785"/>
          </a:xfrm>
          <a:prstGeom prst="rect">
            <a:avLst/>
          </a:prstGeom>
          <a:noFill/>
        </p:spPr>
        <p:txBody>
          <a:bodyPr vert="eaVert" wrap="square" rtlCol="0">
            <a:spAutoFit/>
          </a:bodyPr>
          <a:p>
            <a:r>
              <a:rPr lang="zh-CN" altLang="en-US" sz="3200">
                <a:solidFill>
                  <a:srgbClr val="A0480D"/>
                </a:solidFill>
                <a:latin typeface="华文楷体" panose="02010600040101010101" charset="-122"/>
                <a:ea typeface="华文楷体" panose="02010600040101010101" charset="-122"/>
              </a:rPr>
              <a:t>苏萌萌  </a:t>
            </a:r>
            <a:r>
              <a:rPr lang="en-US" altLang="zh-CN" sz="3200">
                <a:solidFill>
                  <a:srgbClr val="A0480D"/>
                </a:solidFill>
                <a:latin typeface="华文楷体" panose="02010600040101010101" charset="-122"/>
                <a:ea typeface="华文楷体" panose="02010600040101010101" charset="-122"/>
              </a:rPr>
              <a:t>2018666</a:t>
            </a:r>
            <a:endParaRPr lang="en-US" altLang="zh-CN" sz="3200">
              <a:solidFill>
                <a:srgbClr val="A0480D"/>
              </a:solidFill>
              <a:latin typeface="华文楷体" panose="02010600040101010101" charset="-122"/>
              <a:ea typeface="华文楷体" panose="02010600040101010101" charset="-122"/>
            </a:endParaRPr>
          </a:p>
        </p:txBody>
      </p:sp>
      <p:sp>
        <p:nvSpPr>
          <p:cNvPr id="15" name="文本框 14"/>
          <p:cNvSpPr txBox="1"/>
          <p:nvPr/>
        </p:nvSpPr>
        <p:spPr>
          <a:xfrm>
            <a:off x="9964420" y="1683385"/>
            <a:ext cx="675005" cy="2978785"/>
          </a:xfrm>
          <a:prstGeom prst="rect">
            <a:avLst/>
          </a:prstGeom>
          <a:noFill/>
        </p:spPr>
        <p:txBody>
          <a:bodyPr vert="eaVert" wrap="square" rtlCol="0">
            <a:spAutoFit/>
          </a:bodyPr>
          <a:p>
            <a:r>
              <a:rPr lang="zh-CN" altLang="en-US" sz="3200">
                <a:solidFill>
                  <a:srgbClr val="A0480D"/>
                </a:solidFill>
                <a:latin typeface="华文楷体" panose="02010600040101010101" charset="-122"/>
                <a:ea typeface="华文楷体" panose="02010600040101010101" charset="-122"/>
              </a:rPr>
              <a:t>苏萌萌  </a:t>
            </a:r>
            <a:r>
              <a:rPr lang="en-US" altLang="zh-CN" sz="3200">
                <a:solidFill>
                  <a:srgbClr val="A0480D"/>
                </a:solidFill>
                <a:latin typeface="华文楷体" panose="02010600040101010101" charset="-122"/>
                <a:ea typeface="华文楷体" panose="02010600040101010101" charset="-122"/>
              </a:rPr>
              <a:t>2018666</a:t>
            </a:r>
            <a:endParaRPr lang="en-US" altLang="zh-CN" sz="3200">
              <a:solidFill>
                <a:srgbClr val="A0480D"/>
              </a:solidFill>
              <a:latin typeface="华文楷体" panose="02010600040101010101" charset="-122"/>
              <a:ea typeface="华文楷体" panose="02010600040101010101" charset="-122"/>
            </a:endParaRPr>
          </a:p>
        </p:txBody>
      </p:sp>
      <p:sp>
        <p:nvSpPr>
          <p:cNvPr id="16" name="文本框 15"/>
          <p:cNvSpPr txBox="1"/>
          <p:nvPr/>
        </p:nvSpPr>
        <p:spPr>
          <a:xfrm>
            <a:off x="8188960" y="1683385"/>
            <a:ext cx="675005" cy="3282315"/>
          </a:xfrm>
          <a:prstGeom prst="rect">
            <a:avLst/>
          </a:prstGeom>
          <a:noFill/>
        </p:spPr>
        <p:txBody>
          <a:bodyPr vert="eaVert" wrap="square" rtlCol="0">
            <a:spAutoFit/>
          </a:bodyPr>
          <a:p>
            <a:r>
              <a:rPr lang="zh-CN" altLang="en-US" sz="3200">
                <a:solidFill>
                  <a:srgbClr val="A0480D"/>
                </a:solidFill>
                <a:latin typeface="华文楷体" panose="02010600040101010101" charset="-122"/>
                <a:ea typeface="华文楷体" panose="02010600040101010101" charset="-122"/>
              </a:rPr>
              <a:t>苏萌萌  </a:t>
            </a:r>
            <a:r>
              <a:rPr lang="en-US" altLang="zh-CN" sz="3200">
                <a:solidFill>
                  <a:srgbClr val="A0480D"/>
                </a:solidFill>
                <a:latin typeface="华文楷体" panose="02010600040101010101" charset="-122"/>
                <a:ea typeface="华文楷体" panose="02010600040101010101" charset="-122"/>
              </a:rPr>
              <a:t>2018666</a:t>
            </a:r>
            <a:endParaRPr lang="en-US" altLang="zh-CN" sz="3200">
              <a:solidFill>
                <a:srgbClr val="A0480D"/>
              </a:solidFill>
              <a:latin typeface="华文楷体" panose="02010600040101010101" charset="-122"/>
              <a:ea typeface="华文楷体" panose="02010600040101010101" charset="-122"/>
            </a:endParaRPr>
          </a:p>
        </p:txBody>
      </p:sp>
      <p:sp>
        <p:nvSpPr>
          <p:cNvPr id="19" name="文本框 18"/>
          <p:cNvSpPr txBox="1"/>
          <p:nvPr/>
        </p:nvSpPr>
        <p:spPr>
          <a:xfrm>
            <a:off x="6424295" y="1683385"/>
            <a:ext cx="675005" cy="2978785"/>
          </a:xfrm>
          <a:prstGeom prst="rect">
            <a:avLst/>
          </a:prstGeom>
          <a:noFill/>
        </p:spPr>
        <p:txBody>
          <a:bodyPr vert="eaVert" wrap="square" rtlCol="0">
            <a:spAutoFit/>
          </a:bodyPr>
          <a:p>
            <a:r>
              <a:rPr lang="zh-CN" altLang="en-US" sz="3200">
                <a:solidFill>
                  <a:srgbClr val="A0480D"/>
                </a:solidFill>
                <a:latin typeface="华文楷体" panose="02010600040101010101" charset="-122"/>
                <a:ea typeface="华文楷体" panose="02010600040101010101" charset="-122"/>
              </a:rPr>
              <a:t>苏萌萌  </a:t>
            </a:r>
            <a:r>
              <a:rPr lang="en-US" altLang="zh-CN" sz="3200">
                <a:solidFill>
                  <a:srgbClr val="A0480D"/>
                </a:solidFill>
                <a:latin typeface="华文楷体" panose="02010600040101010101" charset="-122"/>
                <a:ea typeface="华文楷体" panose="02010600040101010101" charset="-122"/>
              </a:rPr>
              <a:t>2018666</a:t>
            </a:r>
            <a:endParaRPr lang="en-US" altLang="zh-CN" sz="3200">
              <a:solidFill>
                <a:srgbClr val="A0480D"/>
              </a:solidFill>
              <a:latin typeface="华文楷体" panose="02010600040101010101" charset="-122"/>
              <a:ea typeface="华文楷体" panose="02010600040101010101" charset="-122"/>
            </a:endParaRPr>
          </a:p>
        </p:txBody>
      </p:sp>
    </p:spTree>
    <p:custDataLst>
      <p:tags r:id="rId3"/>
    </p:custData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任意多边形 6"/>
          <p:cNvSpPr/>
          <p:nvPr/>
        </p:nvSpPr>
        <p:spPr>
          <a:xfrm rot="10800000" flipV="1">
            <a:off x="10984865" y="64452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pic>
        <p:nvPicPr>
          <p:cNvPr id="56" name="图片 55"/>
          <p:cNvPicPr>
            <a:picLocks noChangeAspect="1"/>
          </p:cNvPicPr>
          <p:nvPr/>
        </p:nvPicPr>
        <p:blipFill rotWithShape="1">
          <a:blip r:embed="rId2" cstate="screen"/>
          <a:srcRect/>
          <a:stretch>
            <a:fillRect/>
          </a:stretch>
        </p:blipFill>
        <p:spPr>
          <a:xfrm>
            <a:off x="707390" y="1003935"/>
            <a:ext cx="1852295" cy="3023235"/>
          </a:xfrm>
          <a:prstGeom prst="rect">
            <a:avLst/>
          </a:prstGeom>
        </p:spPr>
      </p:pic>
      <p:sp>
        <p:nvSpPr>
          <p:cNvPr id="2" name="任意多边形 1"/>
          <p:cNvSpPr/>
          <p:nvPr/>
        </p:nvSpPr>
        <p:spPr>
          <a:xfrm rot="10800000" flipV="1">
            <a:off x="707390" y="594423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pic>
        <p:nvPicPr>
          <p:cNvPr id="12" name="图片 11"/>
          <p:cNvPicPr>
            <a:picLocks noChangeAspect="1"/>
          </p:cNvPicPr>
          <p:nvPr>
            <p:custDataLst>
              <p:tags r:id="rId3"/>
            </p:custDataLst>
          </p:nvPr>
        </p:nvPicPr>
        <p:blipFill>
          <a:blip r:embed="rId4"/>
          <a:srcRect l="50285"/>
          <a:stretch>
            <a:fillRect/>
          </a:stretch>
        </p:blipFill>
        <p:spPr>
          <a:xfrm>
            <a:off x="707390" y="1851660"/>
            <a:ext cx="1325880" cy="2660650"/>
          </a:xfrm>
          <a:prstGeom prst="rect">
            <a:avLst/>
          </a:prstGeom>
        </p:spPr>
      </p:pic>
      <p:sp>
        <p:nvSpPr>
          <p:cNvPr id="22" name="矩形 21"/>
          <p:cNvSpPr/>
          <p:nvPr/>
        </p:nvSpPr>
        <p:spPr>
          <a:xfrm>
            <a:off x="5513070" y="1413510"/>
            <a:ext cx="1264920" cy="370649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任意多边形 3"/>
          <p:cNvSpPr/>
          <p:nvPr/>
        </p:nvSpPr>
        <p:spPr>
          <a:xfrm rot="10800000" flipV="1">
            <a:off x="6278245" y="141351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0" name="任意多边形 9"/>
          <p:cNvSpPr/>
          <p:nvPr/>
        </p:nvSpPr>
        <p:spPr>
          <a:xfrm rot="10800000" flipV="1">
            <a:off x="5513070" y="485076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pic>
        <p:nvPicPr>
          <p:cNvPr id="33797" name="图片 17"/>
          <p:cNvPicPr>
            <a:picLocks noChangeAspect="1" noChangeArrowheads="1"/>
          </p:cNvPicPr>
          <p:nvPr/>
        </p:nvPicPr>
        <p:blipFill>
          <a:blip r:embed="rId5" cstate="screen"/>
          <a:srcRect l="32304"/>
          <a:stretch>
            <a:fillRect/>
          </a:stretch>
        </p:blipFill>
        <p:spPr bwMode="auto">
          <a:xfrm>
            <a:off x="6278245" y="3227705"/>
            <a:ext cx="77978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p:cNvSpPr txBox="1"/>
          <p:nvPr/>
        </p:nvSpPr>
        <p:spPr>
          <a:xfrm>
            <a:off x="5450840" y="1715770"/>
            <a:ext cx="1290320" cy="2933065"/>
          </a:xfrm>
          <a:prstGeom prst="rect">
            <a:avLst/>
          </a:prstGeom>
          <a:noFill/>
          <a:ln>
            <a:noFill/>
          </a:ln>
        </p:spPr>
        <p:txBody>
          <a:bodyPr vert="eaVert" wrap="square" rtlCol="0">
            <a:spAutoFit/>
          </a:bodyPr>
          <a:p>
            <a:r>
              <a:rPr lang="zh-CN" altLang="en-US" sz="7200">
                <a:solidFill>
                  <a:srgbClr val="A0480D"/>
                </a:solidFill>
                <a:latin typeface="华文新魏" panose="02010800040101010101" charset="-122"/>
                <a:ea typeface="华文新魏" panose="02010800040101010101" charset="-122"/>
              </a:rPr>
              <a:t>第一章</a:t>
            </a:r>
            <a:endParaRPr lang="zh-CN" altLang="en-US" sz="7200">
              <a:solidFill>
                <a:srgbClr val="A0480D"/>
              </a:solidFill>
              <a:latin typeface="华文新魏" panose="02010800040101010101" charset="-122"/>
              <a:ea typeface="华文新魏" panose="02010800040101010101" charset="-122"/>
            </a:endParaRPr>
          </a:p>
        </p:txBody>
      </p:sp>
      <p:cxnSp>
        <p:nvCxnSpPr>
          <p:cNvPr id="3" name="直接连接符 2"/>
          <p:cNvCxnSpPr/>
          <p:nvPr/>
        </p:nvCxnSpPr>
        <p:spPr>
          <a:xfrm>
            <a:off x="7522210" y="1858645"/>
            <a:ext cx="0" cy="626745"/>
          </a:xfrm>
          <a:prstGeom prst="line">
            <a:avLst/>
          </a:prstGeom>
          <a:ln w="28575">
            <a:solidFill>
              <a:srgbClr val="A0480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277100" y="2485390"/>
            <a:ext cx="490220" cy="2365375"/>
          </a:xfrm>
          <a:prstGeom prst="rect">
            <a:avLst/>
          </a:prstGeom>
          <a:noFill/>
        </p:spPr>
        <p:txBody>
          <a:bodyPr vert="eaVert" wrap="square" rtlCol="0">
            <a:spAutoFit/>
          </a:bodyPr>
          <a:p>
            <a:r>
              <a:rPr lang="zh-CN" altLang="en-US" sz="2000">
                <a:solidFill>
                  <a:srgbClr val="A0480D"/>
                </a:solidFill>
                <a:latin typeface="华文楷体" panose="02010600040101010101" charset="-122"/>
                <a:ea typeface="华文楷体" panose="02010600040101010101" charset="-122"/>
              </a:rPr>
              <a:t>点击此处添加标题</a:t>
            </a:r>
            <a:endParaRPr lang="zh-CN" altLang="en-US" sz="2000">
              <a:solidFill>
                <a:srgbClr val="A0480D"/>
              </a:solidFill>
              <a:latin typeface="华文楷体" panose="02010600040101010101" charset="-122"/>
              <a:ea typeface="华文楷体" panose="02010600040101010101" charset="-122"/>
            </a:endParaRPr>
          </a:p>
        </p:txBody>
      </p:sp>
    </p:spTree>
    <p:custDataLst>
      <p:tags r:id="rId6"/>
    </p:custData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6" name="图片 55"/>
          <p:cNvPicPr>
            <a:picLocks noChangeAspect="1"/>
          </p:cNvPicPr>
          <p:nvPr/>
        </p:nvPicPr>
        <p:blipFill rotWithShape="1">
          <a:blip r:embed="rId2" cstate="screen"/>
          <a:srcRect/>
          <a:stretch>
            <a:fillRect/>
          </a:stretch>
        </p:blipFill>
        <p:spPr>
          <a:xfrm>
            <a:off x="707390" y="1003935"/>
            <a:ext cx="1852295" cy="3023235"/>
          </a:xfrm>
          <a:prstGeom prst="rect">
            <a:avLst/>
          </a:prstGeom>
        </p:spPr>
      </p:pic>
      <p:pic>
        <p:nvPicPr>
          <p:cNvPr id="12" name="图片 11"/>
          <p:cNvPicPr>
            <a:picLocks noChangeAspect="1"/>
          </p:cNvPicPr>
          <p:nvPr>
            <p:custDataLst>
              <p:tags r:id="rId3"/>
            </p:custDataLst>
          </p:nvPr>
        </p:nvPicPr>
        <p:blipFill>
          <a:blip r:embed="rId4"/>
          <a:srcRect l="50285"/>
          <a:stretch>
            <a:fillRect/>
          </a:stretch>
        </p:blipFill>
        <p:spPr>
          <a:xfrm>
            <a:off x="707390" y="1851660"/>
            <a:ext cx="1325880" cy="2660650"/>
          </a:xfrm>
          <a:prstGeom prst="rect">
            <a:avLst/>
          </a:prstGeom>
        </p:spPr>
      </p:pic>
      <p:sp>
        <p:nvSpPr>
          <p:cNvPr id="22" name="矩形 21"/>
          <p:cNvSpPr/>
          <p:nvPr/>
        </p:nvSpPr>
        <p:spPr>
          <a:xfrm>
            <a:off x="5513070" y="1413510"/>
            <a:ext cx="1264920" cy="370649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任意多边形 3"/>
          <p:cNvSpPr/>
          <p:nvPr/>
        </p:nvSpPr>
        <p:spPr>
          <a:xfrm rot="10800000" flipV="1">
            <a:off x="6278245" y="141351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2" name="任意多边形 1"/>
          <p:cNvSpPr/>
          <p:nvPr/>
        </p:nvSpPr>
        <p:spPr>
          <a:xfrm rot="10800000" flipV="1">
            <a:off x="5513070" y="485076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pic>
        <p:nvPicPr>
          <p:cNvPr id="33797" name="图片 17"/>
          <p:cNvPicPr>
            <a:picLocks noChangeAspect="1" noChangeArrowheads="1"/>
          </p:cNvPicPr>
          <p:nvPr/>
        </p:nvPicPr>
        <p:blipFill>
          <a:blip r:embed="rId5" cstate="screen"/>
          <a:srcRect l="32304"/>
          <a:stretch>
            <a:fillRect/>
          </a:stretch>
        </p:blipFill>
        <p:spPr bwMode="auto">
          <a:xfrm>
            <a:off x="6278245" y="3227705"/>
            <a:ext cx="77978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p:cNvSpPr txBox="1"/>
          <p:nvPr/>
        </p:nvSpPr>
        <p:spPr>
          <a:xfrm>
            <a:off x="5500370" y="1715770"/>
            <a:ext cx="1290320" cy="2933065"/>
          </a:xfrm>
          <a:prstGeom prst="rect">
            <a:avLst/>
          </a:prstGeom>
          <a:noFill/>
          <a:ln>
            <a:noFill/>
          </a:ln>
        </p:spPr>
        <p:txBody>
          <a:bodyPr vert="eaVert" wrap="square" rtlCol="0">
            <a:spAutoFit/>
          </a:bodyPr>
          <a:p>
            <a:r>
              <a:rPr lang="zh-CN" altLang="en-US" sz="7200">
                <a:solidFill>
                  <a:srgbClr val="A0480D"/>
                </a:solidFill>
                <a:latin typeface="华文新魏" panose="02010800040101010101" charset="-122"/>
                <a:ea typeface="华文新魏" panose="02010800040101010101" charset="-122"/>
              </a:rPr>
              <a:t>第二章</a:t>
            </a:r>
            <a:endParaRPr lang="zh-CN" altLang="en-US" sz="7200">
              <a:solidFill>
                <a:srgbClr val="A0480D"/>
              </a:solidFill>
              <a:latin typeface="华文新魏" panose="02010800040101010101" charset="-122"/>
              <a:ea typeface="华文新魏" panose="02010800040101010101" charset="-122"/>
            </a:endParaRPr>
          </a:p>
        </p:txBody>
      </p:sp>
      <p:sp>
        <p:nvSpPr>
          <p:cNvPr id="7" name="任意多边形 6"/>
          <p:cNvSpPr/>
          <p:nvPr/>
        </p:nvSpPr>
        <p:spPr>
          <a:xfrm rot="10800000" flipV="1">
            <a:off x="10984865" y="64452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3" name="任意多边形 2"/>
          <p:cNvSpPr/>
          <p:nvPr/>
        </p:nvSpPr>
        <p:spPr>
          <a:xfrm rot="10800000" flipV="1">
            <a:off x="707390" y="594423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cxnSp>
        <p:nvCxnSpPr>
          <p:cNvPr id="5" name="直接连接符 4"/>
          <p:cNvCxnSpPr/>
          <p:nvPr/>
        </p:nvCxnSpPr>
        <p:spPr>
          <a:xfrm>
            <a:off x="7522210" y="1851660"/>
            <a:ext cx="0" cy="626745"/>
          </a:xfrm>
          <a:prstGeom prst="line">
            <a:avLst/>
          </a:prstGeom>
          <a:ln w="28575">
            <a:solidFill>
              <a:srgbClr val="A0480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277100" y="2485390"/>
            <a:ext cx="490220" cy="2365375"/>
          </a:xfrm>
          <a:prstGeom prst="rect">
            <a:avLst/>
          </a:prstGeom>
          <a:noFill/>
        </p:spPr>
        <p:txBody>
          <a:bodyPr vert="eaVert" wrap="square" rtlCol="0">
            <a:spAutoFit/>
          </a:bodyPr>
          <a:p>
            <a:r>
              <a:rPr lang="zh-CN" altLang="en-US" sz="2000">
                <a:solidFill>
                  <a:srgbClr val="A0480D"/>
                </a:solidFill>
                <a:latin typeface="华文楷体" panose="02010600040101010101" charset="-122"/>
                <a:ea typeface="华文楷体" panose="02010600040101010101" charset="-122"/>
              </a:rPr>
              <a:t>点击此处添加标题</a:t>
            </a:r>
            <a:endParaRPr lang="zh-CN" altLang="en-US" sz="2000">
              <a:solidFill>
                <a:srgbClr val="A0480D"/>
              </a:solidFill>
              <a:latin typeface="华文楷体" panose="02010600040101010101" charset="-122"/>
              <a:ea typeface="华文楷体" panose="02010600040101010101" charset="-122"/>
            </a:endParaRPr>
          </a:p>
        </p:txBody>
      </p:sp>
    </p:spTree>
    <p:custDataLst>
      <p:tags r:id="rId6"/>
    </p:custData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6" name="图片 55"/>
          <p:cNvPicPr>
            <a:picLocks noChangeAspect="1"/>
          </p:cNvPicPr>
          <p:nvPr/>
        </p:nvPicPr>
        <p:blipFill rotWithShape="1">
          <a:blip r:embed="rId2" cstate="screen"/>
          <a:srcRect/>
          <a:stretch>
            <a:fillRect/>
          </a:stretch>
        </p:blipFill>
        <p:spPr>
          <a:xfrm>
            <a:off x="707390" y="1003935"/>
            <a:ext cx="1852295" cy="3023235"/>
          </a:xfrm>
          <a:prstGeom prst="rect">
            <a:avLst/>
          </a:prstGeom>
        </p:spPr>
      </p:pic>
      <p:pic>
        <p:nvPicPr>
          <p:cNvPr id="12" name="图片 11"/>
          <p:cNvPicPr>
            <a:picLocks noChangeAspect="1"/>
          </p:cNvPicPr>
          <p:nvPr>
            <p:custDataLst>
              <p:tags r:id="rId3"/>
            </p:custDataLst>
          </p:nvPr>
        </p:nvPicPr>
        <p:blipFill>
          <a:blip r:embed="rId4"/>
          <a:srcRect l="50285"/>
          <a:stretch>
            <a:fillRect/>
          </a:stretch>
        </p:blipFill>
        <p:spPr>
          <a:xfrm>
            <a:off x="707390" y="1851660"/>
            <a:ext cx="1325880" cy="2660650"/>
          </a:xfrm>
          <a:prstGeom prst="rect">
            <a:avLst/>
          </a:prstGeom>
        </p:spPr>
      </p:pic>
      <p:sp>
        <p:nvSpPr>
          <p:cNvPr id="22" name="矩形 21"/>
          <p:cNvSpPr/>
          <p:nvPr/>
        </p:nvSpPr>
        <p:spPr>
          <a:xfrm>
            <a:off x="5513070" y="1413510"/>
            <a:ext cx="1264920" cy="370649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任意多边形 3"/>
          <p:cNvSpPr/>
          <p:nvPr/>
        </p:nvSpPr>
        <p:spPr>
          <a:xfrm rot="10800000" flipV="1">
            <a:off x="6278245" y="141351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2" name="任意多边形 1"/>
          <p:cNvSpPr/>
          <p:nvPr/>
        </p:nvSpPr>
        <p:spPr>
          <a:xfrm rot="10800000" flipV="1">
            <a:off x="5513070" y="485076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pic>
        <p:nvPicPr>
          <p:cNvPr id="33797" name="图片 17"/>
          <p:cNvPicPr>
            <a:picLocks noChangeAspect="1" noChangeArrowheads="1"/>
          </p:cNvPicPr>
          <p:nvPr/>
        </p:nvPicPr>
        <p:blipFill>
          <a:blip r:embed="rId5" cstate="screen"/>
          <a:srcRect l="32304"/>
          <a:stretch>
            <a:fillRect/>
          </a:stretch>
        </p:blipFill>
        <p:spPr bwMode="auto">
          <a:xfrm>
            <a:off x="6278245" y="3227705"/>
            <a:ext cx="77978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p:cNvSpPr txBox="1"/>
          <p:nvPr/>
        </p:nvSpPr>
        <p:spPr>
          <a:xfrm>
            <a:off x="5513070" y="1800225"/>
            <a:ext cx="1290320" cy="2933065"/>
          </a:xfrm>
          <a:prstGeom prst="rect">
            <a:avLst/>
          </a:prstGeom>
          <a:noFill/>
          <a:ln>
            <a:noFill/>
          </a:ln>
        </p:spPr>
        <p:txBody>
          <a:bodyPr vert="eaVert" wrap="square" rtlCol="0">
            <a:spAutoFit/>
          </a:bodyPr>
          <a:p>
            <a:r>
              <a:rPr lang="zh-CN" altLang="en-US" sz="7200">
                <a:solidFill>
                  <a:srgbClr val="A0480D"/>
                </a:solidFill>
                <a:latin typeface="华文新魏" panose="02010800040101010101" charset="-122"/>
                <a:ea typeface="华文新魏" panose="02010800040101010101" charset="-122"/>
              </a:rPr>
              <a:t>第三章</a:t>
            </a:r>
            <a:endParaRPr lang="zh-CN" altLang="en-US" sz="7200">
              <a:solidFill>
                <a:srgbClr val="A0480D"/>
              </a:solidFill>
              <a:latin typeface="华文新魏" panose="02010800040101010101" charset="-122"/>
              <a:ea typeface="华文新魏" panose="02010800040101010101" charset="-122"/>
            </a:endParaRPr>
          </a:p>
        </p:txBody>
      </p:sp>
      <p:sp>
        <p:nvSpPr>
          <p:cNvPr id="7" name="任意多边形 6"/>
          <p:cNvSpPr/>
          <p:nvPr/>
        </p:nvSpPr>
        <p:spPr>
          <a:xfrm rot="10800000" flipV="1">
            <a:off x="10984865" y="64452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3" name="任意多边形 2"/>
          <p:cNvSpPr/>
          <p:nvPr/>
        </p:nvSpPr>
        <p:spPr>
          <a:xfrm rot="10800000" flipV="1">
            <a:off x="707390" y="594423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cxnSp>
        <p:nvCxnSpPr>
          <p:cNvPr id="5" name="直接连接符 4"/>
          <p:cNvCxnSpPr/>
          <p:nvPr/>
        </p:nvCxnSpPr>
        <p:spPr>
          <a:xfrm>
            <a:off x="7522210" y="1851660"/>
            <a:ext cx="0" cy="626745"/>
          </a:xfrm>
          <a:prstGeom prst="line">
            <a:avLst/>
          </a:prstGeom>
          <a:ln w="28575">
            <a:solidFill>
              <a:srgbClr val="A0480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277100" y="2485390"/>
            <a:ext cx="490220" cy="2365375"/>
          </a:xfrm>
          <a:prstGeom prst="rect">
            <a:avLst/>
          </a:prstGeom>
          <a:noFill/>
        </p:spPr>
        <p:txBody>
          <a:bodyPr vert="eaVert" wrap="square" rtlCol="0">
            <a:spAutoFit/>
          </a:bodyPr>
          <a:p>
            <a:r>
              <a:rPr lang="zh-CN" altLang="en-US" sz="2000">
                <a:solidFill>
                  <a:srgbClr val="A0480D"/>
                </a:solidFill>
                <a:latin typeface="华文楷体" panose="02010600040101010101" charset="-122"/>
                <a:ea typeface="华文楷体" panose="02010600040101010101" charset="-122"/>
              </a:rPr>
              <a:t>点击此处添加标题</a:t>
            </a:r>
            <a:endParaRPr lang="zh-CN" altLang="en-US" sz="2000">
              <a:solidFill>
                <a:srgbClr val="A0480D"/>
              </a:solidFill>
              <a:latin typeface="华文楷体" panose="02010600040101010101" charset="-122"/>
              <a:ea typeface="华文楷体" panose="02010600040101010101" charset="-122"/>
            </a:endParaRPr>
          </a:p>
        </p:txBody>
      </p:sp>
    </p:spTree>
    <p:custDataLst>
      <p:tags r:id="rId6"/>
    </p:custData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6" name="图片 55"/>
          <p:cNvPicPr>
            <a:picLocks noChangeAspect="1"/>
          </p:cNvPicPr>
          <p:nvPr/>
        </p:nvPicPr>
        <p:blipFill rotWithShape="1">
          <a:blip r:embed="rId2" cstate="screen"/>
          <a:srcRect/>
          <a:stretch>
            <a:fillRect/>
          </a:stretch>
        </p:blipFill>
        <p:spPr>
          <a:xfrm rot="5400000">
            <a:off x="5972175" y="59055"/>
            <a:ext cx="1852295" cy="3023235"/>
          </a:xfrm>
          <a:prstGeom prst="rect">
            <a:avLst/>
          </a:prstGeom>
        </p:spPr>
      </p:pic>
      <p:pic>
        <p:nvPicPr>
          <p:cNvPr id="12" name="图片 11"/>
          <p:cNvPicPr>
            <a:picLocks noChangeAspect="1"/>
          </p:cNvPicPr>
          <p:nvPr>
            <p:custDataLst>
              <p:tags r:id="rId3"/>
            </p:custDataLst>
          </p:nvPr>
        </p:nvPicPr>
        <p:blipFill>
          <a:blip r:embed="rId4"/>
          <a:srcRect l="50285"/>
          <a:stretch>
            <a:fillRect/>
          </a:stretch>
        </p:blipFill>
        <p:spPr>
          <a:xfrm rot="5400000">
            <a:off x="5109210" y="-22860"/>
            <a:ext cx="1325880" cy="2660650"/>
          </a:xfrm>
          <a:prstGeom prst="rect">
            <a:avLst/>
          </a:prstGeom>
        </p:spPr>
      </p:pic>
      <p:sp>
        <p:nvSpPr>
          <p:cNvPr id="22" name="矩形 21"/>
          <p:cNvSpPr/>
          <p:nvPr/>
        </p:nvSpPr>
        <p:spPr>
          <a:xfrm>
            <a:off x="1829435" y="2529205"/>
            <a:ext cx="499745" cy="53911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任意多边形 3"/>
          <p:cNvSpPr/>
          <p:nvPr/>
        </p:nvSpPr>
        <p:spPr>
          <a:xfrm rot="10800000" flipV="1">
            <a:off x="1829435" y="25292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2" name="任意多边形 1"/>
          <p:cNvSpPr/>
          <p:nvPr/>
        </p:nvSpPr>
        <p:spPr>
          <a:xfrm rot="10800000" flipV="1">
            <a:off x="1829435" y="279908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3" name="任意多边形 2"/>
          <p:cNvSpPr/>
          <p:nvPr/>
        </p:nvSpPr>
        <p:spPr>
          <a:xfrm rot="10800000" flipV="1">
            <a:off x="6648450" y="428879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5" name="任意多边形 4"/>
          <p:cNvSpPr/>
          <p:nvPr/>
        </p:nvSpPr>
        <p:spPr>
          <a:xfrm rot="10800000" flipV="1">
            <a:off x="6648450" y="455803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6" name="任意多边形 5"/>
          <p:cNvSpPr/>
          <p:nvPr/>
        </p:nvSpPr>
        <p:spPr>
          <a:xfrm rot="10800000" flipV="1">
            <a:off x="6648450" y="25292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7" name="任意多边形 6"/>
          <p:cNvSpPr/>
          <p:nvPr/>
        </p:nvSpPr>
        <p:spPr>
          <a:xfrm rot="10800000" flipV="1">
            <a:off x="6648450" y="279844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8" name="任意多边形 7"/>
          <p:cNvSpPr/>
          <p:nvPr/>
        </p:nvSpPr>
        <p:spPr>
          <a:xfrm rot="10800000" flipV="1">
            <a:off x="1829435" y="428879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9" name="任意多边形 8"/>
          <p:cNvSpPr/>
          <p:nvPr/>
        </p:nvSpPr>
        <p:spPr>
          <a:xfrm rot="10800000" flipV="1">
            <a:off x="1829435" y="455803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0" name="矩形 9"/>
          <p:cNvSpPr/>
          <p:nvPr/>
        </p:nvSpPr>
        <p:spPr>
          <a:xfrm>
            <a:off x="1829435" y="4288790"/>
            <a:ext cx="499745" cy="53911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6648450" y="4288790"/>
            <a:ext cx="499745" cy="53911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6648450" y="2529205"/>
            <a:ext cx="499745" cy="53911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2329180" y="2529205"/>
            <a:ext cx="3448685" cy="583565"/>
          </a:xfrm>
          <a:prstGeom prst="rect">
            <a:avLst/>
          </a:prstGeom>
          <a:noFill/>
        </p:spPr>
        <p:txBody>
          <a:bodyPr wrap="square" rtlCol="0">
            <a:spAutoFit/>
          </a:bodyPr>
          <a:p>
            <a:r>
              <a:rPr lang="zh-CN" altLang="en-US" sz="3200">
                <a:latin typeface="华文新魏" panose="02010800040101010101" charset="-122"/>
                <a:ea typeface="华文新魏" panose="02010800040101010101" charset="-122"/>
                <a:cs typeface="华文新魏" panose="02010800040101010101" charset="-122"/>
              </a:rPr>
              <a:t>壹</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6" name="文本框 15"/>
          <p:cNvSpPr txBox="1"/>
          <p:nvPr/>
        </p:nvSpPr>
        <p:spPr>
          <a:xfrm>
            <a:off x="2329180" y="4243705"/>
            <a:ext cx="3448685" cy="583565"/>
          </a:xfrm>
          <a:prstGeom prst="rect">
            <a:avLst/>
          </a:prstGeom>
          <a:noFill/>
        </p:spPr>
        <p:txBody>
          <a:bodyPr wrap="square" rtlCol="0">
            <a:spAutoFit/>
          </a:bodyPr>
          <a:p>
            <a:r>
              <a:rPr lang="zh-CN" altLang="en-US" sz="3200">
                <a:latin typeface="华文新魏" panose="02010800040101010101" charset="-122"/>
                <a:ea typeface="华文新魏" panose="02010800040101010101" charset="-122"/>
                <a:cs typeface="华文新魏" panose="02010800040101010101" charset="-122"/>
              </a:rPr>
              <a:t>叁</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7" name="文本框 16"/>
          <p:cNvSpPr txBox="1"/>
          <p:nvPr/>
        </p:nvSpPr>
        <p:spPr>
          <a:xfrm>
            <a:off x="7148195" y="4288790"/>
            <a:ext cx="3448685" cy="583565"/>
          </a:xfrm>
          <a:prstGeom prst="rect">
            <a:avLst/>
          </a:prstGeom>
          <a:noFill/>
        </p:spPr>
        <p:txBody>
          <a:bodyPr wrap="square" rtlCol="0">
            <a:spAutoFit/>
          </a:bodyPr>
          <a:p>
            <a:r>
              <a:rPr lang="zh-CN" altLang="en-US" sz="3200">
                <a:latin typeface="华文新魏" panose="02010800040101010101" charset="-122"/>
                <a:ea typeface="华文新魏" panose="02010800040101010101" charset="-122"/>
                <a:cs typeface="华文新魏" panose="02010800040101010101" charset="-122"/>
              </a:rPr>
              <a:t>肆</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8" name="文本框 17"/>
          <p:cNvSpPr txBox="1"/>
          <p:nvPr/>
        </p:nvSpPr>
        <p:spPr>
          <a:xfrm>
            <a:off x="7148195" y="2529205"/>
            <a:ext cx="3448685" cy="583565"/>
          </a:xfrm>
          <a:prstGeom prst="rect">
            <a:avLst/>
          </a:prstGeom>
          <a:noFill/>
        </p:spPr>
        <p:txBody>
          <a:bodyPr wrap="square" rtlCol="0">
            <a:spAutoFit/>
          </a:bodyPr>
          <a:p>
            <a:r>
              <a:rPr lang="zh-CN" altLang="en-US" sz="3200">
                <a:latin typeface="华文新魏" panose="02010800040101010101" charset="-122"/>
                <a:ea typeface="华文新魏" panose="02010800040101010101" charset="-122"/>
                <a:cs typeface="华文新魏" panose="02010800040101010101" charset="-122"/>
              </a:rPr>
              <a:t>贰</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Tree>
    <p:custDataLst>
      <p:tags r:id="rId5"/>
    </p:custData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3397250"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5208905"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7021195"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8846820"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470" y="2023110"/>
            <a:ext cx="2353310" cy="4608830"/>
          </a:xfrm>
          <a:prstGeom prst="rect">
            <a:avLst/>
          </a:prstGeom>
        </p:spPr>
      </p:pic>
      <p:sp>
        <p:nvSpPr>
          <p:cNvPr id="23" name="文本框 22"/>
          <p:cNvSpPr txBox="1"/>
          <p:nvPr/>
        </p:nvSpPr>
        <p:spPr>
          <a:xfrm>
            <a:off x="989965" y="1089025"/>
            <a:ext cx="1290320" cy="2646045"/>
          </a:xfrm>
          <a:prstGeom prst="rect">
            <a:avLst/>
          </a:prstGeom>
          <a:noFill/>
          <a:ln>
            <a:noFill/>
          </a:ln>
        </p:spPr>
        <p:txBody>
          <a:bodyPr vert="eaVert" wrap="square" rtlCol="0">
            <a:spAutoFit/>
          </a:bodyPr>
          <a:p>
            <a:r>
              <a:rPr lang="zh-CN" altLang="en-US" sz="7200">
                <a:solidFill>
                  <a:srgbClr val="A0480D"/>
                </a:solidFill>
                <a:latin typeface="华文新魏" panose="02010800040101010101" charset="-122"/>
                <a:ea typeface="华文新魏" panose="02010800040101010101" charset="-122"/>
              </a:rPr>
              <a:t>目录</a:t>
            </a:r>
            <a:endParaRPr lang="zh-CN" altLang="en-US" sz="7200">
              <a:solidFill>
                <a:srgbClr val="A0480D"/>
              </a:solidFill>
              <a:latin typeface="华文新魏" panose="02010800040101010101" charset="-122"/>
              <a:ea typeface="华文新魏" panose="02010800040101010101" charset="-122"/>
            </a:endParaRPr>
          </a:p>
        </p:txBody>
      </p:sp>
      <p:sp>
        <p:nvSpPr>
          <p:cNvPr id="5" name="任意多边形 4"/>
          <p:cNvSpPr/>
          <p:nvPr/>
        </p:nvSpPr>
        <p:spPr>
          <a:xfrm rot="10800000" flipV="1">
            <a:off x="3575050"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6" name="任意多边形 5"/>
          <p:cNvSpPr/>
          <p:nvPr/>
        </p:nvSpPr>
        <p:spPr>
          <a:xfrm rot="10800000" flipV="1">
            <a:off x="5208905"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7" name="任意多边形 6"/>
          <p:cNvSpPr/>
          <p:nvPr/>
        </p:nvSpPr>
        <p:spPr>
          <a:xfrm rot="10800000" flipV="1">
            <a:off x="5386705"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8" name="任意多边形 7"/>
          <p:cNvSpPr/>
          <p:nvPr/>
        </p:nvSpPr>
        <p:spPr>
          <a:xfrm rot="10800000" flipV="1">
            <a:off x="3397250"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9" name="任意多边形 8"/>
          <p:cNvSpPr/>
          <p:nvPr/>
        </p:nvSpPr>
        <p:spPr>
          <a:xfrm rot="10800000" flipV="1">
            <a:off x="7021195"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0" name="任意多边形 9"/>
          <p:cNvSpPr/>
          <p:nvPr/>
        </p:nvSpPr>
        <p:spPr>
          <a:xfrm rot="10800000" flipV="1">
            <a:off x="7198995"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1" name="任意多边形 10"/>
          <p:cNvSpPr/>
          <p:nvPr/>
        </p:nvSpPr>
        <p:spPr>
          <a:xfrm rot="10800000" flipV="1">
            <a:off x="8846820"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2" name="任意多边形 11"/>
          <p:cNvSpPr/>
          <p:nvPr/>
        </p:nvSpPr>
        <p:spPr>
          <a:xfrm rot="10800000" flipV="1">
            <a:off x="9024620"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3" name="文本框 12"/>
          <p:cNvSpPr txBox="1"/>
          <p:nvPr/>
        </p:nvSpPr>
        <p:spPr>
          <a:xfrm>
            <a:off x="3399790"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壹</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5" name="文本框 14"/>
          <p:cNvSpPr txBox="1"/>
          <p:nvPr/>
        </p:nvSpPr>
        <p:spPr>
          <a:xfrm>
            <a:off x="8846820"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肆</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6" name="文本框 15"/>
          <p:cNvSpPr txBox="1"/>
          <p:nvPr/>
        </p:nvSpPr>
        <p:spPr>
          <a:xfrm>
            <a:off x="7023735"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叁</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7" name="文本框 16"/>
          <p:cNvSpPr txBox="1"/>
          <p:nvPr/>
        </p:nvSpPr>
        <p:spPr>
          <a:xfrm>
            <a:off x="5208905" y="1710055"/>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贰</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Tree>
    <p:custDataLst>
      <p:tags r:id="rId3"/>
    </p:custData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470" y="2023110"/>
            <a:ext cx="2353310" cy="4608830"/>
          </a:xfrm>
          <a:prstGeom prst="rect">
            <a:avLst/>
          </a:prstGeom>
        </p:spPr>
      </p:pic>
      <p:sp>
        <p:nvSpPr>
          <p:cNvPr id="23" name="文本框 22"/>
          <p:cNvSpPr txBox="1"/>
          <p:nvPr/>
        </p:nvSpPr>
        <p:spPr>
          <a:xfrm>
            <a:off x="989965" y="1089025"/>
            <a:ext cx="1290320" cy="2646045"/>
          </a:xfrm>
          <a:prstGeom prst="rect">
            <a:avLst/>
          </a:prstGeom>
          <a:noFill/>
          <a:ln>
            <a:noFill/>
          </a:ln>
        </p:spPr>
        <p:txBody>
          <a:bodyPr vert="eaVert" wrap="square" rtlCol="0">
            <a:spAutoFit/>
          </a:bodyPr>
          <a:p>
            <a:r>
              <a:rPr lang="zh-CN" altLang="en-US" sz="7200">
                <a:solidFill>
                  <a:srgbClr val="A0480D"/>
                </a:solidFill>
                <a:latin typeface="华文新魏" panose="02010800040101010101" charset="-122"/>
                <a:ea typeface="华文新魏" panose="02010800040101010101" charset="-122"/>
              </a:rPr>
              <a:t>目录</a:t>
            </a:r>
            <a:endParaRPr lang="zh-CN" altLang="en-US" sz="7200">
              <a:solidFill>
                <a:srgbClr val="A0480D"/>
              </a:solidFill>
              <a:latin typeface="华文新魏" panose="02010800040101010101" charset="-122"/>
              <a:ea typeface="华文新魏" panose="02010800040101010101" charset="-122"/>
            </a:endParaRPr>
          </a:p>
        </p:txBody>
      </p:sp>
      <p:sp>
        <p:nvSpPr>
          <p:cNvPr id="22" name="矩形 21"/>
          <p:cNvSpPr/>
          <p:nvPr/>
        </p:nvSpPr>
        <p:spPr>
          <a:xfrm>
            <a:off x="3397250"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5274945"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7152005"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9030335"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任意多边形 4"/>
          <p:cNvSpPr/>
          <p:nvPr/>
        </p:nvSpPr>
        <p:spPr>
          <a:xfrm rot="10800000" flipV="1">
            <a:off x="3575050"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6" name="任意多边形 5"/>
          <p:cNvSpPr/>
          <p:nvPr/>
        </p:nvSpPr>
        <p:spPr>
          <a:xfrm rot="10800000" flipV="1">
            <a:off x="7152005"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7" name="任意多边形 6"/>
          <p:cNvSpPr/>
          <p:nvPr/>
        </p:nvSpPr>
        <p:spPr>
          <a:xfrm rot="10800000" flipV="1">
            <a:off x="7329805"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8" name="任意多边形 7"/>
          <p:cNvSpPr/>
          <p:nvPr/>
        </p:nvSpPr>
        <p:spPr>
          <a:xfrm rot="10800000" flipV="1">
            <a:off x="5274945"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9" name="任意多边形 8"/>
          <p:cNvSpPr/>
          <p:nvPr/>
        </p:nvSpPr>
        <p:spPr>
          <a:xfrm rot="10800000" flipV="1">
            <a:off x="5452745"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0" name="任意多边形 9"/>
          <p:cNvSpPr/>
          <p:nvPr/>
        </p:nvSpPr>
        <p:spPr>
          <a:xfrm rot="10800000" flipV="1">
            <a:off x="3397250"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1" name="任意多边形 10"/>
          <p:cNvSpPr/>
          <p:nvPr/>
        </p:nvSpPr>
        <p:spPr>
          <a:xfrm rot="10800000" flipV="1">
            <a:off x="9030335"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2" name="任意多边形 11"/>
          <p:cNvSpPr/>
          <p:nvPr/>
        </p:nvSpPr>
        <p:spPr>
          <a:xfrm rot="10800000" flipV="1">
            <a:off x="9208135"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3" name="文本框 12"/>
          <p:cNvSpPr txBox="1"/>
          <p:nvPr/>
        </p:nvSpPr>
        <p:spPr>
          <a:xfrm>
            <a:off x="3399790"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壹</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5" name="文本框 14"/>
          <p:cNvSpPr txBox="1"/>
          <p:nvPr/>
        </p:nvSpPr>
        <p:spPr>
          <a:xfrm>
            <a:off x="5277485"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贰</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6" name="文本框 15"/>
          <p:cNvSpPr txBox="1"/>
          <p:nvPr/>
        </p:nvSpPr>
        <p:spPr>
          <a:xfrm>
            <a:off x="7154545" y="1710055"/>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叁</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7" name="文本框 16"/>
          <p:cNvSpPr txBox="1"/>
          <p:nvPr/>
        </p:nvSpPr>
        <p:spPr>
          <a:xfrm>
            <a:off x="9030335" y="1710055"/>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肆</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Tree>
    <p:custDataLst>
      <p:tags r:id="rId3"/>
    </p:custData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470" y="2023110"/>
            <a:ext cx="2353310" cy="4608830"/>
          </a:xfrm>
          <a:prstGeom prst="rect">
            <a:avLst/>
          </a:prstGeom>
        </p:spPr>
      </p:pic>
      <p:sp>
        <p:nvSpPr>
          <p:cNvPr id="23" name="文本框 22"/>
          <p:cNvSpPr txBox="1"/>
          <p:nvPr/>
        </p:nvSpPr>
        <p:spPr>
          <a:xfrm>
            <a:off x="989965" y="1089025"/>
            <a:ext cx="1290320" cy="2646045"/>
          </a:xfrm>
          <a:prstGeom prst="rect">
            <a:avLst/>
          </a:prstGeom>
          <a:noFill/>
          <a:ln>
            <a:noFill/>
          </a:ln>
        </p:spPr>
        <p:txBody>
          <a:bodyPr vert="eaVert" wrap="square" rtlCol="0">
            <a:spAutoFit/>
          </a:bodyPr>
          <a:p>
            <a:r>
              <a:rPr lang="zh-CN" altLang="en-US" sz="7200">
                <a:solidFill>
                  <a:srgbClr val="A0480D"/>
                </a:solidFill>
                <a:latin typeface="华文新魏" panose="02010800040101010101" charset="-122"/>
                <a:ea typeface="华文新魏" panose="02010800040101010101" charset="-122"/>
              </a:rPr>
              <a:t>目录</a:t>
            </a:r>
            <a:endParaRPr lang="zh-CN" altLang="en-US" sz="7200">
              <a:solidFill>
                <a:srgbClr val="A0480D"/>
              </a:solidFill>
              <a:latin typeface="华文新魏" panose="02010800040101010101" charset="-122"/>
              <a:ea typeface="华文新魏" panose="02010800040101010101" charset="-122"/>
            </a:endParaRPr>
          </a:p>
        </p:txBody>
      </p:sp>
      <p:sp>
        <p:nvSpPr>
          <p:cNvPr id="22" name="矩形 21"/>
          <p:cNvSpPr/>
          <p:nvPr/>
        </p:nvSpPr>
        <p:spPr>
          <a:xfrm>
            <a:off x="3397250"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5261610"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7125970"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8898890" y="1379855"/>
            <a:ext cx="677545" cy="409829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任意多边形 4"/>
          <p:cNvSpPr/>
          <p:nvPr/>
        </p:nvSpPr>
        <p:spPr>
          <a:xfrm rot="10800000" flipV="1">
            <a:off x="3575050"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6" name="任意多边形 5"/>
          <p:cNvSpPr/>
          <p:nvPr/>
        </p:nvSpPr>
        <p:spPr>
          <a:xfrm rot="10800000" flipV="1">
            <a:off x="9076690"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7" name="任意多边形 6"/>
          <p:cNvSpPr/>
          <p:nvPr/>
        </p:nvSpPr>
        <p:spPr>
          <a:xfrm rot="10800000" flipV="1">
            <a:off x="7125970"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8" name="任意多边形 7"/>
          <p:cNvSpPr/>
          <p:nvPr/>
        </p:nvSpPr>
        <p:spPr>
          <a:xfrm rot="10800000" flipV="1">
            <a:off x="7303770"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9" name="任意多边形 8"/>
          <p:cNvSpPr/>
          <p:nvPr/>
        </p:nvSpPr>
        <p:spPr>
          <a:xfrm rot="10800000" flipV="1">
            <a:off x="5261610"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0" name="任意多边形 9"/>
          <p:cNvSpPr/>
          <p:nvPr/>
        </p:nvSpPr>
        <p:spPr>
          <a:xfrm rot="10800000" flipV="1">
            <a:off x="5439410" y="137985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1" name="任意多边形 10"/>
          <p:cNvSpPr/>
          <p:nvPr/>
        </p:nvSpPr>
        <p:spPr>
          <a:xfrm rot="10800000" flipV="1">
            <a:off x="8898890"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2" name="任意多边形 11"/>
          <p:cNvSpPr/>
          <p:nvPr/>
        </p:nvSpPr>
        <p:spPr>
          <a:xfrm rot="10800000" flipV="1">
            <a:off x="3397250" y="5208905"/>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3" name="文本框 12"/>
          <p:cNvSpPr txBox="1"/>
          <p:nvPr/>
        </p:nvSpPr>
        <p:spPr>
          <a:xfrm>
            <a:off x="3399790"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壹</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5" name="文本框 14"/>
          <p:cNvSpPr txBox="1"/>
          <p:nvPr/>
        </p:nvSpPr>
        <p:spPr>
          <a:xfrm>
            <a:off x="8901430"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肆</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6" name="文本框 15"/>
          <p:cNvSpPr txBox="1"/>
          <p:nvPr/>
        </p:nvSpPr>
        <p:spPr>
          <a:xfrm>
            <a:off x="7128510"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叁</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17" name="文本框 16"/>
          <p:cNvSpPr txBox="1"/>
          <p:nvPr/>
        </p:nvSpPr>
        <p:spPr>
          <a:xfrm>
            <a:off x="5261610" y="1710690"/>
            <a:ext cx="675005" cy="3437255"/>
          </a:xfrm>
          <a:prstGeom prst="rect">
            <a:avLst/>
          </a:prstGeom>
          <a:noFill/>
        </p:spPr>
        <p:txBody>
          <a:bodyPr vert="eaVert" wrap="square" rtlCol="0">
            <a:spAutoFit/>
          </a:bodyPr>
          <a:p>
            <a:r>
              <a:rPr lang="zh-CN" altLang="en-US" sz="3200">
                <a:latin typeface="华文新魏" panose="02010800040101010101" charset="-122"/>
                <a:ea typeface="华文新魏" panose="02010800040101010101" charset="-122"/>
                <a:cs typeface="华文新魏" panose="02010800040101010101" charset="-122"/>
              </a:rPr>
              <a:t>贰</a:t>
            </a:r>
            <a:r>
              <a:rPr lang="en-US" altLang="zh-CN" sz="2400">
                <a:latin typeface="华文新魏" panose="02010800040101010101" charset="-122"/>
                <a:ea typeface="华文新魏" panose="02010800040101010101" charset="-122"/>
                <a:cs typeface="华文新魏" panose="02010800040101010101" charset="-122"/>
              </a:rPr>
              <a:t>·</a:t>
            </a:r>
            <a:r>
              <a:rPr lang="zh-CN" altLang="en-US" sz="2400">
                <a:latin typeface="华文新魏" panose="02010800040101010101" charset="-122"/>
                <a:ea typeface="华文新魏" panose="02010800040101010101" charset="-122"/>
                <a:cs typeface="华文新魏" panose="02010800040101010101" charset="-122"/>
              </a:rPr>
              <a:t>点击此处添加标题</a:t>
            </a:r>
            <a:endParaRPr lang="zh-CN" altLang="en-US" sz="2400">
              <a:latin typeface="华文新魏" panose="02010800040101010101" charset="-122"/>
              <a:ea typeface="华文新魏" panose="02010800040101010101" charset="-122"/>
              <a:cs typeface="华文新魏" panose="02010800040101010101" charset="-122"/>
            </a:endParaRPr>
          </a:p>
        </p:txBody>
      </p:sp>
    </p:spTree>
    <p:custDataLst>
      <p:tags r:id="rId3"/>
    </p:custData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551180" y="527050"/>
            <a:ext cx="11102340" cy="578993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6" name="图片 55"/>
          <p:cNvPicPr>
            <a:picLocks noChangeAspect="1"/>
          </p:cNvPicPr>
          <p:nvPr/>
        </p:nvPicPr>
        <p:blipFill rotWithShape="1">
          <a:blip r:embed="rId2" cstate="screen"/>
          <a:srcRect/>
          <a:stretch>
            <a:fillRect/>
          </a:stretch>
        </p:blipFill>
        <p:spPr>
          <a:xfrm>
            <a:off x="551180" y="1003935"/>
            <a:ext cx="1852295" cy="3023235"/>
          </a:xfrm>
          <a:prstGeom prst="rect">
            <a:avLst/>
          </a:prstGeom>
        </p:spPr>
      </p:pic>
      <p:pic>
        <p:nvPicPr>
          <p:cNvPr id="12" name="图片 11"/>
          <p:cNvPicPr>
            <a:picLocks noChangeAspect="1"/>
          </p:cNvPicPr>
          <p:nvPr>
            <p:custDataLst>
              <p:tags r:id="rId3"/>
            </p:custDataLst>
          </p:nvPr>
        </p:nvPicPr>
        <p:blipFill>
          <a:blip r:embed="rId4"/>
          <a:srcRect l="50285"/>
          <a:stretch>
            <a:fillRect/>
          </a:stretch>
        </p:blipFill>
        <p:spPr>
          <a:xfrm>
            <a:off x="551180" y="1864360"/>
            <a:ext cx="1325880" cy="2660650"/>
          </a:xfrm>
          <a:prstGeom prst="rect">
            <a:avLst/>
          </a:prstGeom>
        </p:spPr>
      </p:pic>
      <p:pic>
        <p:nvPicPr>
          <p:cNvPr id="10" name="图片 9"/>
          <p:cNvPicPr>
            <a:picLocks noChangeAspect="1"/>
          </p:cNvPicPr>
          <p:nvPr>
            <p:custDataLst>
              <p:tags r:id="rId5"/>
            </p:custDataLst>
          </p:nvPr>
        </p:nvPicPr>
        <p:blipFill>
          <a:blip r:embed="rId6"/>
          <a:stretch>
            <a:fillRect/>
          </a:stretch>
        </p:blipFill>
        <p:spPr>
          <a:xfrm>
            <a:off x="7818120" y="4318000"/>
            <a:ext cx="3666490" cy="1895475"/>
          </a:xfrm>
          <a:prstGeom prst="rect">
            <a:avLst/>
          </a:prstGeom>
        </p:spPr>
      </p:pic>
      <p:pic>
        <p:nvPicPr>
          <p:cNvPr id="11" name="图片 10"/>
          <p:cNvPicPr>
            <a:picLocks noChangeAspect="1"/>
          </p:cNvPicPr>
          <p:nvPr>
            <p:custDataLst>
              <p:tags r:id="rId7"/>
            </p:custDataLst>
          </p:nvPr>
        </p:nvPicPr>
        <p:blipFill>
          <a:blip r:embed="rId8"/>
          <a:stretch>
            <a:fillRect/>
          </a:stretch>
        </p:blipFill>
        <p:spPr>
          <a:xfrm>
            <a:off x="8780145" y="4027170"/>
            <a:ext cx="1743075" cy="762000"/>
          </a:xfrm>
          <a:prstGeom prst="rect">
            <a:avLst/>
          </a:prstGeom>
        </p:spPr>
      </p:pic>
      <p:sp>
        <p:nvSpPr>
          <p:cNvPr id="3" name="矩形 2"/>
          <p:cNvSpPr/>
          <p:nvPr/>
        </p:nvSpPr>
        <p:spPr>
          <a:xfrm>
            <a:off x="9080500" y="1003935"/>
            <a:ext cx="474345" cy="2231390"/>
          </a:xfrm>
          <a:prstGeom prst="rect">
            <a:avLst/>
          </a:prstGeom>
          <a:solidFill>
            <a:srgbClr val="A048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8958580" y="889000"/>
            <a:ext cx="693420" cy="246062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2752090" y="1218565"/>
            <a:ext cx="2398395" cy="4185285"/>
          </a:xfrm>
          <a:prstGeom prst="rect">
            <a:avLst/>
          </a:prstGeom>
          <a:noFill/>
        </p:spPr>
        <p:txBody>
          <a:bodyPr vert="eaVert" wrap="square" rtlCol="0">
            <a:spAutoFit/>
          </a:bodyPr>
          <a:p>
            <a:pPr indent="0" algn="l">
              <a:buFont typeface="Wingdings" panose="05000000000000000000" charset="0"/>
              <a:buNone/>
            </a:pPr>
            <a:endParaRPr lang="zh-CN" altLang="en-US" sz="24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latin typeface="华文楷体" panose="02010600040101010101" charset="-122"/>
                <a:ea typeface="华文楷体" panose="02010600040101010101" charset="-122"/>
                <a:sym typeface="+mn-ea"/>
              </a:rPr>
              <a:t>点击此处添加文本点击此处添加文本点击此处添加文本点击此处添加文本点击此处添加文本点击此处添加文本</a:t>
            </a: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p:txBody>
      </p:sp>
      <p:sp>
        <p:nvSpPr>
          <p:cNvPr id="4" name="文本框 3"/>
          <p:cNvSpPr txBox="1"/>
          <p:nvPr/>
        </p:nvSpPr>
        <p:spPr>
          <a:xfrm>
            <a:off x="4719320" y="1218565"/>
            <a:ext cx="2398395" cy="4185285"/>
          </a:xfrm>
          <a:prstGeom prst="rect">
            <a:avLst/>
          </a:prstGeom>
          <a:noFill/>
        </p:spPr>
        <p:txBody>
          <a:bodyPr vert="eaVert" wrap="square" rtlCol="0">
            <a:spAutoFit/>
          </a:bodyPr>
          <a:p>
            <a:pPr indent="0" algn="l">
              <a:buFont typeface="Wingdings" panose="05000000000000000000" charset="0"/>
              <a:buNone/>
            </a:pPr>
            <a:endParaRPr lang="zh-CN" altLang="en-US" sz="24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latin typeface="华文楷体" panose="02010600040101010101" charset="-122"/>
                <a:ea typeface="华文楷体" panose="02010600040101010101" charset="-122"/>
                <a:sym typeface="+mn-ea"/>
              </a:rPr>
              <a:t>点击此处添加文本点击此处添加文本点击此处添加文本点击此处添加文本点击此处添加文本点击此处添加文本</a:t>
            </a: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p:txBody>
      </p:sp>
      <p:sp>
        <p:nvSpPr>
          <p:cNvPr id="5" name="文本框 4"/>
          <p:cNvSpPr txBox="1"/>
          <p:nvPr/>
        </p:nvSpPr>
        <p:spPr>
          <a:xfrm>
            <a:off x="4987925" y="1218565"/>
            <a:ext cx="490220" cy="2657475"/>
          </a:xfrm>
          <a:prstGeom prst="rect">
            <a:avLst/>
          </a:prstGeom>
          <a:noFill/>
        </p:spPr>
        <p:txBody>
          <a:bodyPr vert="eaVert" wrap="square" rtlCol="0">
            <a:spAutoFit/>
          </a:bodyPr>
          <a:p>
            <a:r>
              <a:rPr lang="zh-CN" altLang="en-US" sz="2000" b="1">
                <a:latin typeface="华文楷体" panose="02010600040101010101" charset="-122"/>
                <a:ea typeface="华文楷体" panose="02010600040101010101" charset="-122"/>
              </a:rPr>
              <a:t>点击此处添加标题</a:t>
            </a:r>
            <a:endParaRPr lang="zh-CN" altLang="en-US" sz="2000" b="1">
              <a:latin typeface="华文楷体" panose="02010600040101010101" charset="-122"/>
              <a:ea typeface="华文楷体" panose="02010600040101010101" charset="-122"/>
            </a:endParaRPr>
          </a:p>
        </p:txBody>
      </p:sp>
      <p:sp>
        <p:nvSpPr>
          <p:cNvPr id="6" name="文本框 5"/>
          <p:cNvSpPr txBox="1"/>
          <p:nvPr/>
        </p:nvSpPr>
        <p:spPr>
          <a:xfrm>
            <a:off x="3016250" y="1218565"/>
            <a:ext cx="490220" cy="2657475"/>
          </a:xfrm>
          <a:prstGeom prst="rect">
            <a:avLst/>
          </a:prstGeom>
          <a:noFill/>
        </p:spPr>
        <p:txBody>
          <a:bodyPr vert="eaVert" wrap="square" rtlCol="0">
            <a:spAutoFit/>
          </a:bodyPr>
          <a:p>
            <a:r>
              <a:rPr lang="zh-CN" altLang="en-US" sz="2000" b="1">
                <a:latin typeface="华文楷体" panose="02010600040101010101" charset="-122"/>
                <a:ea typeface="华文楷体" panose="02010600040101010101" charset="-122"/>
              </a:rPr>
              <a:t>点击此处添加标题</a:t>
            </a:r>
            <a:endParaRPr lang="zh-CN" altLang="en-US" sz="2000" b="1">
              <a:latin typeface="华文楷体" panose="02010600040101010101" charset="-122"/>
              <a:ea typeface="华文楷体" panose="02010600040101010101" charset="-122"/>
            </a:endParaRPr>
          </a:p>
        </p:txBody>
      </p:sp>
      <p:sp>
        <p:nvSpPr>
          <p:cNvPr id="7" name="文本框 6"/>
          <p:cNvSpPr txBox="1"/>
          <p:nvPr/>
        </p:nvSpPr>
        <p:spPr>
          <a:xfrm>
            <a:off x="9075420" y="1119505"/>
            <a:ext cx="459740" cy="2115820"/>
          </a:xfrm>
          <a:prstGeom prst="rect">
            <a:avLst/>
          </a:prstGeom>
          <a:noFill/>
        </p:spPr>
        <p:txBody>
          <a:bodyPr vert="eaVert" wrap="square" rtlCol="0">
            <a:spAutoFit/>
          </a:bodyPr>
          <a:p>
            <a:r>
              <a:rPr lang="zh-CN" altLang="en-US">
                <a:solidFill>
                  <a:schemeClr val="bg1"/>
                </a:solidFill>
                <a:latin typeface="华文楷体" panose="02010600040101010101" charset="-122"/>
                <a:ea typeface="华文楷体" panose="02010600040101010101" charset="-122"/>
              </a:rPr>
              <a:t>点击此处添加标题</a:t>
            </a:r>
            <a:endParaRPr lang="zh-CN" altLang="en-US">
              <a:solidFill>
                <a:schemeClr val="bg1"/>
              </a:solidFill>
              <a:latin typeface="华文楷体" panose="02010600040101010101" charset="-122"/>
              <a:ea typeface="华文楷体" panose="02010600040101010101" charset="-122"/>
            </a:endParaRPr>
          </a:p>
        </p:txBody>
      </p:sp>
    </p:spTree>
    <p:custDataLst>
      <p:tags r:id="rId9"/>
    </p:custData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319" name="图片 12"/>
          <p:cNvPicPr>
            <a:picLocks noChangeAspect="1" noChangeArrowheads="1"/>
          </p:cNvPicPr>
          <p:nvPr/>
        </p:nvPicPr>
        <p:blipFill>
          <a:blip r:embed="rId2" cstate="screen"/>
          <a:srcRect/>
          <a:stretch>
            <a:fillRect/>
          </a:stretch>
        </p:blipFill>
        <p:spPr bwMode="auto">
          <a:xfrm>
            <a:off x="9621520" y="2673985"/>
            <a:ext cx="1863090" cy="353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custDataLst>
              <p:tags r:id="rId3"/>
            </p:custDataLst>
          </p:nvPr>
        </p:nvPicPr>
        <p:blipFill>
          <a:blip r:embed="rId4"/>
          <a:srcRect l="50285"/>
          <a:stretch>
            <a:fillRect/>
          </a:stretch>
        </p:blipFill>
        <p:spPr>
          <a:xfrm flipH="1">
            <a:off x="10158730" y="2098675"/>
            <a:ext cx="1325880" cy="2660650"/>
          </a:xfrm>
          <a:prstGeom prst="rect">
            <a:avLst/>
          </a:prstGeom>
        </p:spPr>
      </p:pic>
      <p:sp>
        <p:nvSpPr>
          <p:cNvPr id="17" name="文本框 16"/>
          <p:cNvSpPr txBox="1"/>
          <p:nvPr/>
        </p:nvSpPr>
        <p:spPr>
          <a:xfrm>
            <a:off x="2462530" y="1900555"/>
            <a:ext cx="4492625" cy="1630045"/>
          </a:xfrm>
          <a:prstGeom prst="rect">
            <a:avLst/>
          </a:prstGeom>
          <a:noFill/>
        </p:spPr>
        <p:txBody>
          <a:bodyPr wrap="square" rtlCol="0">
            <a:spAutoFit/>
          </a:bodyPr>
          <a:p>
            <a:pPr algn="l">
              <a:buFont typeface="Wingdings" panose="05000000000000000000" charset="0"/>
            </a:pPr>
            <a:r>
              <a:rPr lang="zh-CN" altLang="en-US" sz="2000">
                <a:latin typeface="华文楷体" panose="02010600040101010101" charset="-122"/>
                <a:ea typeface="华文楷体" panose="02010600040101010101" charset="-122"/>
                <a:cs typeface="+mn-ea"/>
                <a:sym typeface="宋体" panose="02010600030101010101" pitchFamily="2" charset="-122"/>
              </a:rPr>
              <a:t>点击此处添加文本点击此处添加文本</a:t>
            </a:r>
            <a:endParaRPr lang="zh-CN" altLang="en-US" sz="2000">
              <a:latin typeface="华文楷体" panose="02010600040101010101" charset="-122"/>
              <a:ea typeface="华文楷体" panose="02010600040101010101" charset="-122"/>
              <a:cs typeface="+mn-ea"/>
              <a:sym typeface="宋体" panose="02010600030101010101" pitchFamily="2" charset="-122"/>
            </a:endParaRPr>
          </a:p>
          <a:p>
            <a:pPr algn="l">
              <a:buFont typeface="Wingdings" panose="05000000000000000000" charset="0"/>
            </a:pPr>
            <a:r>
              <a:rPr lang="zh-CN" altLang="en-US" sz="2000">
                <a:latin typeface="华文楷体" panose="02010600040101010101" charset="-122"/>
                <a:ea typeface="华文楷体" panose="02010600040101010101" charset="-122"/>
                <a:cs typeface="+mn-ea"/>
                <a:sym typeface="宋体" panose="02010600030101010101" pitchFamily="2" charset="-122"/>
              </a:rPr>
              <a:t>点击此处添加文本点击此处添加文本</a:t>
            </a:r>
            <a:endParaRPr lang="zh-CN" altLang="en-US" sz="2000">
              <a:latin typeface="华文楷体" panose="02010600040101010101" charset="-122"/>
              <a:ea typeface="华文楷体" panose="02010600040101010101" charset="-122"/>
              <a:cs typeface="+mn-ea"/>
              <a:sym typeface="宋体" panose="02010600030101010101" pitchFamily="2" charset="-122"/>
            </a:endParaRPr>
          </a:p>
          <a:p>
            <a:pPr algn="l">
              <a:buFont typeface="Wingdings" panose="05000000000000000000" charset="0"/>
            </a:pPr>
            <a:r>
              <a:rPr lang="zh-CN" altLang="en-US" sz="2000">
                <a:latin typeface="华文楷体" panose="02010600040101010101" charset="-122"/>
                <a:ea typeface="华文楷体" panose="02010600040101010101" charset="-122"/>
                <a:cs typeface="+mn-ea"/>
                <a:sym typeface="宋体" panose="02010600030101010101" pitchFamily="2" charset="-122"/>
              </a:rPr>
              <a:t>点击此处添加文本点击此处添加文本</a:t>
            </a:r>
            <a:endParaRPr lang="zh-CN" altLang="en-US" sz="2000">
              <a:latin typeface="华文楷体" panose="02010600040101010101" charset="-122"/>
              <a:ea typeface="华文楷体" panose="02010600040101010101" charset="-122"/>
              <a:cs typeface="+mn-ea"/>
              <a:sym typeface="宋体" panose="02010600030101010101" pitchFamily="2" charset="-122"/>
            </a:endParaRPr>
          </a:p>
          <a:p>
            <a:pPr algn="l">
              <a:buFont typeface="Wingdings" panose="05000000000000000000" charset="0"/>
            </a:pPr>
            <a:endParaRPr lang="zh-CN" altLang="en-US" sz="2000"/>
          </a:p>
          <a:p>
            <a:pPr algn="l">
              <a:buFont typeface="Wingdings" panose="05000000000000000000" charset="0"/>
            </a:pPr>
            <a:endParaRPr lang="zh-CN" altLang="en-US" sz="2000"/>
          </a:p>
        </p:txBody>
      </p:sp>
      <p:sp>
        <p:nvSpPr>
          <p:cNvPr id="2" name="文本框 1"/>
          <p:cNvSpPr txBox="1"/>
          <p:nvPr/>
        </p:nvSpPr>
        <p:spPr>
          <a:xfrm>
            <a:off x="2462530" y="3530600"/>
            <a:ext cx="4492625" cy="1630045"/>
          </a:xfrm>
          <a:prstGeom prst="rect">
            <a:avLst/>
          </a:prstGeom>
          <a:noFill/>
        </p:spPr>
        <p:txBody>
          <a:bodyPr wrap="square" rtlCol="0">
            <a:spAutoFit/>
          </a:bodyPr>
          <a:p>
            <a:pPr algn="l">
              <a:buFont typeface="Wingdings" panose="05000000000000000000" charset="0"/>
            </a:pPr>
            <a:r>
              <a:rPr lang="zh-CN" altLang="en-US" sz="2000">
                <a:latin typeface="华文楷体" panose="02010600040101010101" charset="-122"/>
                <a:ea typeface="华文楷体" panose="02010600040101010101" charset="-122"/>
                <a:cs typeface="+mn-ea"/>
                <a:sym typeface="宋体" panose="02010600030101010101" pitchFamily="2" charset="-122"/>
              </a:rPr>
              <a:t>点击此处添加文本点击此处添加文本</a:t>
            </a:r>
            <a:endParaRPr lang="zh-CN" altLang="en-US" sz="2000">
              <a:latin typeface="华文楷体" panose="02010600040101010101" charset="-122"/>
              <a:ea typeface="华文楷体" panose="02010600040101010101" charset="-122"/>
              <a:cs typeface="+mn-ea"/>
              <a:sym typeface="宋体" panose="02010600030101010101" pitchFamily="2" charset="-122"/>
            </a:endParaRPr>
          </a:p>
          <a:p>
            <a:pPr algn="l">
              <a:buFont typeface="Wingdings" panose="05000000000000000000" charset="0"/>
            </a:pPr>
            <a:r>
              <a:rPr lang="zh-CN" altLang="en-US" sz="2000">
                <a:latin typeface="华文楷体" panose="02010600040101010101" charset="-122"/>
                <a:ea typeface="华文楷体" panose="02010600040101010101" charset="-122"/>
                <a:cs typeface="+mn-ea"/>
                <a:sym typeface="宋体" panose="02010600030101010101" pitchFamily="2" charset="-122"/>
              </a:rPr>
              <a:t>点击此处添加文本点击此处添加文本</a:t>
            </a:r>
            <a:endParaRPr lang="zh-CN" altLang="en-US" sz="2000">
              <a:latin typeface="华文楷体" panose="02010600040101010101" charset="-122"/>
              <a:ea typeface="华文楷体" panose="02010600040101010101" charset="-122"/>
              <a:cs typeface="+mn-ea"/>
              <a:sym typeface="宋体" panose="02010600030101010101" pitchFamily="2" charset="-122"/>
            </a:endParaRPr>
          </a:p>
          <a:p>
            <a:pPr algn="l">
              <a:buFont typeface="Wingdings" panose="05000000000000000000" charset="0"/>
            </a:pPr>
            <a:r>
              <a:rPr lang="zh-CN" altLang="en-US" sz="2000">
                <a:latin typeface="华文楷体" panose="02010600040101010101" charset="-122"/>
                <a:ea typeface="华文楷体" panose="02010600040101010101" charset="-122"/>
                <a:cs typeface="+mn-ea"/>
                <a:sym typeface="宋体" panose="02010600030101010101" pitchFamily="2" charset="-122"/>
              </a:rPr>
              <a:t>点击此处添加文本点击此处添加文本</a:t>
            </a:r>
            <a:endParaRPr lang="zh-CN" altLang="en-US" sz="2000">
              <a:latin typeface="华文楷体" panose="02010600040101010101" charset="-122"/>
              <a:ea typeface="华文楷体" panose="02010600040101010101" charset="-122"/>
              <a:cs typeface="+mn-ea"/>
              <a:sym typeface="宋体" panose="02010600030101010101" pitchFamily="2" charset="-122"/>
            </a:endParaRPr>
          </a:p>
          <a:p>
            <a:pPr algn="l">
              <a:buFont typeface="Wingdings" panose="05000000000000000000" charset="0"/>
            </a:pPr>
            <a:endParaRPr lang="zh-CN" altLang="en-US" sz="2000"/>
          </a:p>
          <a:p>
            <a:pPr algn="l">
              <a:buFont typeface="Wingdings" panose="05000000000000000000" charset="0"/>
            </a:pPr>
            <a:endParaRPr lang="zh-CN" altLang="en-US" sz="2000"/>
          </a:p>
        </p:txBody>
      </p:sp>
      <p:sp>
        <p:nvSpPr>
          <p:cNvPr id="4" name="文本框 3"/>
          <p:cNvSpPr txBox="1"/>
          <p:nvPr/>
        </p:nvSpPr>
        <p:spPr>
          <a:xfrm>
            <a:off x="2462530" y="1501775"/>
            <a:ext cx="2935605" cy="398780"/>
          </a:xfrm>
          <a:prstGeom prst="rect">
            <a:avLst/>
          </a:prstGeom>
          <a:noFill/>
        </p:spPr>
        <p:txBody>
          <a:bodyPr wrap="square" rtlCol="0">
            <a:spAutoFit/>
          </a:bodyPr>
          <a:p>
            <a:r>
              <a:rPr lang="zh-CN" altLang="en-US" sz="2000" b="1">
                <a:latin typeface="华文楷体" panose="02010600040101010101" charset="-122"/>
                <a:ea typeface="华文楷体" panose="02010600040101010101" charset="-122"/>
              </a:rPr>
              <a:t>点击此处添加标题</a:t>
            </a:r>
            <a:endParaRPr lang="zh-CN" altLang="en-US" sz="2000" b="1">
              <a:latin typeface="华文楷体" panose="02010600040101010101" charset="-122"/>
              <a:ea typeface="华文楷体" panose="02010600040101010101" charset="-122"/>
            </a:endParaRPr>
          </a:p>
        </p:txBody>
      </p:sp>
      <p:sp>
        <p:nvSpPr>
          <p:cNvPr id="5" name="文本框 4"/>
          <p:cNvSpPr txBox="1"/>
          <p:nvPr/>
        </p:nvSpPr>
        <p:spPr>
          <a:xfrm>
            <a:off x="2462530" y="3131820"/>
            <a:ext cx="2935605" cy="398780"/>
          </a:xfrm>
          <a:prstGeom prst="rect">
            <a:avLst/>
          </a:prstGeom>
          <a:noFill/>
        </p:spPr>
        <p:txBody>
          <a:bodyPr wrap="square" rtlCol="0">
            <a:spAutoFit/>
          </a:bodyPr>
          <a:p>
            <a:r>
              <a:rPr lang="zh-CN" altLang="en-US" sz="2000" b="1">
                <a:latin typeface="华文楷体" panose="02010600040101010101" charset="-122"/>
                <a:ea typeface="华文楷体" panose="02010600040101010101" charset="-122"/>
              </a:rPr>
              <a:t>点击此处添加标题</a:t>
            </a:r>
            <a:endParaRPr lang="zh-CN" altLang="en-US" sz="2000" b="1">
              <a:latin typeface="华文楷体" panose="02010600040101010101" charset="-122"/>
              <a:ea typeface="华文楷体" panose="02010600040101010101" charset="-122"/>
            </a:endParaRPr>
          </a:p>
        </p:txBody>
      </p:sp>
    </p:spTree>
    <p:custDataLst>
      <p:tags r:id="rId5"/>
    </p:custData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3341370" y="1338580"/>
            <a:ext cx="7393940" cy="4183380"/>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A000220150321I37PPIC"/>
          <p:cNvPicPr>
            <a:picLocks noChangeAspect="1"/>
          </p:cNvPicPr>
          <p:nvPr/>
        </p:nvPicPr>
        <p:blipFill>
          <a:blip r:embed="rId2"/>
          <a:srcRect l="10293"/>
          <a:stretch>
            <a:fillRect/>
          </a:stretch>
        </p:blipFill>
        <p:spPr>
          <a:xfrm>
            <a:off x="707390" y="1683385"/>
            <a:ext cx="2722880" cy="3281680"/>
          </a:xfrm>
          <a:prstGeom prst="rect">
            <a:avLst/>
          </a:prstGeom>
        </p:spPr>
      </p:pic>
      <p:sp>
        <p:nvSpPr>
          <p:cNvPr id="5" name="任意多边形 4"/>
          <p:cNvSpPr/>
          <p:nvPr/>
        </p:nvSpPr>
        <p:spPr>
          <a:xfrm rot="10800000" flipV="1">
            <a:off x="3341370" y="133858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2" name="任意多边形 1"/>
          <p:cNvSpPr/>
          <p:nvPr/>
        </p:nvSpPr>
        <p:spPr>
          <a:xfrm rot="10800000" flipV="1">
            <a:off x="10235565" y="525272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9" name="文本框 8"/>
          <p:cNvSpPr txBox="1"/>
          <p:nvPr/>
        </p:nvSpPr>
        <p:spPr>
          <a:xfrm>
            <a:off x="4300220" y="2032635"/>
            <a:ext cx="5476240" cy="2795905"/>
          </a:xfrm>
          <a:prstGeom prst="rect">
            <a:avLst/>
          </a:prstGeom>
          <a:noFill/>
        </p:spPr>
        <p:txBody>
          <a:bodyPr vert="eaVert" wrap="square" rtlCol="0">
            <a:spAutoFit/>
          </a:bodyPr>
          <a:p>
            <a:pPr indent="0" algn="l">
              <a:buFont typeface="Wingdings" panose="05000000000000000000" charset="0"/>
              <a:buNone/>
            </a:pPr>
            <a:endParaRPr lang="zh-CN" altLang="en-US" sz="24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solidFill>
                  <a:schemeClr val="tx1"/>
                </a:solidFill>
                <a:latin typeface="华文楷体" panose="02010600040101010101" charset="-122"/>
                <a:ea typeface="华文楷体" panose="02010600040101010101" charset="-122"/>
                <a:sym typeface="+mn-ea"/>
              </a:rPr>
              <a:t>点击此处添加文本点击此处添加文本点击此处添加文本点击此处添加文本点击此处添加文</a:t>
            </a: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solidFill>
                  <a:schemeClr val="tx1"/>
                </a:solidFill>
                <a:latin typeface="华文楷体" panose="02010600040101010101" charset="-122"/>
                <a:ea typeface="华文楷体" panose="02010600040101010101" charset="-122"/>
                <a:sym typeface="+mn-ea"/>
              </a:rPr>
              <a:t>点击此处添加文本点击此处添加文本点击此处添加文本点击此处添加文本点击此处添加文</a:t>
            </a: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latin typeface="华文楷体" panose="02010600040101010101" charset="-122"/>
                <a:ea typeface="华文楷体" panose="02010600040101010101" charset="-122"/>
                <a:sym typeface="+mn-ea"/>
              </a:rPr>
              <a:t>点击此处添加文本点击此处添加文本点击此处添加文本点击此处添加文本点击此处添加文</a:t>
            </a:r>
            <a:endParaRPr lang="zh-CN" altLang="en-US" sz="2000">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p:txBody>
      </p:sp>
    </p:spTree>
    <p:custDataLst>
      <p:tags r:id="rId3"/>
    </p:custData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1036955" y="1299845"/>
            <a:ext cx="3416935" cy="4054475"/>
          </a:xfrm>
          <a:prstGeom prst="rect">
            <a:avLst/>
          </a:prstGeom>
          <a:no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任意多边形 4"/>
          <p:cNvSpPr/>
          <p:nvPr/>
        </p:nvSpPr>
        <p:spPr>
          <a:xfrm rot="16200000" flipV="1">
            <a:off x="908685" y="1427480"/>
            <a:ext cx="499745" cy="2438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3" name="矩形 2"/>
          <p:cNvSpPr/>
          <p:nvPr/>
        </p:nvSpPr>
        <p:spPr>
          <a:xfrm>
            <a:off x="1280795" y="1799590"/>
            <a:ext cx="2929890" cy="3054350"/>
          </a:xfrm>
          <a:prstGeom prst="rect">
            <a:avLst/>
          </a:prstGeom>
          <a:solidFill>
            <a:srgbClr val="A048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任意多边形 3"/>
          <p:cNvSpPr/>
          <p:nvPr/>
        </p:nvSpPr>
        <p:spPr>
          <a:xfrm rot="16200000" flipV="1">
            <a:off x="4081780" y="4982210"/>
            <a:ext cx="499745" cy="2438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3" name="文本框 12"/>
          <p:cNvSpPr txBox="1"/>
          <p:nvPr/>
        </p:nvSpPr>
        <p:spPr>
          <a:xfrm>
            <a:off x="5598795" y="1234440"/>
            <a:ext cx="2398395" cy="4185285"/>
          </a:xfrm>
          <a:prstGeom prst="rect">
            <a:avLst/>
          </a:prstGeom>
          <a:noFill/>
        </p:spPr>
        <p:txBody>
          <a:bodyPr vert="eaVert" wrap="square" rtlCol="0">
            <a:spAutoFit/>
          </a:bodyPr>
          <a:p>
            <a:pPr indent="0" algn="l">
              <a:buFont typeface="Wingdings" panose="05000000000000000000" charset="0"/>
              <a:buNone/>
            </a:pPr>
            <a:endParaRPr lang="zh-CN" altLang="en-US" sz="24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latin typeface="华文楷体" panose="02010600040101010101" charset="-122"/>
                <a:ea typeface="华文楷体" panose="02010600040101010101" charset="-122"/>
                <a:sym typeface="+mn-ea"/>
              </a:rPr>
              <a:t>点击此处添加文本点击此处添加文本点击此处添加文本点击此处添加文本点击此处添加文本点击此处添加文本</a:t>
            </a: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p:txBody>
      </p:sp>
      <p:sp>
        <p:nvSpPr>
          <p:cNvPr id="2" name="文本框 1"/>
          <p:cNvSpPr txBox="1"/>
          <p:nvPr/>
        </p:nvSpPr>
        <p:spPr>
          <a:xfrm>
            <a:off x="8194675" y="1299845"/>
            <a:ext cx="2398395" cy="4185285"/>
          </a:xfrm>
          <a:prstGeom prst="rect">
            <a:avLst/>
          </a:prstGeom>
          <a:noFill/>
        </p:spPr>
        <p:txBody>
          <a:bodyPr vert="eaVert" wrap="square" rtlCol="0">
            <a:spAutoFit/>
          </a:bodyPr>
          <a:p>
            <a:pPr indent="0" algn="l">
              <a:buFont typeface="Wingdings" panose="05000000000000000000" charset="0"/>
              <a:buNone/>
            </a:pPr>
            <a:endParaRPr lang="zh-CN" altLang="en-US" sz="24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latin typeface="华文楷体" panose="02010600040101010101" charset="-122"/>
                <a:ea typeface="华文楷体" panose="02010600040101010101" charset="-122"/>
                <a:sym typeface="+mn-ea"/>
              </a:rPr>
              <a:t>点击此处添加文本点击此处添加文本点击此处添加文本点击此处添加文本点击此处添加文本点击此处添加文本</a:t>
            </a: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p:txBody>
      </p:sp>
      <p:sp>
        <p:nvSpPr>
          <p:cNvPr id="6" name="文本框 5"/>
          <p:cNvSpPr txBox="1"/>
          <p:nvPr/>
        </p:nvSpPr>
        <p:spPr>
          <a:xfrm>
            <a:off x="5759450" y="1299845"/>
            <a:ext cx="490220" cy="2657475"/>
          </a:xfrm>
          <a:prstGeom prst="rect">
            <a:avLst/>
          </a:prstGeom>
          <a:noFill/>
        </p:spPr>
        <p:txBody>
          <a:bodyPr vert="eaVert" wrap="square" rtlCol="0">
            <a:spAutoFit/>
          </a:bodyPr>
          <a:p>
            <a:r>
              <a:rPr lang="zh-CN" altLang="en-US" sz="2000" b="1">
                <a:latin typeface="华文楷体" panose="02010600040101010101" charset="-122"/>
                <a:ea typeface="华文楷体" panose="02010600040101010101" charset="-122"/>
              </a:rPr>
              <a:t>点击此处添加标题</a:t>
            </a:r>
            <a:endParaRPr lang="zh-CN" altLang="en-US" sz="2000" b="1">
              <a:latin typeface="华文楷体" panose="02010600040101010101" charset="-122"/>
              <a:ea typeface="华文楷体" panose="02010600040101010101" charset="-122"/>
            </a:endParaRPr>
          </a:p>
        </p:txBody>
      </p:sp>
      <p:sp>
        <p:nvSpPr>
          <p:cNvPr id="7" name="文本框 6"/>
          <p:cNvSpPr txBox="1"/>
          <p:nvPr/>
        </p:nvSpPr>
        <p:spPr>
          <a:xfrm>
            <a:off x="8433435" y="1299845"/>
            <a:ext cx="490220" cy="2657475"/>
          </a:xfrm>
          <a:prstGeom prst="rect">
            <a:avLst/>
          </a:prstGeom>
          <a:noFill/>
        </p:spPr>
        <p:txBody>
          <a:bodyPr vert="eaVert" wrap="square" rtlCol="0">
            <a:spAutoFit/>
          </a:bodyPr>
          <a:p>
            <a:r>
              <a:rPr lang="zh-CN" altLang="en-US" sz="2000" b="1">
                <a:latin typeface="华文楷体" panose="02010600040101010101" charset="-122"/>
                <a:ea typeface="华文楷体" panose="02010600040101010101" charset="-122"/>
              </a:rPr>
              <a:t>点击此处添加标题</a:t>
            </a:r>
            <a:endParaRPr lang="zh-CN" altLang="en-US" sz="2000" b="1">
              <a:latin typeface="华文楷体" panose="02010600040101010101" charset="-122"/>
              <a:ea typeface="华文楷体" panose="02010600040101010101" charset="-122"/>
            </a:endParaRPr>
          </a:p>
        </p:txBody>
      </p:sp>
      <p:pic>
        <p:nvPicPr>
          <p:cNvPr id="8" name="图片 7" descr="A000220150908B66PPIC"/>
          <p:cNvPicPr>
            <a:picLocks noChangeAspect="1"/>
          </p:cNvPicPr>
          <p:nvPr/>
        </p:nvPicPr>
        <p:blipFill>
          <a:blip r:embed="rId2"/>
          <a:stretch>
            <a:fillRect/>
          </a:stretch>
        </p:blipFill>
        <p:spPr>
          <a:xfrm>
            <a:off x="1177925" y="1951355"/>
            <a:ext cx="3032125" cy="2882900"/>
          </a:xfrm>
          <a:prstGeom prst="rect">
            <a:avLst/>
          </a:prstGeom>
        </p:spPr>
      </p:pic>
    </p:spTree>
    <p:custDataLst>
      <p:tags r:id="rId3"/>
    </p:custData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菱形 1"/>
          <p:cNvSpPr/>
          <p:nvPr/>
        </p:nvSpPr>
        <p:spPr>
          <a:xfrm>
            <a:off x="1754505" y="1706245"/>
            <a:ext cx="2484755" cy="2470150"/>
          </a:xfrm>
          <a:prstGeom prst="diamond">
            <a:avLst/>
          </a:prstGeom>
          <a:noFill/>
          <a:ln>
            <a:solidFill>
              <a:srgbClr val="A0480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菱形 2"/>
          <p:cNvSpPr/>
          <p:nvPr/>
        </p:nvSpPr>
        <p:spPr>
          <a:xfrm>
            <a:off x="4853305" y="1706245"/>
            <a:ext cx="2484755" cy="2470150"/>
          </a:xfrm>
          <a:prstGeom prst="diamond">
            <a:avLst/>
          </a:prstGeom>
          <a:noFill/>
          <a:ln>
            <a:solidFill>
              <a:srgbClr val="A0480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菱形 3"/>
          <p:cNvSpPr/>
          <p:nvPr/>
        </p:nvSpPr>
        <p:spPr>
          <a:xfrm>
            <a:off x="7790180" y="1706245"/>
            <a:ext cx="2484755" cy="2470150"/>
          </a:xfrm>
          <a:prstGeom prst="diamond">
            <a:avLst/>
          </a:prstGeom>
          <a:noFill/>
          <a:ln>
            <a:solidFill>
              <a:srgbClr val="A0480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任意多边形 5"/>
          <p:cNvSpPr/>
          <p:nvPr/>
        </p:nvSpPr>
        <p:spPr>
          <a:xfrm rot="18900000" flipV="1">
            <a:off x="2656205" y="1847215"/>
            <a:ext cx="499745" cy="2438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7" name="任意多边形 6"/>
          <p:cNvSpPr/>
          <p:nvPr/>
        </p:nvSpPr>
        <p:spPr>
          <a:xfrm rot="18900000" flipV="1">
            <a:off x="2835910" y="3791585"/>
            <a:ext cx="499745" cy="2438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8" name="任意多边形 7"/>
          <p:cNvSpPr/>
          <p:nvPr/>
        </p:nvSpPr>
        <p:spPr>
          <a:xfrm rot="18900000" flipV="1">
            <a:off x="5940425" y="3791585"/>
            <a:ext cx="499745" cy="2438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9" name="任意多边形 8"/>
          <p:cNvSpPr/>
          <p:nvPr/>
        </p:nvSpPr>
        <p:spPr>
          <a:xfrm rot="18900000" flipV="1">
            <a:off x="8873490" y="3791585"/>
            <a:ext cx="499745" cy="2438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0" name="任意多边形 9"/>
          <p:cNvSpPr/>
          <p:nvPr/>
        </p:nvSpPr>
        <p:spPr>
          <a:xfrm rot="18900000" flipV="1">
            <a:off x="8690610" y="1847215"/>
            <a:ext cx="499745" cy="2438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11" name="任意多边形 10"/>
          <p:cNvSpPr/>
          <p:nvPr/>
        </p:nvSpPr>
        <p:spPr>
          <a:xfrm rot="18900000" flipV="1">
            <a:off x="5768340" y="1847215"/>
            <a:ext cx="499745" cy="2438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pic>
        <p:nvPicPr>
          <p:cNvPr id="13319" name="图片 12"/>
          <p:cNvPicPr>
            <a:picLocks noChangeAspect="1" noChangeArrowheads="1"/>
          </p:cNvPicPr>
          <p:nvPr/>
        </p:nvPicPr>
        <p:blipFill>
          <a:blip r:embed="rId2" cstate="screen"/>
          <a:srcRect/>
          <a:stretch>
            <a:fillRect/>
          </a:stretch>
        </p:blipFill>
        <p:spPr bwMode="auto">
          <a:xfrm>
            <a:off x="9621520" y="2673985"/>
            <a:ext cx="1863090" cy="353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9"/>
          <p:cNvSpPr txBox="1"/>
          <p:nvPr/>
        </p:nvSpPr>
        <p:spPr>
          <a:xfrm>
            <a:off x="1985010" y="477012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sp>
        <p:nvSpPr>
          <p:cNvPr id="5" name="文本框 4"/>
          <p:cNvSpPr txBox="1"/>
          <p:nvPr/>
        </p:nvSpPr>
        <p:spPr>
          <a:xfrm>
            <a:off x="4917440" y="477012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sp>
        <p:nvSpPr>
          <p:cNvPr id="12" name="文本框 11"/>
          <p:cNvSpPr txBox="1"/>
          <p:nvPr/>
        </p:nvSpPr>
        <p:spPr>
          <a:xfrm>
            <a:off x="7931785" y="477012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sp>
        <p:nvSpPr>
          <p:cNvPr id="13" name="文本框 12"/>
          <p:cNvSpPr txBox="1"/>
          <p:nvPr/>
        </p:nvSpPr>
        <p:spPr>
          <a:xfrm>
            <a:off x="2519680" y="4401820"/>
            <a:ext cx="953770" cy="368300"/>
          </a:xfrm>
          <a:prstGeom prst="rect">
            <a:avLst/>
          </a:prstGeom>
          <a:noFill/>
        </p:spPr>
        <p:txBody>
          <a:bodyPr wrap="square" rtlCol="0">
            <a:spAutoFit/>
          </a:bodyPr>
          <a:p>
            <a:r>
              <a:rPr lang="zh-CN" altLang="en-US" b="1">
                <a:latin typeface="华文楷体" panose="02010600040101010101" charset="-122"/>
                <a:ea typeface="华文楷体" panose="02010600040101010101" charset="-122"/>
              </a:rPr>
              <a:t>小标题</a:t>
            </a:r>
            <a:endParaRPr lang="zh-CN" altLang="en-US" b="1">
              <a:latin typeface="华文楷体" panose="02010600040101010101" charset="-122"/>
              <a:ea typeface="华文楷体" panose="02010600040101010101" charset="-122"/>
            </a:endParaRPr>
          </a:p>
        </p:txBody>
      </p:sp>
      <p:sp>
        <p:nvSpPr>
          <p:cNvPr id="15" name="文本框 14"/>
          <p:cNvSpPr txBox="1"/>
          <p:nvPr/>
        </p:nvSpPr>
        <p:spPr>
          <a:xfrm>
            <a:off x="8555355" y="4401820"/>
            <a:ext cx="953770" cy="368300"/>
          </a:xfrm>
          <a:prstGeom prst="rect">
            <a:avLst/>
          </a:prstGeom>
          <a:noFill/>
        </p:spPr>
        <p:txBody>
          <a:bodyPr wrap="square" rtlCol="0">
            <a:spAutoFit/>
          </a:bodyPr>
          <a:p>
            <a:r>
              <a:rPr lang="zh-CN" altLang="en-US" b="1">
                <a:latin typeface="华文楷体" panose="02010600040101010101" charset="-122"/>
                <a:ea typeface="华文楷体" panose="02010600040101010101" charset="-122"/>
              </a:rPr>
              <a:t>小标题</a:t>
            </a:r>
            <a:endParaRPr lang="zh-CN" altLang="en-US" b="1">
              <a:latin typeface="华文楷体" panose="02010600040101010101" charset="-122"/>
              <a:ea typeface="华文楷体" panose="02010600040101010101" charset="-122"/>
            </a:endParaRPr>
          </a:p>
        </p:txBody>
      </p:sp>
      <p:sp>
        <p:nvSpPr>
          <p:cNvPr id="16" name="文本框 15"/>
          <p:cNvSpPr txBox="1"/>
          <p:nvPr/>
        </p:nvSpPr>
        <p:spPr>
          <a:xfrm>
            <a:off x="5541010" y="4401820"/>
            <a:ext cx="953770" cy="368300"/>
          </a:xfrm>
          <a:prstGeom prst="rect">
            <a:avLst/>
          </a:prstGeom>
          <a:noFill/>
        </p:spPr>
        <p:txBody>
          <a:bodyPr wrap="square" rtlCol="0">
            <a:spAutoFit/>
          </a:bodyPr>
          <a:p>
            <a:r>
              <a:rPr lang="zh-CN" altLang="en-US" b="1">
                <a:latin typeface="华文楷体" panose="02010600040101010101" charset="-122"/>
                <a:ea typeface="华文楷体" panose="02010600040101010101" charset="-122"/>
              </a:rPr>
              <a:t>小标题</a:t>
            </a:r>
            <a:endParaRPr lang="zh-CN" altLang="en-US" b="1">
              <a:latin typeface="华文楷体" panose="02010600040101010101" charset="-122"/>
              <a:ea typeface="华文楷体" panose="02010600040101010101" charset="-122"/>
            </a:endParaRPr>
          </a:p>
        </p:txBody>
      </p:sp>
      <p:grpSp>
        <p:nvGrpSpPr>
          <p:cNvPr id="26" name="组合 25"/>
          <p:cNvGrpSpPr/>
          <p:nvPr/>
        </p:nvGrpSpPr>
        <p:grpSpPr>
          <a:xfrm>
            <a:off x="2392045" y="2294890"/>
            <a:ext cx="1275080" cy="1292860"/>
            <a:chOff x="2545003" y="1739434"/>
            <a:chExt cx="2643860" cy="2969317"/>
          </a:xfrm>
        </p:grpSpPr>
        <p:pic>
          <p:nvPicPr>
            <p:cNvPr id="19" name="Picture 2" descr="C:\Users\Administrator\Desktop\中国风素材\20661287_205529056000_2.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26" t="5735" r="6328"/>
            <a:stretch>
              <a:fillRect/>
            </a:stretch>
          </p:blipFill>
          <p:spPr bwMode="auto">
            <a:xfrm>
              <a:off x="2545003" y="1739434"/>
              <a:ext cx="2129948" cy="2969317"/>
            </a:xfrm>
            <a:prstGeom prst="rect">
              <a:avLst/>
            </a:prstGeom>
            <a:noFill/>
            <a:extLst>
              <a:ext uri="{909E8E84-426E-40DD-AFC4-6F175D3DCCD1}">
                <a14:hiddenFill xmlns:a14="http://schemas.microsoft.com/office/drawing/2010/main">
                  <a:solidFill>
                    <a:srgbClr val="FFFFFF"/>
                  </a:solidFill>
                </a14:hiddenFill>
              </a:ext>
            </a:extLst>
          </p:spPr>
        </p:pic>
        <p:sp>
          <p:nvSpPr>
            <p:cNvPr id="17" name="椭圆 16"/>
            <p:cNvSpPr/>
            <p:nvPr/>
          </p:nvSpPr>
          <p:spPr>
            <a:xfrm>
              <a:off x="2545003" y="2064890"/>
              <a:ext cx="2643860" cy="2643861"/>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8" name="组合 17"/>
          <p:cNvGrpSpPr/>
          <p:nvPr/>
        </p:nvGrpSpPr>
        <p:grpSpPr>
          <a:xfrm>
            <a:off x="8481695" y="2294890"/>
            <a:ext cx="1275080" cy="1292860"/>
            <a:chOff x="2545003" y="1739434"/>
            <a:chExt cx="2643860" cy="2969317"/>
          </a:xfrm>
        </p:grpSpPr>
        <p:pic>
          <p:nvPicPr>
            <p:cNvPr id="21" name="Picture 2" descr="C:\Users\Administrator\Desktop\中国风素材\20661287_205529056000_2.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26" t="5735" r="6328"/>
            <a:stretch>
              <a:fillRect/>
            </a:stretch>
          </p:blipFill>
          <p:spPr bwMode="auto">
            <a:xfrm>
              <a:off x="2545003" y="1739434"/>
              <a:ext cx="2129948" cy="2969317"/>
            </a:xfrm>
            <a:prstGeom prst="rect">
              <a:avLst/>
            </a:prstGeom>
            <a:noFill/>
            <a:extLst>
              <a:ext uri="{909E8E84-426E-40DD-AFC4-6F175D3DCCD1}">
                <a14:hiddenFill xmlns:a14="http://schemas.microsoft.com/office/drawing/2010/main">
                  <a:solidFill>
                    <a:srgbClr val="FFFFFF"/>
                  </a:solidFill>
                </a14:hiddenFill>
              </a:ext>
            </a:extLst>
          </p:spPr>
        </p:pic>
        <p:sp>
          <p:nvSpPr>
            <p:cNvPr id="22" name="椭圆 21"/>
            <p:cNvSpPr/>
            <p:nvPr/>
          </p:nvSpPr>
          <p:spPr>
            <a:xfrm>
              <a:off x="2545003" y="2064890"/>
              <a:ext cx="2643860" cy="2643861"/>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3" name="组合 22"/>
          <p:cNvGrpSpPr/>
          <p:nvPr/>
        </p:nvGrpSpPr>
        <p:grpSpPr>
          <a:xfrm>
            <a:off x="5582285" y="2294890"/>
            <a:ext cx="1275080" cy="1292860"/>
            <a:chOff x="2545003" y="1739434"/>
            <a:chExt cx="2643860" cy="2969317"/>
          </a:xfrm>
        </p:grpSpPr>
        <p:pic>
          <p:nvPicPr>
            <p:cNvPr id="24" name="Picture 2" descr="C:\Users\Administrator\Desktop\中国风素材\20661287_205529056000_2.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26" t="5735" r="6328"/>
            <a:stretch>
              <a:fillRect/>
            </a:stretch>
          </p:blipFill>
          <p:spPr bwMode="auto">
            <a:xfrm>
              <a:off x="2545003" y="1739434"/>
              <a:ext cx="2129948" cy="2969317"/>
            </a:xfrm>
            <a:prstGeom prst="rect">
              <a:avLst/>
            </a:prstGeom>
            <a:noFill/>
            <a:extLst>
              <a:ext uri="{909E8E84-426E-40DD-AFC4-6F175D3DCCD1}">
                <a14:hiddenFill xmlns:a14="http://schemas.microsoft.com/office/drawing/2010/main">
                  <a:solidFill>
                    <a:srgbClr val="FFFFFF"/>
                  </a:solidFill>
                </a14:hiddenFill>
              </a:ext>
            </a:extLst>
          </p:spPr>
        </p:pic>
        <p:sp>
          <p:nvSpPr>
            <p:cNvPr id="25" name="椭圆 24"/>
            <p:cNvSpPr/>
            <p:nvPr/>
          </p:nvSpPr>
          <p:spPr>
            <a:xfrm>
              <a:off x="2545003" y="2064890"/>
              <a:ext cx="2643860" cy="2643861"/>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ustDataLst>
      <p:tags r:id="rId4"/>
    </p:custData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fltVal val="0"/>
                                          </p:val>
                                        </p:tav>
                                        <p:tav tm="100000">
                                          <p:val>
                                            <p:strVal val="#ppt_w"/>
                                          </p:val>
                                        </p:tav>
                                      </p:tavLst>
                                    </p:anim>
                                    <p:anim calcmode="lin" valueType="num">
                                      <p:cBhvr>
                                        <p:cTn id="15" dur="1000" fill="hold"/>
                                        <p:tgtEl>
                                          <p:spTgt spid="18"/>
                                        </p:tgtEl>
                                        <p:attrNameLst>
                                          <p:attrName>ppt_h</p:attrName>
                                        </p:attrNameLst>
                                      </p:cBhvr>
                                      <p:tavLst>
                                        <p:tav tm="0">
                                          <p:val>
                                            <p:fltVal val="0"/>
                                          </p:val>
                                        </p:tav>
                                        <p:tav tm="100000">
                                          <p:val>
                                            <p:strVal val="#ppt_h"/>
                                          </p:val>
                                        </p:tav>
                                      </p:tavLst>
                                    </p:anim>
                                    <p:animEffect transition="in" filter="fade">
                                      <p:cBhvr>
                                        <p:cTn id="16" dur="1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1000" fill="hold"/>
                                        <p:tgtEl>
                                          <p:spTgt spid="23"/>
                                        </p:tgtEl>
                                        <p:attrNameLst>
                                          <p:attrName>ppt_w</p:attrName>
                                        </p:attrNameLst>
                                      </p:cBhvr>
                                      <p:tavLst>
                                        <p:tav tm="0">
                                          <p:val>
                                            <p:fltVal val="0"/>
                                          </p:val>
                                        </p:tav>
                                        <p:tav tm="100000">
                                          <p:val>
                                            <p:strVal val="#ppt_w"/>
                                          </p:val>
                                        </p:tav>
                                      </p:tavLst>
                                    </p:anim>
                                    <p:anim calcmode="lin" valueType="num">
                                      <p:cBhvr>
                                        <p:cTn id="22" dur="1000" fill="hold"/>
                                        <p:tgtEl>
                                          <p:spTgt spid="23"/>
                                        </p:tgtEl>
                                        <p:attrNameLst>
                                          <p:attrName>ppt_h</p:attrName>
                                        </p:attrNameLst>
                                      </p:cBhvr>
                                      <p:tavLst>
                                        <p:tav tm="0">
                                          <p:val>
                                            <p:fltVal val="0"/>
                                          </p:val>
                                        </p:tav>
                                        <p:tav tm="100000">
                                          <p:val>
                                            <p:strVal val="#ppt_h"/>
                                          </p:val>
                                        </p:tav>
                                      </p:tavLst>
                                    </p:anim>
                                    <p:animEffect transition="in" filter="fade">
                                      <p:cBhvr>
                                        <p:cTn id="2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1576705" y="1271905"/>
            <a:ext cx="2531110" cy="3260090"/>
          </a:xfrm>
          <a:prstGeom prst="rect">
            <a:avLst/>
          </a:prstGeom>
          <a:solidFill>
            <a:srgbClr val="A048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4830445" y="1271905"/>
            <a:ext cx="2531110" cy="3260090"/>
          </a:xfrm>
          <a:prstGeom prst="rect">
            <a:avLst/>
          </a:prstGeom>
          <a:solidFill>
            <a:srgbClr val="A048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8047355" y="1271905"/>
            <a:ext cx="2531110" cy="3260090"/>
          </a:xfrm>
          <a:prstGeom prst="rect">
            <a:avLst/>
          </a:prstGeom>
          <a:solidFill>
            <a:srgbClr val="A048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4939030" y="1388110"/>
            <a:ext cx="2531110" cy="3260090"/>
          </a:xfrm>
          <a:prstGeom prst="rect">
            <a:avLst/>
          </a:prstGeom>
          <a:noFill/>
          <a:ln>
            <a:solidFill>
              <a:srgbClr val="A0480D"/>
            </a:solidFill>
          </a:ln>
          <a:extLst>
            <a:ext uri="{909E8E84-426E-40DD-AFC4-6F175D3DCCD1}">
              <a14:hiddenFill xmlns:a14="http://schemas.microsoft.com/office/drawing/2010/main">
                <a:solidFill>
                  <a:srgbClr val="A0480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1703705" y="1398905"/>
            <a:ext cx="2531110" cy="3260090"/>
          </a:xfrm>
          <a:prstGeom prst="rect">
            <a:avLst/>
          </a:prstGeom>
          <a:noFill/>
          <a:ln>
            <a:solidFill>
              <a:srgbClr val="A0480D"/>
            </a:solidFill>
          </a:ln>
          <a:extLst>
            <a:ext uri="{909E8E84-426E-40DD-AFC4-6F175D3DCCD1}">
              <a14:hiddenFill xmlns:a14="http://schemas.microsoft.com/office/drawing/2010/main">
                <a:solidFill>
                  <a:srgbClr val="A0480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8166100" y="1398905"/>
            <a:ext cx="2531110" cy="3260090"/>
          </a:xfrm>
          <a:prstGeom prst="rect">
            <a:avLst/>
          </a:prstGeom>
          <a:noFill/>
          <a:ln>
            <a:solidFill>
              <a:srgbClr val="A0480D"/>
            </a:solidFill>
          </a:ln>
          <a:extLst>
            <a:ext uri="{909E8E84-426E-40DD-AFC4-6F175D3DCCD1}">
              <a14:hiddenFill xmlns:a14="http://schemas.microsoft.com/office/drawing/2010/main">
                <a:solidFill>
                  <a:srgbClr val="A0480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nvSpPr>
        <p:spPr>
          <a:xfrm>
            <a:off x="1868170" y="486029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sp>
        <p:nvSpPr>
          <p:cNvPr id="13" name="文本框 12"/>
          <p:cNvSpPr txBox="1"/>
          <p:nvPr/>
        </p:nvSpPr>
        <p:spPr>
          <a:xfrm>
            <a:off x="5103495" y="486029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sp>
        <p:nvSpPr>
          <p:cNvPr id="16" name="文本框 15"/>
          <p:cNvSpPr txBox="1"/>
          <p:nvPr/>
        </p:nvSpPr>
        <p:spPr>
          <a:xfrm>
            <a:off x="8330565" y="486029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pic>
        <p:nvPicPr>
          <p:cNvPr id="23555" name="图片 4"/>
          <p:cNvPicPr>
            <a:picLocks noChangeAspect="1" noChangeArrowheads="1"/>
          </p:cNvPicPr>
          <p:nvPr/>
        </p:nvPicPr>
        <p:blipFill>
          <a:blip r:embed="rId2"/>
          <a:srcRect l="12715" r="14525"/>
          <a:stretch>
            <a:fillRect/>
          </a:stretch>
        </p:blipFill>
        <p:spPr bwMode="auto">
          <a:xfrm>
            <a:off x="4939030" y="1655445"/>
            <a:ext cx="209296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17" name="图片 4"/>
          <p:cNvPicPr>
            <a:picLocks noChangeAspect="1" noChangeArrowheads="1"/>
          </p:cNvPicPr>
          <p:nvPr/>
        </p:nvPicPr>
        <p:blipFill>
          <a:blip r:embed="rId2"/>
          <a:srcRect l="12715" r="14525"/>
          <a:stretch>
            <a:fillRect/>
          </a:stretch>
        </p:blipFill>
        <p:spPr bwMode="auto">
          <a:xfrm>
            <a:off x="1795780" y="1655445"/>
            <a:ext cx="209296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18" name="图片 4"/>
          <p:cNvPicPr>
            <a:picLocks noChangeAspect="1" noChangeArrowheads="1"/>
          </p:cNvPicPr>
          <p:nvPr/>
        </p:nvPicPr>
        <p:blipFill>
          <a:blip r:embed="rId2"/>
          <a:srcRect l="12715" r="14525"/>
          <a:stretch>
            <a:fillRect/>
          </a:stretch>
        </p:blipFill>
        <p:spPr bwMode="auto">
          <a:xfrm>
            <a:off x="8266430" y="1655445"/>
            <a:ext cx="209296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Tree>
    <p:custDataLst>
      <p:tags r:id="rId3"/>
    </p:custData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319" name="图片 12"/>
          <p:cNvPicPr>
            <a:picLocks noChangeAspect="1" noChangeArrowheads="1"/>
          </p:cNvPicPr>
          <p:nvPr/>
        </p:nvPicPr>
        <p:blipFill>
          <a:blip r:embed="rId2" cstate="screen"/>
          <a:srcRect/>
          <a:stretch>
            <a:fillRect/>
          </a:stretch>
        </p:blipFill>
        <p:spPr bwMode="auto">
          <a:xfrm>
            <a:off x="9621520" y="2673985"/>
            <a:ext cx="1863090" cy="353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椭圆 1"/>
          <p:cNvSpPr/>
          <p:nvPr/>
        </p:nvSpPr>
        <p:spPr>
          <a:xfrm>
            <a:off x="1680845" y="2089785"/>
            <a:ext cx="1776730" cy="1763395"/>
          </a:xfrm>
          <a:prstGeom prst="ellipse">
            <a:avLst/>
          </a:prstGeom>
          <a:noFill/>
          <a:ln>
            <a:solidFill>
              <a:srgbClr val="A0480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椭圆 2"/>
          <p:cNvSpPr/>
          <p:nvPr/>
        </p:nvSpPr>
        <p:spPr>
          <a:xfrm>
            <a:off x="4537710" y="2089785"/>
            <a:ext cx="1776730" cy="1763395"/>
          </a:xfrm>
          <a:prstGeom prst="ellipse">
            <a:avLst/>
          </a:prstGeom>
          <a:noFill/>
          <a:ln>
            <a:solidFill>
              <a:srgbClr val="A0480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椭圆 3"/>
          <p:cNvSpPr/>
          <p:nvPr/>
        </p:nvSpPr>
        <p:spPr>
          <a:xfrm>
            <a:off x="7291070" y="2089785"/>
            <a:ext cx="1776730" cy="1763395"/>
          </a:xfrm>
          <a:prstGeom prst="ellipse">
            <a:avLst/>
          </a:prstGeom>
          <a:noFill/>
          <a:ln>
            <a:solidFill>
              <a:srgbClr val="A0480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19057" t="24421" r="19799" b="3948"/>
          <a:stretch>
            <a:fillRect/>
          </a:stretch>
        </p:blipFill>
        <p:spPr>
          <a:xfrm>
            <a:off x="1834515" y="2239645"/>
            <a:ext cx="1468755" cy="1463675"/>
          </a:xfrm>
          <a:prstGeom prst="ellipse">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9057" t="24421" r="19799" b="3948"/>
          <a:stretch>
            <a:fillRect/>
          </a:stretch>
        </p:blipFill>
        <p:spPr>
          <a:xfrm>
            <a:off x="7444740" y="2239645"/>
            <a:ext cx="1468755" cy="1463675"/>
          </a:xfrm>
          <a:prstGeom prst="ellipse">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19057" t="24421" r="19799" b="3948"/>
          <a:stretch>
            <a:fillRect/>
          </a:stretch>
        </p:blipFill>
        <p:spPr>
          <a:xfrm>
            <a:off x="4692015" y="2239645"/>
            <a:ext cx="1468755" cy="1463675"/>
          </a:xfrm>
          <a:prstGeom prst="ellipse">
            <a:avLst/>
          </a:prstGeom>
        </p:spPr>
      </p:pic>
      <p:sp>
        <p:nvSpPr>
          <p:cNvPr id="20" name="文本框 19"/>
          <p:cNvSpPr txBox="1"/>
          <p:nvPr/>
        </p:nvSpPr>
        <p:spPr>
          <a:xfrm>
            <a:off x="1547495" y="439039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sp>
        <p:nvSpPr>
          <p:cNvPr id="8" name="文本框 7"/>
          <p:cNvSpPr txBox="1"/>
          <p:nvPr/>
        </p:nvSpPr>
        <p:spPr>
          <a:xfrm>
            <a:off x="4404360" y="439039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sp>
        <p:nvSpPr>
          <p:cNvPr id="9" name="文本框 8"/>
          <p:cNvSpPr txBox="1"/>
          <p:nvPr/>
        </p:nvSpPr>
        <p:spPr>
          <a:xfrm>
            <a:off x="7196455" y="4390390"/>
            <a:ext cx="2201545" cy="922020"/>
          </a:xfrm>
          <a:prstGeom prst="rect">
            <a:avLst/>
          </a:prstGeom>
          <a:noFill/>
        </p:spPr>
        <p:txBody>
          <a:bodyPr wrap="square" rtlCol="0">
            <a:spAutoFit/>
          </a:bodyPr>
          <a:p>
            <a:r>
              <a:rPr lang="zh-CN" altLang="en-US">
                <a:solidFill>
                  <a:schemeClr val="tx1"/>
                </a:solidFill>
                <a:latin typeface="华文楷体" panose="02010600040101010101" charset="-122"/>
                <a:ea typeface="华文楷体" panose="02010600040101010101" charset="-122"/>
                <a:sym typeface="+mn-ea"/>
              </a:rPr>
              <a:t>点击此处添加文本点击此处添加文本点击此处添加文本</a:t>
            </a:r>
            <a:endParaRPr lang="zh-CN" altLang="en-US">
              <a:solidFill>
                <a:schemeClr val="tx1"/>
              </a:solidFill>
              <a:latin typeface="华文楷体" panose="02010600040101010101" charset="-122"/>
              <a:ea typeface="华文楷体" panose="02010600040101010101" charset="-122"/>
              <a:sym typeface="+mn-ea"/>
            </a:endParaRPr>
          </a:p>
        </p:txBody>
      </p:sp>
      <p:sp>
        <p:nvSpPr>
          <p:cNvPr id="13" name="文本框 12"/>
          <p:cNvSpPr txBox="1"/>
          <p:nvPr/>
        </p:nvSpPr>
        <p:spPr>
          <a:xfrm>
            <a:off x="2091690" y="4033520"/>
            <a:ext cx="953770" cy="368300"/>
          </a:xfrm>
          <a:prstGeom prst="rect">
            <a:avLst/>
          </a:prstGeom>
          <a:noFill/>
        </p:spPr>
        <p:txBody>
          <a:bodyPr wrap="square" rtlCol="0">
            <a:spAutoFit/>
          </a:bodyPr>
          <a:p>
            <a:r>
              <a:rPr lang="zh-CN" altLang="en-US" b="1">
                <a:latin typeface="华文楷体" panose="02010600040101010101" charset="-122"/>
                <a:ea typeface="华文楷体" panose="02010600040101010101" charset="-122"/>
              </a:rPr>
              <a:t>小标题</a:t>
            </a:r>
            <a:endParaRPr lang="zh-CN" altLang="en-US" b="1">
              <a:latin typeface="华文楷体" panose="02010600040101010101" charset="-122"/>
              <a:ea typeface="华文楷体" panose="02010600040101010101" charset="-122"/>
            </a:endParaRPr>
          </a:p>
        </p:txBody>
      </p:sp>
      <p:sp>
        <p:nvSpPr>
          <p:cNvPr id="11" name="文本框 10"/>
          <p:cNvSpPr txBox="1"/>
          <p:nvPr/>
        </p:nvSpPr>
        <p:spPr>
          <a:xfrm>
            <a:off x="7701915" y="4022090"/>
            <a:ext cx="953770" cy="368300"/>
          </a:xfrm>
          <a:prstGeom prst="rect">
            <a:avLst/>
          </a:prstGeom>
          <a:noFill/>
        </p:spPr>
        <p:txBody>
          <a:bodyPr wrap="square" rtlCol="0">
            <a:spAutoFit/>
          </a:bodyPr>
          <a:p>
            <a:r>
              <a:rPr lang="zh-CN" altLang="en-US" b="1">
                <a:latin typeface="华文楷体" panose="02010600040101010101" charset="-122"/>
                <a:ea typeface="华文楷体" panose="02010600040101010101" charset="-122"/>
              </a:rPr>
              <a:t>小标题</a:t>
            </a:r>
            <a:endParaRPr lang="zh-CN" altLang="en-US" b="1">
              <a:latin typeface="华文楷体" panose="02010600040101010101" charset="-122"/>
              <a:ea typeface="华文楷体" panose="02010600040101010101" charset="-122"/>
            </a:endParaRPr>
          </a:p>
        </p:txBody>
      </p:sp>
      <p:sp>
        <p:nvSpPr>
          <p:cNvPr id="12" name="文本框 11"/>
          <p:cNvSpPr txBox="1"/>
          <p:nvPr/>
        </p:nvSpPr>
        <p:spPr>
          <a:xfrm>
            <a:off x="4949190" y="4033520"/>
            <a:ext cx="953770" cy="368300"/>
          </a:xfrm>
          <a:prstGeom prst="rect">
            <a:avLst/>
          </a:prstGeom>
          <a:noFill/>
        </p:spPr>
        <p:txBody>
          <a:bodyPr wrap="square" rtlCol="0">
            <a:spAutoFit/>
          </a:bodyPr>
          <a:p>
            <a:r>
              <a:rPr lang="zh-CN" altLang="en-US" b="1">
                <a:latin typeface="华文楷体" panose="02010600040101010101" charset="-122"/>
                <a:ea typeface="华文楷体" panose="02010600040101010101" charset="-122"/>
              </a:rPr>
              <a:t>小标题</a:t>
            </a:r>
            <a:endParaRPr lang="zh-CN" altLang="en-US" b="1">
              <a:latin typeface="华文楷体" panose="02010600040101010101" charset="-122"/>
              <a:ea typeface="华文楷体" panose="02010600040101010101" charset="-122"/>
            </a:endParaRPr>
          </a:p>
        </p:txBody>
      </p:sp>
    </p:spTree>
    <p:custDataLst>
      <p:tags r:id="rId4"/>
    </p:custData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43C0B"/>
        </a:solidFill>
        <a:effectLst/>
      </p:bgPr>
    </p:bg>
    <p:spTree>
      <p:nvGrpSpPr>
        <p:cNvPr id="1" name=""/>
        <p:cNvGrpSpPr/>
        <p:nvPr/>
      </p:nvGrpSpPr>
      <p:grpSpPr/>
      <p:sp>
        <p:nvSpPr>
          <p:cNvPr id="14" name="矩形 13"/>
          <p:cNvSpPr/>
          <p:nvPr/>
        </p:nvSpPr>
        <p:spPr>
          <a:xfrm>
            <a:off x="707390" y="644525"/>
            <a:ext cx="10777220" cy="5568950"/>
          </a:xfrm>
          <a:prstGeom prst="rect">
            <a:avLst/>
          </a:prstGeom>
          <a:blipFill>
            <a:blip r:embed="rId1"/>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descr="A000220150322H25PPIC"/>
          <p:cNvPicPr>
            <a:picLocks noChangeAspect="1"/>
          </p:cNvPicPr>
          <p:nvPr/>
        </p:nvPicPr>
        <p:blipFill>
          <a:blip r:embed="rId2"/>
          <a:stretch>
            <a:fillRect/>
          </a:stretch>
        </p:blipFill>
        <p:spPr>
          <a:xfrm>
            <a:off x="1581785" y="644525"/>
            <a:ext cx="2072640" cy="2966085"/>
          </a:xfrm>
          <a:prstGeom prst="rect">
            <a:avLst/>
          </a:prstGeom>
        </p:spPr>
      </p:pic>
      <p:pic>
        <p:nvPicPr>
          <p:cNvPr id="13319" name="图片 12"/>
          <p:cNvPicPr>
            <a:picLocks noChangeAspect="1" noChangeArrowheads="1"/>
          </p:cNvPicPr>
          <p:nvPr/>
        </p:nvPicPr>
        <p:blipFill>
          <a:blip r:embed="rId3" cstate="screen"/>
          <a:srcRect/>
          <a:stretch>
            <a:fillRect/>
          </a:stretch>
        </p:blipFill>
        <p:spPr bwMode="auto">
          <a:xfrm>
            <a:off x="9145270" y="2673985"/>
            <a:ext cx="1863090" cy="353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2023110" y="1912620"/>
            <a:ext cx="8352155" cy="3032760"/>
          </a:xfrm>
          <a:prstGeom prst="rect">
            <a:avLst/>
          </a:prstGeom>
          <a:solidFill>
            <a:schemeClr val="bg1">
              <a:alpha val="42000"/>
            </a:schemeClr>
          </a:solidFill>
          <a:ln>
            <a:solidFill>
              <a:srgbClr val="A048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ea typeface="思源宋体" panose="02020400000000000000" pitchFamily="18" charset="-122"/>
            </a:endParaRPr>
          </a:p>
        </p:txBody>
      </p:sp>
      <p:sp>
        <p:nvSpPr>
          <p:cNvPr id="5" name="任意多边形 4"/>
          <p:cNvSpPr/>
          <p:nvPr/>
        </p:nvSpPr>
        <p:spPr>
          <a:xfrm rot="10800000" flipV="1">
            <a:off x="9875520" y="467614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sp>
        <p:nvSpPr>
          <p:cNvPr id="3" name="任意多边形 2"/>
          <p:cNvSpPr/>
          <p:nvPr/>
        </p:nvSpPr>
        <p:spPr>
          <a:xfrm rot="10800000" flipV="1">
            <a:off x="2023110" y="1912620"/>
            <a:ext cx="499745" cy="269240"/>
          </a:xfrm>
          <a:custGeom>
            <a:avLst/>
            <a:gdLst>
              <a:gd name="connsiteX0" fmla="*/ 0 w 6349429"/>
              <a:gd name="connsiteY0" fmla="*/ 0 h 3112898"/>
              <a:gd name="connsiteX1" fmla="*/ 3463413 w 6349429"/>
              <a:gd name="connsiteY1" fmla="*/ 0 h 3112898"/>
              <a:gd name="connsiteX2" fmla="*/ 3465558 w 6349429"/>
              <a:gd name="connsiteY2" fmla="*/ 2492281 h 3112898"/>
              <a:gd name="connsiteX3" fmla="*/ 5180058 w 6349429"/>
              <a:gd name="connsiteY3" fmla="*/ 2492281 h 3112898"/>
              <a:gd name="connsiteX4" fmla="*/ 5784896 w 6349429"/>
              <a:gd name="connsiteY4" fmla="*/ 2492281 h 3112898"/>
              <a:gd name="connsiteX5" fmla="*/ 5784896 w 6349429"/>
              <a:gd name="connsiteY5" fmla="*/ 1849344 h 3112898"/>
              <a:gd name="connsiteX6" fmla="*/ 5784896 w 6349429"/>
              <a:gd name="connsiteY6" fmla="*/ 1230572 h 3112898"/>
              <a:gd name="connsiteX7" fmla="*/ 5784896 w 6349429"/>
              <a:gd name="connsiteY7" fmla="*/ 1049243 h 3112898"/>
              <a:gd name="connsiteX8" fmla="*/ 5784896 w 6349429"/>
              <a:gd name="connsiteY8" fmla="*/ 601569 h 3112898"/>
              <a:gd name="connsiteX9" fmla="*/ 4612919 w 6349429"/>
              <a:gd name="connsiteY9" fmla="*/ 601569 h 3112898"/>
              <a:gd name="connsiteX10" fmla="*/ 4612919 w 6349429"/>
              <a:gd name="connsiteY10" fmla="*/ 1230572 h 3112898"/>
              <a:gd name="connsiteX11" fmla="*/ 5180058 w 6349429"/>
              <a:gd name="connsiteY11" fmla="*/ 1230572 h 3112898"/>
              <a:gd name="connsiteX12" fmla="*/ 5180058 w 6349429"/>
              <a:gd name="connsiteY12" fmla="*/ 1849344 h 3112898"/>
              <a:gd name="connsiteX13" fmla="*/ 4033637 w 6349429"/>
              <a:gd name="connsiteY13" fmla="*/ 1849344 h 3112898"/>
              <a:gd name="connsiteX14" fmla="*/ 4033637 w 6349429"/>
              <a:gd name="connsiteY14" fmla="*/ 0 h 3112898"/>
              <a:gd name="connsiteX15" fmla="*/ 6349429 w 6349429"/>
              <a:gd name="connsiteY15" fmla="*/ 0 h 3112898"/>
              <a:gd name="connsiteX16" fmla="*/ 6349429 w 6349429"/>
              <a:gd name="connsiteY16" fmla="*/ 3112898 h 3112898"/>
              <a:gd name="connsiteX17" fmla="*/ 2892448 w 6349429"/>
              <a:gd name="connsiteY17" fmla="*/ 3112898 h 3112898"/>
              <a:gd name="connsiteX18" fmla="*/ 2890303 w 6349429"/>
              <a:gd name="connsiteY18" fmla="*/ 1073679 h 3112898"/>
              <a:gd name="connsiteX19" fmla="*/ 2890303 w 6349429"/>
              <a:gd name="connsiteY19" fmla="*/ 620617 h 3112898"/>
              <a:gd name="connsiteX20" fmla="*/ 1175803 w 6349429"/>
              <a:gd name="connsiteY20" fmla="*/ 620617 h 3112898"/>
              <a:gd name="connsiteX21" fmla="*/ 570965 w 6349429"/>
              <a:gd name="connsiteY21" fmla="*/ 620617 h 3112898"/>
              <a:gd name="connsiteX22" fmla="*/ 570965 w 6349429"/>
              <a:gd name="connsiteY22" fmla="*/ 1263554 h 3112898"/>
              <a:gd name="connsiteX23" fmla="*/ 570965 w 6349429"/>
              <a:gd name="connsiteY23" fmla="*/ 1882326 h 3112898"/>
              <a:gd name="connsiteX24" fmla="*/ 570965 w 6349429"/>
              <a:gd name="connsiteY24" fmla="*/ 2063655 h 3112898"/>
              <a:gd name="connsiteX25" fmla="*/ 570965 w 6349429"/>
              <a:gd name="connsiteY25" fmla="*/ 2511329 h 3112898"/>
              <a:gd name="connsiteX26" fmla="*/ 1742942 w 6349429"/>
              <a:gd name="connsiteY26" fmla="*/ 2511329 h 3112898"/>
              <a:gd name="connsiteX27" fmla="*/ 1742942 w 6349429"/>
              <a:gd name="connsiteY27" fmla="*/ 1882326 h 3112898"/>
              <a:gd name="connsiteX28" fmla="*/ 1175803 w 6349429"/>
              <a:gd name="connsiteY28" fmla="*/ 1882326 h 3112898"/>
              <a:gd name="connsiteX29" fmla="*/ 1175803 w 6349429"/>
              <a:gd name="connsiteY29" fmla="*/ 1263554 h 3112898"/>
              <a:gd name="connsiteX30" fmla="*/ 2322224 w 6349429"/>
              <a:gd name="connsiteY30" fmla="*/ 1263554 h 3112898"/>
              <a:gd name="connsiteX31" fmla="*/ 2322224 w 6349429"/>
              <a:gd name="connsiteY31" fmla="*/ 3112898 h 3112898"/>
              <a:gd name="connsiteX32" fmla="*/ 0 w 6349429"/>
              <a:gd name="connsiteY32" fmla="*/ 3112898 h 31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49429" h="3112898">
                <a:moveTo>
                  <a:pt x="0" y="0"/>
                </a:moveTo>
                <a:lnTo>
                  <a:pt x="3463413" y="0"/>
                </a:lnTo>
                <a:lnTo>
                  <a:pt x="3465558" y="2492281"/>
                </a:lnTo>
                <a:lnTo>
                  <a:pt x="5180058" y="2492281"/>
                </a:lnTo>
                <a:lnTo>
                  <a:pt x="5784896" y="2492281"/>
                </a:lnTo>
                <a:lnTo>
                  <a:pt x="5784896" y="1849344"/>
                </a:lnTo>
                <a:lnTo>
                  <a:pt x="5784896" y="1230572"/>
                </a:lnTo>
                <a:lnTo>
                  <a:pt x="5784896" y="1049243"/>
                </a:lnTo>
                <a:lnTo>
                  <a:pt x="5784896" y="601569"/>
                </a:lnTo>
                <a:lnTo>
                  <a:pt x="4612919" y="601569"/>
                </a:lnTo>
                <a:lnTo>
                  <a:pt x="4612919" y="1230572"/>
                </a:lnTo>
                <a:lnTo>
                  <a:pt x="5180058" y="1230572"/>
                </a:lnTo>
                <a:lnTo>
                  <a:pt x="5180058" y="1849344"/>
                </a:lnTo>
                <a:lnTo>
                  <a:pt x="4033637" y="1849344"/>
                </a:lnTo>
                <a:lnTo>
                  <a:pt x="4033637" y="0"/>
                </a:lnTo>
                <a:lnTo>
                  <a:pt x="6349429" y="0"/>
                </a:lnTo>
                <a:lnTo>
                  <a:pt x="6349429" y="3112898"/>
                </a:lnTo>
                <a:lnTo>
                  <a:pt x="2892448" y="3112898"/>
                </a:lnTo>
                <a:lnTo>
                  <a:pt x="2890303" y="1073679"/>
                </a:lnTo>
                <a:lnTo>
                  <a:pt x="2890303" y="620617"/>
                </a:lnTo>
                <a:lnTo>
                  <a:pt x="1175803" y="620617"/>
                </a:lnTo>
                <a:lnTo>
                  <a:pt x="570965" y="620617"/>
                </a:lnTo>
                <a:lnTo>
                  <a:pt x="570965" y="1263554"/>
                </a:lnTo>
                <a:lnTo>
                  <a:pt x="570965" y="1882326"/>
                </a:lnTo>
                <a:lnTo>
                  <a:pt x="570965" y="2063655"/>
                </a:lnTo>
                <a:lnTo>
                  <a:pt x="570965" y="2511329"/>
                </a:lnTo>
                <a:lnTo>
                  <a:pt x="1742942" y="2511329"/>
                </a:lnTo>
                <a:lnTo>
                  <a:pt x="1742942" y="1882326"/>
                </a:lnTo>
                <a:lnTo>
                  <a:pt x="1175803" y="1882326"/>
                </a:lnTo>
                <a:lnTo>
                  <a:pt x="1175803" y="1263554"/>
                </a:lnTo>
                <a:lnTo>
                  <a:pt x="2322224" y="1263554"/>
                </a:lnTo>
                <a:lnTo>
                  <a:pt x="2322224" y="3112898"/>
                </a:lnTo>
                <a:lnTo>
                  <a:pt x="0" y="3112898"/>
                </a:lnTo>
                <a:close/>
              </a:path>
            </a:pathLst>
          </a:custGeom>
          <a:noFill/>
          <a:ln w="12700" cmpd="sng">
            <a:solidFill>
              <a:srgbClr val="A0480D"/>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endParaRPr lang="zh-CN" altLang="en-US">
              <a:sym typeface="+mn-ea"/>
            </a:endParaRPr>
          </a:p>
        </p:txBody>
      </p:sp>
      <p:pic>
        <p:nvPicPr>
          <p:cNvPr id="9221" name="Picture 2" descr="G:\公司\茶\印章.png"/>
          <p:cNvPicPr>
            <a:picLocks noChangeAspect="1"/>
          </p:cNvPicPr>
          <p:nvPr/>
        </p:nvPicPr>
        <p:blipFill>
          <a:blip r:embed="rId4"/>
          <a:stretch>
            <a:fillRect/>
          </a:stretch>
        </p:blipFill>
        <p:spPr>
          <a:xfrm>
            <a:off x="9367520" y="3592195"/>
            <a:ext cx="508000" cy="1083945"/>
          </a:xfrm>
          <a:prstGeom prst="rect">
            <a:avLst/>
          </a:prstGeom>
          <a:noFill/>
          <a:ln w="9525">
            <a:noFill/>
          </a:ln>
        </p:spPr>
      </p:pic>
      <p:sp>
        <p:nvSpPr>
          <p:cNvPr id="9" name="文本框 8"/>
          <p:cNvSpPr txBox="1"/>
          <p:nvPr/>
        </p:nvSpPr>
        <p:spPr>
          <a:xfrm>
            <a:off x="3511550" y="2363470"/>
            <a:ext cx="5168900" cy="2312670"/>
          </a:xfrm>
          <a:prstGeom prst="rect">
            <a:avLst/>
          </a:prstGeom>
          <a:noFill/>
        </p:spPr>
        <p:txBody>
          <a:bodyPr vert="eaVert" wrap="square" rtlCol="0">
            <a:spAutoFit/>
          </a:bodyPr>
          <a:p>
            <a:pPr indent="0" algn="l">
              <a:buFont typeface="Wingdings" panose="05000000000000000000" charset="0"/>
              <a:buNone/>
            </a:pPr>
            <a:endParaRPr lang="zh-CN" altLang="en-US" sz="24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solidFill>
                  <a:schemeClr val="tx1"/>
                </a:solidFill>
                <a:latin typeface="华文楷体" panose="02010600040101010101" charset="-122"/>
                <a:ea typeface="华文楷体" panose="02010600040101010101" charset="-122"/>
                <a:sym typeface="+mn-ea"/>
              </a:rPr>
              <a:t>点击此处添加文本点击此处添加文本点击此处添加文本点击此处添加文本</a:t>
            </a: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solidFill>
                  <a:schemeClr val="tx1"/>
                </a:solidFill>
                <a:latin typeface="华文楷体" panose="02010600040101010101" charset="-122"/>
                <a:ea typeface="华文楷体" panose="02010600040101010101" charset="-122"/>
                <a:sym typeface="+mn-ea"/>
              </a:rPr>
              <a:t>点击此处添加文本点击此处添加文本点击此处添加文本点击此处添加文本</a:t>
            </a: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a:p>
            <a:pPr indent="0" algn="l">
              <a:buFont typeface="Wingdings" panose="05000000000000000000" charset="0"/>
              <a:buNone/>
            </a:pPr>
            <a:r>
              <a:rPr lang="zh-CN" altLang="en-US" sz="2000">
                <a:latin typeface="华文楷体" panose="02010600040101010101" charset="-122"/>
                <a:ea typeface="华文楷体" panose="02010600040101010101" charset="-122"/>
                <a:sym typeface="+mn-ea"/>
              </a:rPr>
              <a:t>点击此处添加文本点击此处添加文本点击此处添加文本点击此处添加文本</a:t>
            </a:r>
            <a:endParaRPr lang="zh-CN" altLang="en-US" sz="2000">
              <a:latin typeface="华文楷体" panose="02010600040101010101" charset="-122"/>
              <a:ea typeface="华文楷体" panose="02010600040101010101" charset="-122"/>
              <a:sym typeface="+mn-ea"/>
            </a:endParaRPr>
          </a:p>
          <a:p>
            <a:pPr indent="0" algn="l">
              <a:buFont typeface="Wingdings" panose="05000000000000000000" charset="0"/>
              <a:buNone/>
            </a:pPr>
            <a:endParaRPr lang="zh-CN" altLang="en-US" sz="2000">
              <a:solidFill>
                <a:schemeClr val="tx1"/>
              </a:solidFill>
              <a:latin typeface="华文楷体" panose="02010600040101010101" charset="-122"/>
              <a:ea typeface="华文楷体" panose="02010600040101010101" charset="-122"/>
              <a:sym typeface="+mn-ea"/>
            </a:endParaRPr>
          </a:p>
        </p:txBody>
      </p:sp>
    </p:spTree>
    <p:custDataLst>
      <p:tags r:id="rId5"/>
    </p:custDataLst>
  </p:cSld>
  <p:clrMapOvr>
    <a:overrideClrMapping bg1="lt1" tx1="dk1" bg2="lt2" tx2="dk2" accent1="accent1" accent2="accent2" accent3="accent3" accent4="accent4" accent5="accent5" accent6="accent6" hlink="hlink" folHlink="folHlink"/>
  </p:clrMapOvr>
</p:sld>
</file>

<file path=ppt/tags/tag1.xml><?xml version="1.0" encoding="utf-8"?>
<p:tagLst xmlns:p="http://schemas.openxmlformats.org/presentationml/2006/main">
  <p:tag name="KSO_WM_TAG_VERSION" val="1.0"/>
  <p:tag name="KSO_WM_TEMPLATE_CATEGORY" val="custom"/>
  <p:tag name="KSO_WM_TEMPLATE_INDEX" val="20184553"/>
</p:tagLst>
</file>

<file path=ppt/tags/tag2.xml><?xml version="1.0" encoding="utf-8"?>
<p:tagLst xmlns:p="http://schemas.openxmlformats.org/presentationml/2006/main">
  <p:tag name="KSO_WM_TAG_VERSION" val="1.0"/>
  <p:tag name="KSO_WM_TEMPLATE_CATEGORY" val="custom"/>
  <p:tag name="KSO_WM_TEMPLATE_INDEX" val="20184553"/>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4.xml><?xml version="1.0" encoding="utf-8"?>
<p:tagLst xmlns:p="http://schemas.openxmlformats.org/presentationml/2006/main">
  <p:tag name="KSO_WM_TAG_VERSION" val="1.0"/>
  <p:tag name="KSO_WM_BEAUTIFY_FLAG" val="#wm#"/>
  <p:tag name="KSO_WM_UNIT_TYPE" val="i"/>
  <p:tag name="KSO_WM_UNIT_ID" val="custom20189055_9*i*3"/>
  <p:tag name="KSO_WM_TEMPLATE_CATEGORY" val="custom"/>
  <p:tag name="KSO_WM_TEMPLATE_INDEX" val="20189055"/>
  <p:tag name="KSO_WM_UNIT_INDEX" val="3"/>
</p:tagLst>
</file>

<file path=ppt/tags/tag5.xml><?xml version="1.0" encoding="utf-8"?>
<p:tagLst xmlns:p="http://schemas.openxmlformats.org/presentationml/2006/main">
  <p:tag name="KSO_WM_BEAUTIFY_FLAG" val="#wm#"/>
  <p:tag name="KSO_WM_TEMPLATE_CATEGORY" val="custom"/>
  <p:tag name="KSO_WM_TEMPLATE_INDEX" val="20184553"/>
</p:tagLst>
</file>

<file path=ppt/tags/tag6.xml><?xml version="1.0" encoding="utf-8"?>
<p:tagLst xmlns:p="http://schemas.openxmlformats.org/presentationml/2006/main">
  <p:tag name="KSO_WM_TAG_VERSION" val="1.0"/>
  <p:tag name="KSO_WM_BEAUTIFY_FLAG" val="#wm#"/>
  <p:tag name="KSO_WM_UNIT_TYPE" val="i"/>
  <p:tag name="KSO_WM_UNIT_ID" val="custom20189055_9*i*3"/>
  <p:tag name="KSO_WM_TEMPLATE_CATEGORY" val="custom"/>
  <p:tag name="KSO_WM_TEMPLATE_INDEX" val="20189055"/>
  <p:tag name="KSO_WM_UNIT_INDEX" val="3"/>
</p:tagLst>
</file>

<file path=ppt/tags/tag7.xml><?xml version="1.0" encoding="utf-8"?>
<p:tagLst xmlns:p="http://schemas.openxmlformats.org/presentationml/2006/main">
  <p:tag name="KSO_WM_BEAUTIFY_FLAG" val="#wm#"/>
  <p:tag name="KSO_WM_TEMPLATE_CATEGORY" val="custom"/>
  <p:tag name="KSO_WM_TEMPLATE_INDEX" val="20184553"/>
</p:tagLst>
</file>

<file path=ppt/tags/tag8.xml><?xml version="1.0" encoding="utf-8"?>
<p:tagLst xmlns:p="http://schemas.openxmlformats.org/presentationml/2006/main">
  <p:tag name="KSO_WM_BEAUTIFY_FLAG" val="#wm#"/>
  <p:tag name="KSO_WM_TEMPLATE_CATEGORY" val="custom"/>
  <p:tag name="KSO_WM_TEMPLATE_INDEX" val="20184553"/>
</p:tagLst>
</file>

<file path=ppt/tags/tag9.xml><?xml version="1.0" encoding="utf-8"?>
<p:tagLst xmlns:p="http://schemas.openxmlformats.org/presentationml/2006/main">
  <p:tag name="KSO_WM_TAG_VERSION" val="1.0"/>
  <p:tag name="KSO_WM_BEAUTIFY_FLAG" val="#wm#"/>
  <p:tag name="KSO_WM_UNIT_TYPE" val="i"/>
  <p:tag name="KSO_WM_UNIT_ID" val="custom20189055_9*i*3"/>
  <p:tag name="KSO_WM_TEMPLATE_CATEGORY" val="custom"/>
  <p:tag name="KSO_WM_TEMPLATE_INDEX" val="20189055"/>
  <p:tag name="KSO_WM_UNIT_INDEX" val="3"/>
</p:tagLst>
</file>

<file path=ppt/tags/tag10.xml><?xml version="1.0" encoding="utf-8"?>
<p:tagLst xmlns:p="http://schemas.openxmlformats.org/presentationml/2006/main">
  <p:tag name="KSO_WM_BEAUTIFY_FLAG" val="#wm#"/>
  <p:tag name="KSO_WM_TEMPLATE_CATEGORY" val="custom"/>
  <p:tag name="KSO_WM_TEMPLATE_INDEX" val="20184553"/>
</p:tagLst>
</file>

<file path=ppt/tags/tag11.xml><?xml version="1.0" encoding="utf-8"?>
<p:tagLst xmlns:p="http://schemas.openxmlformats.org/presentationml/2006/main">
  <p:tag name="KSO_WM_TAG_VERSION" val="1.0"/>
  <p:tag name="KSO_WM_BEAUTIFY_FLAG" val="#wm#"/>
  <p:tag name="KSO_WM_UNIT_TYPE" val="i"/>
  <p:tag name="KSO_WM_UNIT_ID" val="custom20189055_9*i*3"/>
  <p:tag name="KSO_WM_TEMPLATE_CATEGORY" val="custom"/>
  <p:tag name="KSO_WM_TEMPLATE_INDEX" val="20189055"/>
  <p:tag name="KSO_WM_UNIT_INDEX" val="3"/>
</p:tagLst>
</file>

<file path=ppt/tags/tag12.xml><?xml version="1.0" encoding="utf-8"?>
<p:tagLst xmlns:p="http://schemas.openxmlformats.org/presentationml/2006/main">
  <p:tag name="KSO_WM_BEAUTIFY_FLAG" val="#wm#"/>
  <p:tag name="KSO_WM_TEMPLATE_CATEGORY" val="custom"/>
  <p:tag name="KSO_WM_TEMPLATE_INDEX" val="20184553"/>
</p:tagLst>
</file>

<file path=ppt/tags/tag13.xml><?xml version="1.0" encoding="utf-8"?>
<p:tagLst xmlns:p="http://schemas.openxmlformats.org/presentationml/2006/main">
  <p:tag name="KSO_WM_TAG_VERSION" val="1.0"/>
  <p:tag name="KSO_WM_BEAUTIFY_FLAG" val="#wm#"/>
  <p:tag name="KSO_WM_UNIT_TYPE" val="i"/>
  <p:tag name="KSO_WM_UNIT_ID" val="custom20189055_9*i*3"/>
  <p:tag name="KSO_WM_TEMPLATE_CATEGORY" val="custom"/>
  <p:tag name="KSO_WM_TEMPLATE_INDEX" val="20189055"/>
  <p:tag name="KSO_WM_UNIT_INDEX" val="3"/>
</p:tagLst>
</file>

<file path=ppt/tags/tag14.xml><?xml version="1.0" encoding="utf-8"?>
<p:tagLst xmlns:p="http://schemas.openxmlformats.org/presentationml/2006/main">
  <p:tag name="KSO_WM_BEAUTIFY_FLAG" val="#wm#"/>
  <p:tag name="KSO_WM_TEMPLATE_CATEGORY" val="custom"/>
  <p:tag name="KSO_WM_TEMPLATE_INDEX" val="20184553"/>
</p:tagLst>
</file>

<file path=ppt/tags/tag15.xml><?xml version="1.0" encoding="utf-8"?>
<p:tagLst xmlns:p="http://schemas.openxmlformats.org/presentationml/2006/main">
  <p:tag name="KSO_WM_TAG_VERSION" val="1.0"/>
  <p:tag name="KSO_WM_BEAUTIFY_FLAG" val="#wm#"/>
  <p:tag name="KSO_WM_UNIT_TYPE" val="i"/>
  <p:tag name="KSO_WM_UNIT_ID" val="custom20189055_9*i*3"/>
  <p:tag name="KSO_WM_TEMPLATE_CATEGORY" val="custom"/>
  <p:tag name="KSO_WM_TEMPLATE_INDEX" val="20189055"/>
  <p:tag name="KSO_WM_UNIT_INDEX" val="3"/>
</p:tagLst>
</file>

<file path=ppt/tags/tag16.xml><?xml version="1.0" encoding="utf-8"?>
<p:tagLst xmlns:p="http://schemas.openxmlformats.org/presentationml/2006/main">
  <p:tag name="KSO_WM_BEAUTIFY_FLAG" val="#wm#"/>
  <p:tag name="KSO_WM_TEMPLATE_CATEGORY" val="custom"/>
  <p:tag name="KSO_WM_TEMPLATE_INDEX" val="20184553"/>
</p:tagLst>
</file>

<file path=ppt/tags/tag17.xml><?xml version="1.0" encoding="utf-8"?>
<p:tagLst xmlns:p="http://schemas.openxmlformats.org/presentationml/2006/main">
  <p:tag name="KSO_WM_BEAUTIFY_FLAG" val="#wm#"/>
  <p:tag name="KSO_WM_TEMPLATE_CATEGORY" val="custom"/>
  <p:tag name="KSO_WM_TEMPLATE_INDEX" val="20184553"/>
</p:tagLst>
</file>

<file path=ppt/tags/tag18.xml><?xml version="1.0" encoding="utf-8"?>
<p:tagLst xmlns:p="http://schemas.openxmlformats.org/presentationml/2006/main">
  <p:tag name="KSO_WM_BEAUTIFY_FLAG" val="#wm#"/>
  <p:tag name="KSO_WM_TEMPLATE_CATEGORY" val="custom"/>
  <p:tag name="KSO_WM_TEMPLATE_INDEX" val="20184553"/>
</p:tagLst>
</file>

<file path=ppt/tags/tag19.xml><?xml version="1.0" encoding="utf-8"?>
<p:tagLst xmlns:p="http://schemas.openxmlformats.org/presentationml/2006/main">
  <p:tag name="KSO_WM_BEAUTIFY_FLAG" val="#wm#"/>
  <p:tag name="KSO_WM_TEMPLATE_CATEGORY" val="custom"/>
  <p:tag name="KSO_WM_TEMPLATE_INDEX" val="20184553"/>
</p:tagLst>
</file>

<file path=ppt/tags/tag20.xml><?xml version="1.0" encoding="utf-8"?>
<p:tagLst xmlns:p="http://schemas.openxmlformats.org/presentationml/2006/main">
  <p:tag name="KSO_WM_TAG_VERSION" val="1.0"/>
  <p:tag name="KSO_WM_BEAUTIFY_FLAG" val="#wm#"/>
  <p:tag name="KSO_WM_UNIT_TYPE" val="i"/>
  <p:tag name="KSO_WM_UNIT_ID" val="custom20189055_9*i*3"/>
  <p:tag name="KSO_WM_TEMPLATE_CATEGORY" val="custom"/>
  <p:tag name="KSO_WM_TEMPLATE_INDEX" val="20189055"/>
  <p:tag name="KSO_WM_UNIT_INDEX" val="3"/>
</p:tagLst>
</file>

<file path=ppt/tags/tag21.xml><?xml version="1.0" encoding="utf-8"?>
<p:tagLst xmlns:p="http://schemas.openxmlformats.org/presentationml/2006/main">
  <p:tag name="KSO_WM_TAG_VERSION" val="1.0"/>
  <p:tag name="KSO_WM_BEAUTIFY_FLAG" val="#wm#"/>
  <p:tag name="KSO_WM_UNIT_TYPE" val="i"/>
  <p:tag name="KSO_WM_UNIT_ID" val="custom20189055_10*i*4"/>
  <p:tag name="KSO_WM_TEMPLATE_CATEGORY" val="custom"/>
  <p:tag name="KSO_WM_TEMPLATE_INDEX" val="20189055"/>
  <p:tag name="KSO_WM_UNIT_INDEX" val="4"/>
</p:tagLst>
</file>

<file path=ppt/tags/tag22.xml><?xml version="1.0" encoding="utf-8"?>
<p:tagLst xmlns:p="http://schemas.openxmlformats.org/presentationml/2006/main">
  <p:tag name="KSO_WM_TAG_VERSION" val="1.0"/>
  <p:tag name="KSO_WM_BEAUTIFY_FLAG" val="#wm#"/>
  <p:tag name="KSO_WM_UNIT_TYPE" val="i"/>
  <p:tag name="KSO_WM_UNIT_ID" val="custom20189055_10*i*5"/>
  <p:tag name="KSO_WM_TEMPLATE_CATEGORY" val="custom"/>
  <p:tag name="KSO_WM_TEMPLATE_INDEX" val="20189055"/>
  <p:tag name="KSO_WM_UNIT_INDEX" val="5"/>
</p:tagLst>
</file>

<file path=ppt/tags/tag23.xml><?xml version="1.0" encoding="utf-8"?>
<p:tagLst xmlns:p="http://schemas.openxmlformats.org/presentationml/2006/main">
  <p:tag name="KSO_WM_BEAUTIFY_FLAG" val="#wm#"/>
  <p:tag name="KSO_WM_TEMPLATE_CATEGORY" val="custom"/>
  <p:tag name="KSO_WM_TEMPLATE_INDEX" val="20184553"/>
</p:tagLst>
</file>

<file path=ppt/tags/tag24.xml><?xml version="1.0" encoding="utf-8"?>
<p:tagLst xmlns:p="http://schemas.openxmlformats.org/presentationml/2006/main">
  <p:tag name="KSO_WM_TAG_VERSION" val="1.0"/>
  <p:tag name="KSO_WM_BEAUTIFY_FLAG" val="#wm#"/>
  <p:tag name="KSO_WM_UNIT_TYPE" val="i"/>
  <p:tag name="KSO_WM_UNIT_ID" val="custom20189055_9*i*3"/>
  <p:tag name="KSO_WM_TEMPLATE_CATEGORY" val="custom"/>
  <p:tag name="KSO_WM_TEMPLATE_INDEX" val="20189055"/>
  <p:tag name="KSO_WM_UNIT_INDEX" val="3"/>
</p:tagLst>
</file>

<file path=ppt/tags/tag25.xml><?xml version="1.0" encoding="utf-8"?>
<p:tagLst xmlns:p="http://schemas.openxmlformats.org/presentationml/2006/main">
  <p:tag name="KSO_WM_BEAUTIFY_FLAG" val="#wm#"/>
  <p:tag name="KSO_WM_TEMPLATE_CATEGORY" val="custom"/>
  <p:tag name="KSO_WM_TEMPLATE_INDEX" val="20184553"/>
</p:tagLst>
</file>

<file path=ppt/tags/tag26.xml><?xml version="1.0" encoding="utf-8"?>
<p:tagLst xmlns:p="http://schemas.openxmlformats.org/presentationml/2006/main">
  <p:tag name="KSO_WM_BEAUTIFY_FLAG" val="#wm#"/>
  <p:tag name="KSO_WM_TEMPLATE_CATEGORY" val="custom"/>
  <p:tag name="KSO_WM_TEMPLATE_INDEX" val="20184553"/>
</p:tagLst>
</file>

<file path=ppt/tags/tag27.xml><?xml version="1.0" encoding="utf-8"?>
<p:tagLst xmlns:p="http://schemas.openxmlformats.org/presentationml/2006/main">
  <p:tag name="KSO_WM_BEAUTIFY_FLAG" val="#wm#"/>
  <p:tag name="KSO_WM_TEMPLATE_CATEGORY" val="custom"/>
  <p:tag name="KSO_WM_TEMPLATE_INDEX" val="20184553"/>
</p:tagLst>
</file>

<file path=ppt/tags/tag28.xml><?xml version="1.0" encoding="utf-8"?>
<p:tagLst xmlns:p="http://schemas.openxmlformats.org/presentationml/2006/main">
  <p:tag name="KSO_WM_BEAUTIFY_FLAG" val="#wm#"/>
  <p:tag name="KSO_WM_TEMPLATE_CATEGORY" val="custom"/>
  <p:tag name="KSO_WM_TEMPLATE_INDEX" val="20184553"/>
</p:tagLst>
</file>

<file path=ppt/tags/tag29.xml><?xml version="1.0" encoding="utf-8"?>
<p:tagLst xmlns:p="http://schemas.openxmlformats.org/presentationml/2006/main">
  <p:tag name="KSO_WM_BEAUTIFY_FLAG" val="#wm#"/>
  <p:tag name="KSO_WM_TEMPLATE_CATEGORY" val="custom"/>
  <p:tag name="KSO_WM_TEMPLATE_INDEX" val="20184553"/>
</p:tagLst>
</file>

<file path=ppt/tags/tag30.xml><?xml version="1.0" encoding="utf-8"?>
<p:tagLst xmlns:p="http://schemas.openxmlformats.org/presentationml/2006/main">
  <p:tag name="KSO_WM_BEAUTIFY_FLAG" val="#wm#"/>
  <p:tag name="KSO_WM_TEMPLATE_CATEGORY" val="custom"/>
  <p:tag name="KSO_WM_TEMPLATE_INDEX" val="20184553"/>
</p:tagLst>
</file>

<file path=ppt/tags/tag31.xml><?xml version="1.0" encoding="utf-8"?>
<p:tagLst xmlns:p="http://schemas.openxmlformats.org/presentationml/2006/main">
  <p:tag name="KSO_WM_BEAUTIFY_FLAG" val="#wm#"/>
  <p:tag name="KSO_WM_TEMPLATE_CATEGORY" val="custom"/>
  <p:tag name="KSO_WM_TEMPLATE_INDEX" val="20184553"/>
</p:tagLst>
</file>

<file path=ppt/theme/theme1.xml><?xml version="1.0" encoding="utf-8"?>
<a:theme xmlns:a="http://schemas.openxmlformats.org/drawingml/2006/main" name="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1054</Words>
  <Application>WPS 演示</Application>
  <PresentationFormat>宽屏</PresentationFormat>
  <Paragraphs>155</Paragraphs>
  <Slides>18</Slides>
  <Notes>31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18</vt:i4>
      </vt:variant>
    </vt:vector>
  </HeadingPairs>
  <TitlesOfParts>
    <vt:vector size="34" baseType="lpstr">
      <vt:lpstr>Arial</vt:lpstr>
      <vt:lpstr>宋体</vt:lpstr>
      <vt:lpstr>Wingdings</vt:lpstr>
      <vt:lpstr>黑体</vt:lpstr>
      <vt:lpstr>华文新魏</vt:lpstr>
      <vt:lpstr>幼圆</vt:lpstr>
      <vt:lpstr>思源宋体</vt:lpstr>
      <vt:lpstr>微软雅黑</vt:lpstr>
      <vt:lpstr>Arial Unicode MS</vt:lpstr>
      <vt:lpstr>Calibri</vt:lpstr>
      <vt:lpstr>华文行楷</vt:lpstr>
      <vt:lpstr>微软雅黑 Light</vt:lpstr>
      <vt:lpstr>华文隶书</vt:lpstr>
      <vt:lpstr>华文楷体</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萌萌小殿下</cp:lastModifiedBy>
  <cp:revision>9</cp:revision>
  <dcterms:created xsi:type="dcterms:W3CDTF">2018-03-01T02:03:00Z</dcterms:created>
  <dcterms:modified xsi:type="dcterms:W3CDTF">2018-10-10T10:06:29Z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